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311" autoAdjust="0"/>
    <p:restoredTop sz="94660"/>
  </p:normalViewPr>
  <p:slideViewPr>
    <p:cSldViewPr snapToGrid="0">
      <p:cViewPr varScale="1">
        <p:scale>
          <a:sx n="74" d="100"/>
          <a:sy n="74" d="100"/>
        </p:scale>
        <p:origin x="77" y="11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1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569 165 2833,'0'0'3126,"7"-17"-2200,25-52 1075,-14 45 305,-17 24-2180,-1 0 0,1-1 1,-1 1-1,1 0 0,-1-1 1,1 1-1,-1 0 1,1-1-1,-1 1 0,0-1 1,1 1-1,-1-1 1,1 1-1,-1-1 0,0 1 1,1-1-1,-1 1 1,0-1-1,0 1 0,0-1 1,1 1-1,-1-1 0,0 0 1,0 1-1,0-1 1,0 1-1,0-1 0,0 0 1,0 1-1,0-1 1,0 1-1,0-1 0,-1 0 1,1 1-1,0-1 1,0 1-1,0-1 0,-1 1 1,1-1-1,0 0 1,-1 1-1,1 0 0,0-1 1,-1 1-1,1-1 0,-1 1 1,1-1-1,-1 1 1,1 0-1,-1-1 0,0 1 1,-5-4-96,0 0 0,-1 1 0,1 0 0,-1 0 0,0 0 0,0 1 0,0 0 0,0 1 0,0 0 0,0 0 0,-9 0 0,-11-1-195,-47 5 0,60-1 136,1 1 0,0 0 0,0 1 0,0 1 0,0 0 0,1 0 0,0 1 0,0 1 0,0 0 0,1 1 1,0 0-1,0 1 0,1 0 0,-11 12 0,-4 6-12,2 2 0,0 0 0,2 2 0,-17 33 0,18-27 15,1 1 0,3 0 1,-19 62-1,28-74 10,1 1 1,1 0 0,2 0-1,0 1 1,2-1-1,3 36 1,-2-57 0,1-1 0,0 0 0,0 0 0,1 0 0,-1 1 0,1-1 0,0-1 0,1 1 0,-1 0 1,1 0-1,0-1 0,0 0 0,0 1 0,0-1 0,1 0 0,0-1 0,0 1 0,0-1 0,0 1 0,0-1 0,1 0 0,0-1 0,-1 1 0,1-1 0,0 0 0,6 2 1,3-1-40,0 1 1,1-2-1,-1 0 1,1 0-1,-1-2 1,1 1 0,0-2-1,22-3 1,-17-1 19,-1 0-1,0-1 1,0 0 0,0-2 0,-1 0 0,-1-1 0,1-1-1,-1-1 1,-1 0 0,0-1 0,-1-1 0,26-27 0,-16 13-163,-2-1 0,-1-1 0,-1-1 0,-1-1 1,-2 0-1,17-41 0,-24 46-266,-2-1 0,0 0 0,-2-1 0,5-33 0,-7-11-3164,-5 61 560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2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99 4545,'0'0'4582,"-36"-19"-4119,36 19-463,-155-70 235,151 68-232,1 1 0,0-1 1,-1 1-1,1 0 0,-1 0 0,1 1 1,-1-1-1,0 1 0,1 0 1,-1-1-1,0 2 0,1-1 0,-1 0 1,0 1-1,1 0 0,-1-1 0,1 1 1,-1 1-1,1-1 0,0 1 1,-6 2-1,-8 8 16,0 0 0,1 1 1,0 1-1,1 0 0,1 1 1,-17 22-1,6-3 83,2 1-1,-23 45 1,39-65-8,0 1 0,0 0 0,1 0 0,2 1 0,-1 0 0,2 0 0,0 0 0,1 0 0,1 1-1,1 24 1,0-37-53,1-1-1,-1 0 1,1 1 0,0-1-1,0 0 1,0 0-1,1 1 1,-1-1-1,1 0 1,0-1-1,1 1 1,-1 0-1,0 0 1,1-1-1,0 0 1,0 1-1,3 2 1,1-1-5,0 0 0,-1-1 0,2 1 1,-1-1-1,0-1 0,1 0 0,0 0 0,12 3 0,11 0-6,-1-1 0,2-2-1,54 0 1,-71-3-55,-1-1-1,1-1 1,-1 0-1,0-1 1,0-1 0,0 0-1,0 0 1,0-2-1,-1 0 1,0 0 0,0-1-1,0-1 1,-1 0-1,-1 0 1,1-2 0,-1 1-1,-1-1 1,0-1-1,0 0 1,9-13 0,-11 13-81,-1 0 1,0-1-1,-1 1 1,0-1 0,-1-1-1,0 1 1,6-26-1,-7 13-587,-1-1 0,0 1-1,-3-28 1,0-2-2060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45.8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4417,'0'0'4201,"311"41"-3041,-155-37-280,24 0-424,102-4-456,-39 0-568,-48 0-3089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23.1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5025,'0'0'11138,"214"225"-8865,-175-167-809,5 3-832,-15-3-472,-5-9-160,-24-8-1960,0-12-4361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24.5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7202,'0'0'7763,"45"12"-7014,148 43-148,-165-46-323,47 20 0,-62-21-138,0 0 0,20 16 1,-24-17-118,-1 0 0,0 1 0,-1 0 1,1 0-1,-2 1 0,1 0 0,-1 0 1,-1 1-1,1-1 0,-2 1 0,1 1 1,-1-1-1,-1 0 0,0 1 0,0 0 1,1 21-1,-3-19-20,0 1 1,-1-1 0,-1 1-1,-1-1 1,1 0-1,-2 1 1,0-1 0,-1 0-1,0 0 1,-1-1-1,0 1 1,-1-1 0,-9 15-1,-12 13-52,-2-2 1,-2-1-1,-57 54 0,63-68-112,-2-1 0,-1-1 0,0-1 0,-2-2 0,-54 26 0,62-33 107,17-6-162,32-5-233,1-1 487,8 1-49,439-13 34,-456 12-262,0-2 0,0 0 0,0-2-1,18-6 1,-27 8-415,-1-1 1,0-1 0,0 0-1,0 0 1,10-8-1,9-18-4247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24.9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1960,'0'0'11279,"4"41"-8765,26 265 908,-6 277-1737,-24-566-1717,0-15-71,0-4-35,0-28-393,1 4 170,1 1-1,2 0 1,0 0 0,2 1-1,0 0 1,12-28-1,4 0-483,47-83 1,-58 115 720,1 1 0,1-1 0,20-21-1,-29 37 121,-1 0 0,1 0 0,0 0 0,0 1 0,0 0 0,0 0 0,1 0 0,-1 0 0,1 1 0,0 0 0,0-1 0,0 2 0,0-1 0,0 1 0,0 0 0,0 0-1,0 0 1,1 0 0,-1 1 0,8 1 0,-9 0 23,-1 0 0,0 0 1,0 0-1,0 1 0,0-1 0,0 1 0,0 0 0,-1 0 0,1 0 0,0 1 1,-1-1-1,0 0 0,1 1 0,-1 0 0,0-1 0,0 1 0,-1 0 0,1 0 0,0 0 1,-1 0-1,0 1 0,1 3 0,5 14 188,-1-1 0,4 31 0,-6-29-39,4 19-302,-2 0 1,0 60-1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25.2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66 304,'0'0'12331,"272"0"-11835,-194 0-240,-10-4-136,-9-4-104,-16 4-16,-13 0-280,-26-13-1393,-4 5-1511,0-4-1041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25.5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42 888,'0'0'13139,"19"238"-12955,5-189-184,1-4 0,-11-12-816,1-16-1617,-5-9-1175,-1-8-193</inkml:trace>
  <inkml:trace contextRef="#ctx0" brushRef="#br0" timeOffset="1">409 1 2112,'0'0'11203,"25"213"-10523,-21-151-304,1-5-376,0-3-96,5-9-1376,4-20-3185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25.8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3561,'0'0'16531,"112"4"-16171,-24 0-232,-6-4-128,1 0 0,-10 5-1192,-15-1-2001,-19-4-2144,-19 0-776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26.1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7554,'0'0'9402,"0"226"-5137,0-140-1233,10 1-1007,0-5-865,-6-12-688,1-9-352,0-8-120,-5 13-1120,0-17-2777,0-16-7426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27.3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1 227 1064,'0'0'12052,"19"-9"-10498,16-8-849,-1-2 1,44-30-1,-42 21-274,-17 13-58,0 0-1,1 1 1,1 1-1,0 1 1,40-17-1,-55 28-326,0-1 0,0 1 0,0 0 0,0 0 0,0 1 0,0 0 0,0 0 0,1 0 0,-1 1 0,0-1 0,0 2-1,0-1 1,0 1 0,0 0 0,-1 0 0,1 0 0,-1 1 0,7 3 0,3 5 21,1 1-1,-2 1 1,1 0-1,15 19 1,3 2 229,-11-13-84,1 0 0,1-2 1,0 0-1,29 15 0,-39-26-116,0-1 1,0-1-1,1 0 0,-1-1 1,1 0-1,0-1 0,1-1 1,-1-1-1,30 2 0,-39-4-103,0-1-1,1 1 1,-1-1-1,0 0 1,0-1-1,0 1 1,0-1-1,-1-1 1,1 1-1,0-1 1,-1 0-1,1 0 1,-1 0-1,8-7 1,-4 0-596,0 1 0,0-1 1,-1 0-1,0-1 0,12-21 0,13-40-7308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30.6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8882,'0'0'4017,"24"279"-3585,-24-185-240,0-3-128,0-5-64,0-12-104,0-37-1456,0-25-2089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30.9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399 0 1192,'0'0'12019,"0"189"-11611,-10-135-248,-9 3-96,-10-8-64,-10 1-80,-10-9-904,-9-9-1225,-20-23-927,10-5 271,19-4 40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37.0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 1 120,'0'0'9191,"-5"5"-7850,0-1-1105,-9 12 494,17-9-173,13-3 288,149 6 2056,-106-9-2847,0 2-1,79 16 1,-111-9-1138,-27-10 808,1 1-1,0 0 1,0 0-1,0-1 1,-1 1-1,1 0 1,0 0 0,-1 0-1,1 0 1,-1 0-1,1 0 1,-1 0-1,0 0 1,1 0 0,-1 0-1,0 0 1,0 0-1,1 0 1,-1 0-1,0 1 1,0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31.2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92 400,'0'0'6389,"44"-15"-5774,141-46-93,-174 58-462,0-1 0,1 2 0,0-1 0,0 1 0,0 1 0,0 0 0,14 2 0,-6-1 36,-18 0-93,-1 0 0,1 0 0,-1 0 0,1 0 0,-1 0 0,1 0 0,-1 1 0,1-1 0,-1 0 1,0 1-1,1-1 0,-1 1 0,1-1 0,-1 1 0,0 0 0,0 0 0,1-1 0,-1 1 0,0 0 0,0 0 0,2 2 0,-2-1-11,0 1-1,-1-1 0,1 0 0,0 1 1,-1-1-1,1 1 0,-1-1 0,0 1 0,0-1 1,0 1-1,0-1 0,-1 3 0,0-1-51,0 0-1,0 0 1,0-1 0,0 1-1,-1 0 1,1-1-1,-1 1 1,0-1-1,0 0 1,-1 1 0,1-1-1,-1 0 1,1-1-1,-1 1 1,0 0 0,-6 4-1,-8 4-321,0 1-1,-21 8 1,6-2 22,11-7 229,-24 16-7,43-25 165,0-1 0,0 0 0,1 0 0,-1 1 0,1-1 0,-1 1 0,1 0 0,0-1 0,-1 1 0,1 0 0,0 0 0,0-1-1,0 1 1,0 0 0,1 0 0,-1 0 0,0 0 0,0 4 0,2-5-4,1-1 0,-1 1 0,0 0 0,0-1 0,0 1 0,0-1 0,0 1 0,1-1 0,-1 0 0,0 1-1,0-1 1,1 0 0,-1 0 0,0 0 0,1 0 0,-1 0 0,0 0 0,0 0 0,2-1 0,1 1 34,58 0-386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31.5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0 406 256,'0'0'8074,"394"-90"-7122,-224 33-88,15-5-232,-5 0-256,-19 5-120,-30 16-160,-39 16-96,-33 13-544,-89 24-7097</inkml:trace>
  <inkml:trace contextRef="#ctx0" brushRef="#br0" timeOffset="1">788 222 1128,'0'0'5033,"-97"209"-3888,72-131-89,6 4-232,4-8-376,6 0-312,-6-17-136,5-11 0,1-26-360,9-24-888,0-54-681,34-65 601,14 12 0,6 5-289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32.2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160 48 2304,'144'-41'1565,"-140"39"-1413,0 1-1,-1 0 1,1 0 0,0 1 0,0-1-1,-1 1 1,1 0 0,7 0 0,-10 1-115,-1-1 0,1 0 1,-1 0-1,1 1 0,-1-1 1,1 1-1,-1-1 0,1 1 1,-1-1-1,0 0 0,1 1 1,-1 0-1,0-1 0,1 1 1,-1-1-1,0 1 0,0-1 1,1 1-1,-1-1 0,0 1 1,0 0-1,0-1 0,0 1 1,0-1-1,0 1 0,0 0 1,0 0-1,2 9 395,5 27 692,-2 0 0,2 50 0,-6 85 415,-2-95-1107,1 172-44,0-240-395,0-1 0,0 0 0,-1 0 0,0 1-1,-1-1 1,1 0 0,-2 0 0,-4 11 0,6-16-38,-1 0 1,0 0-1,0-1 0,0 1 0,0-1 0,0 1 0,-1-1 0,1 0 1,-1 0-1,1 0 0,-1 0 0,0-1 0,0 1 0,1 0 0,-1-1 0,-1 0 1,1 0-1,0 0 0,0 0 0,0-1 0,0 1 0,-1-1 0,-4 0 0,5 1-73,-1-1 0,0-1 0,1 1 1,-1-1-1,0 1 0,1-1 0,-1 0 0,1 0 0,-1-1 0,1 1 0,0-1 0,-1 0 0,1 0 0,0 0 0,0 0 0,0 0 0,0 0 0,1-1 0,-1 0 0,1 1 0,-1-1 0,1 0 0,0 0 0,0-1 0,0 1 0,1 0 0,-3-6 0,-2-6-196,1-1 1,1 0-1,0 0 1,1 0-1,-1-17 0,-4-297-1373,10 202 5728,-5 158-3295,4 50 1,0-64-742,0 0 1,-1 0 0,0 0-1,-2 0 1,0 0 0,0 0 0,-2 0-1,0 0 1,-8 20 0,4-19-26,-1 0 0,-1 0 0,-12 16 0,16-26 17,0 0 1,0-1-1,-1 1 0,0-1 0,0-1 1,0 1-1,-1-1 0,0-1 1,-14 8-1,35-12-462,134-12-593,-146 12 1041,0 0 1,0 1-1,-1-1 0,1 0 0,0 1 1,0-1-1,-1 0 0,1 1 0,0-1 1,-1 1-1,1-1 0,-1 1 0,1-1 1,0 1-1,-1 0 0,1-1 0,-1 1 1,1 0-1,-1-1 0,0 1 0,1 0 1,-1 0-1,0-1 0,1 1 0,-1 0 1,0 0-1,0-1 0,0 1 0,0 0 1,0 0-1,0 0 0,0 0 0,0-1 1,0 1-1,0 0 0,-1 1 0,-6 34-19,2-26 43,-1 1 0,0-1 0,-1-1 0,0 1 0,0-1 0,-1 0 0,-12 11 0,-69 53 173,87-71-175,-20 14 46,19-14-73,8-9-76,27-30-468,1 2 1,43-35-1,88-63-472,-146 118 962,7-4-3,27-23-71,85-51 0,-120 83 343,0 1 0,0 1 0,1 0 0,0 2 0,0 0 0,1 1 1,-1 1-1,1 0 0,37-1 0,-52 5-102,1 0 0,-1 0-1,1 0 1,-1 1 0,0-1 0,1 1 0,-1 0-1,0 0 1,1 1 0,-1-1 0,4 4 0,-6-4-53,0 1 1,0 0 0,0 0-1,0-1 1,-1 2 0,1-1-1,-1 0 1,0 0 0,1 0-1,-1 1 1,0-1 0,0 0-1,0 1 1,-1-1 0,1 1-1,-1-1 1,1 1 0,-1 4-1,2 2 0,-1 1-1,-1-1 1,0 1-1,0-1 1,-1 0-1,0 1 1,-1-1-1,0 0 1,0 0-1,-1 0 1,0 0-1,0 0 0,-1-1 1,0 1-1,-1-1 1,0 0-1,0 0 1,-1-1-1,0 1 1,0-1-1,-12 9 1,2-1-71,-1-1 1,0-1-1,-32 18 1,38-26-50,0 1 0,0-2 1,0 1-1,0-2 1,-1 1-1,1-2 1,-1 1-1,-13 0 0,24-3 52,-1 0-1,1 0 1,-1 0-1,1 0 0,-1 0 1,1 0-1,0 0 0,-1 0 1,1 0-1,-1-1 0,1 1 1,-1-1-1,1 1 0,0-1 1,-1 1-1,1-1 0,0 0 1,-1 0-1,1 0 1,0 1-1,0-1 0,0 0 1,0-1-1,0 1 0,0 0 1,0 0-1,0 0 0,-1-3 1,1 0-116,0-1 1,0 0 0,0 0 0,1 1 0,-1-1-1,1 0 1,1-6 0,-1-2-98,0-5-112,1-1 1,0 0 0,8-37 0,-7 50 392,0-1 0,0 1 0,1-1 0,0 1 1,0 0-1,1-1 0,-1 2 0,1-1 0,0 0 1,1 1-1,-1 0 0,1 0 0,0 0 0,8-5 0,-10 8 92,-1 0 0,1 0 0,-1 1-1,1-1 1,0 1 0,0 0-1,0 0 1,0 0 0,0 0-1,0 0 1,0 0 0,0 1-1,0 0 1,0 0 0,1 0-1,-1 0 1,0 0 0,0 0-1,0 1 1,0-1 0,0 1-1,0 0 1,0 0 0,0 0-1,0 1 1,0-1 0,2 2-1,6 5 319,-1 1-1,0-1 0,-1 1 0,0 1 0,10 14 0,18 16-15,-34-36-544,1-1 1,0 0-1,0 0 1,0-1-1,0 1 1,0-1-1,0 0 1,1 0-1,-1 0 1,1 0-1,-1-1 1,1 0-1,0 0 1,-1 0-1,1-1 1,0 1-1,0-1 1,0 0-1,0-1 1,-1 1-1,1-1 1,0 0-1,0 0 1,-1 0-1,1-1 1,-1 0-1,1 0 1,-1 0-1,0 0 1,0 0-1,0-1 1,6-4-1,33-35-3399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32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492 0 760,'0'0'9226,"-180"230"-8850,102-168-208,0-9-128,5-8-40,20-16-592,28-29-832,20 0-529,5-25-1383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32.8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42 222 320,'0'0'3394,"-5"36"-3249,-15 109-98,11-98-45,9-45-1,-1-5 108,-2-9 36,1-1 1,1 1-1,0 0 0,1-20 0,0 26-92,1 0 0,0 0 0,0 0 1,0 1-1,0-1 0,1 1 0,0-1 0,0 1 0,1-1 0,-1 1 0,1 0 0,6-8 0,3 1 96,1 0-1,1 1 0,0 0 0,0 1 0,1 1 0,19-9 0,1 1 527,65-22-1,-61 29-97,1 2 0,-1 1 0,43-1 0,5-1-271,-78 7-518,0 0 0,0 0 0,-1-1 0,1 0 0,-1 0 0,0-1 1,0 0-1,0 0 0,0-1 0,-1 0 0,0-1 0,0 0 0,0 0 0,8-10 0,15-19-3738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33.1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306 88 3681,'0'0'5121,"-25"49"-3453,-86 166-159,88-166-1108,1 1 1,3 1 0,-21 88 0,28-92-345,2-7-258,-5 47-1,14-77 28,2-9 118,-1 1 1,0-1-1,-1 1 0,1-1 0,0 1 0,0-1 0,0 1 0,-1-1 0,1 1 0,-1-1 0,1 1 0,-1-1 0,0 0 0,0 1 0,1-1 0,-3 2 0,3-3 45,0 0 1,0 0-1,-1 0 0,1 0 1,0 0-1,-1 1 1,1-1-1,0 0 1,0 0-1,-1 0 1,1 0-1,0 0 1,-1 0-1,1 0 0,0 0 1,0 0-1,-1-1 1,1 1-1,0 0 1,-1 0-1,1 0 1,0 0-1,0 0 1,-1 0-1,1-1 0,0 1 1,0 0-1,0 0 1,-1 0-1,1-1 1,0 1-1,0 0 1,0 0-1,-1 0 1,1-1-1,0 1 0,0 0 1,0 0-1,0-1 1,0 1-1,0 0 1,0-1-1,-3-8-144,1 1-1,0-1 1,1 0-1,0 0 0,0 0 1,1-14-1,6-58-1197,-6 78 1331,0 0 0,1 0 0,-1 0 0,1 0 0,0 0 0,0 0-1,1 0 1,-1 0 0,0 1 0,1-1 0,-1 0 0,1 1 0,0-1 0,0 1-1,0 0 1,0 0 0,1 0 0,-1 0 0,1 0 0,-1 0 0,1 0 0,-1 1-1,4-2 1,1 1 36,0-1 1,0 1-1,0 1 0,1 0 0,-1 0 0,0 0 0,1 1 0,11 0 0,-14 1 55,-1 0 0,0-1 0,0 2-1,1-1 1,-1 0 0,0 1 0,0 0 0,0 0 0,-1 0-1,1 0 1,-1 1 0,1-1 0,-1 1 0,0 0-1,1 0 1,-2 0 0,6 7 0,4 7 604,-1 1 0,15 30 0,-5-7 419,-18-37-985,1 4 95,1 0-1,0-1 1,1 1 0,-1-1-1,10 9 1,-13-14-200,0-1 1,0 1 0,0-1-1,0 0 1,0 0 0,0 0-1,0 0 1,1 0 0,-1 0-1,0 0 1,0-1 0,1 1-1,-1-1 1,1 1 0,-1-1-1,0 0 1,1 0 0,-1 0-1,1 0 1,-1-1 0,0 1-1,1-1 1,-1 1 0,0-1-1,0 0 1,1 0 0,1-1-1,3-3-258,0-1 0,0 1 0,-1-2 0,0 1 0,0 0-1,-1-1 1,1 0 0,-2 0 0,1-1 0,5-11 0,-8 14 65,20-35-1059,-3-2 1,-1 0-1,-2-2 0,-2 1 1,15-85-1,-16 41 1737,-4 0 0,-3-96 0,-6 170-296,0 9 4,0 0 0,0 0 0,0 0 1,0 0-1,1 0 0,-1 0 0,1 1 1,2-7-1,-3 9-147,1 0-1,0 0 1,0 0 0,0 1 0,0-1 0,0 0 0,0 0-1,0 0 1,0 1 0,1-1 0,-1 1 0,0-1 0,0 1-1,0-1 1,1 1 0,-1-1 0,0 1 0,1 0 0,-1 0-1,0 0 1,1 0 0,-1 0 0,0 0 0,1 0 0,-1 0-1,0 1 1,0-1 0,3 1 0,4 2-3,0 0 0,0 1 1,0 0-1,-1 0 0,0 0 1,1 1-1,-2 0 0,1 0 0,0 1 1,5 7-1,16 11-218,21 12-1171,-5-9-1602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33.5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545 1 7282,'0'0'3896,"-282"115"-2743,204-70-537,10-4-432,10-4-184,14-8-1240,29-25-1209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33.8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1 321 4017,'0'0'2762,"0"46"-1685,0 147-294,0-49-515,0-144-281,0 0 0,0 0 0,0 0-1,0 0 1,0 0 0,0-1 0,0 1-1,0 0 1,0 0 0,0 0 0,0 0-1,1 0 1,-1 0 0,0 0 0,0 0 0,0 0-1,0 0 1,0 0 0,0 0 0,0 0-1,0 0 1,0 0 0,0 0 0,0 0-1,1 0 1,-1 0 0,0 0 0,0 0 0,0 0-1,0 0 1,0 0 0,0 0 0,0 0-1,0 0 1,0 0 0,1 0 0,-1 0-1,0 0 1,0 0 0,0 0 0,0 0 0,0 0-1,0 0 1,0 0 0,0 0 0,0 0-1,0 0 1,0 0 0,0 0 0,1 1 0,-1-1-1,0 0 1,0 0 0,0 0 0,0 0-1,0 0 1,0 0 0,0 0 0,0 0-1,0 0 1,0 0 0,0 1 0,4-4-117,0 0 1,0 0 0,0 0-1,-1 0 1,1 0 0,-1-1-1,0 0 1,0 1 0,0-1-1,3-7 1,24-52-317,-18 36 334,34-70 852,76-120-1,-103 189-694,1 0-1,1 2 1,2 0 0,0 2 0,2 0 0,0 2-1,1 0 1,41-24 0,-62 43-177,-4 2 59,0 0 0,1 1 0,-1-1 0,0 0 0,1 0 0,-1 1 0,1-1 0,-1 1 0,1 0 0,-1-1 0,1 1 0,1 0-1,-6 16-868,-8 3 929,-1 0 0,0-1 0,-17 17 0,-15 23 154,21-24 161,1 2-1,-33 71 1,47-86-135,1 0-1,0 1 1,1 0-1,2 0 1,0 0 0,2 0-1,-1 24 1,-13-95 419,8-4-4086,8 33-1560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34.1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0 259 6313,'0'0'9410,"317"-131"-8401,-181 90-193,0 0-184,-19 16-272,-20 9-176,-34 12-184,-24 4-16,-29 0-1056,-10 37-1817,-44 0-2072,-5 0-1240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34.4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34 6537,'0'0'6139,"-7"36"-5380,-23 118-227,23-121-343,2 0 0,2 0 0,1 58 0,2-36 98,1-68-192,1 1 0,-1 0 0,2 0 0,0 0 0,5-14 0,3-12-157,-2 6-394,1 0-1,2 1 1,26-53 0,-30 69 306,1 1 0,0 0 0,1 0-1,0 1 1,1 1 0,1-1 0,0 2 0,0 0 0,21-14 0,-27 21 154,0 1 0,1 0 0,-1 1 0,1-1 0,0 1 1,0 0-1,0 1 0,0 0 0,0 0 0,0 0 0,0 1 0,8 1 0,-14-1 19,1 0 0,0 0-1,-1 1 1,1-1 0,0 1 0,-1-1-1,1 1 1,-1-1 0,1 1 0,-1 0-1,1 0 1,-1 0 0,0 0-1,1 0 1,-1 0 0,0 0 0,0 0-1,0 1 1,0-1 0,0 0-1,0 1 1,0-1 0,0 1 0,0-1-1,-1 1 1,1-1 0,0 1 0,-1-1-1,0 1 1,1 0 0,-1 2-1,2 7 105,-1 0 0,0 1 0,-1 18 0,0-19-49,0-5-57,1 4 16,0 0 1,-1-1-1,-1 1 1,0 0 0,0 0-1,-1-1 1,0 1-1,0-1 1,-1 0-1,-1 1 1,1-1-1,-9 13 1,-4 4-151,10-14-197,-1 0 1,-1-1-1,0 0 0,0 0 0,-1-1 0,-1 0 1,-14 13-1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37.3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 4497,'0'0'7602,"267"8"-7602,-208-20-3545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34.7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224 1 2160,'0'0'9254,"3"35"-7599,0-7-1360,25 217 1388,-16-132-923,-4 166 0,-8-249-677,0 3 100,-2 1-1,-1-1 1,-14 61-1,13-80-8,0 1-1,-1-1 1,0 0-1,-1-1 1,-1 0 0,0 0-1,-1 0 1,0-1-1,-1 0 1,-1 0-1,-12 11 1,19-20-134,1-1 0,-1 0 0,0 0 0,0 0 0,0-1 0,0 1 0,0-1 0,0 1 0,0-1 0,0 0 0,-1 0 0,1-1 0,0 1 0,-1-1 0,1 1 0,-1-1 1,1 0-1,0 0 0,-1-1 0,1 1 0,-1-1 0,1 0 0,0 0 0,-1 0 0,1 0 0,0 0 0,0-1 0,0 1 0,0-1 0,0 0 0,0 0 0,1 0 0,-1 0 0,1 0 0,-1-1 0,1 1 0,0-1 0,-4-5 0,1-3-378,-1-1 0,2 0 0,0 0 0,0-1 0,1 1 0,1-1 0,0 1 0,0-1 0,1-15 0,0 16-154,-4-81-4377,4 3-1525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35.1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560 1 3369,'0'0'9902,"-45"26"-8817,-148 85 156,-72 50-364,253-154-1028,-18 11 381,29-17-361,0 0 0,0 0 0,0 0 0,0 0 0,0 0 0,0 0 0,0 0 0,0 0 0,0 1 0,1-1-1,-1 0 1,0 1 0,1-1 0,-1 0 0,1 1 0,-1-1 0,1 1 0,0 1 0,4-2-911,63-3 95,-20 1 905,-1 1-1,52 8 1,-91-7 41,0 0 0,0 1 0,-1 0 0,1 1 1,-1-1-1,1 1 0,10 7 0,-14-8 2,-1 0-1,1-1 0,-1 1 0,0 0 1,0 0-1,0 1 0,0-1 0,0 0 0,0 1 1,-1-1-1,1 1 0,-1 0 0,1-1 1,-1 1-1,0 0 0,0 0 0,0 0 1,-1 0-1,1 0 0,0 5 0,-1-5-5,0 0 0,0 1-1,0-1 1,0 0 0,0 0 0,0 0-1,-1 1 1,0-1 0,1 0-1,-1 0 1,0 0 0,-1 0 0,1 0-1,0 0 1,-1-1 0,0 1 0,0 0-1,1-1 1,-2 1 0,1-1-1,0 0 1,-4 4 0,-30 23-75,8-7 59,-37 40-1,56-53 23,2 0 0,-1 1-1,1 0 1,1 1-1,0-1 1,0 1-1,1 0 1,-6 18 0,6-5 0,1 0 0,0 0 0,2 0 0,1 1 0,1-1 1,1 0-1,5 26 0,-5-44 9,0 1 0,1 0 0,0-1 0,0 1 0,1-1 0,0 0 0,4 6 0,-6-10-77,0-1 0,0 1-1,0 0 1,0-1 0,0 1 0,1-1 0,-1 0 0,0 1 0,1-1 0,-1 0 0,1 0-1,0 0 1,-1 0 0,1 0 0,0 0 0,0 0 0,0-1 0,-1 1 0,1 0 0,0-1-1,0 0 1,0 1 0,0-1 0,0 0 0,0 0 0,0 0 0,0-1 0,0 1 0,0 0 0,2-1-1,3-2-233,-1-1 0,0 1 0,0-1 0,0-1-1,-1 1 1,1-1 0,-1 1 0,0-2 0,0 1-1,-1 0 1,1-1 0,-1 0 0,5-10 0,30-49-2942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35.6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574 1 2793,'0'0'4353,"11"19"-4618,-4-8 156,-2-3 56,0-1 0,-1 1 0,0-1 0,-1 1 0,5 12 0,-8-17 18,1 0 0,0 1 1,-1-1-1,1 0 0,-1 1 1,0-1-1,0 0 1,-1 1-1,1-1 0,-1 1 1,1-1-1,-1 0 1,0 0-1,0 1 0,-1-1 1,1 0-1,0 0 0,-1 0 1,0 0-1,-4 5 1,-83 86-644,56-62 663,-38 49 1,67-76 47,0 0 1,0 1-1,1-1 0,-1 1 1,1 0-1,0 0 1,1 0-1,0 0 1,0 1-1,0-1 1,1 0-1,0 1 0,-1 10 1,2-16-33,0 0 1,1 0-1,-1 0 1,0 0-1,1 0 1,-1 0 0,1-1-1,-1 1 1,1 0-1,0 0 1,-1-1-1,1 1 1,0 0-1,-1-1 1,1 1-1,0 0 1,0-1-1,0 1 1,-1-1-1,1 1 1,0-1-1,0 0 1,0 1-1,0-1 1,0 0 0,0 0-1,0 1 1,0-1-1,2 0 1,39 3-97,-25-3 82,-5 1-390,-12-1 537,1-1 0,-1 1 0,1 0-1,0 0 1,-1 0 0,1 0 0,-1 0-1,1 0 1,0 0 0,-1 0 0,1 0-1,-1 0 1,1 0 0,0 1 0,-1-1-1,1 0 1,-1 0 0,1 0 0,-1 1-1,1-1 1,-1 0 0,1 1 0,-1-1-1,1 0 1,-1 1 0,1-1-1,-1 1 1,0-1 0,1 1 0,-1-1-1,0 1 1,1-1 0,-1 1 0,0-1-1,0 1 1,1-1 0,-1 1 0,0-1-1,0 1 1,0 0 0,0-1 0,0 1-1,0-1 1,0 1 0,0 0 0,0-1-1,0 1 1,0-1 0,0 2 0,1 3-24,-1-1 0,2 1 0,-1 0 0,1 0 1,-1 0-1,1-1 0,1 1 0,-1-1 1,3 5-1,2 2 202,7 18 349,-1 1-1,-1 0 0,-2 1 0,-1 0 0,8 51 0,-11-34 62,-2 0 1,-2 0 0,-5 53-1,2-90-652,0 0 0,-1-1-1,0 1 1,-1-1 0,0 1-1,-1-1 1,0 0 0,0 0 0,-1-1-1,0 1 1,-1-1 0,0 0-1,-1 0 1,-13 13 0,7-10-114,-2 0-1,1 0 1,-2-2 0,0 1 0,0-2 0,0-1 0,-1 0 0,-24 8-1,-16 2-2141,0-3 0,-72 11 0,12-15-5511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36.9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3513,'0'0'11882,"223"16"-10121,-72-16-801,15 0-568,4 0-272,-5 0-120,-4 0-352,-45 0-2481,-48 0-4080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37.7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1 271 6009,'0'0'9170,"11"1"-6800,40-1-932,0-2-1,82-14 1,-7 0-276,111-6 93,71-6-255,191-17-24,539-46 396,-190 60-613,-792 33-670,-1 2-1,0 3 1,-1 3-1,0 1 1,0 4 0,93 36-1,-121-44 103,-26-7-51,0-5-84,-1 4-92,1 0 0,-1-1-1,1 1 1,-1 0 0,1-1 0,-1 1-1,0 0 1,0 0 0,0-1 0,0 1 0,1 0-1,-1 0 1,-1 0 0,1 0 0,0 0-1,0 0 1,0 1 0,-2-2 0,-13-7-980,0 1 0,-21-8 1,-51-17-6622,82 31 6782,-90-31-12630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18.0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1 624 6553,'0'0'5383,"54"-4"-3941,444-53 1355,-205 25-1354,509-6 2507,15 37 91,-413 2-2651,-200 0-716,308-4 865,-1-25-335,194-72 145,-13-35-580,-574 110-916,-1-4 0,174-70 1,-291 99 39,1 0 1,0 0 0,0-1 0,-1 1-1,1 0 1,0 0 0,-1-1 0,1 1 0,0 0-1,-1-1 1,1 1 0,-1 0 0,1-1 0,-1 1-1,1-1 1,-1 1 0,1-1 0,-1 1-1,1-1 1,-1 0 0,0 1 0,1-1 0,-1 0-1,0 1 1,1-1 0,-1 0 0,0 1-1,0-2 1,0 0-240,-1 1-1,0 0 0,0 0 1,1 0-1,-1-1 0,0 1 1,0 0-1,0 0 0,-1 0 1,1 1-1,0-1 0,0 0 1,-3-1-1,-37-19-7706,-15-3-2861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18.3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11378,'0'0'4073,"0"69"-16787</inkml:trace>
  <inkml:trace contextRef="#ctx0" brushRef="#br0" timeOffset="1">0 1 5185,'229'156'9706,"-234"-156"-9706,-24 0-2624,-5-21-5290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53.0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25 4153,'0'0'4452,"0"-4"-3686,0-8-278,0 3 2969,4 9-2169,14 1-247,1 0-1,-1 2 1,21 4-1,104 37 1075,-125-38-1957,27 11 23,0 2-1,-1 2 0,-1 2 1,51 36-1,-63-37-158,-1 2-1,0 1 1,-2 1-1,-1 1 1,44 59-1,-63-74-18,-1 1 0,0 0 1,0 0-1,-2 0 0,1 1 0,-2 0 0,0 0 1,0 1-1,-2-1 0,2 18 0,-3-21-1,-1-1-1,0 1 0,0-1 0,-1 1 0,-1-1 1,0 0-1,0 1 0,-1-1 0,0 0 0,-1 0 1,0-1-1,0 1 0,-1-1 0,-1 0 0,-6 9 1,-12 9-10,-2-1 1,0-1-1,-1-1 1,-2-1-1,-42 25 1,-167 81-52,87-65-64,71-32 30,79-32 90,1 1 0,-1-1 0,0 0 0,1 0 0,-1 0 0,0 1 0,1-1 0,-1 0 0,1 1 0,-1-1 0,1 0 0,-1 1 0,1-1 0,-1 1 0,1-1 0,-1 1 0,1-1 1,-1 1-1,1-1 0,0 1 0,-1-1 0,1 1 0,0 0 0,-1-1 0,1 1 0,0 0 0,0-1 0,0 1 0,0 0 0,0-1 0,0 1 0,0 0 0,0-1 0,0 1 0,0 0 0,0-1 0,0 1 0,0 0 0,0-1 1,0 1-1,1 0 0,-1-1 0,0 1 0,1-1 0,-1 1 0,0-1 0,1 1 0,-1 0 0,1-1 0,-1 1 0,1-1 0,-1 0 0,1 1 0,-1-1 0,1 1 0,11 3-5,-1 0-1,1-1 0,0 0 1,-1-1-1,25 1 0,-22-1 5,110 6 54,191-10 0,-84-30 142,-56 6-2830,-155 25 834,5-1-4371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53.5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0 784,'0'0'10129,"0"43"-8382,0 284 1194,-19 76 617,11-350-3314,3-28-66,-2 50-1,7-73-73,0-17 148,2-5-338,0-1 1,1 1 0,1 0-1,0 1 1,2-1 0,0 1 0,2 0-1,9-20 1,-1 8-303,1 2 0,2 0 0,0 0 0,28-28 0,-41 50 323,0 1 0,1-1 0,0 2 0,0-1 0,16-9 1,-21 14 61,0 0 1,0 0-1,0 0 1,0 0-1,1 0 1,-1 0 0,0 1-1,0-1 1,1 1-1,-1-1 1,1 1 0,-1 0-1,0 0 1,1 0-1,-1 0 1,1 0-1,-1 1 1,0-1 0,1 1-1,-1 0 1,0-1-1,0 1 1,1 0 0,-1 0-1,0 1 1,0-1-1,3 3 1,0 1 19,-1 0 0,-1 0 0,1 0 0,-1 0 0,1 1 0,-2-1 0,1 1 0,-1 0 0,1 0 0,0 8 0,13 68 603,-14-70-483,3 27 400,2 0 0,1-1-1,16 40 1,-24-76-536,1 0 0,0 0 0,0 0 0,1-1 0,-1 1 0,0 0 0,1-1 0,-1 1 0,1-1-1,-1 1 1,1-1 0,0 0 0,-1 0 0,1 0 0,0 0 0,0 0 0,0 0 0,0 0 0,0 0 0,0-1 0,0 1-1,0-1 1,4 1 0,-3-1-288,0 0 0,1 0-1,-1 0 1,0-1 0,0 1-1,0-1 1,1 1 0,-1-1-1,3-2 1,19-14-5532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5:12.0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2462 360 1968,'0'0'2978,"-61"-6"-2280,-207-15 170,219 17-623,-1 3 0,0 2 0,1 2 0,-1 3 0,1 1 0,-58 17 0,52-5-52,1 2-1,1 3 1,1 2-1,-62 40 1,8 4-40,3 5 1,-156 145-1,136-97 40,-153 196-1,218-239 43,3 3-1,4 2 0,4 2 0,4 2 0,3 2 0,-47 166 0,-21 200 707,89-338-657,-6 234 0,24-320-253,2-1 1,1 1 0,2-1-1,1 0 1,1-1-1,2 1 1,2-1-1,0 0 1,2-1-1,1-1 1,30 50 0,-17-38 43,2-1 0,1-1 0,2-1 0,2-2 1,2-1-1,0-2 0,3-1 0,0-2 0,2-1 1,1-3-1,1-1 0,66 28 0,-24-18 134,159 43 1,-76-39 173,333 31-1,185-47 194,-459-26-301,432-63 0,-244-14-175,-3-17 0,728-278 0,-834 240-101,-204 85-4,-3-4 1,124-89-1,-190 119-29,-1-2 0,-2-1 0,0-1 0,-2-2 1,-1-1-1,-1-1 0,-2-1 0,-1 0 0,-2-2 0,-2-1 0,0 0 0,-3-1 0,-1-1 0,13-56 0,-16 47-40,-2 1-1,-2-2 1,-2 1 0,-2-1 0,-2 1-1,-2-1 1,-3 1 0,-10-53 0,0 43 3,-3 2-1,-3 0 1,-42-82 0,-107-153-254,83 168 165,-4 5-1,-5 3 0,-6 5 0,-4 4 1,-121-93-1,84 89 114,-5 6 1,-3 7-1,-290-137 0,333 187 57,-1 5 0,-2 5 0,-2 5-1,0 5 1,-2 4 0,-223-12-1,259 32 3,0 2 0,0 4-1,0 3 1,0 4-1,2 3 1,-133 42 0,76-6 6,1 6 0,-175 102-1,-228 189 3,238-131-15,-320 303 1,557-462 3,2 1 0,-92 122 1,136-159-55,2 0 0,0 0 0,2 1 0,0 1 1,1 0-1,1 0 0,-6 36 0,7-18-322,2-1 0,3 1 0,2 60 0,1-81 173,1 0-1,1 0 1,1 0 0,1-1 0,1 1 0,8 19-1,61 108-1313,-42-87 882,127 240-3887,-95-181-39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37.8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646 0 3833,'0'0'4789,"-44"13"-3796,-143 44-202,153-47-716,1 2 0,1 0 0,0 3 0,1 0 0,1 2 0,0 2 0,2 0 0,-28 25 0,54-43-72,-9 8 35,1 0 0,0 0 0,0 1 0,1 0 0,0 1 0,1 0 0,-10 16 0,15-21-11,0 0-1,0 0 1,1 1-1,-1-1 1,1 1-1,1-1 1,-1 1-1,1 0 1,0 0-1,1 0 1,0 0-1,0-1 1,0 1-1,1 0 1,0 0-1,4 12 1,-4-15-21,0-1 0,1 1 1,0-1-1,0 1 0,0-1 1,0 0-1,1 0 1,-1 0-1,1 0 0,-1-1 1,1 1-1,4 2 0,41 24-3,-43-27-4,115 51-259,-82-38-192,0 1 0,58 36 1,-90-48 422,0 0 0,0 1 1,-1-1-1,1 1 0,-1 0 1,-1 1-1,1-1 1,-1 1-1,0 0 0,0 0 1,0 0-1,-1 0 0,3 8 1,-4-6 26,0 1-1,0 0 1,0-1 0,-1 1 0,-1 0-1,0 0 1,0-1 0,0 1 0,-1 0-1,-2 10 1,0-10 3,0-1 0,0 0 1,0 0-1,-1 0 0,0 0 0,0 0 0,-1-1 0,0 0 0,-9 10 1,6-8-31,1 0 0,0 1 0,1 0 0,-6 12 0,9-12-161,1 1-1,0-1 1,0 1 0,1 0 0,0-1-1,1 1 1,1 0 0,1 12 0,0 16 175,-2 6 508,-1 0 1,-2 0 0,-16 82 0,17-120-437,-3 21 129,5-27-195,0-1 0,0 1 1,1 0-1,-1-1 0,0 1 0,0 0 0,1-1 1,-1 1-1,1-1 0,-1 1 0,0-1 0,1 1 1,-1-1-1,1 1 0,-1-1 0,1 1 0,0-1 1,-1 0-1,1 1 0,-1-1 0,1 0 0,0 0 1,-1 1-1,1-1 0,0 0 0,-1 0 0,1 0 1,0 0-1,-1 0 0,1 0 0,0 0 0,-1 0 1,1 0-1,0 0 0,-1 0 0,1 0 0,0 0 1,0-1-1,6 0-221,-1 0 1,0 0-1,0 0 0,0-1 1,10-5-1,-5 1-429,0-2-1,0 1 1,10-11-1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5:12.7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3818 1045 720,'0'0'4688,"-57"-21"-4352,-196-61-20,224 76-260,0 0-1,-1 3 1,1 0 0,-55 2 0,33 2 44,0 3 0,-66 12 0,49 1 34,1 3 0,-79 34 1,-34 27 212,-328 200 1,-132 174 488,177-52 154,351-290-577,-177 236-1,225-258-243,4 3 0,5 2-1,-62 147 1,84-159-61,4 1 1,4 1-1,4 1 1,-19 163-1,34-178-4,3 1 0,3 0 0,3-1 0,18 100 0,-13-131-34,1 0-1,3 0 0,1-1 0,2-1 0,2 0 1,2-1-1,1-1 0,1-1 0,33 40 0,-18-33-4,3-2 0,1-2 0,2-1 0,2-3 0,1-1-1,1-3 1,64 33 0,-10-14 67,2-5 0,202 59 0,-161-67-65,2-6-1,1-7 1,273 10 0,-262-33-44,1-8 0,-2-6 1,246-52-1,-146-1 12,-3-11 0,-4-11 0,-3-10 0,247-140 0,-217 83-14,-8-12-1,-7-11 1,248-222 0,-170 78 36,-268 246-50,-4-4 0,-3-2 0,67-116 1,-99 142-2,-3-1 1,-3-2 0,-2-1 0,-3-1 0,-2 0-1,15-92 1,-22 51-9,0-118 0,-10 130-24,-17-151 0,-4 135-4,-5 0 1,-5 2-1,-4 1 1,-80-169-1,67 180-34,-3 1-1,-4 3 1,-98-123-1,101 151 26,-3 3-1,-2 2 1,-2 2-1,-3 3 1,-87-57-1,72 62 14,-2 3 1,-2 4-1,-1 3 0,-2 4 0,-123-30 0,62 30 11,-1 6 0,-222-10 0,189 29 9,0 8 1,0 7-1,0 8 0,2 8 0,0 7 0,2 8 0,-170 63 1,138-24-2,4 9 1,3 9 0,-247 162 0,227-110-15,7 10 1,-274 265 0,113-21 19,292-305 2,5 3 1,4 4-1,5 3 1,-97 213 0,137-255-5,2 2 0,3 0 1,3 1-1,3 1 1,3 0-1,3 1 1,4 0-1,2 1 1,4-1-1,9 73 1,-3-98-45,1-1 1,3 0-1,1 0 1,2-1-1,3-1 1,21 41-1,-6-28-272,3-2 0,2-1 0,79 86 0,-66-85-492,2-2 0,84 64-1,-62-66-989,98 50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5:52.3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929 0 3993,'0'0'2475,"-46"37"-1608,7-6-756,-66 53 548,-108 111 1,121-100 433,-83 115 0,142-165-865,2 1 1,2 2 0,2 1 0,2 1 0,-22 65 0,38-88-105,2 0 1,1 0-1,0 1 1,3 0-1,0 0 1,1 0-1,2 1 0,1-1 1,6 38-1,-3-52-64,1 0 0,0 0 0,0 0 0,1-1 0,1 0 0,1 0 0,-1 0 0,2-1 0,0 0 0,0-1 0,1 0 0,18 15 0,15 10 214,90 58-1,-129-92-262,55 36 155,-15-12-80,-1 2 0,-2 3 0,44 40-1,-73-59-69,0 0 0,-2 1 0,0 0 0,0 1 0,-1 0 0,-1 1 0,0 0 0,-1 0-1,0 0 1,-2 1 0,1 0 0,-2 0 0,5 33 0,-7-19 9,-1 0 0,-1 0 0,-2 0 1,0 0-1,-2 0 0,-2 0 0,-1-1 0,-11 34 0,-10 7 46,-70 130-1,-195 284 334,137-237-81,133-210-301,-28 65 0,44-85-28,0 0 0,2 1 0,0 0-1,2 1 1,-1-1 0,1 25 0,2-39-7,1 1-1,0-1 1,1 0 0,-1 0-1,1 0 1,0 0-1,0 0 1,0 0 0,0 0-1,1 0 1,-1 0 0,1 0-1,0-1 1,1 1 0,-1-1-1,0 1 1,1-1 0,0 0-1,5 5 1,3 0-58,0-1-1,0 0 1,0-1 0,24 10 0,-11-6-57,44 21-5,127 65-368,-174-84 466,-1 1 0,-1 1 0,0 1 0,-2 1 0,1 0-1,-2 1 1,17 23 0,-14-13 36,-2 1 0,-1 1-1,-1 1 1,-1 0 0,-2 1 0,-1 1-1,8 37 1,0 27 60,9 132 0,-5 163 322,-12 106 261,-2 265 761,27 1321 1826,-21-1626-2991,0-83-92,3-96-33,-16-249-123,46 425-218,-34-399-935,-14-56 1112,0 1 1,0 0 0,0-1 0,0 1 0,0 0-1,0-1 1,1 1 0,-1 0 0,0 0 0,0-1-1,0 1 1,0 0 0,1 0 0,-1-1 0,0 1-1,0 0 1,0 0 0,1 0 0,-1 0 0,0-1-1,0 1 1,1 0 0,-1 0 0,0 0 0,1 0 0,-1 0-1,0 0 1,0-1 0,1 1 0,-1 0 0,0 0-1,1 0 1,-1 0 0,0 0 0,1 0 0,-1 0-1,0 0 1,0 1 0,1-1 0,-1 0 0,0 0-1,1 0 1,-1 0 0,0 0 0,0 0 0,1 1-1,-1-1 1,0 0 0,0 0 0,1 0 0,-1 0-1,0 1 1,0-1 0,0 0 0,1 0 0,-1 1-1,0-1 1,0 0 0,0 0 0,0 1 0,0-1-1,0 0 1,0 1 0,1 0 0,1-11-1048,0 0 0,0 0 0,-1 0 0,1-13 0,-1-93-5400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5:54.0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2585,'0'0'11522,"19"86"-10066,5-33-648,5-4-479,10 1-217,0-13-112,-5-4-777,-9-13-1359,-25-8-1625,-20-8-3848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5:54.4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1 3961,'0'0'3958,"-5"37"-2266,-3 7-1175,0-4 30,2 0-1,2 1 0,2 65 0,6-49 62,3 0-1,19 71 0,-1 3-284,1 79-664,-22-141-4034,-5-99 3564,0-5 510,1-1-1,2 1 1,1 0-1,2 0 0,16-58 1,-11 63 432,2 1 0,1 0 0,1 1 0,19-27 0,-24 42 97,1 0-1,1 0 1,0 1-1,0 0 0,1 0 1,1 2-1,0-1 1,0 2-1,24-13 0,-5 7 141,0 2 0,1 2-1,0 0 1,40-6-1,141-15 605,-210 32-957,681-30 831,-682 29-846,0 1 0,-1 0 0,1 0 0,0 0 0,-1 1 0,1-1 0,0 0 0,-1 1 0,1 0 0,-1 0 1,1 0-1,-1 0 0,1 0 0,-1 0 0,3 3 0,-4-3 0,1 1 0,-1 0 0,0 0 0,0 0 0,-1 0 0,1 0 0,0 0 0,-1 1 0,1-1 0,-1 0 0,0 0 0,1 0 0,-1 1 0,0-1 0,0 0 0,-1 0 0,1 0 0,0 1 0,-2 1 0,1 1-23,0 0 0,0 0 0,-1 0 0,0-1 0,0 1 0,-1-1 0,1 1-1,-1-1 1,0 0 0,0 0 0,0 0 0,-1 0 0,1 0 0,-1-1 0,0 0 0,-4 4 0,-10 4-442,0 1 0,-29 12 0,27-14-141,-63 29-2890,9-15-881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5:54.7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822 1 3329,'0'0'6720,"-15"35"-5265,-47 115-351,-38 70-366,87-197-781,-1 0 0,-1-2-1,-2 1 1,0-2 0,-36 34 0,36-41-386,0 0 0,0-2 1,-1 0-1,-1-1 0,1-1 1,-22 8-1,47-15 2194,-5-2-1766,-1 0-1,1 0 1,0 0-1,0 0 0,-1 1 1,1-1-1,0 1 1,0-1-1,-1 1 0,1-1 1,0 1-1,-1 0 0,1 0 1,-1 0-1,1 0 1,-1 0-1,0 0 0,1 0 1,-1 0-1,0 0 0,2 2 1,-3 1-27,0 0 0,1-1-1,-1 1 1,-1 0 0,1-1 0,0 1 0,-1 0-1,0-1 1,0 1 0,0-1 0,0 1 0,-1-1 0,1 1-1,-1-1 1,0 0 0,0 0 0,0 0 0,0 0 0,-4 3-1,-6 7 37,-1-1-1,-27 21 0,12-12-39,-150 150-1615,97-90 242,56-58-1465,13-15-1082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5:55.1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6537,'0'0'5009,"253"0"-4056,-190 8-577,-5 0-296,-9 9-80,-15-1-480,-19 9-1065,-11-1-919,-4-7-1593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5:55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0 161 5289,'0'0'10930,"112"-90"-9769,-39 77-505,5-3-376,-5 0-200,-5 3-80,-15 1-928,-19 12-1697,-19 0-1976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5:56.1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1 567 5945,'0'0'8373,"56"-22"-7164,188-76-535,22-31 42,-163 76-421,-54 27-181,-26 13-84,1 0-1,1 2 1,0 0 0,0 2-1,28-7 1,-52 16-37,1 0 0,-1-1 0,0 1 0,0 0 0,0 0 1,1 0-1,-1-1 0,0 1 0,1 1 0,-1-1 0,0 0 0,0 0 1,1 0-1,-1 1 0,2 0 0,-2 0-13,-1 1-1,1-1 1,0 1 0,-1-1 0,1 1-1,-1-1 1,0 1 0,0-1 0,1 1-1,-1-1 1,0 1 0,0-1 0,-1 4-1,0 6 3,0-1 1,0 0-1,-1 1 0,0-1 0,-1 0 0,-1 0 0,1 0 0,-11 18 0,-6 6-15,-25 34 0,26-41 3,-406 517-2,274-360 51,135-166-13,12-14-8,7-11-20,51-80-640,73-85-1,-40 57-59,-31 35 404,72-91 105,-102 145 222,-24 25-5,-1 0 0,0 0 0,1 1-1,-1-1 1,0 0 0,1 1 0,-1-1 0,1 1 0,-1-1 0,1 1 0,-1 0 0,1 0 0,-1 0-1,1 0 1,-1 0 0,1 0 0,2 0 0,-3 1-1,0-1-1,0 0 1,-1 0 0,1 1 0,0-1-1,0 1 1,-1-1 0,1 0-1,0 1 1,-1-1 0,1 1 0,0 0-1,-1-1 1,1 1 0,-1 0-1,1-1 1,-1 1 0,1 0 0,-1-1-1,1 1 1,-1 0 0,0 0 0,1 0-1,-1-1 1,0 1 0,0 0-1,0 1 1,8 34 192,-3 1 0,-1 0 0,-1 0 0,-4 40 0,2-15-3,-1 41 90,-1-30-79,9 74 0,-7-141-179,0 3 5,0 1 1,1-1 0,0 0-1,6 17 1,-7-24-4,-1-1 1,1 1-1,0 0 0,0-1 1,0 1-1,0-1 0,0 1 1,0-1-1,1 1 0,-1-1 1,0 0-1,1 0 0,-1 0 1,1 0-1,-1 0 1,1 0-1,0 0 0,-1 0 1,1 0-1,0-1 0,0 1 1,-1-1-1,1 1 0,0-1 1,0 0-1,0 0 0,0 0 1,-1 0-1,1 0 0,0 0 1,2-1-1,1 1 91,-1-2 0,1 1 0,-1 0 0,1-1 0,-1 0 0,0 0 0,0 0 0,0-1 0,0 1 0,0-1 0,4-4 0,34-42 625,-33 37-607,278-432 306,-244 371-697,124-221-3839,-66 95-1599,-39 60 829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5:56.6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107 0 2296,'0'0'12987,"30"7"-12712,90 20-387,-114-25-113,1 0 1,0-1-1,-1 0 0,1 0 1,11 0-1,-12-2-450,-6 1 591,1 1 0,-1-1-1,0 0 1,1 0 0,-1 1 0,0-1 0,0 0 0,0 1 0,1-1-1,-1 0 1,0 1 0,0-1 0,0 0 0,0 1 0,0-1 0,0 0-1,0 1 1,0-1 0,0 1 0,0-1 0,0 0 0,0 1 0,0-1-1,0 0 1,0 1 0,0-1 0,0 1 0,0-1 0,0 0-1,-1 1 1,1 4-308,-2 5 239,1 1 0,-2-1-1,1 1 1,-2-1 0,1 0-1,-7 12 1,-37 62 63,12-24 40,-147 325 407,176-370-205,0 0-1,-8 32 1,13-43 51,1-13 313,1-21-390,2 0 0,0 0 0,2 0 0,17-57 0,-14 64-130,0 0 0,2 1 1,0 0-1,1 1 0,2 0 0,0 1 1,17-19-1,-25 33-1,0 0 0,0 1 1,1 0-1,0 0 1,0 0-1,0 1 0,0 0 1,1 0-1,0 0 0,0 1 1,0 0-1,0 1 0,0-1 1,1 2-1,-1-1 1,1 1-1,-1 0 0,1 0 1,-1 1-1,11 0 0,-16 0 3,0 1 0,0-1 0,1 1 0,-1-1 0,0 1 0,0-1 0,0 1-1,0 0 1,0 0 0,0 0 0,0 1 0,0-1 0,0 0 0,-1 1-1,1-1 1,0 1 0,-1-1 0,1 1 0,-1 0 0,0 0 0,0-1 0,1 1-1,-1 0 1,0 0 0,-1 0 0,1 1 0,0-1 0,0 0 0,-1 0 0,0 0-1,1 0 1,-1 5 0,2 9-16,-1 1 0,-1-1 0,-2 25 0,1-28-14,1-10-2,0 0 0,0 1 0,0-1 0,-1 0 1,0 0-1,1 0 0,-1 0 0,0 0 0,-1 0 1,1 0-1,0 0 0,-1 0 0,0 0 0,0-1 1,1 1-1,-2 0 0,1-1 0,0 0 0,-3 3 1,4-4 5,1-1 0,0 1 0,-1-1 1,1 0-1,-1 1 0,1-1 0,-1 1 0,1-1 1,-1 0-1,0 1 0,1-1 0,-1 0 1,1 0-1,-1 1 0,0-1 0,1 0 1,-1 0-1,1 0 0,-1 0 0,0 0 1,1 0-1,-1 0 0,0 0 0,1 0 1,-1 0-1,1 0 0,-1 0 0,0 0 0,1-1 1,-2 1-1,1-2-73,1 1 1,-1-1-1,0 0 1,1 1-1,-1-1 1,1 0-1,-1 1 1,1-1-1,0 0 1,-1 0-1,1 1 1,0-4-1,0-54-2536,0-19-958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5:56.9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170 1 3681,'0'0'1227,"7"38"388,80 471 4050,-46-226-3547,9 437 0,-50-549-3692,-15-213-1403,-29-152-1601,-1-7 2595,35 166 1888,-1 2 1,-2-1-1,-28-52 0,37 79 131,0 1 0,-1-1 0,1 1-1,-2 0 1,1 0 0,-1 0 0,1 1 0,-12-8-1,15 12 0,1 0-1,-1 0 0,0 0 0,0 0 0,1 0 0,-1 1 0,0-1 0,0 1 0,0 0 0,0-1 0,0 1 1,0 0-1,0 0 0,0 0 0,0 0 0,-3 1 0,3 0 7,0 0 1,0 0-1,0 0 0,0 0 0,0 1 1,0-1-1,0 1 0,0-1 0,0 1 0,1 0 1,-1-1-1,1 1 0,-1 0 0,1 0 1,0 0-1,0 0 0,-1 3 0,-7 16 304,1 0-1,1 0 0,0 1 0,2 0 1,1 0-1,-2 24 0,-2 142 2075,8-188-2410,0 0-1,0 1 1,0-1-1,1 0 1,-1 1-1,0-1 1,0 1-1,0-1 1,0 0-1,1 1 1,-1-1-1,0 0 1,0 1-1,1-1 1,-1 0-1,0 1 1,1-1-1,-1 0 0,0 0 1,0 0-1,1 1 1,-1-1-1,1 0 1,-1 0-1,0 0 1,1 0-1,-1 1 1,1-1-1,-1 0 1,0 0-1,1 0 1,-1 0-1,1 0 1,-1 0-1,0 0 1,1 0-1,-1 0 1,1 0-1,-1 0 0,0-1 1,1 1-1,17-5 67,-14 3-75,0 0-1,0 0 0,0-1 1,0 0-1,0 1 1,-1-2-1,1 1 1,-1 0-1,5-7 0,28-46-299,-27 40 158,135-246-4380,-80 134 1024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38.1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5769,'0'0'3625,"296"33"-2601,-198-25-448,-6 0-352,-14-4-144,-15 5-80,-19-5-176,-15-4-880,-9-8-1064,-16-21-2369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5:57.2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195 1 3001,'0'0'5841,"0"35"-5146,0 113-131,-5 65 35,5-210-599,1 0 0,-1 0 0,0 0 1,1 0-1,-1 0 0,1 0 0,0 0 1,0 0-1,0-1 0,1 1 0,-1 0 0,0-1 1,1 1-1,0-1 0,0 0 0,-1 1 1,1-1-1,1 0 0,-1 0 0,0 0 1,0 0-1,1-1 0,-1 1 0,1-1 1,0 1-1,3 1 0,8 1-2,-1 1-1,1-2 1,0 0 0,20 2-1,3 1-6,-14-1-2,1 1 0,-1 0 0,30 14 0,-47-17 26,-1-1-1,1 1 1,-1 0 0,0 0-1,0 1 1,0-1-1,-1 1 1,1 0 0,-1 0-1,0 1 1,0-1-1,-1 1 1,1 0-1,-1 0 1,0 0 0,0 1-1,-1-1 1,1 1-1,1 5 1,-3 1 153,1-1 0,-1 1 0,-1-1 0,-1 14 0,1-1 139,-1-15-233,0 0 0,0 0 0,-1 0 0,0 0 0,-1-1 0,0 1 0,0-1 0,0 1 0,-1-1 0,-1 0 0,0 0 1,0-1-1,-6 8 0,-9 9-7,-1-1 0,-37 30 1,-40 27-197,85-71-107,-1 0-1,0 0 0,-1-1 1,0-1-1,-27 9 1,19-12-854,1-1 0,-1 0 0,-43-3 1,46 0-24,-36 0-2497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5:57.5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3873,'0'0'5809,"296"49"-4673,-228-24-544,-9-1-384,-15 5-208,-15 0-80,-20 8-912,-9 20-624,-14-8-1169,-30 1-615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5:57.8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1 394 6361,'0'0'7818,"267"-180"-6258,-150 126-567,0 5-393,0 8-248,-6 12-208,-13 9-128,-16 8-16,-9 3-288,-9 9-1841,-16 0-2288,-19 0-1040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5:58.1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410 150 1320,'0'0'12059,"-6"30"-11726,-17 93-446,17-72-839,7-42-189,-13-12 160,9 0 888,0 0-1,0-1 1,0 0-1,0 1 1,0-1 0,1 0-1,-1-1 1,1 1-1,1 0 1,-1-1 0,0 1-1,1-1 1,0 1 0,-1-7-1,-8-76-2138,9 68 1435,-1-22-721,3 30 1144,-1 0 0,-1 1-1,0-1 1,0 0 0,-1 0-1,0 0 1,-1 1 0,-8-19-1,10 26 439,-1 1 0,0 0-1,1 0 1,-1 0 0,0 0-1,0 0 1,0 0 0,0 1-1,-1-1 1,1 1 0,0-1-1,-1 1 1,1 0 0,-1 0-1,1 0 1,-1 0 0,0 0-1,1 1 1,-1-1 0,0 1-1,1 0 1,-1 0 0,0 0-1,-4 0 1,2 1 106,0-1 0,0 1 0,0 0 0,0 1 0,1-1 0,-1 1 0,0 0 0,1 0 0,-1 0 0,1 1 0,0-1 0,0 1 0,-4 4 0,-6 7 231,1 1-1,1 0 1,1 1 0,0 0 0,1 1 0,-15 34 0,11-16 250,1 0 1,-14 63 0,20-52 210,2 0 0,1 89 0,4-117-645,0-13-139,0 0-1,0-1 1,0 1 0,1-1 0,-1 1-1,1-1 1,0 1 0,1-1-1,-1 0 1,1 0 0,0 1 0,0-1-1,0 0 1,0 0 0,4 4-1,-3-5 25,1 0 0,0 0 0,0-1 0,0 1 0,0-1 0,0 0 0,1 0 0,-1 0 0,1 0 0,-1-1 0,1 0 0,-1 0 0,1 0 0,9 0 0,3 1 60,-1-1 1,1-1 0,-1-1 0,1 0 0,0-1-1,-1-1 1,0 0 0,0-1 0,0-1 0,0 0-1,-1-2 1,1 1 0,25-17 0,29-20-490,-3-2 0,79-70 0,22-45-4928,-85 65-768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5:59.2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1 160 5641,'0'0'10795,"214"-139"-9947,-141 122-448,5 13-160,-10 4-240,-5 0-64,-5 0-1272,-14 66-1305,-20-9-2096,-19 5-1560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5:59.5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0 584 8490,'0'0'10098,"292"-210"-10098,-160 75-2096,-25 12-1825,-15 8-3745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5:59.8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102 1 8698,'0'0'8339,"52"5"-7403,167 22-528,-205-25-389,-1 1 1,0 0-1,1 1 0,-1 0 0,-1 1 0,14 6 1,-19-6-15,0 0 0,-1 0 0,1 1 0,-1 0 0,0 0 0,7 9 0,-9-10-3,4 6 5,-1 0-1,1 1 1,-2-1-1,0 2 0,0-1 1,-1 0-1,-1 1 1,0 0-1,-1 0 1,0 0-1,2 24 0,-3 3-42,-1 1 0,-8 67-1,2-78-80,0 0-1,-2 0 0,-1-1 1,-18 42-1,2-16-757,-39 65-1,49-97 222,-1-1-1,-1 0 1,0-1-1,-24 23 0,29-33-1,-1-1 0,-1 1 0,0-2-1,0 0 1,-1-1 0,0 0-1,0-1 1,-16 6 0,20-10-2,1-1 0,-1 0 0,0 0 0,-14 0-1,21-2 500</inkml:trace>
  <inkml:trace contextRef="#ctx0" brushRef="#br0" timeOffset="1">0 378 3601,'0'0'5457,"248"74"-4329,-189-33-440,-15 8-424,-10-4-264,-25 13-544,-9-13-1424,0-8-1345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00.1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6681,'0'0'7946,"287"246"-7210,-170-197-472,9-3-264,10-14-1096,49-7-1456,-29-13 455,-30-8-3024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00.5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1 264 8602,'0'0'2472,"252"-87"-1455,-140 59-329,-5-1-688,0-4-416,-5-4-1865,-29 12-1384,-34 1-1360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00.8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1 8698,'0'0'5258,"-1"44"-2366,0-29-2625,-1 41 551,2-1 0,2 1 0,3-1 0,19 86 0,70 304 1176,-40 17-1687,-49-144-1067,-4-307 520,-3 10-302,2-20 488,0-1-1,-1 1 1,1-1-1,0 1 1,-1-1 0,1 0-1,0 1 1,-1-1-1,1 1 1,0-1 0,-1 0-1,1 1 1,-1-1-1,1 0 1,-1 0 0,1 1-1,-1-1 1,1 0-1,-1 0 1,1 0-1,-1 0 1,1 0 0,-1 1-1,1-1 1,-1 0-1,1 0 1,-1 0 0,1 0-1,-1-1 1,1 1-1,-2 0 1,1 0-65,0 0 0,0 0 0,-1-1 0,1 1 0,0 0 0,0-1 0,0 1 0,0-1-1,0 1 1,0-1 0,0 1 0,0-1 0,0 0 0,0 0 0,0 1 0,0-1 0,0 0 0,0 0 0,1 0 0,-1 0 0,-1-1 0,-5-16-961,0 1 1,0-1 0,2 0-1,0 0 1,1-1 0,-1-23-1,2 22 391,-37-364-6505,16 109 7687,19 251 874,0 18-54,1 18 1036,-5 73 378,3 128 0,6-202-2691,0-8-53,0 0 0,0 1 0,0-1 0,1 0 0,-1 0 0,1 0-1,0 1 1,0-1 0,0 0 0,0 0 0,3 4 0,-3-6-58,0 0-1,0 0 1,0 0 0,0 0 0,0 0 0,0-1 0,0 1 0,0 0 0,1-1 0,-1 1 0,0-1 0,0 1 0,1-1-1,-1 0 1,0 0 0,1 1 0,-1-1 0,0 0 0,1 0 0,-1 0 0,0 0 0,1-1 0,-1 1 0,0 0 0,1-1-1,-1 1 1,0 0 0,0-1 0,1 0 0,-1 1 0,1-2 0,5-2-313,-1 0 1,-1 0-1,1-1 1,-1 1-1,0-1 0,0-1 1,0 1-1,-1-1 0,1 0 1,-1 0-1,-1 0 1,1 0-1,2-9 0,20-46-2690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38.4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165 1 120,'0'0'6938,"-82"225"-5106,57-118 296,1 8-71,5 0-97,9 0-119,5-17-233,5-11-616,0-13-376,0-21-360,10-8-240,19-12-16,5-8-1080,29-17-1552,-4-8-1089,-11 0-2497</inkml:trace>
  <inkml:trace contextRef="#ctx0" brushRef="#br0" timeOffset="1">730 912 6641,'0'0'7914,"0"246"-7914,0-184-88,-15-17-4025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01.1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200 13 6185,'0'0'6698,"34"-2"-6626,109-6-58,-134 6-13,0 2-1,0-1 0,-1 1 0,1 1 1,0 0-1,0 0 0,0 0 0,10 4 0,-17-3 1,0-1-1,0 1 0,0 0 1,0-1-1,0 1 0,-1 0 1,1 0-1,0 0 0,-1 0 1,0 1-1,0-1 0,1 0 1,-1 0-1,0 1 0,-1-1 1,1 1-1,0-1 0,-1 1 0,0-1 1,1 1-1,-1-1 0,0 3 1,2 12 5,-1 0 0,0 0 0,-1 0 0,-1 0 0,-1-1 0,0 1 0,-1 0 0,-1-1 0,0 0 0,-2 0 0,0 0 0,-15 29 0,-26 40-302,-5-3-1,-107 133 0,151-206-10,0 0 1,-1 0-1,1-1 1,-2 0-1,-18 12 1,22-16-125,-1-1 0,0 0 0,1-1 0,-2 1 0,1-1 0,0 0 0,0-1 0,0 0 0,-1 0 0,-10-1 0,-14 0-2587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01.4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1 415 2056,'0'0'9506,"257"123"-8817,-213-73-465,-15-9-224,-9-8-961,-1-21-1071,-9-8-1145</inkml:trace>
  <inkml:trace contextRef="#ctx0" brushRef="#br0" timeOffset="1">565 177 3929,'0'0'6897,"292"-74"-6249,-205 62-520,-4 0-128,-1-17-1496,-18 4-1560,-21 1-953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01.7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478 0 3769,'0'0'6017,"0"300"-4985,4-173-504,-4 17-151,0 12-33,-4 4-144,-30 4-112,-10-8-80,-10-25-8,1-28-793,-15-62-879,9-29-280,11-12-1201</inkml:trace>
  <inkml:trace contextRef="#ctx0" brushRef="#br0" timeOffset="1">1 850 5657,'0'0'7122,"248"82"-7122,-195-53-1377,-18-5-4312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02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0 383 2633,'3'0'14133,"191"-6"-9119,97-15-2885,-36 3-1170,417-9-401,114-7-547,483-102-193,-974 87-3531,-110 1-5320,-59 5-2308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03.0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827 0 8330,'0'0'9866,"-326"288"-9354,210-186-352,-6 5-160,15-4-648,15-13-1657,28-29-599,64-52-665,30-22-2888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03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1 161 1016,'0'0'4177,"248"-94"-2465,-136 65-87,5 8-25,-6 9-280,-8 8-471,-11 4-441,-14 0-408,-30 4-40,-43 25-1321,-5-5-1719,0-3-1297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03.6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0 6289,'0'0'4897,"-20"324"-2496,20-159 528,0 7-841,0 5-1096,0-13-576,0-21-304,0-28-112,10-37-664,14-37-1240,30-45-1153,-1-49-1280,1-25 16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03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9026,'0'0'1703,"0"35"12,0 243 2027,0-9-2557,0-91-5601,3-168 2282,2-14 1240,8-18 490,-13 20 315,28-55-229,-8 14 672,38-61-1,-49 90-159,1 2 0,0-1 0,1 1 0,0 1 0,1 0 0,0 0 0,0 1 0,23-13 0,-16 13-4,0 1-1,0 0 1,1 2 0,40-9-1,82-6-367,-122 19 8,-35 16-4624,4-7 3832,-39 24-2050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04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414 1 1208,'0'0'4102,"-7"40"-2791,-22 131-70,24-142-879,2 0 0,1 0 0,3 38 0,0-19-197,-1-47 26,3-19 182,2 8-512,0 0-1,1 1 0,0 0 1,1 0-1,0 1 0,0-1 1,1 1-1,0 1 0,0 0 1,1 0-1,0 0 0,0 1 1,0 1-1,15-7 0,-23 11 84,0 1 0,0-1-1,1 1 1,-1-1 0,0 1-1,0 0 1,0-1 0,0 1 0,0 0-1,1 0 1,-1 0 0,0 0-1,0 0 1,0 0 0,1 0-1,-1 1 1,0-1 0,2 1-1,-2-1 37,-1 1 0,1-1 0,0 1 0,-1 0 0,1-1 0,-1 1-1,1 0 1,-1-1 0,1 1 0,-1 0 0,1 0 0,-1-1 0,0 1 0,1 0-1,-1 0 1,0 0 0,0-1 0,0 1 0,0 2 0,0 2 16,0 0 0,0 0-1,-1 0 1,0 1 0,0-1 0,0 0 0,-3 7 0,-3 3 28,-1 0 0,0 0 0,0-1 1,-20 23-1,-53 56 238,56-66-185,-68 72 82,10-11-100,-82 112-1,160-193-7,3-6-12,1 0-1,0 1 1,0-1-1,0 1 1,0-1-1,0 1 1,1 0-1,-1-1 1,0 1 0,1 0-1,-1-1 1,1 1-1,-1 0 1,1 4 614,3-8 119,87-59 590,-44 28-1133,94-50 1,-125 76-243,1 0 1,0 1 0,0 0-1,0 2 1,0 0 0,1 1-1,0 0 1,0 1-1,-1 1 1,31 2 0,-45 0 8,-1-1 0,1 0 0,0 1 0,0-1 1,-1 1-1,1-1 0,0 1 0,-1 0 0,1 0 0,-1 0 1,1 0-1,-1 0 0,1 0 0,-1 0 0,0 1 0,1-1 1,-1 0-1,0 1 0,2 2 0,-1 0 9,0 0 1,-1 0-1,1 1 0,-1-1 0,1 0 0,-1 1 1,-1-1-1,1 5 0,0 2 27,-1-1 1,0 1-1,0 0 0,-1-1 0,-1 1 0,-4 17 1,-3-10-4,0-1 1,-1 1-1,0-2 1,-2 1-1,0-1 0,-21 21 1,-1 4-35,-83 119-845,102-138 561,-4 0-196,18-21 426,2-7 5,-1 1 0,1 0 0,1 0 0,-1-1 0,1 1 0,0 0 0,0 0-1,0 1 1,1-1 0,0 0 0,-1 1 0,2-1 0,-1 1 0,0 0 0,1 0 0,0 0 0,0 1 0,0 0 0,1-1 0,8-4 0,-2 1 15,0 1 1,0 1 0,0 0-1,1 0 1,0 1 0,0 1-1,0 0 1,17-2 0,25 2 214,0 3 0,-1 1 0,1 4 0,-1 1 0,0 3 0,-1 2 0,58 20 0,-40-6 534,-52-17-880,1-1 0,0-1 0,0 0 0,1-2 0,-1 0 0,26 1 0,-33-5-4027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05.5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497 1 6121,'0'0'5738,"3"41"-3758,-1-18-1685,17 283 2299,-18-101-1414,8 101-1439,-9-299 42,4 15-674,-4-21 787,1 0 0,-1-1 1,0 1-1,0-1 0,1 1 0,-1-1 0,0 1 1,1-1-1,-1 0 0,1 1 0,-1-1 0,1 1 1,-1-1-1,1 0 0,-1 1 0,1-1 1,-1 0-1,1 0 0,-1 1 0,1-1 0,-1 0 1,1 0-1,0 0 0,-1 0 0,1 0 0,-1 0 1,2 0-1,-1 0 26,-1 0 0,1 0 1,-1 0-1,1 0 0,-1 0 0,0 0 1,1 0-1,-1 0 0,1 0 0,-1-1 1,1 1-1,-1 0 0,1 0 1,-1-1-1,0 1 0,1 0 0,-1 0 1,0-1-1,1 1 0,-1 0 0,0-1 1,1 1-1,-1-1 0,0 1 0,0 0 1,1-1-1,-1 1 0,0-1 0,0 1 1,0-1-1,0 1 0,0-1 0,1 0 1,6-27-943,0 0 1,-1 0-1,-2-1 1,1-51-1,-1 19 714,8-256 116,-9 184 777,-3 122-466,1-3 171,-1 0 0,2 0 0,3-19 0,-4 29-210,0 1-1,0 0 1,0 0 0,0 0-1,1 0 1,-1 0 0,1 0-1,0 0 1,0 0 0,0 0-1,0 1 1,0-1 0,1 1-1,-1 0 1,1-1 0,-1 1-1,1 0 1,0 1 0,3-3-1,6 1 92,1-1-1,-1 2 0,0 0 1,1 0-1,-1 1 0,1 1 1,0 0-1,15 2 0,11-1 111,-29-1-219,1 1 1,-1 0-1,-1 0 0,1 1 0,0 0 1,0 0-1,-1 1 0,1 1 1,13 6-1,-18-7-40,-1 0-1,1 0 1,0 1 0,-1-1 0,0 1 0,0 0-1,0 0 1,0 0 0,-1 1 0,1-1 0,-1 1-1,0 0 1,-1 0 0,1 0 0,-1 0 0,0 1-1,0-1 1,1 8 0,-1-4-4,-1 1 0,0-1-1,-1 1 1,0 0 0,0-1 0,-1 1 0,-1-1 0,1 1 0,-1-1 0,-1 1 0,0-1-1,0 0 1,-1 0 0,0-1 0,0 1 0,-1-1 0,-10 13 0,6-9-60,-1 0 0,-1-1 0,0 0 0,-1-1 0,0 0 0,-1-1 0,0 0 0,0-1 0,0 0 0,-17 5 1,22-9-106,0-1 0,0-1 1,0 1-1,0-1 1,-1-1-1,1 1 1,-1-2-1,1 1 1,-1-1-1,1 0 1,-1-1-1,-12-2 0,20 2 111,0 1-1,0-1 0,0 1 0,-1-1 0,1 0 1,0 0-1,0 1 0,0-1 0,0 0 0,0 0 1,0 0-1,0 0 0,1 0 0,-1-1 0,0 1 1,0 0-1,1 0 0,-1 0 0,1-1 1,-1 1-1,1 0 0,0-1 0,-1 1 0,1-2 1,-2-35-245,3 28 277,-2 8 26,1 0 0,0 0 0,1 0 0,-1 0 0,0 0 0,1 0 0,-1-1 0,1 1 0,-1 0-1,1 0 1,0 0 0,0 1 0,0-1 0,0 0 0,0 0 0,1 0 0,-1 1 0,0-1 0,1 1 0,-1-1 0,1 1 0,0-1 0,-1 1 0,1 0 0,0 0 0,0 0 0,0 0 0,0 0 0,0 0 0,0 0 0,2 0 0,7-1 111,-1 1 1,1 0-1,-1 0 0,1 1 0,12 2 0,4-1 104,82-1 209,-108 0-460,-1 0 0,1 0 0,-1 0 0,1 0 0,-1 0 0,1 0 0,-1 0 0,1 0 0,-1 0 0,1 1 0,-1-1 0,1 0 0,-1 0 0,1 1 0,-1-1 0,1 0 0,-1 1 0,1-1 0,-1 0 0,0 1 0,1-1 0,-1 1 0,0-1 0,1 1 0,-1-1 0,0 1 0,0-1 0,1 1 0,-1-1 0,0 1 0,0-1 0,0 1 0,0-1 0,0 1 0,1-1 0,-1 1 0,0-1 0,-1 2 0,1 0-50,0 0 1,0-1-1,-1 1 1,1 0-1,-1 0 1,1 0-1,-1-1 1,0 1-1,1 0 1,-1-1-1,0 1 1,-2 2-1,-7 5-362,0 1 0,-1-2 0,-1 0 0,1 0 0,-24 11 0,8-3-243,-81 47-1533,-224 131 150,-3-16 5243,305-162-1918,26-11-33,20-4-335,14-2-396,-1-2 0,0-2 0,0 0 0,0-2-1,36-13 1,150-67 610,-179 71-949,200-91 733,179-74-47,-398 174-1102,0 2-1,1 0 1,29-5 0,-47 10 212,1 0 0,-1 0 0,0 0 0,0 0 0,0 0 0,0 0 0,1 0 0,-1-1 0,0 1 0,0 0 1,0 0-1,0 0 0,1 0 0,-1 0 0,0 0 0,0 0 0,0 0 0,0 0 0,1 0 0,-1 0 0,0 0 0,0 0 0,0 0 1,0 0-1,1 1 0,-1-1 0,0 0 0,0 0 0,0 0 0,0 0 0,1 0 0,-1 0 0,0 0 0,0 0 0,0 1 1,0-1-1,0 0 0,0 0 0,1 0 0,-1 0 0,0 0 0,0 1 0,0-1 0,0 0 0,0 0 0,0 0 0,0 0 0,0 1 1,0-1-1,0 0 0,0 0 0,0 0 0,0 0 0,0 1 0,0-1 0,0 0 0,0 0 0,0 0 0,0 1 0,0-1 0,0 0 1,-2 28-3062,-6 8-216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38.9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6129,'0'0'7394,"126"213"-7074,-72-180-320,33-29-888,-9-4-3065,-15 0-1728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05.8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122 0 4801,'0'0'7114,"-54"259"-6218,40-177-136,-1 0-56,0-4-336,6-8-232,-1-9-136,5-20-240,5-16-984,15-66-3505,24-33 2184,-5-8-519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06.4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506 1 2016,'0'0'8113,"16"37"-6529,49 126-109,-60-146-1242,0 1 1,-2 0-1,0 0 0,-1 0 1,0 0-1,-2 0 0,0 1 1,-5 32-1,3-37-119,-4 30-20,-2 0 1,-1 0-1,-3 0 1,-27 66-1,37-105-269,0 0 0,-1 0 0,0 0 0,0 0-1,0-1 1,0 1 0,-1-1 0,0 0 0,0 0 0,0 0 0,-5 3-1,6-5-7,-1 0 0,0 0 0,0 0 0,0-1 1,0 1-1,0-1 0,0 0 0,-1 0 0,1-1 0,0 1 0,0-1 0,-1 0 0,1 0 0,-7-1 0,8 0 117,0 1-1,0-1 1,0 0 0,0 0 0,0 0 0,0 0 0,1-1 0,-1 1-1,0-1 1,1 0 0,-1 0 0,1 0 0,0 0 0,-4-4 0,1 0-26,1 0 1,0 0 0,0 0 0,0-1 0,-5-12 0,3 1-25,0 0 1,2-1-1,0 0 1,-2-21-1,3-112-285,3 94 58,1 49 279,-1 0-1,1 0 1,0 0-1,1 0 0,5-14 1,-7 21 91,1 0-1,-1-1 1,1 1 0,0 0 0,0 0-1,0 0 1,1 0 0,-1 0 0,0 0-1,1 1 1,-1-1 0,1 0-1,-1 1 1,1-1 0,0 1 0,0-1-1,-1 1 1,1 0 0,0 0 0,0 0-1,1 0 1,-1 0 0,0 0 0,0 1-1,0-1 1,0 1 0,3-1-1,-4 6 560,-1 9-399,0 1 1,0-1-1,-2 1 0,0-1 1,0 0-1,-1 0 1,-1 0-1,-1 0 0,0-1 1,0 1-1,-13 19 0,-2-2-154,-2 0-1,-1-2 0,-38 38 0,51-56 49,-2-1 0,1 0 1,-2 0-1,1-1 0,-1-1 1,0 0-1,-1-1 0,0-1 1,0 0-1,-1-1 0,-15 4 1,29-8-23,1-1 1,-1 0 0,0 1 0,0-1 0,1 0-1,-1 0 1,0 0 0,0 1 0,1-1 0,-1 0 0,0 0-1,0 0 1,0 0 0,1 0 0,-1-1 0,0 1-1,0 0 1,1 0 0,-1 0 0,0-1 0,0 1-1,1 0 1,-1-1 0,0 1 0,1 0 0,-1-1-1,1 1 1,-1-1 0,0 1 0,1-1 0,-1 0-1,1 1 1,-1-1 0,1 0 0,0 1 0,-1-1-1,1 0 1,-1 1 0,1-1 0,0 0 0,0 1-1,0-1 1,-1-1 0,1-2 20,1 1 1,-1 0-1,1 0 0,0-1 0,0 1 1,0 0-1,0 0 0,0 0 0,4-6 1,18-24-128,2 1 0,0 1 1,49-45-1,-48 50-128,-4 3-35,4-4-84,1 1 0,52-39-1,-72 60 249,0-1-1,1 2 0,0-1 1,0 1-1,0 1 0,0-1 0,1 1 1,-1 1-1,1-1 0,0 1 1,0 1-1,0 0 0,0 0 0,0 1 1,0 0-1,-1 0 0,11 3 1,-15-2-25,-1 0 0,0 1 0,0 0 1,0-1-1,0 1 0,0 1 0,0-1 1,-1 0-1,1 0 0,-1 1 1,1 0-1,-1-1 0,0 1 0,0 0 1,0 0-1,0 0 0,-1 1 0,0-1 1,1 0-1,-1 0 0,0 1 0,0-1 1,0 5-1,3 12-556,-1 0 1,2 35-1,-5-46 398,4 124-2175,-4-132 2395,0-1 1,0 0-1,0 1 0,0-1 0,0 0 1,0 1-1,0-1 0,-1 0 1,1 1-1,0-1 0,0 0 1,1 1-1,-1-1 0,0 0 1,0 1-1,0-1 0,0 0 1,0 0-1,0 1 0,0-1 0,0 0 1,1 1-1,-1-1 0,0 0 1,0 0-1,0 1 0,1-1 1,-1 0-1,0 0 0,0 1 1,1-1-1,-1 0 0,0 0 1,0 0-1,1 1 0,-1-1 1,0 0-1,1 0 0,-1 0 0,0 0 1,1 0-1,-1 0 0,0 0 1,1 0-1,-1 0 0,0 0 1,1 0-1,-1 0 0,0 0 1,1 0-1,-1 0 0,0 0 1,0 0-1,1 0 0,-1 0 0,0 0 1,1-1-1,-1 1 0,0 0 1,0 0-1,1 0 0,-1-1 1,1 1-1,17-18-165,36-63-176,-37 53 147,1 0 0,1 1 1,2 2-1,42-43 0,-63 67 234,0 1 0,0 0 0,0 0 0,1-1 0,-1 1 0,0 0 0,0 0 0,0 0 0,0-1 0,0 1 0,0 0 0,1 0 0,-1 0 0,0 0 0,0-1 0,0 1 0,0 0 0,1 0 0,-1 0 0,0 0 0,0 0 0,0 0 0,1 0 0,-1-1 0,0 1 0,0 0 0,1 0 0,-1 0 0,0 0 0,0 0 0,1 0 0,-1 0 0,0 0 0,0 0 0,1 0 0,-1 0 0,0 0 0,0 0 0,0 1-1,1-1 1,-1 0 0,0 0 0,0 0 0,0 0 0,1 0 0,-1 0 0,0 1 0,0-1 0,0 0 0,1 0 0,-1 0 0,0 0 0,0 1 0,0-1 0,0 0 0,0 0 0,0 0 0,1 1 0,-1-1 0,0 0 0,0 0 0,0 1 0,-1 17 1580,0-15-1720,-2 9 363,-1 1-1,0-1 1,-1 1-1,0-1 1,-1-1-1,0 1 0,-11 14 1,-4 9-75,-5 8-75,-58 76-1,71-102-378,-1-2-1,-1 0 0,0-1 0,-1 0 1,-1-1-1,0-1 0,-24 14 0,32-23 7,1 1 0,-1-2 0,0 1 0,0-1 0,0 0 0,0-1-1,0 0 1,-1 0 0,-9-1 0,15 0 57,0 0 0,0 0 0,-1 0 0,1-1 1,0 0-1,0 1 0,-6-3 0,7 1-90,0 0 0,0 0 0,0 0 0,1-1 0,-1 1 0,0-1 0,-3-5-1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06.7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3249,'0'0'9770,"204"255"-9034,-165-189-496,0-5-240,-10-12-136,-5-8-1152,-14-16-1513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07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84 2433,'0'0'10770,"18"-10"-10465,4-2-252,0 1 0,1 2-1,0 0 1,1 1 0,28-6-1,-16 10 18,57-1-1,-90 4-57,0 1 1,-1 0-1,1 0 0,0 0 1,0 0-1,-1 1 0,1-1 1,-1 1-1,1 0 0,0-1 1,-1 1-1,1 0 0,-1 0 1,0 1-1,1-1 0,-1 1 1,0-1-1,0 1 0,3 2 1,-3 0 26,0-1 0,0 1 0,-1 0 0,1 0 0,-1 0 0,0 0 0,0 0 1,-1 0-1,1 1 0,-1-1 0,0 7 0,1 7 97,0 1 0,-1-1-1,-1 1 1,-1-1 0,-1 0 0,0 0-1,-1 0 1,-1 0 0,-12 28 0,3-16-195,-1-1 1,-2-1 0,0 0-1,-31 36 1,44-60-132,1-1 1,-1 1-1,1 0 1,-1-1-1,0 0 1,0 0 0,-1 0-1,1 0 1,-1-1-1,-8 4 1,7-5-666,-1 1 1,1-1-1,-1 0 1,1-1-1,-7 0 1,-12 0-3439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07.3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5081,'0'0'8834,"209"209"-8690,-180-180-144,10-8-720,-15-9-2049,-4-12-2080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07.6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171 1 6417,'0'0'8082,"-24"275"-6858,14-202-680,0-7-367,0 0-177,-4-9-601,-20 9-1911,0-17-2313,0-16-1064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07.9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 0 3417,'0'0'4565,"-6"42"-3466,-20 133-378,24-164-669,1 0 0,0 1 0,1-1 0,1 0 0,1 12 0,-2-20-50,1 0 0,0 0 0,0 0 0,-1-1 0,2 1 1,-1 0-1,0-1 0,0 1 0,1-1 0,0 1 0,-1-1 0,1 0 0,0 1 0,2 1 0,1-1-43,1-1 0,-1 1-1,0-1 1,1 0 0,0-1 0,-1 1-1,1-1 1,0 0 0,0-1 0,0 1-1,-1-1 1,1 0 0,8-2 0,0 2-82,8-1-26,0-1 1,0 0-1,0-2 1,-1-1-1,35-12 0,103-51-318,-52 20 395,-22 14-101,65-27 178,-55 12-4105,-74 36 498</inkml:trace>
  <inkml:trace contextRef="#ctx0" brushRef="#br0" timeOffset="1">737 292 3289,'0'0'5513,"-54"287"-3825,39-201-167,-14 4-129,-10 1-16,-9-9-648,-16 4-568,-4-4-160,-39 25-1672,10-21-2353,10-16-1480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09.3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1 5169,'0'0'6919,"-2"41"-5974,-10 518 3144,12 583-1744,0-1129-2396,-1 0-253,0 0 0,1 0 0,1 1 0,1-1 0,-1-1 0,2 1 0,0 0 0,6 14 0,-9-25 216,0-1 0,1 0 1,-1 0-1,1 1 0,0-1 1,-1 0-1,1 0 1,0 0-1,0 0 0,-1 0 1,1 0-1,0 0 0,0 0 1,0 0-1,0 0 1,0-1-1,1 1 0,-1 0 1,0-1-1,0 1 0,0-1 1,1 1-1,-1-1 1,0 0-1,0 1 0,1-1 1,-1 0-1,0 0 0,1 0 1,-1 0-1,0 0 1,1 0-1,-1 0 0,0 0 1,1-1-1,1 0 0,2-1-158,-1-1-1,1 1 0,-1-1 0,0 0 0,0-1 0,-1 1 0,1-1 0,-1 1 0,4-6 0,3-4-465,-2 0 0,1-1 1,-1-1-1,7-18 1,29-88-4603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09.8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1 244 5889,'0'0'6418,"52"-13"-4733,90-18-692,197-17 0,-59 25-249,1425-91 1429,-922 101-1552,-740 13-834,-39-1 181,-3 1 28,0 0 1,-1-1-1,1 1 0,0 0 1,-1 0-1,1 0 1,0 0-1,0 0 1,-1 0-1,1 1 1,0-1-1,-1 0 1,1 0-1,0 0 1,-1 1-1,1-1 1,0 0-1,-1 1 1,1-1-1,0 0 0,-1 1 1,2 1 785,-8-2 227,-70 0-556,74 0-450,0 0 1,0 1-1,1-1 0,-1 1 1,0 0-1,1-1 1,-1 1-1,0 0 1,1 0-1,-1 0 1,1 0-1,0 0 1,-1 0-1,1 1 1,0-1-1,0 0 1,-1 1-1,1-1 1,0 1-1,1-1 0,-1 1 1,0 0-1,-1 1 1,-15 47 60,14-41-46,-5 25 233,1 0 0,1 0 0,-1 59 0,-1 693 2740,10-472-2364,-2 925 796,-1-1212-1477,1-13-3430,-10-51-1730,-8-18-4599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10.2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1 259 5289,'0'0'5876,"69"-1"-3754,569 12 3716,-276 7-3497,879-11 458,-339-111-1062,-877 101-1720,7-2 19,227-40 143,-246 42-471,0 1 0,0-2 0,0 0 0,-1 0 0,24-13 1,-35 17 212,-1 0 1,1-1 0,0 1 0,-1-1 0,1 1 0,-1 0 0,1-1 0,-1 1-1,1-1 1,-1 1 0,0-1 0,1 1 0,-1-1 0,1 0 0,-1 1 0,0-1-1,0 0 1,1 1 0,-1-1 0,0 1 0,0-1 0,0 0 0,0 0 0,0 1 0,0-1-1,0 0 1,0 1 0,0-1 0,0 0 0,0 1 0,0-1 0,0 0 0,0 1-1,-1-1 1,1 0 0,0 1 0,0-1 0,-1 1 0,1-1 0,-1 1 0,1-1-1,0 0 1,-1 1 0,1-1 0,-2 0 0,-1-2-316,-1 0 0,1 0 0,-1 1 0,0-1 0,0 1 0,-5-3 0,-12-3-2486,-42-10 1,-49-10-3172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39.2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4537,'0'0'2232</inkml:trace>
  <inkml:trace contextRef="#ctx0" brushRef="#br0" timeOffset="1">657 37 1920,'0'0'6898,"141"119"-8731,-122-151-2952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10.7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133 3 2184,'0'0'7769,"-12"-1"-6632,9 0-1074,0 1 0,1 0-1,-1-1 1,0 1 0,1 0-1,-1 0 1,0 1 0,0-1-1,1 1 1,-1-1 0,0 1-1,1 0 1,-1 0 0,1 0-1,-1 0 1,-4 3 0,5-1 42,-1 1 1,0-1 0,1 1 0,-1 0-1,1 0 1,0-1 0,1 2 0,-1-1-1,1 0 1,0 0 0,-1 0 0,2 1-1,-2 7 1,-40 442 6547,40 3-3093,3-265-2386,8 68 46,-1-200-921,2 1 0,23 76 0,-5-37-123,97 280-274,-121-370 326,2 0-2833,-7-42-1244,-22-177-7706,8 85 5399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11.1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1 173 5489,'0'0'8623,"48"-5"-6323,-25 2-1971,333-26 3322,313-10 594,-68 2-2998,165 31-848,-690 7-391,178 16 54,-161-7-452,181-6 0,-267-5-239,-1 0 0,0-1 0,0 0 0,0-1 0,0 1 0,0-1 0,-1 0 0,1-1 0,-1 1 0,0-1 0,0 0 0,0-1 0,6-6 0,7-6-4326,7-3-1760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11.5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 0 4601,'0'0'11856,"-3"3"-11276,1-2-496,1 1 0,0-1 1,0 1-1,0-1 0,0 1 0,1-1 0,-1 1 0,0-1 1,1 1-1,-1 0 0,1-1 0,-1 1 0,1 0 1,0-1-1,-1 1 0,1 0 0,0 0 0,0-1 0,1 1 1,-1 3-1,13 46 1169,-2-13-389,-5 15 392,-2-1 1,-4 82-1,-1-55-406,14 609 3992,-11-636-4554,-1 4 90,0 519 1340,-9-499-1712,-4 0 0,-4 0-1,-31 93 1,-7 29-433,48-176-716,6-22 1100,0 1 0,0-1-1,0 0 1,0 0 0,0 0-1,0 0 1,0 0 0,0 1-1,0-1 1,0 0 0,0 0-1,0 0 1,-1 0 0,1 0-1,0 0 1,0 1 0,0-1-1,0 0 1,0 0 0,0 0-1,0 0 1,0 0 0,0 0-1,-1 0 1,1 0 0,0 1-1,0-1 1,0 0 0,0 0-1,0 0 1,0 0 0,-1 0-1,1 0 1,0 0-1,0 0 1,0 0 0,0 0-1,-1 0 1,1 0 0,0 0-1,0 0 1,0 0 0,0 0-1,0 0 1,-1 0 0,1 0-1,0 0 1,0 0 0,0 0-1,0-1 1,-11-33-3508,-3-33-2066,-5-16-3791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12.2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1 183 2761,'0'0'5775,"16"-13"-5561,50-39-141,-63 49-73,0 1 1,0-1-1,0 1 0,0 0 0,0 0 0,0 0 1,1 1-1,-1-1 0,0 1 0,1-1 0,0 1 1,3 0-1,12-5-165,20-13-2217,81-50 6584,-120 82-3294,4 379 5048,22 190-1775,104 763-112,-114-1223-4265,7 61-890,-18-61-6093,-6-106 1609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12.6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0 263 6321,'0'0'12204,"67"-16"-9690,9-4-1902,368-78 2162,-215 66-1192,243-1 0,236 29-730,-387 6-818,0 6-1381,-317-7 972,0-1 0,0 0 0,0-1 0,-1 1 0,1-1 0,0 0-1,0 1 1,7-4 0,-10 3-49,1 0 0,-1 0-1,1-1 1,-1 1 0,0 0 0,0-1-1,1 1 1,-1-1 0,0 1 0,0-1-1,0 0 1,-1 1 0,1-1 0,0 0-1,-1 0 1,1 0 0,-1 1 0,1-3-1,5-28-7568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12.9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6057,'0'0'7898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13.2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78 9690,'0'0'12155,"112"-78"-25174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16.8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1 464,'0'0'384,"54"78"408,-59-95-792,0 1-120,5 0-632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17.4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12 247 200,'28'-45'437,"-28"43"-274,-1 0 0,1 0 0,-1 0 0,0 0 0,1 0 0,-1 0 0,0 0-1,0 0 1,0 0 0,0 0 0,-1 0 0,1 1 0,0-1 0,-26-25 11330,360 27-5664,170 0-4327,-205 0-427,73-12-919,-319 5-113,-2-3 0,55-17-1,-61 14-18,1 2 0,0 2 0,55-4 0,414 11 26,-269 4-12,37 10 7,-247-9 17,36-2-1,-70-1-64,14-7-6235,-11 5 5197,-1-1 1,0 0-1,0 0 0,0 0 1,0 0-1,4-7 0,11-17-4869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17.7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96,'0'0'18964,"24"279"-17756,-9-193-183,4-4-409,-9-4-400,0-8-216,-1-4-368,1-1-1913,-5-20-3664,-5-24-1609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39.5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4977,'0'0'3033,"267"45"-6354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27.1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4969,'0'0'6743,"18"8"-5574,271 112 1695,-265-110-2742,3 1-34,-1 0-1,45 28 1,-65-35-85,-1-1 0,1 1 0,-1 0 0,0 1 0,0-1-1,-1 1 1,0 0 0,1 0 0,-1 1 0,-1-1 0,1 1 0,-1-1 0,0 1-1,-1 0 1,1 1 0,-1-1 0,0 0 0,1 7 0,-2-6-10,-1 0-1,0 1 1,0-1 0,0 0 0,-1 0 0,0 0-1,0-1 1,0 1 0,-1 0 0,0 0-1,-1-1 1,0 1 0,0-1 0,-7 11 0,-2-1-18,0-1 0,-2-1 0,0 0 0,-16 12 1,17-15 18,-124 93-36,-10 8 14,171-110-412,-7-3 411,0-1 0,0 0 0,-1-1 1,26-8-1,71-29-625,-47 15-25,109-42-3536,-110 41 631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27.6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1 7130,'0'0'2905,"0"39"-1408,0 256 1698,-9 299 190,8-527-3248,1-43-68,0-21-25,0-9 9,1-9-257,0 0 1,1 0 0,1 1 0,0-1 0,9-22-1,34-73-1096,-32 80 903,-14 29 384,7-14-187,0 0 0,1 0 0,11-14 0,-16 25 182,-1 1 0,1-1 0,0 1 0,1 0 0,-1 0 0,0 0-1,1 0 1,0 0 0,0 1 0,-1 0 0,1 0 0,1 0 0,-1 0 0,0 1 0,0-1 0,7 0 0,-6 1 15,0 0 1,0 1 0,0 0 0,0 0-1,-1 0 1,1 1 0,0 0 0,0-1-1,-1 2 1,1-1 0,0 0-1,-1 1 1,0 0 0,1 0 0,4 4-1,-1 0 1,0 0-1,0 1 1,-1 0-1,0 1 0,-1 0 1,8 11-1,5 8-21,-1 1 1,-2 1-1,-1 0 0,19 52 0,-32-73-570,-2-38-9319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27.9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2865,'0'0'9250,"296"8"-9074,-237-8-152,-11 0-24,-4 0-705,-15 0-1503,-14-4-1657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28.2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1 1512,'0'0'11499,"-14"279"-10539,14-197-400,0-4-384,0 0-176,0-12-256,5-9-1016,4-32-1153,6-13-1528,0-12-1016</inkml:trace>
  <inkml:trace contextRef="#ctx0" brushRef="#br0" timeOffset="1">478 63 7826,'0'0'9570,"38"279"-7810,-28-197-1104,-5 0-416,0-4-240,-5 29-1192,0-25-2905,0-17-3576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28.6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0 222 4529,'0'0'7840,"44"-5"-5962,310-36 1005,260-54-80,-293 41-2630,-141 31-385,-105 20-3545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20.0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657 547 2857,'0'0'3772,"-10"-39"-2493,-33-128 202,37 146-1114,-1 1-1,0-1 1,-1 1 0,-2 0 0,0 1 0,-1 0 0,0 0 0,-19-21 0,17 23-131,4 5 19,0 0 0,-1 1 0,-1 0 0,0 1 0,0 0 0,-1 0 0,-23-13 0,27 19-146,0 0 0,0 0 1,0 1-1,-1 1 0,1-1 1,-1 1-1,1 1 0,-1-1 1,0 2-1,0-1 0,0 1 0,1 0 1,-1 1-1,-17 4 0,17-2-95,0 0-1,0 1 1,1 0-1,-1 0 1,1 1-1,0 0 1,1 1-1,-1 0 1,1 0-1,0 1 1,0 0-1,1 0 1,0 0-1,0 1 1,1 0-1,0 0 1,-4 9 0,-6 13-5,1 0 0,1 1 0,-13 51 0,14-28 1,2 0-1,3 0 0,2 1 1,3 60-1,1-101-7,2-1 1,0 1-1,0 0 0,1-1 0,1 0 1,0 1-1,9 21 0,-9-28 0,1 0-1,0 0 0,1 0 1,0-1-1,0 1 0,0-1 1,0-1-1,1 1 1,0-1-1,0 0 0,1 0 1,0 0-1,-1-1 0,9 4 1,-1-3-1,0 1 0,0-2 1,0 0-1,0 0 0,1-1 1,-1-1-1,1-1 0,-1 0 1,19-1-1,-22-1-36,0-1 1,0 0-1,0-1 0,0 0 0,0 0 1,0-1-1,-1 0 0,0-1 1,0-1-1,0 1 0,-1-1 1,1-1-1,15-14 0,9-12-1656,58-68 1,-81 87 1017,35-43-3576,-11 9-842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20.4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1109 0 2761,'0'0'10062,"-9"5"-9114,-7 7-592,0 0-1,1 1 1,0 0 0,1 1 0,1 1-1,-14 20 1,-11 9 229,-471 527 1834,288-326-3432,128-131-1537,-13 14-6684,89-113 5279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20.8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623 494 4881,'0'0'5652,"-29"-24"-5435,-99-69-63,121 88-141,0 1 1,-1 1 0,1-1-1,-1 1 1,0 0 0,0 1-1,0 0 1,0 0-1,0 1 1,-1 0 0,1 1-1,0 0 1,0 0 0,-12 1-1,-9 1 45,25-2-49,-22 0 127,-52 6 0,69-5-104,0 1 0,1 1 0,0-1 0,-1 1 0,1 1 0,0-1 0,1 1 0,-1 1 0,-12 9 0,11-7-5,1 1 0,0-1 0,0 1 0,1 1 1,0 0-1,1 0 0,0 0 0,0 0 1,1 1-1,0 0 0,1 0 0,0 1 1,-4 15-1,3 5 45,1 0 0,1 0 0,2 47 0,1-71-63,0 0-1,0-1 1,1 1-1,0 0 1,0 0-1,0 0 1,1-1-1,5 12 1,-6-15-4,1 0-1,0 0 1,0 0 0,1-1-1,-1 1 1,1 0 0,-1-1-1,1 0 1,0 1 0,0-1-1,0 0 1,0-1-1,0 1 1,0 0 0,0-1-1,1 0 1,-1 0 0,5 1-1,0 0 46,1 0 0,0-1 0,-1 0 0,1 0-1,0-1 1,0 0 0,0-1 0,-1 0-1,1 0 1,0-1 0,-1 0 0,1-1 0,-1 0-1,0 0 1,0 0 0,0-1 0,15-10-1,1-4 39,0-2-1,-1 0 1,36-42-1,-47 49-96,157-177-126,53-57-2378,-104 130-547,-9 12-501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21.1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2521,'0'0'10801,"27"27"-9729,0-1-780,13 12 375,-2 1 0,58 80 1,107 227 1699,-141-229-2267,115 162 1,-172-272-455,0-1 0,1 1 0,0-1 0,0 0 0,1-1 0,-1 1 0,9 4 0,-9-7-451,0 0 0,0 0 0,0-1 0,0 0-1,10 2 1,10-2-4443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21.4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551 223 5793,'0'0'8346,"-33"-32"-8055,-108-100-99,132 124-169,0 0 0,0 1 0,-1 0 0,0 1 1,-13-6-1,18 10-10,1 1 0,-1-1 0,0 1-1,0 0 1,0 1 0,0-1 0,-7 1 0,-5-1 12,9 1-20,-1-1 1,1 1 0,0 0 0,-1 1 0,1-1 0,0 2 0,-1-1 0,1 1-1,0 1 1,0-1 0,0 1 0,1 1 0,-1-1 0,1 2 0,0-1 0,0 1-1,0-1 1,0 2 0,1-1 0,0 1 0,-9 11 0,7-6 2,0 0 0,1 1 0,1 0 0,0 0 1,0 0-1,1 1 0,1 0 0,-6 25 0,7-17 3,0-1 0,2 1 0,0 0 0,2 0 0,2 22 0,-2-37-8,0 0 1,0-1 0,1 1 0,-1-1 0,1 0-1,0 0 1,1 0 0,-1 0 0,1 0 0,0 0-1,1 0 1,-1-1 0,1 0 0,0 1 0,0-1 0,0-1-1,0 1 1,1-1 0,-1 1 0,1-1 0,0-1-1,0 1 1,0-1 0,0 0 0,6 2 0,8 2-41,1-2 1,-1 0 0,1-1-1,0-1 1,34-1 0,-40-1-139,0-1 0,-1 0 0,1-1 0,0-1 0,-1 0 0,0-1 0,24-10 0,-10 1-1584,-2-1 0,37-28-1,-20 12-2671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39.8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0 362 6745,'0'0'4785,"297"-4"-4032,-185-13-337,-5 9 192,-10 0-608,-24 8-152,-20 0-184,-19 0-3193,-29-17 328,-5-3-880</inkml:trace>
  <inkml:trace contextRef="#ctx0" brushRef="#br0" timeOffset="1">516 1 888,'0'0'6458,"-59"209"-4650,35-98 897,5 16 559,4-4-527,0-8-689,15-16-895,0-25-569,0-21-320,15-24-264,29-17-240,34-28-1433,-5-34-4152,-10-20-3601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21.9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1110 17 1728,'0'0'9548,"-4"-5"-8519,3 4-1002,0 0 0,1 0-1,-1 0 1,0 1 0,0-1 0,0 0-1,0 1 1,0-1 0,0 0-1,0 1 1,0-1 0,0 1-1,0-1 1,0 1 0,0 0 0,0-1-1,0 1 1,0 0 0,-1 0-1,1 0 1,0 0 0,0 0-1,0 0 1,0 0 0,0 0 0,-1 0-1,1 1 1,0-1 0,0 0-1,0 1 1,0-1 0,0 1 0,0-1-1,0 1 1,0 0 0,0-1-1,0 1 1,0 0 0,0-1-1,-1 3 1,-8 7 132,-1 0-1,2 1 0,-10 12 1,-5 7 206,-304 334 1489,-44 50-95,361-401-1781,-142 173-3914,132-157 2609,1 1 0,2 1 0,1 0 0,-21 54 0,27-53-5380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22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576 304 6649,'0'0'5312,"-14"-39"-4964,-46-123-189,57 153-145,0 1 1,-1-1-1,-1 1 1,1 0-1,-1 0 1,-10-11-1,12 16-4,0 1-1,0 0 1,0 0-1,0 0 1,0 0-1,0 0 1,-1 1-1,1-1 1,-8-1-1,6 1 3,-3 0 0,-1-1 1,1 1-1,-1 1 1,1 0-1,-1 0 1,0 0-1,1 1 1,-1 0-1,0 1 1,1 0-1,-1 1 0,-15 4 1,12-2-8,0 1-1,0 1 1,1 0-1,0 0 1,0 1-1,0 1 1,-18 16-1,8-1-5,0 0 0,2 1 0,1 0 0,0 2 0,2 0 0,-19 42 0,29-55 2,1 0-1,0 0 1,0 0 0,1 1 0,1 0 0,1 0-1,0 0 1,0 0 0,1 0 0,1 1 0,1-1 0,3 21-1,-4-32 2,1 0-1,1 1 0,-1-1 0,0 0 0,1-1 0,-1 1 1,1 0-1,0 0 0,0-1 0,0 1 0,0-1 0,1 1 0,-1-1 1,1 0-1,-1 0 0,1 0 0,0 0 0,-1-1 0,1 1 1,0-1-1,0 0 0,0 0 0,1 0 0,-1 0 0,6 1 1,9 1 2,0-1 1,0 0 0,26-1 0,-33-2-12,5 1-187,0-1 1,-1-1-1,1-1 1,-1-1-1,1 0 0,-1 0 1,0-2-1,-1 0 0,1 0 1,-1-2-1,-1 1 0,1-2 1,-1 0-1,15-14 0,38-36-3516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23.8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 1664,'0'0'12635,"0"0"-12603,0 0-1,0 1 1,0-1 0,0 0-1,1 0 1,-1 0-1,0 0 1,0 0 0,0 1-1,1-1 1,-1 0-1,0 0 1,0 0 0,1 0-1,-1 0 1,0 0 0,0 0-1,0 0 1,1 0-1,-1 0 1,0 0 0,0 0-1,1 0 1,-1 0 0,0 0-1,0 0 1,1 0-1,-1 0 1,0 0 0,0 0-1,0 0 1,1 0 0,-1-1-1,0 1 1,0 0-1,0 0 1,1 0 0,-1 0-1,0 0 1,0-1-1,0 1 1,0 0 0,1 0-1,-1 0 1,0-1 0,0 1-1,0 0 1,0 0-1,0 0 1,0-1 0,0 1-1,0 0 1,0 0 0,0-1-1,0 1 1,0 0-1,0 0 1,0-1 0,0 1-1,0 0 1,0 0 0,0-1-1,0 1 1,0 0-1,0 0 1,0 0 0,0-1-1,0 1 1,8 10 353,0 1 0,0 1 0,-1-1 0,10 23 1,-5-9 86,313 649 2258,-250-482-5290,-35-63-3302,-19-51-243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24.2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352 249 3665,'0'0'12764,"-7"-31"-12523,-28-99-131,33 125-107,0 1 0,0-1 0,0 0 0,0 0 0,-1 1 0,0-1 0,0 1 0,0 0 0,0 0 1,-1 0-1,1 0 0,-1 0 0,0 1 0,0 0 0,-1 0 0,1 0 0,0 0 0,-1 1 0,0 0 1,-8-3-1,4 3-15,1 0 0,-1 1 0,0 0 0,1 0 0,-1 1 0,0 1 0,0-1 0,1 1 0,-10 3 0,12-3 6,0 1 0,0 1 0,0-1 0,1 1 0,-1 0 0,1 0 0,-1 0-1,1 1 1,0 0 0,1 0 0,-1 0 0,1 1 0,-1-1 0,1 1 0,1 0 0,-1 1 0,1-1 0,0 0 0,0 1 0,-2 6 0,-2 5 4,1-1 0,1 1 0,1 0 0,1 0 1,0 0-1,-1 18 0,4-23 0,-2 9-4,1 0-1,4 39 0,-2-54 1,0 0 0,0-1 0,1 1 0,0-1 0,0 1 0,0-1 0,0 0 0,1 0 0,0 0 0,0 0 0,0 0 0,1-1 0,0 1 0,8 7 0,-3-6-8,0 0-1,0-1 1,0 0 0,1-1 0,0 1 0,0-2-1,0 0 1,0 0 0,1-1 0,-1 0 0,1 0-1,-1-1 1,1-1 0,0 0 0,-1 0 0,1-1-1,-1-1 1,1 0 0,-1 0 0,1-1-1,-1 0 1,0 0 0,0-2 0,-1 1 0,14-9-1,10-14-741,-2-2 0,0-1 0,-2-2 0,29-40 0,13-27-4293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25.0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993 0 1808,'0'0'11043,"-239"214"-9699,171-140-288,-10 12 8,0 12-223,-9 5-425,4 4-224,5-1-192,10 1-120,5 0-984,0 37-1217,14-25-1048,10-21-1512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25.3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366 493 6465,'0'0'8981,"-17"-31"-8914,-54-102-74,62 114-5,0 1 0,-2 0 0,0 1 0,-24-30 0,30 43 11,1 1 0,-1-1 0,1 1-1,-1 0 1,0 1 0,0-1 0,-1 1 0,1 0 0,0 0 0,-1 1 0,1-1 0,-1 1 0,0 1 0,1-1-1,-1 1 1,-11 0 0,13 0 0,0 1 0,0-1 0,0 0 0,1 1 0,-1 0 0,0 0-1,0 0 1,0 1 0,1-1 0,-1 1 0,0 0 0,1 0 0,0 0 0,-1 0-1,1 1 1,0-1 0,0 1 0,1 0 0,-1 0 0,0 0 0,1 0 0,0 0 0,0 1-1,0-1 1,0 1 0,0-1 0,1 1 0,-1 0 0,-1 6 0,0 6 11,0 0 0,0 0 0,2 1-1,0-1 1,0 0 0,3 18 0,-2-31 4,0-1 0,1 1 0,-1-1 0,1 1 0,0-1 0,0 1 0,-1-1 0,2 1 0,-1-1 0,0 0 0,0 0 0,1 0 0,-1 0 0,1 0 0,-1 0 0,1 0 0,0 0 0,3 2 0,-1-1 14,0-1-1,1 1 1,-1-1 0,1 0-1,0 0 1,0 0-1,0-1 1,9 2 0,2-1 46,0 0 0,1-2 1,-1 0-1,1-1 0,16-2 1,-24 1-49,0 0 0,0-1 0,0 0 0,0 0 1,-1-1-1,1 0 0,-1 0 0,12-9 1,5-6-78,28-27 0,-37 31-23,36-36-2460,80-104 0,-101 117 655,31-45-2729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25.6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5905,'0'0'8994,"189"217"-7233,-130-122-273,4 12-368,5-1-336,-5 5-328,-9-8-272,4-1-160,-9-11-24,-10-13-152,-5-5-1400,5-7-1665,-10-12-1904,-10-30-656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25.9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653 124 6217,'0'0'6270,"-51"-15"-4941,-164-48-307,74 25-314,120 35-641,0 0-1,-34 2 1,50 1-65,-1 0 0,1 0 0,0 1 0,-1-1 0,1 1-1,0 0 1,0 1 0,-1 0 0,1-1 0,0 1 0,0 1 0,1-1 0,-10 7 0,9-4-2,1-1 0,-1 1-1,1 1 1,0-1 0,0 1 0,0-1 0,1 1 0,0 0 0,0 1 0,1-1-1,-2 7 1,-3 16 4,1 1-1,1 0 0,2 0 1,1 0-1,3 45 0,0-34 4,-1-28 18,0 0 1,1 0-1,1 0 0,0 0 1,1 0-1,1-1 0,-1 1 1,2-1-1,11 23 0,-11-27 40,1 0 0,-1 0 0,2 0 1,-1 0-1,1-1 0,0 0 0,1-1 0,-1 1 0,2-1 0,-1-1 0,0 0 0,1 0 0,14 6 0,-10-7-25,1 0-1,-1 0 0,1-1 1,-1-1-1,1 0 0,0-1 0,0-1 1,0 0-1,0-1 0,0 0 1,-1-1-1,1 0 0,0-2 1,-1 1-1,0-2 0,0 1 1,0-2-1,20-11 0,-9-2-503,0-2 1,-1 0-1,-1-2 0,0-1 1,20-30-1,26-42-4181,-16 5-1964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31.4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 3713,'0'0'4629,"11"0"-3804,135-3 851,165 4-1235,-288 2-434,-1 1 0,1 0 1,-1 2-1,0 1 0,-1 1 0,0 0 1,22 13-1,141 92 209,-84-47 109,95 37 372,-118-65-514,80 51 0,-134-73-126,0 1 0,-1 1 0,0 1 0,-2 1 0,0 1 0,-1 0 0,21 33 0,3 13 79,-4 3 0,-2 0 0,-4 3 0,-3 1 1,-3 1-1,25 115 0,-33-109-147,4 0 0,58 134 0,-49-130 6,33 142 0,19 52 32,0-76-27,-24-65 4,71 252-1,-100-263 35,-5 2 0,13 203 0,-36-42-14,-4-171-18,-5 23 54,-33 199 0,31-297 23,-1 0 0,-2 0 1,-2-1-1,-2-1 0,-2 0 1,-22 41-1,26-60-80,0-1 0,-2 0 0,0-1 0,-2-1 0,0 0 0,-1-1 0,-1-1 0,0-1 0,-1-1 0,-1-1 0,-40 23 0,44-31-65,0 0 0,-1-1 1,0 0-1,0-2 1,0 0-1,0-1 0,-1-1 1,1 0-1,-24-2 0,31 0-34,-1-1-1,1 0 0,-1 0 1,1-1-1,0-1 0,0 0 1,0 0-1,0-1 0,-11-6 1,5 0-220,0 0 0,1-2-1,0 1 1,-15-17 0,-66-70-3658,20-1-1781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31.9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76 1024,'0'0'10490,"43"-13"-9367,138-39-567,-171 49-519,1 1-1,-1 0 1,1 0-1,-1 1 0,22 0 1,-29 2-28,1 0 0,0 0 1,0 0-1,0 0 0,0 1 1,-1 0-1,1-1 0,-1 1 0,5 3 1,1 1 1,-4-3-11,-1 0 0,1 0 0,-1 1 0,0-1 0,0 1 0,0 0 0,-1 0-1,1 1 1,-1-1 0,0 1 0,0 0 0,0 0 0,-1 0 0,0 0 0,0 0 0,0 0 0,-1 0-1,1 1 1,-1-1 0,0 6 0,0-3-30,-1-1-1,0 0 1,-1 1-1,0-1 1,0 0-1,0 1 1,-1-1 0,0 0-1,-1 0 1,1 0-1,-1 0 1,-1-1-1,1 1 1,-8 9-1,-107 118-548,22-29 288,95-104 291,-2 2-1,0 1 1,0-1-1,0 1 1,1-1-1,-1 1 1,1 0-1,0 0 1,0 0-1,1 0 1,-1 0-1,1 0 1,0 1-1,-2 7 1,3-11 0,0-1 0,0 1 0,1-1 0,-1 1 0,0-1 0,0 1 0,0 0 0,0-1-1,0 1 1,1-1 0,-1 1 0,0-1 0,1 1 0,-1-1 0,0 1 0,1-1 0,-1 0 0,0 1 0,1-1 0,-1 1 0,1-1 0,-1 0 0,1 1 0,-1-1 0,1 0 0,-1 0 0,1 1 0,-1-1 0,1 0-1,21 3 2,-11-2-1,110 7-57,-84-8-117,1 2 0,-1 2 0,68 16 0,-100-19 166,-1 0-1,0 1 0,1 0 0,-1 0 0,0 0 0,0 1 0,-1-1 0,1 1 0,0 0 0,-1 0 0,0 0 1,0 0-1,0 1 0,0-1 0,0 1 0,0 0 0,-1 0 0,4 7 0,-5-8 12,0 1 0,-1 0 0,1-1-1,-1 1 1,1 0 0,-1 0 0,0-1-1,0 1 1,-1 0 0,1-1 0,-1 1-1,0 0 1,0-1 0,0 1 0,0-1 0,-1 1-1,1-1 1,-1 1 0,0-1 0,0 0-1,0 0 1,0 0 0,-1 0 0,-5 5-1,-14 11-36,0-1 0,-2-1 0,0-1-1,-29 15 1,14-9-256,-74 44-2207,5-11-2430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2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1584,'0'0'6278,"23"5"-5163,8 1-801,310 56 2398,259-44-3608,-446-19-2809,-67 1-88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42.8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26 360,'0'0'12369,"1"-4"-11583,-1 3-741,0 0-1,1 0 1,-1 0 0,0 0-1,1 0 1,-1 0 0,1 0-1,0 0 1,-1 0 0,1 0-1,0 0 1,0 1 0,-1-1-1,1 0 1,0 0 0,0 1-1,0-1 1,0 1 0,0-1-1,0 1 1,0-1 0,0 1-1,0 0 1,0-1 0,0 1-1,1 0 1,3-1 54,1 0-1,-1 1 1,0 0-1,0 0 1,0 0-1,6 2 1,8 1 110,-2 2 1,33 11-1,-40-12-161,-1 0-1,1 0 1,-1 2-1,0-1 0,0 1 1,-1 0-1,15 14 0,-19-15-40,0-1-1,0 1 1,-1 0-1,1 0 1,-1 1-1,0-1 1,-1 1-1,1-1 1,-1 1-1,0 0 1,-1 0-1,1 0 1,-1 0-1,0 9 1,0-6 25,-1 0 0,0 1 0,-1-1 0,1 0 0,-2 0 0,0 0 0,0 0 0,0 0 0,-1-1 0,-7 16 0,7-19-198,1-1-1,-1 0 1,0 0-1,0-1 1,-1 1-1,1-1 1,-1 1-1,1-1 1,-6 3-1,5-3-495,-1-1-1,1 1 0,-1-1 1,0 0-1,0-1 1,0 1-1,0-1 1,0 0-1,-9 0 1,-11 0-5892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34.2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929 1 6393,'0'0'5534,"-9"21"-3239,8-18-2210,0-1 1,0 1 0,0 0-1,0-1 1,0 1 0,0-1 0,-1 1-1,1-1 1,-1 0 0,0 1-1,0-1 1,0 0 0,0 0-1,0 0 1,0-1 0,0 1-1,-3 1 1,-5 6 188,-64 62 1135,3 4 0,-92 126 0,-96 184-139,-6 76-1064,255-442-426,2 0 0,1 0 0,-7 25 0,8-11-2584,4 1-3318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34.6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5753,'0'0'10861,"35"46"-9014,15 23-1211,155 203 1585,55 43-846,-53-67-831,-203-244-1048,1 1 1,-1 0-1,0 0 1,0 0-1,-1 1 1,1 0-1,-1-1 0,0 1 1,-1 0-1,0 0 1,0 1-1,0-1 1,-1 0-1,2 12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34.9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414 249 8394,'0'0'5882,"-31"-38"-5056,-102-116-526,126 146-295,0 1 1,0-1-1,-1 1 0,0 1 0,-13-8 1,19 13-11,0 0 0,0 0 0,0 0-1,-1 1 1,1-1 0,0 1 0,-1-1 0,1 1 0,0 0 0,-1 0 0,1 0 0,0 0 0,-3 1 0,-6 0-28,7 0 21,0-1 1,-1 1-1,1 0 1,0 1-1,0-1 1,1 1-1,-1 0 1,0 0-1,0 0 1,1 0-1,-1 0 1,1 1-1,0 0 1,0 0-1,0 0 1,0 0-1,0 0 1,1 0-1,0 1 1,-1-1-1,-1 6 1,-5 9 1,0 0 0,2 1 0,-7 22 0,14-38 10,-10 40-7,2 0 0,1 0 1,3 1-1,2 77 0,2-108-7,0 0 0,1 0 0,1-1 0,0 1 0,1 0 0,0-1 0,8 19 0,-8-25 6,-1-1 1,1 1-1,1-1 0,-1 0 1,1 0-1,0 0 1,0 0-1,0-1 0,1 1 1,0-1-1,0 0 0,0 0 1,0-1-1,0 0 1,1 0-1,-1 0 0,9 2 1,-9-3 0,1 0 0,-1-1 0,1 1 0,0-2 0,0 1 0,-1 0 0,1-1 0,9-1 0,-12 0-12,1 1 1,-1-1 0,0 0-1,0 0 1,-1 0-1,1 0 1,0 0 0,0-1-1,0 1 1,-1-1 0,1 0-1,-1 0 1,1 0-1,-1 0 1,0 0 0,0 0-1,0-1 1,0 1-1,2-5 1,5-14-822,0 0 0,-1-1 0,-2 0-1,0 0 1,4-35 0,-3-29-4217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35.7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243 513 5913,'0'0'2103,"27"-39"-957,98-128 226,-113 154-1209,0 1-1,0 0 1,2 1-1,-1 0 1,1 1-1,1 0 1,16-7-1,-5 6 152,0 1 1,44-11-1,-66 20-287,37-8 250,0 1 0,0 3 0,0 1 0,83 3-1,-103 2-200,-1 1 0,0 0 0,0 2-1,0 0 1,-1 1 0,1 1 0,-1 1-1,0 1 1,-1 0 0,0 2 0,0 0-1,-1 1 1,-1 0 0,1 1 0,-2 1-1,0 1 1,0 0 0,-2 1 0,15 19-1,-14-15-37,-1 1 0,0 0 0,-1 1 0,-2 0-1,0 1 1,-1 0 0,6 27 0,-6-13-20,-2 1 0,-1 0 0,1 70 0,-6-84-14,-1 0 1,-1 0-1,-1 0 0,-1 0 0,0 0 1,-2 0-1,-1-1 0,-1 0 0,-1 0 1,-14 28-1,5-22 3,-2 0 1,-1-1-1,-1-1 0,-1-1 1,-2-1-1,0-1 0,-1-1 1,-2-1-1,0-1 1,-48 26-1,16-15 0,-1-3 0,-2-2 1,-1-3-1,-89 21 0,87-31 23,-1-2 0,-1-3 0,-77-1 0,119-6-15,0-1 1,0-1-1,1-2 0,-1 0 0,-41-12 0,59 12-10,-1 0-1,0 0 1,1 0-1,0-1 1,0 0-1,0-1 0,0 0 1,1 0-1,0 0 1,0 0-1,0-1 0,0 0 1,1-1-1,0 1 1,1-1-1,-1 0 1,1 0-1,1 0 0,-1-1 1,-3-12-1,2 2-5,2 0 0,0 1-1,1-1 1,1-1 0,0 1-1,2 0 1,0 0 0,1 0-1,0 0 1,2 1 0,0-1-1,1 1 1,9-21 0,-2 13-9,2 1 0,1 0 1,0 2-1,2-1 1,27-27-1,17-12 2,2 3 0,2 3 0,90-59 1,236-116 4,-307 188 35,125-45 0,-164 74 29,1 1 0,1 2 0,0 3 0,83-5 0,-97 12-4,5-2 2,0 2 1,0 1-1,0 2 0,54 11 0,-81-11-36,-1 1 0,1 1 0,-1 0 0,0 0 0,0 1 0,0 0 0,-1 0 0,0 2 0,0-1 0,0 1 0,-1 0 0,0 0 0,0 1 0,-1 1 0,0-1 0,0 1 0,-1 0 0,0 0 0,-1 1 0,5 10 0,-4-4 41,0 0-1,-1 0 1,-1 1-1,0 0 1,1 22-1,0 87 246,-5-103-271,-1 0-1,-1-1 1,0 1 0,-2-1 0,-1 1 0,-1-1 0,0 0 0,-2-1 0,-1 0 0,-20 38 0,3-18 0,0-2 1,-3-1-1,-1-1 0,-2-1 0,-1-2 1,-2-1-1,-45 32 0,35-32 16,-2-2 0,-1-3 1,-2-1-1,0-3 0,-96 32 0,112-46 14,0-1 0,-1-1 0,-1-3 1,1 0-1,-1-3 0,-51-2 0,75 0-36,-1-2-1,1 1 0,0-2 1,-1 1-1,1-2 1,1 1-1,-23-12 0,27 11-22,0 0-1,0-1 1,0 0-1,1-1 1,0 1-1,0-1 1,0 0-1,1-1 1,0 0-1,0 1 1,1-2-1,-5-8 1,1-2-13,1 1 1,1-1-1,1 0 0,1 0 1,0 0-1,-1-26 1,1-126-204,4 140 153,1-1 1,2 0 0,2 1-1,0 0 1,2 0 0,1 0-1,2 1 1,0 0 0,2 1-1,29-49 1,-7 27 33,2 1 0,2 2 0,3 2 0,1 2 0,2 1 0,2 3 0,2 1 0,1 3 0,55-30 0,-55 37 8,2 1 1,0 3-1,2 3 1,0 1-1,1 3 0,1 3 1,1 1-1,68-5 1,-105 16 0,0 1 1,0 0 0,0 2-1,0 0 1,0 1-1,20 6 1,-33-7 7,-1 1 0,0-1-1,0 1 1,0 1 0,0-1 0,0 1 0,0 0 0,-1 0-1,1 0 1,-1 1 0,0 0 0,0 0 0,0 0 0,-1 0-1,1 0 1,-1 1 0,0-1 0,0 1 0,0 0 0,-1 0-1,0 0 1,0 0 0,0 1 0,0 5 0,2 4 18,-2 0 1,0 1 0,0-1-1,-2 1 1,0-1 0,-1 1-1,0-1 1,-1 1 0,-1-1-1,0 0 1,-1 0 0,-1 0-1,-1 0 1,0-1-1,0 0 1,-1 0 0,-1-1-1,-17 22 1,-8 5 54,-2-2 0,-1-1 0,-2-2 1,-1-2-1,-84 54 0,54-46 9,-2-3 1,-1-3-1,-85 29 1,117-51-41,0-1 1,-1-2-1,0-2 1,-57 4-1,92-11-33,-9 0 17,0-1-1,-29-2 0,40 1-22,1 1 0,-1-1 0,1 0 0,-1 0 0,1 0 0,0 0 0,-1-1 0,1 1 0,0-1 1,0 0-1,0 0 0,0 0 0,0 0 0,1-1 0,-1 1 0,0-1 0,-2-4 0,1 1-15,1 0 1,1-1 0,-1 1-1,1-1 1,0 1 0,1-1-1,-1 0 1,1 0-1,0-11 1,1-7-113,3-37 0,0 43 74,0 0-1,1 0 0,2 0 1,-1 0-1,2 0 0,1 1 1,0 1-1,14-22 0,8-6-126,63-74-1,-59 80 104,1 1-1,2 2 1,2 1 0,1 2-1,80-49 1,-108 75-147,1 1-1,-1 0 1,1 1-1,0 1 1,26-7-1,-34 10-27,0 1-1,0-1 1,0 1 0,1 0-1,-1 0 1,0 0-1,0 1 1,0 0-1,0 0 1,0 0 0,0 1-1,-1-1 1,1 1-1,0 0 1,-1 0 0,1 1-1,-1 0 1,5 3-1,-3 0-450,-1-1-1,0 1 1,0 0-1,-1 1 0,0-1 1,4 9-1,22 43-6148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39.3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1 185 4185,'0'0'6969,"306"4"-4744,-179-4 407,24 0-311,19-29-865,10-8-440,0 5-423,-15 3-321,-19 0-184,-39 13-88,-29 3-392,-30 9-1513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39.7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0 460 3681,'0'0'7977,"248"-78"-6728,-87 17-329,29-1 72,9 0-224,5 5-304,-4 8-216,-6 8-248,-9 8-528,44 21-1384,-45 12-2225,-33-5-944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40.0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9698,'0'0'3113,"321"0"-2577,-209 0-192,-14 8-344,-16 46-344,-28-1-1761,-40 0-1815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40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82 2841,'0'0'10458,"336"-4"-9258,-161-21-480,19 5-424,6-1-296,-6 9-200,50 12-1328,-50 4-2577,-38 25-272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40.6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1591 1 9514,'0'0'3593,"292"0"-3393,-238 4-200,-35 66-1424,-9-5-2193,-10 9-720</inkml:trace>
  <inkml:trace contextRef="#ctx0" brushRef="#br0" timeOffset="1">1 2258 2705,'0'0'11866,"379"-33"-10962,-233 21-592,5 4-184,0 0-128,34-1-1168,-25 1-1280,-38-4-2809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41.0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685 119 168,'0'0'12409,"-50"-20"-11851,-157-59 591,193 74-915,0 1-1,0 1 0,0 0 0,-16-1 1,25 4-165,0 0 0,0 0 0,0 0 0,0 1 0,0-1 0,0 1 0,0 1 0,0-1 0,-6 3 0,5 0-33,0 0 0,0 1 1,0-1-1,0 1 0,1 1 0,0-1 1,0 1-1,0 0 0,1 0 1,0 0-1,-5 9 0,8-13-35,-23 40 27,1 1 0,3 1 1,1 1-1,-14 51 0,-35 194 350,54-203-35,4 0 0,4 0 0,6 105 0,0-179-281,1 0 1,1 0 0,0 0-1,0 0 1,1-1-1,1 1 1,0-1-1,1 0 1,11 20-1,-12-25-31,2 0-1,-1 0 1,1 0-1,0-1 0,0 0 1,1 0-1,-1 0 1,1-1-1,1 0 1,-1 0-1,1-1 0,0 0 1,0 0-1,0-1 1,12 3-1,-1-1-7,1-1-1,-1-1 1,1-1 0,0 0-1,0-2 1,0 0-1,0-1 1,0-1 0,0-1-1,-1-1 1,1-1-1,-1 0 1,0-2 0,-1 0-1,1-1 1,-1-1-1,25-16 1,-7 1-47,0-2-1,-2-2 1,0-1 0,-2-1-1,-2-2 1,49-64 0,-61 70-19,0-2 1,-2 0 0,-1 0-1,-1-2 1,-2 0 0,-1 0-1,-1-1 1,-1-1 0,7-60-1,-12 58 26,-2-1 0,-4-59 0,1 82 16,-1 0 0,0 1-1,-1-1 1,0 1 0,-1-1 0,0 1-1,-1 1 1,0-1 0,-1 0-1,0 1 1,-9-11 0,6 9-19,0 1-1,-1 0 1,-1 1 0,1 0-1,-2 0 1,0 1 0,0 0 0,0 1-1,-1 1 1,0 0 0,0 1-1,-1 0 1,0 1 0,0 1 0,0 0-1,-1 0 1,0 2 0,-20-2-1,31 4-248,-1 0 0,0 0-1,1 0 1,-1 1 0,1 0-1,-9 2 1,11-2-161,0 0-1,0 0 1,0 0-1,0 1 1,0-1 0,1 0-1,-1 1 1,0 0-1,-1 2 1,-13 16-7521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43.1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13 3593,'0'0'15731,"78"-12"-27997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10.3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0 285 3897,'1'3'17260,"13"-1"-15636,32-3-579,0-1 1,0-2 0,0-3-1,55-14 1,191-64-527,63-17-1540,-118 45-5718,-211 53 3430,6-2-5348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10.7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53 1 4385,'0'0'6923,"-9"41"-5087,-27 140 134,33-163-1645,1 0 1,0 1 0,2-1-1,0 1 1,1-1-1,0 1 1,2-1 0,0 0-1,10 29 1,-6-19 17,27 105 971,-6 1-1,15 196 0,-37 127-952,-20-276-881,-5-64-4850,13-161-1128,-14-222-609,6 121 4708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11.1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223 79 3161,'0'0'4574,"-14"38"-3068,1-1-1089,-72 216 1744,-15 56-629,90-272-2258,22-75-3632,1-1 3690,2 2 1,2 0 0,23-38-1,-26 51 888,1 1-1,1 1 1,1 0-1,1 1 1,1 1-1,24-20 1,10-3 329,73-46-1,-44 37-319,2 4 1,114-47-1,-187 90-70,0 0 0,1 1-1,-1 1 1,1 0 0,0 0-1,0 1 1,0 1 0,15 0 0,-26 1-127,0 1 0,-1-1 0,1 1 0,0-1 0,-1 1 0,1-1 0,0 1 0,-1 0 0,1-1 0,-1 1 0,1 0 0,-1 0 0,1 0 0,-1-1 0,0 1 1,1 0-1,-1 0 0,0 0 0,0 0 0,0-1 0,0 1 0,1 0 0,-1 0 0,0 0 0,-1 1 0,3 4 123,7 37 70,-2 1-1,-1-1 1,-3 1 0,-1 0 0,-2 0 0,-7 49-1,3-77-202,0-1 0,0 1-1,-2-1 1,0 0 0,0 0-1,-2-1 1,0 1-1,0-2 1,-1 1 0,-1-1-1,-1-1 1,1 0-1,-2 0 1,0-1 0,0 0-1,-1-1 1,0-1 0,-18 10-1,25-16-245,0 0 1,-1 0-1,0-1 0,1 0 0,-1 0 0,0 0 1,0-1-1,-8 0 0,12-1 78,1 0 1,0 0-1,-1 0 1,1 0 0,-1 0-1,1-1 1,0 0-1,-1 1 1,1-1-1,0 0 1,0 0-1,0 0 1,-1 0-1,1 0 1,0-1-1,0 1 1,1-1-1,-1 1 1,0-1-1,0 0 1,1 0-1,-1 0 1,1 0-1,0 0 1,-1 0-1,1 0 1,-1-4-1,-6-23-311,1 0 0,1 0-1,2 0 1,-1-59-1,4 50 481,-4-111 1321,4 147-1249,1-1-1,0 1 1,0 0-1,0-1 1,0 1 0,0-1-1,1 1 1,-1-1 0,1 1-1,-1 0 1,1-1-1,0 1 1,0 0 0,0 0-1,0 0 1,0-1 0,1 1-1,-1 0 1,0 1-1,1-1 1,0 0 0,-1 0-1,3-1 1,2 1 60,-1 0 0,0 1 0,1 0-1,-1 0 1,1 0 0,-1 0 0,1 1 0,10 1 0,12 0 73,0 1 0,-1 2 0,1 0 0,-1 2-1,0 1 1,0 1 0,-1 1 0,0 2 0,-1 0 0,33 21 0,-45-24-231,103 63 211,-103-62-314,-1 0 1,-1 0-1,0 2 1,0-1-1,-1 1 1,15 21 0,-23-29-212,-1 0 1,1 0-1,-1 0 1,1 0 0,-1 0-1,0 1 1,0-1-1,-1 0 1,1 1 0,-1-1-1,1 5 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11.6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1 402 4897,'0'0'9158,"42"-7"-8561,140-28-505,-134 26-768,-2-2 0,0-2 0,50-22 0,-91 33 266,0 0 0,1 0 0,-1-1 1,0 1-1,0-1 0,0 0 0,7-7 0,-10 8 202,-1-1-1,1 1 0,-1 0 1,0 0-1,0-1 0,0 1 1,0-1-1,0 1 0,0-1 1,-1 1-1,1-1 0,-1 1 1,0-1-1,0 1 1,0-1-1,0 0 0,0 1 1,0-1-1,-1 1 0,0-3 1,-4-15 7,-1 1 0,-1 0 0,0 1 1,-2-1-1,0 1 0,-1 1 1,-17-24-1,25 37 444,0 1 1,0 1-1,-1-1 0,1 0 1,0 0-1,-1 1 1,0-1-1,1 1 0,-1 0 1,0 0-1,0 0 1,0 0-1,-1 1 0,1-1 1,-5-1-1,7 3-189,1 0 1,-1 0-1,1 0 0,-1-1 1,1 1-1,-1 0 1,1 0-1,-1 0 0,1 0 1,-1 0-1,1 0 0,-1 0 1,1 1-1,-1-1 0,1 0 1,-1 0-1,1 0 0,-1 0 1,1 1-1,0-1 0,-1 0 1,1 0-1,-1 1 0,1-1 1,-1 0-1,1 1 0,0-1 1,-1 0-1,1 1 0,0-1 1,0 1-1,-1-1 0,1 0 1,0 1-1,-1 0 1,-2 10 261,0-1 1,1 1 0,0 0 0,1 0 0,0 0 0,1 0 0,1 21 0,0 0 267,-2 26 347,0 6 447,9 78 0,13-30 269,56 178 0,-26-114-1133,-42-139-503,23 96 106,-29-118-221,-1 0-1,-1 0 0,0 0 1,-2 0-1,1 1 0,-5 23 1,4-37 38,0 0-1,0 0 1,1 0 0,-1 0 0,-1 0 0,1 0 0,0-1 0,0 1 0,-1 0 0,1-1-1,-1 1 1,1-1 0,-1 0 0,1 1 0,-1-1 0,0 0 0,0 0 0,0 0 0,0 0 0,0 0-1,0-1 1,0 1 0,0 0 0,0-1 0,0 0 0,0 1 0,-3-1 0,-5 1-431,-1-1-1,1 0 1,-21-2 0,26 1 294,1 0 0,-1 0-1,1-1 1,-1 1 0,1-1 0,-1 0 0,1 0-1,0 0 1,0-1 0,0 1 0,0-1-1,-6-6 1,3 2-146,1 0 0,0-1 0,0 0 0,0 0 0,-7-16 0,-1-6-571,2-1 1,-14-53 0,24 74 764,-5-14-69,-11-39 317,2 0 0,-7-71-1,23 133-57,0 1-1,0-1 1,0 0 0,-1 1-1,1-1 1,0 0-1,0 1 1,0-1 0,0 0-1,0 1 1,0-1-1,0 0 1,1 1-1,-1-1 1,0 0 0,0 1-1,0-1 1,1 1-1,-1-1 1,0 0 0,1 1-1,-1-1 1,0 1-1,1-1 1,-1 1 0,1-1-1,-1 1 1,1-1-1,-1 1 1,1-1 0,-1 1-1,1 0 1,0-1-1,-1 1 1,2-1-1,26 7 520,1 7-311,44 24 0,-26-12-393,36 15-1029,-8-13-1320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11.9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8258,'0'0'5833,"39"193"-9210,-39-119-560,-5-8-968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12.5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0 609 5393,'0'0'9110,"11"-4"-7911,3-2-846,4-1 634,0 0-1,36-9 1,-50 15-906,1 0 1,0 0-1,0 1 1,0-1 0,0 1-1,0 0 1,-1 0-1,1 1 1,0-1-1,0 1 1,0 0-1,-1 1 1,1-1 0,0 1-1,-1 0 1,1 0-1,-1 0 1,6 4-1,-1 3-77,-1 1 0,0-1 0,0 1 0,-1 1 0,0-1 0,-1 1 0,0 1 0,-1-1 0,0 1 0,-1-1 0,4 16 0,2 14-54,-2 0 1,3 45-1,-5 94 145,-6-152 77,0-26-22,16-6 6,-11 0-227,0 0-1,0 0 1,0-1-1,-1 0 1,1 0-1,-1 0 1,5-9-1,25-48-1173,-19 32 362,2-4-506,-1 0 0,-1-2 1,-3 0-1,17-72 0,-11-22-321,-13-6 3565,-5 134-1728,0 0 0,0 0 0,1 0 0,-1 0-1,0 0 1,1 0 0,0 0 0,-1 0 0,1 0 0,0 1-1,0-1 1,0 0 0,0 0 0,0 1 0,0-1 0,1 1 0,-1-1-1,1 1 1,-1 0 0,1-1 0,-1 1 0,1 0 0,2-2-1,5-1-44,-1 1-1,1-1 0,0 1 0,10-1 0,6-4 314,242-72 660,-140 43-1383,-119 35-29,-1-1 0,0 1 0,0-1-1,11-7 1,-16 9 102,1-1-1,-1 1 1,-1-1 0,1 0-1,0 0 1,0 0-1,-1 0 1,1 0-1,-1 0 1,1 0 0,-1 0-1,0-1 1,0 1-1,0 0 1,0-1-1,0 1 1,-1-1-1,1-2 1,1-22-3026,-2-39 1,0 28 1459,0 35 1845,0 0 0,0 0-1,0-1 1,-1 1-1,1 0 1,-1 0 0,1 0-1,-1 0 1,0 0 0,-1 0-1,1 0 1,0 0 0,-1 0-1,-2-4 1,2 5 287,-1 0-1,1 1 1,-1-1-1,1 0 1,-1 1-1,1-1 1,-1 1 0,0 0-1,0 0 1,0 0-1,1 0 1,-1 0-1,0 0 1,0 1 0,0 0-1,-3-1 1,3 1-31,0-1 1,0 1-1,1 0 1,-1 0-1,0 0 1,0 0-1,0 0 1,1 1 0,-1-1-1,0 1 1,0 0-1,1-1 1,-1 1-1,1 1 1,-1-1-1,1 0 1,-1 1-1,-2 1 1,2 1-110,1-1 0,0 0 0,1 1 0,-1 0-1,0-1 1,1 1 0,0 0 0,0 0 0,0-1 0,0 1 0,1 0 0,-1 0 0,1 6 0,-4 41 747,3 0-1,1 1 1,3-1 0,2 1 0,17 69-1,93 417 50,-96-414-4221,-15-106 562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12.8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1 345 6633,'0'0'7386,"267"-61"-5738,-184 28-631,-5 0-705,-5 4-312,-10-3-88,-15-1-1225,-9 4-399,-14-12-1145,-16 12-711,-9 5 151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13.1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 0 1400,'0'0'13051,"-25"292"-12107,25-190-224,0 1-319,5-5-217,5-3-184,-5-17-160,4-17-961,-9-19-863,0-34-617,-9-8 121,-25 0-1201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14.2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4449,'0'0'9385,"29"29"-8976,98 94-377,-120-117-179,0 1 1,1-1-1,0-1 1,0 1-1,0-1 1,0-1-1,1 0 0,0 0 1,-1 0-1,2-1 1,-1 0-1,0-1 0,1 0 1,-1-1-1,1 0 1,-1 0-1,1-1 1,17-2-1,4 1-1115,-22 1 821,-1 0 1,1-1-1,-1-1 1,1 1-1,-1-1 1,0-1-1,0 0 1,0 0-1,0 0 1,0-1-1,-1 0 1,12-8-1,-4-1 37,0 0-1,0-1 0,-1 0 1,17-24-1,-16 17 718,10-12 6927,-25 45-5308,1 21-1085,0-15-537,-1 1-1,-1-1 1,-5 36-1,-9-3-144,-2-2-1,-32 65 1,15-35-21,-41 130 126,65-175-286,3 1 1,0 1-1,3 0 0,-1 44 1,6-79-5,1 0 1,0 0-1,0 0 1,0 0-1,-1-1 1,1 1-1,0-1 1,0 0-1,0 1 1,0-1-1,0 0 1,0 0-1,0 0 1,0 0-1,0-1 1,2 0 0,2 1-5,14-2 21,-1 0 0,1-2 0,-1 0 0,0-1 0,35-15 0,2 0-30,-36 14-196,0 0 1,0 1-1,1 0 0,-1 2 0,24-1 0,-42 14-150,-5 34 649,-2 0 1,-20 86-1,25-130-269,-11 61 900,3 1 0,1 123-1,7-174-833,0 0 0,0 0 0,1 0 0,0 0-1,1 0 1,0 0 0,1 0 0,0 0 0,1-1 0,0 1-1,0-1 1,1 0 0,1-1 0,-1 1 0,14 15 0,-18-23-73,1 0 0,-1-1 0,1 1 0,0 0 0,0-1 0,0 1 0,0-1 0,0 0 0,0 1 0,0-1 0,0 0 0,1 0 0,-1 0 0,0-1 0,1 1 0,-1 0 0,0-1 0,1 0 0,-1 0 0,1 1 0,-1-1 0,1-1 0,-1 1 0,0 0 0,1 0 0,-1-1 0,1 0 0,-1 1 0,0-1 0,0 0 0,1 0 0,-1 0 0,0-1 0,0 1 0,0 0 0,0-1 0,0 1 0,0-1 0,-1 0 0,4-3 1,4-6-125,-1 1 0,0-1 1,-1-1-1,0 1 0,10-23 1,-6 7-124,0 0-1,-1-1 1,-2 0 0,-1-1 0,-1 1-1,-2-1 1,-1 0 0,0-31 0,-3 44 258,1 6 43,-1 0 0,-1 0 0,1 0 0,-1 0 0,-1 0 0,-3-12 0,4 20 42,0-1 1,-1 1 0,1 0 0,0-1-1,-1 1 1,0 0 0,1 0 0,-1 0-1,0 0 1,0 0 0,0 1 0,0-1-1,0 0 1,0 1 0,-1 0 0,1-1-1,-1 1 1,1 0 0,0 0 0,-1 0-1,0 1 1,1-1 0,-1 1 0,0-1-1,1 1 1,-1 0 0,0 0 0,-3 0-1,2 1-47,1-1-1,0 1 1,-1-1-1,1 1 1,0 0-1,-1 0 1,1 0-1,0 1 1,0-1-1,0 1 1,0 0-1,0 0 1,0 0-1,0 0 1,1 0-1,-1 1 1,1-1 0,0 1-1,-3 3 1,-4 7-28,0 1 1,1-1-1,-6 17 1,4-10 74,-27 53-30,-4-2 0,-74 99 0,109-162-110,-3 0 338,8-29 29,1 18-314,-1-41 0,3 0 1,1 1-1,2-1 1,16-65-1,1 36-65,3 0 1,3 1-1,4 2 0,2 1 1,4 2-1,2 1 1,3 2-1,68-76 0,-85 109-109,-12 15 82,0 0-1,0 0 1,1 2 0,27-21 0,-41 35 108,-1-1 1,1 1 0,0 0-1,-1 0 1,1-1 0,-1 1-1,1 0 1,-1 0 0,1 0-1,0 0 1,-1 0 0,1 0-1,-1 0 1,1 0 0,0 0-1,-1 0 1,1 0 0,0 0-1,-1 0 1,1 0 0,-1 0-1,1 1 1,-1-1 0,1 0-1,-1 0 1,1 1 0,0-1-1,-1 0 1,0 1 0,1-1-1,-1 1 1,1-1 0,-1 1-1,1-1 1,-1 1 0,0-1-1,1 1 1,-1-1 0,0 1-1,0-1 1,1 1 0,-1-1-1,0 1 1,0 0 0,8 30 440,-7-26-310,10 41 74,1-1-1,3 0 1,1 0 0,24 43 0,-24-58-124,1-1 0,2 0 1,0-2-1,2 0 1,1-2-1,36 33 0,54 38-74,-110-94-27,-1 0 0,1 0 1,-1 0-1,0 0 0,1 0 1,-1 1-1,0-1 0,0 0 1,-1 1-1,1-1 0,0 0 1,-1 1-1,0-1 0,1 1 1,-1-1-1,0 1 0,0-1 1,0 1-1,-1-1 0,1 1 1,-1-1-1,0 3 0,-1 1-27,1 0 0,-1-1 1,-1 1-1,1-1 0,-1 0 0,0 0 0,0 0 0,-7 8 0,-24 23-450,-2-1 0,-1-2-1,-2-1 1,-54 34 0,75-55-99,-1-1 1,0 0-1,-1-2 1,-29 9-1,36-13-5,0-2 0,1 1-1,-1-1 1,0-1 0,0-1 0,0 0-1,0 0 1,-19-4 0,30 4 405,0-1 0,-1 1 0,1-1 0,-1 0 0,1 0 0,0 0 0,0 0 0,0 0 0,-1-1 0,1 1 0,0-1 0,1 1 0,-1-1 0,0 0 0,0 1 0,1-1 0,-1 0 0,1 0 0,-1 0 0,1-1 0,0 1 0,0 0 0,0 0 0,0-1 0,0-2 0,-1-4-197,0-1 1,1 0-1,0 0 1,1-18-1,1 13 393,-1 14 78,0 0 0,0 0 0,1 0 0,-1 1-1,1-1 1,-1 0 0,1 0 0,-1 0 0,1 0 0,0 1 0,-1-1-1,1 0 1,0 1 0,-1-1 0,1 0 0,0 1 0,0-1 0,0 1-1,0-1 1,0 1 0,-1 0 0,1-1 0,0 1 0,0 0 0,0-1-1,0 1 1,0 0 0,0 0 0,0 0 0,0 0 0,2 0 0,44 1 3880,-31-1-2520,33 1 3809,79 10 0,-106-7-5201,41 13 0,-50-13-840,-1 1-1,1 1 0,-1 0 1,13 9-1,-3 3-5577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0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1694 122 4449,'0'0'9123,"-38"-20"-7502,-120-57-104,150 73-1332,0 0-1,0 1 0,0 0 0,-1 0 1,1 1-1,-1 0 0,0 0 1,0 1-1,0 0 0,0 1 1,-16 1-1,-2 1 279,4-3-225,0 1 0,-1 1-1,1 2 1,0 0-1,0 1 1,1 2-1,-1 0 1,-37 16-1,-9 13 104,1 2 0,2 4 0,-119 97-1,100-64 56,4 4 0,-81 101 0,111-116-115,3 2-1,3 2 1,2 2-1,-50 114 0,71-131-148,3 1 0,2 1 0,2 0 0,2 1 0,3 1-1,3 0 1,-1 78 0,8-83-7,9 63 0,-6-93-91,1 1-1,1-1 1,2 1 0,0-2-1,13 29 1,-2-16-6,1-1 0,2-1 0,1 0-1,1-2 1,2-1 0,1 0 0,1-2 0,1-1-1,1-2 1,60 37 0,16-1 48,2-5 0,119 42 1,-131-57-61,46 20 30,205 81 197,-255-109-209,186 38 0,-165-52-29,131 1-1,114-16 5,-202-3-8,159-2-1,644-78 29,-416-8-12,-443 66 6,-1-4 1,-2-5-1,134-64 1,-176 66-45,-1-2 0,-1-2 0,-2-2 0,-2-3 0,-1-1 0,-3-3 0,-1-1-1,-2-3 1,-2-1 0,-2-1 0,-3-3 0,-2 0 0,-2-3 0,40-99 0,-55 107 16,-2 0 0,-2-1 0,-2-1 0,-2 0 0,-3 0 0,-2-84 0,-2 109 3,-1 0 0,-2 1 0,0-1 0,-2 0 0,0 1 0,-1 0 0,-2 0 0,0 1 0,-2 0 0,-23-40 0,6 20 2,-3 1-1,-1 1 1,-2 1 0,-1 2 0,-2 2 0,-2 1 0,-57-39 0,12 18 47,-2 4 1,-170-75-1,95 62-39,-3 7 1,-2 7-1,-3 7 0,-1 8 1,-1 7-1,-315-11 1,286 40 189,-325 41 0,-177 91 310,-174 89 135,414-102-594,422-111-87,-214 62-80,251-70 121,-5 1-84,-1 0 0,1 1-1,0 0 1,0 1-1,0-1 1,0 1-1,0 0 1,-6 6 0,11-7-87,0 0 0,-1 0 0,1 0-1,0 0 1,0 1 0,1-1 0,-1 1 0,1 0 0,0-1 0,0 1 0,0 0 0,0 0 0,1-1 0,-1 1 0,1 0 0,0 0 0,0 0 0,1 0 0,-1-1 0,1 1 0,1 4 0,6 28-1568,1-1 1,2-1 0,1 0 0,2 0-1,21 35 1,36 57-4878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43.9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 0 800,'0'0'9932,"29"34"-9482,92 107-126,-72-81-28,-48-58-276,-1 0 0,1-1 0,0 1 0,0 0 0,-1 0 0,1 0 1,-1-1-1,1 1 0,-1 0 0,0 0 0,0 0 0,0 0 0,0 0 0,0 2 1,-1 10 76,1-9-19,-1 0 0,1 0-1,-1 0 1,-1-1 0,1 1-1,0-1 1,-1 1 0,0-1 0,0 1-1,-1-1 1,1 0 0,-1 0-1,-3 4 1,-7 7 356,-29 26 0,12-12-84,21-20-264,-3 3 65,1 0 1,-18 26 0,26-33-142,0 1 0,0-1 0,0 1 0,1 0-1,0-1 1,0 1 0,1 0 0,0 0 0,0 1-1,0-1 1,1 8 0,0-13-14,0 0 0,0 0 0,0 0 0,0 1 0,1-1 0,-1 0-1,1 0 1,-1 0 0,1 0 0,-1 0 0,1 0 0,-1 0 0,1 0 0,0 0 0,0 0 0,-1 0 0,1 0 0,0 0 0,0-1 0,0 1 0,1 1 0,31 10-209,-15-8 54,0-2 1,20 0 0,-33-1 123,118-1 388,-123 13 831,8 271-833,-6-152 406,-3-82-552,2-43-207,-1-1 0,-1 1 0,1-1 0,-1 1 0,0-1 0,0 1 0,-1-1 0,0 0 0,0 1 0,-1-1 0,0 0 0,0 0 0,0-1 0,-1 1 0,1-1 0,-1 0 0,0 1 0,-1-2 0,0 1 0,1 0 0,-1-1 0,-1 0 0,1 0 0,-1-1 0,1 0 0,-1 0 0,0 0 0,-12 4 0,-4-2-1264,-2 0 0,1-1 1,-42 0-1,10-3-5016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0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1431 112 3361,'0'0'8607,"-23"-11"-7527,-75-33 4,91 41-998,0 1-1,0-1 0,-1 2 1,1-1-1,0 1 0,-1 0 0,1 0 1,-1 1-1,0 0 0,1 1 1,-1-1-1,1 1 0,-9 3 0,9-3-5,-19 7 257,1 0-1,0 2 1,1 0 0,0 2-1,1 1 1,-30 21 0,6-5 273,43-27-572,-402 263 3539,362-231-3183,2 2 0,0 1 0,3 3 0,1 1 0,3 2 1,-52 80-1,55-66-188,2 2 0,4 1 0,2 1 1,2 1-1,3 1 0,3 0 0,3 2 0,3-1 1,2 2-1,2 80 0,6-137-178,5 183 512,-1-161-446,0 1 0,2-1 0,1 0 0,12 32 0,-8-34-56,0-1 0,2 0 0,1-1 0,2 0 0,0-2 0,1 1 0,2-2 0,1-1 1,0 0-1,2-1 0,0-2 0,2 0 0,28 19 0,-7-13 7,1-1 0,0-3 1,52 18-1,154 40 173,-137-46-25,-41-12-124,269 77 96,-257-79-154,0-4 1,96 6-1,362-15 56,-333-9-83,879 2 45,-1042 1-24,1-3 0,-1-2 0,0-3 0,0-1 0,-1-2-1,0-2 1,-1-3 0,-1-1 0,0-2 0,53-31 0,0-15 16,-3-4 0,145-136 1,-200 166-23,-1-1 0,-2-3 0,-2 0 0,-1-2 0,39-70-1,-54 79 2,-2 1-1,-2-2 0,-1 0 0,-2-1 1,-1 0-1,-2 0 0,-2-1 0,5-64 0,-11-127-1,-1 199 0,-2-1 0,-2 1-1,0 0 1,-2 0 0,-1 1 0,-18-45 0,10 38 24,-2 1 0,-1 0 0,-2 1 1,-40-51-1,22 39 16,-2 3 1,-2 1 0,-2 2-1,-1 3 1,-2 1 0,-2 2 0,-86-45-1,4 16 158,-271-91-1,185 87 34,-283-48 1,315 86-181,-1 7 0,-261 3 1,430 19-54,-508 13 40,430-5-101,0 4-1,0 4 1,-143 43-1,202-46-515,0 2 0,2 1-1,-1 2 1,2 1 0,0 2 0,2 1-1,-47 42 1,14 0-5278,-108 136-1,69-58-3443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09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39 3793,'0'0'6812,"-38"5"-5432,-112 14 43,104-11 1068,56-7 1737,-4-1-3879,376 8 2041,-272-8-2116,16-6-103,162-29 1,-72 7-95,-317 22-433,34 5 98,-227-2-486,210 6 605,-124 20-1,23 14 458,-324 109 0,501-144-194,-19 9 265,26-11-348,0 0-1,0 0 0,0 1 0,1-1 1,-1 1-1,0-1 0,0 1 0,0-1 0,1 1 1,-1-1-1,0 1 0,1 0 0,-1-1 1,0 1-1,1 0 0,-1 0 0,1-1 0,-1 1 1,1 0-1,-1 1 0,7 3 197,11 0-96,-1-1-1,1-1 1,0 0-1,26 1 1,78-3 332,-68-2-356,-47 1-97,85 1 278,0-4 1,91-16-1,215-54 31,-396 73-323,0 0 0,0 0 0,0 0 0,0 0 0,0 0-1,0-1 1,-1 1 0,1 0 0,0-1 0,0 1 0,0 0 0,-1-1 0,1 1 0,0-1 0,0 1 0,-1-1-1,1 1 1,0-1 0,-1 0 0,2 0 0,-2 0-2,0 1 0,0-1 0,0 1 0,0-1-1,-1 0 1,1 1 0,0-1 0,0 1 0,0-1 0,-1 1 0,1-1 0,0 1-1,0-1 1,-1 1 0,1 0 0,0-1 0,-1 1 0,1-1 0,-1 1 0,1 0 0,0-1-1,-1 1 1,0-1 0,-35-17 14,-20-2-246,0 2 0,-2 3 0,-114-15 1,-185 11-371,356 19 593,-1 0 1,1 0-1,-1 0 0,1 0 0,-1 0 0,1 0 0,-1 0 0,0 1 0,1-1 0,-1 1 0,1-1 0,-1 1 0,-1 0 0,2 1-8,1-1 1,-1 0-1,1 0 0,-1 0 0,1 0 0,0 1 0,0-1 0,-1 0 1,1 0-1,0 1 0,0-1 0,0 0 0,0 1 0,1 0 0,-1 5-11,0-4 15,0 1 0,1-1 1,0 1-1,0-1 0,0 1 1,0-1-1,0 0 1,1 1-1,-1-1 0,1 0 1,0 0-1,0 0 0,0 0 1,1-1-1,-1 1 0,1 0 1,3 3-1,7 4-67,1 0 1,23 13-1,-28-18 1,19 10-587,0-2 1,0-1-1,2-1 0,-1-1 0,58 10 1,-12-9-5380,89 3 1,-90-12-1854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10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601 389 6769,'0'0'7489,"-11"-38"-6548,-39-124-134,44 140-450,-2 0 0,-18-35 1,21 50-207,1 0 1,-1 1 0,0-1-1,-1 1 1,0 1-1,0-1 1,-8-5 0,9 7-33,0 1 1,-1-1 0,1 1-1,-1 0 1,0 0 0,0 1-1,0-1 1,0 2 0,-1-1-1,1 0 1,-1 1 0,1 1-1,-1-1 1,1 1 0,-1 0-1,1 0 1,-1 1 0,1 0-1,-1 0 1,1 0 0,-7 3-1,1 1-64,0 0-1,0 0 1,1 1-1,0 0 1,1 1-1,-1 0 1,1 1 0,0 0-1,-15 18 1,5-4-37,2 0 0,1 1 1,0 1-1,2 0 1,1 1-1,0 1 0,2 1 1,2-1-1,0 2 1,2-1-1,0 1 0,2 1 1,1-1-1,0 30 1,3-33-15,1-9 51,1 0-1,2 23 0,-2-34-35,1-1 0,0 0 0,0 1 0,0-1 0,1 0 0,-1 0 0,1 0 0,0 0 0,0-1 0,0 1 0,1 0 0,-1-1 0,6 6 0,-1-4 6,0 0-1,1 0 1,-1-1-1,1 1 1,0-2-1,0 1 1,0-1-1,0-1 1,0 1-1,1-2 1,0 1-1,14 0 1,-3 0 67,1-2 0,-1 0 1,1-1-1,28-6 0,-32 2-77,0 0 0,-1-1-1,1 0 1,-1-2-1,-1 0 1,1 0 0,-1-2-1,-1 0 1,15-13 0,6-8-16,-1-2 0,34-41 0,-64 69-19,7-7-100,-1 0 0,0 0 0,0-1 0,-1 0 0,-1-1 0,-1 0 0,12-29 0,-19 43 39,1-1-1,-1 1 0,0 0 1,0-1-1,0 1 1,0 0-1,0-1 1,1 1-1,-1 0 1,0-1-1,0 1 1,0-1-1,0 1 1,0 0-1,0-1 1,0 1-1,0 0 1,-1-1-1,1 1 1,0 0-1,0-1 1,0 1-1,0 0 1,0-1-1,-1 1 0,1 0 1,0-1-1,0 1 1,0 0-1,-1-1 1,1 1-1,0 0 1,0 0-1,-1-1 1,1 1-1,0 0 1,-1 0-1,1 0 1,0 0-1,-1-1 1,1 1-1,0 0 1,-1 0-1,1 0 1,0 0-1,-1 0 0,1 0 1,-1 0-1,1 0 1,0 0-1,-1 0 1,1 0-1,0 0 1,-1 0-1,1 0 1,0 0-1,-1 0 1,1 1-1,-1-1 1,1 0-1,0 0 1,-7 0-1314,-31 0-5708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1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1 1600,'0'0'15213,"-15"9"-13879,4-3-1115,-1 0-21,1 1 0,0 0 0,0 0 0,0 1 1,1 1-1,1 0 0,-17 19 0,-94 141 2115,-135 255 0,123-170-1483,-59 101-350,178-333-471,8-13-14,0-1 0,0 1 0,-1-1 0,0 0 0,-13 12 0,18-19-260,2-14-1488,0 1 718,1-1 0,0 1 0,1 0 0,0-1 0,1 1 0,1 1 0,0-1 0,0 0 0,8-11 0,30-58-4861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1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4753,'0'0'11601,"30"44"-9659,12 19-1169,134 206 2605,-20-12-201,158 356 0,-312-608-3227,0-1 0,0 1 0,-1 0 1,1-1-1,-1 1 0,0 0 0,-1 0 1,1 7-1,-1-12-19,0 1 0,0-1-1,0 1 1,0-1 0,0 1 0,-1-1 0,1 0 0,0 1 0,0-1 0,0 1 0,-1-1 0,1 0-1,0 1 1,0-1 0,-1 0 0,1 1 0,0-1 0,0 0 0,-1 0 0,1 1 0,-1-1 0,1 0 0,0 0-1,-1 1 1,1-1 0,0 0 0,-1 0 0,1 0 0,-1 0 0,1 0 0,-1 0 0,1 1 0,-1-1 0,-18 0-1445,12 0 389,-41-2-5846,-9-5-2646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1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35 2769,'0'0'8232,"-4"-5"-8044,-12-17-107,15 21-58,0 0 1,0 1-1,0-1 0,0 0 0,0 1 0,0-1 0,0 1 0,0-1 0,0 1 0,0-1 0,0 1 0,0 0 0,0 0 1,-1-1-1,1 1 0,0 0 0,0 0 0,0 0 0,0 0 0,0 0 0,0 1 0,-1-1 0,1 0 0,-1 1 0,-4 0 782,4-1-705,0 1 0,0 0-1,0 0 1,0 0 0,0 0 0,0 1 0,0-1-1,0 0 1,0 1 0,0-1 0,1 1 0,-1 0-1,1 0 1,-1-1 0,1 1 0,0 0 0,0 0-1,0 0 1,0 0 0,0 1 0,-1 2 0,-1 1 138,-183 318 4212,12-23-2171,-63 187-1697,136-269-7097,81-180 1063,9-25-489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14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1 816,'0'0'13575,"1"4"-12079,6 9-870,1 0 0,0-1 0,1 0 0,0 0-1,0-1 1,1 0 0,14 11 0,14 16 462,377 453 4771,-51 32-3915,-343-490-1810,-9-15-68,-1 0 0,-1 1 0,0 0 0,10 32 0,-20-51-68,0 0-1,0 1 1,0-1-1,0 0 0,0 0 1,0 1-1,0-1 1,0 0-1,0 0 1,0 1-1,0-1 1,-1 0-1,1 0 1,0 0-1,0 1 1,0-1-1,0 0 1,0 0-1,-1 0 0,1 1 1,0-1-1,0 0 1,0 0-1,-1 0 1,1 0-1,0 0 1,0 0-1,-1 0 1,1 1-1,0-1 1,0 0-1,-1 0 1,1 0-1,0 0 0,0 0 1,-1 0-1,1 0 1,0 0-1,0 0 1,-1 0-1,1 0 1,0-1-1,0 1 1,-1 0-1,1 0 1,0 0-1,0 0 1,-1 0-1,-13-4-385,1-2-421,0-1-1,0 0 1,1-1 0,0-1-1,1 0 1,-19-19 0,13 13-632,-56-51-7255,4 4-1374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1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 3113,'0'0'10103,"-6"20"-7961,-31 75 693,-52 99-1,-68 90-1622,-30 57-2038,82-111-3479,55-105-618,5-23-1205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1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536 359 4249,'0'0'9875,"-5"-37"-9285,-17-120-101,19 145-405,1 1-1,-1-1 1,-6-15-1,-10 0 209,9 15-168,6 7-13,-1 0 0,0 0 0,0 0 0,0 1 0,-1-1 0,0 1 0,1 1 0,-1-1 0,-1 1 0,1 0 0,0 0 0,-1 1 0,-10-3 0,3 2 103,0 1 1,0 1 0,0 0-1,0 1 1,-25 2 0,30 0-205,1 0 1,0 0 0,0 1 0,1 0-1,-1 1 1,0-1 0,1 1-1,0 1 1,0-1 0,0 1 0,1 1-1,0-1 1,-1 1 0,2 0-1,-6 7 1,-11 15 228,1 1 1,-19 36-1,37-60-175,-7 15 126,1-1 1,1 1-1,1 1 0,0 0 0,2 0 1,1 0-1,0 0 0,2 1 0,0 0 0,2 32 1,0-49-167,-1 1 0,2-1 0,-1 0 1,0 0-1,1 0 0,0 1 0,0-1 1,1 0-1,-1 0 0,1-1 1,0 1-1,0 0 0,1 0 0,-1-1 1,1 0-1,0 1 0,1-1 0,-1 0 1,1 0-1,-1-1 0,1 1 0,0-1 1,0 0-1,1 0 0,6 4 0,7 2 49,0 0-1,0-1 1,1-1-1,0-1 1,1 0-1,-1-2 1,33 4-1,13-3 46,65-4 0,-72-1-37,-41-1-68,0 1 1,1-2 0,-1 0 0,0-1-1,-1-1 1,21-7 0,-31 9-14,0-1 1,0 1 0,0-1 0,0 0 0,-1-1-1,1 1 1,-1-1 0,0 0 0,0-1 0,0 1-1,-1-1 1,0 0 0,0 0 0,0 0 0,0-1-1,-1 1 1,0-1 0,0 0 0,4-11 0,-3-4-20,-1 0 1,-1 0 0,0 0 0,-2-1-1,-2-22 1,0-10-236,-5-28-1111,0 27-1743,7 0-4871,4 37 2164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15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608 273 5353,'0'0'8287,"-26"-34"-7545,-86-108 45,103 132-668,1 1 0,-1 0 1,-1 0-1,1 1 0,-14-8 1,15 12 8,1 0 0,-1 1 0,0 0 1,0 0-1,-8-1 0,8 2-17,-5-1 65,-1 0 0,1 0 0,-1 1 0,0 1 1,0 1-1,0-1 0,0 2 0,0 0 0,1 1 0,-16 4 0,20-4-127,1 1 0,-1 1 0,1 0 0,0 0-1,0 0 1,0 1 0,1 0 0,0 1 0,0 0-1,0 0 1,0 0 0,1 1 0,0 0 0,1 0 0,-1 0-1,-4 11 1,1-1 67,2 1 0,0-1-1,1 1 1,1 0 0,1 1 0,1-1-1,0 1 1,1 0 0,1 37 0,1-47-68,1 0 0,-1 0 0,2-1 0,-1 1 0,1 0 0,0-1-1,1 1 1,0-1 0,0 0 0,1 0 0,5 9 0,-3-8 11,1 0-1,0-1 1,1 1 0,0-2-1,0 1 1,0-1-1,1 0 1,15 9 0,-7-7 6,-1-1 1,1 0 0,0-1-1,0-1 1,1-1-1,0 0 1,27 3 0,9-3 182,67-2 0,-111-2-251,-1-1 0,0-1 1,1 1-1,-1-2 0,0 1 0,0-1 0,1-1 0,-1 0 0,-1 0 1,1 0-1,0-1 0,-1-1 0,0 1 0,0-1 0,0-1 0,-1 1 0,0-2 1,0 1-1,0 0 0,-1-1 0,1-1 0,-2 1 0,1-1 0,-1 0 1,-1 0-1,7-14 0,-5 7-479,0 0 0,-1-1 0,-1 1 0,-1-1 0,0 0 0,0-22 0,-1-51-4787,-2 58 2512,0-49-6131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45.1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522 91 5673,'0'0'9822,"-15"-15"-9179,4 3-536,8 7-83,-1 0-1,0 0 0,0 1 0,-1-1 0,1 1 0,-1 0 1,0 0-1,0 1 0,0 0 0,0 0 0,0 0 0,-1 0 1,0 1-1,1 0 0,-1 0 0,0 0 0,0 1 1,0 0-1,-11-1 0,2 1-7,0 1 0,0 1 1,0 0-1,1 1 0,-1 0 0,0 1 0,1 1 1,0 0-1,0 1 0,0 1 0,-23 13 1,16-6 53,0 0 0,1 2 0,1 0 0,-26 27 0,39-35-58,0 0 1,0 0 0,1 1 0,0-1 0,0 1-1,1 0 1,0 1 0,0-1 0,1 1 0,0 0-1,1-1 1,0 1 0,0 0 0,1 1 0,-1 10-1,2-12-10,0 1 0,1-1-1,-1 1 1,2-1-1,3 15 1,-3-19-2,0 1 0,0 0 0,1-1 0,0 1 0,0-1 0,0 0 0,0 0 0,0 0 0,1 0 0,4 3 0,65 48-92,-58-45 66,0 1-1,-1 0 1,0 0 0,-1 2 0,0-1 0,-1 2 0,17 22-1,-26-29 25,0 0-1,-1 0 1,1 1-1,-1-1 0,-1 1 1,0-1-1,0 1 1,0 0-1,-1 0 0,-1 14 1,1-4 8,0-17-28,-1 1 1,1-1 0,0 0 0,-1 1 0,1-1 0,-1 0-1,1 1 1,-1-1 0,0 0 0,1 0 0,-1 1-1,0-1 1,0 0 0,0 0 0,0 0 0,0 0-1,0 0 1,0 0 0,0-1 0,-2 2 0,-30 15-436,19-10 332,-34 16-72,-33 19 176,80-41-10,0 0-1,0 0 1,0 0-1,1 0 1,-1 0-1,0 0 0,1 1 1,-1-1-1,1 0 1,-1 0-1,1 1 1,0-1-1,-1 0 0,1 0 1,0 1-1,0-1 1,0 0-1,0 1 1,0-1-1,0 0 0,0 1 1,0-1-1,1 0 1,0 2-1,11 33-268,-4-19 327,0 0 1,0 1 0,-2 0 0,0 0-1,-2 0 1,1 1 0,1 27-1,-6-39 9,2 16 174,-1 0 0,-1 0 0,-1-1 0,-1 1-1,-7 31 1,-1-7-357,10-47 119,0 0 0,0 0 1,0 0-1,0 1 0,0-1 0,0 0 0,0 0 0,0 0 0,0 0 0,0 0 0,0 0 0,0 0 0,0 0 0,0 1 0,0-1 0,0 0 0,0 0 0,0 0 0,0 0 0,0 0 0,0 0 0,0 0 0,0 0 0,0 1 0,0-1 0,1 0 0,-1 0 0,0 0 0,0 0 0,0 0 0,0 0 0,0 0 0,0 0 0,0 0 0,0 0 0,0 0 0,1 0 0,-1 0 0,0 0 0,0 1 0,0-1 0,0 0 0,0 0 0,0 0 0,0 0 0,0 0 0,1 0 0,-1 0 0,0 0 0,0 0 0,0 0 0,0 0 0,0-1 0,0 1 0,0 0 0,0 0 0,1 0 0,-1 0 0,0 0 0,0 0 0,0 0 0,0 0 0,0 0 0,0 0 0,22-10-4542,11-25-1899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19.8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33 784,'0'0'9870,"5"13"-7428,-3-12-2098,0 0 1,0 0-1,0-1 0,0 1 0,0 0 1,0-1-1,1 0 0,-1 0 0,0 1 1,0-1-1,1 0 0,-1-1 0,0 1 1,4-1-1,22-16 1510,-10 5-1741,-11 8-93,-1 1 1,1 1-1,0-1 0,0 1 1,0 0-1,0 1 0,0 0 1,0 0-1,9 0 0,2 1 185,-1 0 1,32 5-1,-29 1 45,1 0-1,-1 1 1,0 1 0,21 11 0,6 2-6,-26-12-140,0 0-1,-1 2 1,32 20-1,-47-27-42,0 0 0,0 1 0,0-1 0,0 1 0,-1 0 1,0 0-1,0 0 0,0 1 0,-1-1 0,1 1 0,-1 0 0,-1 0 0,1 0 1,-1 1-1,0-1 0,0 0 0,0 10 0,1 17 602,-1-1 0,-4 56 0,1-75-580,-1-1 1,0 0-1,-1 0 1,0 0-1,-1 0 1,0 0-1,-1-1 1,0 0-1,-1 0 1,-10 15-1,11-20-59,-1 0 0,0 0-1,0-1 1,0 0 0,-1 0-1,0 0 1,0-1 0,0 0-1,0 0 1,-1-1 0,1 0-1,-1 0 1,-11 2 0,-12 1 79,0-1 1,-37 1 0,37-3-96,20-2-9,-64 5-3,-87-2 0,160-5-47,1 1 1,-1 0-1,0-1 1,1 1-1,-1-1 0,1 1 1,-1-1-1,1 0 1,-1 1-1,1-1 0,-1 0 1,1 0-1,0 0 1,0 0-1,-1 0 0,1-1 1,0 1-1,0 0 1,0-1-1,0 1 0,0 0 1,0-1-1,1 1 1,-1-1-1,0 1 0,1-1 1,-1 0-1,1 1 1,0-1-1,0 1 0,-1-1 1,1 0-1,0 1 1,0-3-1,0-10-601,1 1 0,0 0-1,4-22 1,6-8-1953,2 0-1,2 1 1,32-64-1,8-6-3737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20.2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0 288,'0'0'13843,"4"62"-12979,-13-21-64,-1 8-119,-5 9-361,6 7-320,9 18-360,0-14-1633,0-19-3136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20.9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438 6 1800,'0'0'12167,"-31"-1"-11144,-102-2-175,124 2-723,0 1 0,0 0 1,0 0-1,0 1 0,1 0 0,-1 1 1,0 0-1,1 0 0,-1 1 0,1 0 0,0 0 1,-9 5-1,10-2-24,0 1 0,0-1 1,1 1-1,0 0 0,0 1 0,1-1 1,0 1-1,-6 12 0,6-11-13,-8 14 271,2 1 1,0 0-1,2 0 0,1 1 0,0 0 0,-6 46 0,7-6 522,0 100 0,7-152-804,1 0 0,0 1 0,0-1 1,1 0-1,1 0 0,0-1 0,1 1 0,8 18 0,-8-22-51,1-1-1,0-1 0,1 1 0,-1-1 0,1 0 0,1 0 0,0 0 0,-1-1 0,2 0 0,-1-1 0,1 1 0,15 7 0,-9-7-11,1 1-1,0-2 1,1 0-1,0 0 1,-1-2 0,25 3-1,97 0 227,-131-6-226,6 0-3,-1-1-1,0 0 1,0-1-1,0 0 0,0 0 1,-1-1-1,1-1 0,-1 1 1,1-2-1,-1 0 1,-1 0-1,1 0 0,-1-1 1,0-1-1,0 0 0,0 0 1,-1-1-1,0 1 1,-1-2-1,0 1 0,0-1 1,-1 0-1,0-1 0,0 1 1,-1-1-1,4-12 1,-3 4 18,-1-1 0,-1 1 0,0-1 0,-1 0 0,0-22 1,-3 31 66,0 1 0,0-1 1,-1 0-1,0 1 1,-1-1-1,0 1 0,0-1 1,-1 1-1,0 0 1,-1 0-1,0 0 0,-5-8 1,0 5 28,-2 0 0,1 0 0,-1 1 1,-1 1-1,0 0 0,0 0 0,-1 1 0,-1 1 1,-21-11-1,15 10-608,0 1 0,-1 1 1,0 0-1,0 2 0,-43-6 0,-18 6-5128,-4 4-4734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22.8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1 1024,'0'0'11795,"0"45"-11163,0-20-144,0 12-136,-5 16 56,-10 4-208,1 5-200,-6 16-416,1-16-1512,-1-17-2817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23.3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1 736,'0'0'13331,"248"41"-13051,-189-37-112,-6-4-168,5 0-344,-9 0-976,-15 0-2281,-19-4-800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23.6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1 223 8106,'0'0'6745,"326"-91"-5769,-210 50-327,1 8-281,-20 9-336,-19 7-32,-10 9-32,-29 4-1089,-29 0-1503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23.9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 1 2056,'0'0'8770,"-68"209"-6889,43-127 79,-4 9-752,0 3-784,5 1-424,-6-9-88,1-12-1024,20-21-592,-1-20-617,10-78-5136,34-29 4528</inkml:trace>
  <inkml:trace contextRef="#ctx0" brushRef="#br0" timeOffset="1">152 506 464,'0'0'10242,"184"74"-9009,-154-29-217,-1-8-152,0-8-80,10-9-160,14-16-224,11-4-400,67-65-176,-14-22-2224,-1-11-3978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24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623 1 1000,'0'0'12203,"-64"53"-10763,30-4-160,-5 9 105,-9 7-129,-1 13-376,-14 5-464,9 3-416,-9 4-360,-24 29-1192,19-20-2257,14-30-1816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24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305 93 4337,'0'0'5109,"-41"-16"-4962,-129-47-123,126 50-23,43 13-1,0 0 0,1 0 0,-1 0 0,0 0 0,0 0 0,1 0 0,-1 0 0,0 0 0,1 0 0,-1 0 0,0 0 0,0 0 0,1 1 0,-1-1 0,0 0 0,1 0 0,-1 1 0,1-1 0,-1 1 0,0-1 0,1 0 0,-1 2 0,-3 2 0,1 1 1,0-1-1,0 1 0,1 0 0,0 0 1,-1 0-1,2 0 0,-1 0 0,1 0 1,-1 1-1,1-1 0,0 7 1,-2 76 11,4-65-7,-3 24 19,1-18 1,0 1 0,5 29 0,-3-52-24,-1-1 0,2 1 0,-1-1 0,1 0 0,0 0 1,0 0-1,0 0 0,1 0 0,0 0 0,0-1 0,1 1 0,-1-1 0,1 0 0,9 9 0,-8-11 4,-1 0 0,1 0 0,0 0 0,1-1 0,-1 1 0,0-1 0,1-1 0,-1 1 0,1-1 0,-1 0 0,12 1 0,-7-1 0,-1-1 0,1-1 1,0 1-1,-1-1 0,1-1 0,13-4 0,-15 3-30,0 0 1,-1-1-1,1 0 1,-1 0-1,1-1 0,-1 0 1,-1 0-1,1 0 1,8-10-1,3-6-295,24-34 1,-27 33 57,60-86-1828,-10 1-1370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25.3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7202,'0'0'8049,"93"226"-7577,-64-148-472,10 0-48,9 12-1848,-4-16-2577,-10-16-2216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58.7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29 247 1600,'0'0'2066,"-3"-4"-752,2 1-1068,0 2-113,1-1 1,-1 1 0,0 0-1,1 0 1,-1-1-1,0 1 1,0 0-1,0 0 1,0 0 0,0 0-1,0 0 1,0 0-1,0 0 1,0 0-1,0 0 1,-1 1 0,1-1-1,0 0 1,-1 1-1,1-1 1,-3 0-1,21 0 5690,13-1-4471,47-4-1444,-11 0 435,0-3-1,96-25 1,123-59-150,-244 78-222,1 1 0,0 3 0,54-9 0,-64 17-1589,35 0 0,-66 3 1437,-1 1 0,0-1-1,1 1 1,-1 0 0,0-1 0,0 1-1,0-1 1,0 1 0,1 0-1,-1-1 1,0 1 0,0 0 0,0-1-1,0 1 1,0 0 0,-1-1 0,1 1-1,0-1 1,0 1 0,0 0 0,0-1-1,-1 1 1,1-1 0,0 1 0,-1 0-1,1-1 1,-1 1 0,-20 10-4923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25.6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367 216 8322,'0'0'7520,"-45"-34"-7203,-139-104-265,171 128-55,-1 1-1,-22-11 1,35 19-2,-1 0 0,0 1 0,1-1 0,-1 1 0,0 0 0,1-1 0,-1 1 0,0 0 0,1 0 0,-1 0 0,0 0 0,0 0 0,-1 1 0,-9 0-52,10-1 51,1 0-1,0 0 1,-1 0-1,1 0 0,-1 0 1,1 1-1,0-1 1,-1 0-1,1 1 1,0-1-1,-1 1 1,1 0-1,0-1 1,0 1-1,0 0 1,0 0-1,-1 0 1,1 0-1,0 0 1,0 0-1,1 0 1,-1 0-1,0 0 0,0 0 1,0 0-1,1 0 1,-1 1-1,1-1 1,-1 0-1,1 1 1,-1 1-1,0 4-4,0 0 0,0 1 0,1-1-1,0 15 1,1-5-16,0-11 17,0 0 1,0 1-1,0-1 0,1 0 1,0 1-1,0-1 0,1 0 0,-1 0 1,1-1-1,1 1 0,-1-1 1,1 1-1,0-1 0,0 0 1,0 0-1,1-1 0,0 1 1,0-1-1,0 0 0,0-1 0,9 5 1,13 8-240,1-2-1,0-1 1,34 11 0,-49-19 45,10 2-256,-15-5 285,0 1 0,1 0 0,-1 1 0,9 4-1,-15-6-297,1 0 0,-1-1-1,0 1 1,0 0 0,0 0-1,-1 0 1,1 0 0,0 0-1,-1 0 1,3 5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48.3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 4537,'0'0'8490,"0"-4"-8226,24 4 296,0 4 80,1 4-344,-1 5-144,-4-5-152,-11 4-88,-4 9-264,-5 3-656,0 30-1241,-5-9-2080,-29-4-2584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48.6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1 112 7450,'0'0'5665,"272"-17"-4225,-150-7-632,-1 3-280,-9 1-248,-15 7-136,-19 1-47,-19 8-97,-16 4-937,-18 0-1279,-25 12-1513,0 21-32,-34 0-280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48.9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88 0 3233,'0'0'8080,"-9"36"-7372,-23 110-293,30-138-378,0 1-1,0-1 1,1 1-1,0 0 1,0 12-1,2-9-36,11-12-466,-7-1 455,0-1 0,-1 0 0,1 0 0,-1 0 0,0 0-1,1-1 1,-1 1 0,0-1 0,-1 0 0,1-1 0,0 1 0,-1-1 0,0 1-1,4-6 1,16-14 10,-12 12-9,0 1 0,1 1 0,0 0 0,0 1-1,1 0 1,0 1 0,1 1 0,-1 0 0,1 0 0,0 2-1,1 0 1,-1 0 0,1 1 0,0 1 0,17-1 0,-31 3 4,0 0 1,0 1-1,-1-1 1,1 0-1,0 0 1,0 0-1,-1 1 1,1-1-1,0 0 1,0 1-1,-1-1 1,1 1-1,0-1 1,-1 0-1,1 1 1,0 0 0,-1-1-1,1 1 1,-1-1-1,1 1 1,-1 0-1,1-1 1,-1 1-1,1 1 1,5 25-156,-6-21 126,0-1 0,0 1 0,0-1-1,-1 1 1,0-1 0,0 1-1,-1-1 1,-2 7 0,-5 1-161,0-1 0,-1 0 0,-1-1 0,1 0 0,-2-1 0,0 0 1,-17 11-1,-23 15-1985,-84 43-1,44-36-836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49.4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27 4161,'0'0'5089,"2"41"-3551,13 134-354,-12-157-1012,1 1 1,0-1-1,1 0 1,1-1-1,1 1 1,0-1-1,13 21 1,-6-12 38,2 5 33,-7-10-124,2-1 1,0-1-1,1 0 0,22 27 0,-33-45-130,0 1 0,0 0 0,1-1 0,-1 1 0,0-1 0,1 1 0,0-1-1,-1 0 1,1 0 0,0 0 0,-1 0 0,1 0 0,0 0 0,0 0 0,0 0 0,0-1-1,0 1 1,0-1 0,0 0 0,0 1 0,0-1 0,0 0 0,0 0 0,0 0 0,0 0-1,0-1 1,0 1 0,0-1 0,0 1 0,0-1 0,0 1 0,0-1 0,0 0 0,0 0-1,0 0 1,-1 0 0,1 0 0,2-3 0,4-4-44,0-1 0,0 0 0,-1 0-1,0-1 1,9-17 0,-9 14 49,140-210-1238,-119 185 997,2 2-1,1 1 0,61-52 0,-78 76 286,2 0-1,-1 1 0,1 1 0,0 1 0,1 0 0,0 1 1,0 1-1,1 0 0,0 1 0,0 1 0,0 1 0,0 1 0,0 0 1,1 1-1,-1 1 0,0 1 0,21 3 0,-30-2 30,0 1 0,-1 0 0,1 0 0,0 0 0,-1 1 0,0 1 0,0-1 0,0 1 0,-1 1 0,1-1 0,-1 1 0,0 0 0,-1 1 0,7 8 0,-1-1 14,-1 1 1,-1 0 0,-1 0 0,0 1 0,0 0-1,6 22 1,-12-30-102,-1 1-1,0 1 1,0-1 0,-1 0-1,0 0 1,0 15-1,-2-23 7,1 0-1,0 0 1,-1 0 0,1 0-1,0 0 1,-1 0 0,1 0-1,-1 0 1,0 0-1,1 0 1,-1 0 0,0 0-1,1-1 1,-1 1 0,0 0-1,0-1 1,0 1-1,0 0 1,0-1 0,0 1-1,0-1 1,0 0-1,0 1 1,0-1 0,0 0-1,0 1 1,0-1 0,0 0-1,0 0 1,0 0-1,-1 0 1,-42 2-380,35-2 215,-5 0-3,-19 0-720,-45-5 0,68 3 703,-1 0 0,1-1 0,-1 0 0,1 0 0,0-1 0,0 0 0,0-1 0,-9-6 1,-37-30-863,42 29 707,-1 1 0,0 0-1,-1 1 1,-30-14 0,45 23 379,0 1 1,-1-1 0,1 0-1,0 1 1,-1-1 0,1 1-1,-1 0 1,1-1 0,-1 1-1,1 0 1,-1 0 0,0 0 0,1 0-1,-1 0 1,1 0 0,-1 0-1,1 1 1,-1-1 0,1 1-1,0-1 1,-1 1 0,1-1-1,-1 1 1,1 0 0,0 0-1,-1 0 1,1-1 0,0 1 0,0 0-1,0 1 1,0-1 0,0 0-1,0 0 1,0 0 0,-1 3-1,-1 3 138,1 0-1,0 0 0,0 0 0,0 1 0,1-1 1,0 9-1,-1 3 135,-12 111 3701,14-134-4115,-1 0 1,2 0 0,-1 0 0,0 0 0,1 0-1,0 0 1,0 0 0,0 0 0,0 1-1,1-1 1,-1 0 0,1 1 0,3-5 0,-3 6 18,0 0 1,0 0-1,1 0 1,-1 0-1,1 0 1,-1 1-1,1-1 0,0 1 1,0 0-1,0 0 1,0 0-1,0 0 1,0 0-1,0 1 1,0-1-1,0 1 1,0 0-1,0 0 1,4 0-1,-3 0 20,0 0-1,0 0 0,1 1 0,-1-1 1,0 1-1,0 0 0,0 0 0,0 0 1,6 3-1,-8-3 27,0 1 0,0-1 0,0 1 0,0 0 0,0 0 0,0 0 0,0 0 0,0 1 0,-1-1 0,1 0 0,-1 1 0,0-1 0,0 1 0,0-1 0,0 1 0,1 2 0,1 8-442,0 1 0,-1-1-1,0 0 1,-1 25 0,-1-4-1531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49.7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0 140 7842,'0'0'5030,"51"-8"-4015,-16 2-880,313-62 453,-276 51-409,2 2 1,0 4-1,143-3 0,-213 14-138,0 0 0,1 0 0,-1 0 0,0 1 0,0 0 0,-1-1-1,1 2 1,0-1 0,0 0 0,0 1 0,-1-1 0,1 1 0,-1 0-1,1 0 1,-1 1 0,0-1 0,0 1 0,0 0 0,5 5 0,-4-1 109,0 0 0,-1 0-1,0 0 1,0 0 0,-1 0 0,0 1 0,0-1 0,-1 1 0,1 14 0,0 9 31,-1 1 0,-2-1-1,-1 1 1,-1-1 0,-2 0 0,-1 0 0,-2-1 0,0 0 0,-2 0 0,-15 30 0,1-6-262,-36 58 0,48-94-198,0 0-1,0-1 1,-2-1-1,0 0 1,-1-1-1,-28 22 1,34-31-188,-1 0 0,-1-1 0,1 0 1,-1-1-1,0 0 0,0 0 0,0-2 1,-1 1-1,1-1 0,-1-1 0,1 0 1,-1 0-1,0-2 0,1 1 0,-1-1 0,1-1 1,-12-3-1,10 2-795,0-1 1,-21-9-1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50.1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238 1 4185,'0'0'10626,"0"283"-9017,0-151-857,-4 7-464,-16 1-176,1-1-112,-10-11-912,-1-14-1177,-23-27-711,9-34-1321,5-37 440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50.4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2745,'0'0'7369,"296"164"-7001,-252-94-368,5 24-400,-15-20-1232,-10-17-1697</inkml:trace>
  <inkml:trace contextRef="#ctx0" brushRef="#br0" timeOffset="1">735 739 4985,'0'0'6097,"166"148"-8233,-137-144-1281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50.7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5729,'0'0'6392,"7"37"-3683,-3-13-2243,10 57 1326,5 113 0,-14 368 566,-5-373-2306,-1-166-45,1-16-6,0 0 1,0 1-1,0-1 0,1 0 0,0 0 1,3 11-1,-4-19-2,0 1 1,0 0-1,0 0 0,0-1 1,0 1-1,0 0 0,1 0 1,-1 0-1,0 0 0,0-1 1,0 1-1,0 0 0,1 0 1,-1 0-1,0 0 0,0 0 1,0-1-1,1 1 0,-1 0 1,0 0-1,0 0 0,1 0 1,-1 0-1,0 0 0,0 0 1,0 0-1,1 0 0,-1 0 1,0 0-1,0 0 0,1 0 1,-1 0-1,0 0 0,0 0 1,1 0-1,-1 0 0,0 0 1,0 0-1,0 0 0,1 1 1,-1-1-1,0 0 0,0 0 1,0 0-1,1 0 0,-1 0 1,0 1-1,0-1 0,0 0 1,0 0-1,0 0 0,1 1 1,-1-1-1,0 0 0,0 0 1,0 0-1,0 1 0,0-1 1,0 0-1,0 0 0,0 1 1,10-29-275,7-38-1,11-33-502,-4 37-1193,58-104-1,-67 140 1300,2 0 0,0 2 1,2 0-1,0 1 0,2 1 0,30-26 0,-46 44 630,0 0-1,0 0 1,1 1-1,0 0 1,0 0-1,0 0 0,0 0 1,0 1-1,0 0 1,1 1-1,-1-1 0,1 1 1,6 0-1,-10 1 114,0 0 1,0 1-1,-1-1 0,1 1 0,0-1 0,-1 1 0,1 0 0,-1 0 0,1 0 1,-1 0-1,1 0 0,-1 1 0,0-1 0,0 1 0,0 0 0,1 0 0,-2-1 1,1 1-1,0 0 0,0 1 0,-1-1 0,1 0 0,-1 0 0,1 1 0,-1-1 1,0 1-1,0-1 0,0 1 0,0-1 0,0 4 0,4 12 562,-1 0 0,-1 1-1,1 26 1,-1-20 27,3 32 522,12 82 964,-14-122-2018,0-1 0,0 0 1,2 0-1,0 0 1,1-1-1,11 18 0,-17-30-201,1 0 0,0-1 0,1 1 0,-1-1 0,0 0 0,1 0 0,-1 0-1,1 0 1,0 0 0,0 0 0,5 2 0,-6-3-139,-1-1-1,1 1 1,0 0-1,0-1 1,0 0-1,0 1 1,0-1 0,0 0-1,0 0 1,0 0-1,0 0 1,0 0-1,0-1 1,0 1 0,-1-1-1,1 1 1,0-1-1,0 1 1,0-1-1,3-2 1,16-21-3649,2-5-2215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51.0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7858,'0'0'4337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59.0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 1 6001,'0'0'5417,"-1"35"-4347,-3 256 882,4-193-987,-9 575 3526,7-649-4424,1-15-38,0 1 1,1-1 0,0 1-1,1-1 1,2 15-1,5-22-14,-4-2-13,1-1 0,0 1 0,-1-1 0,1-1 1,-1 1-1,0-1 0,0 1 0,1-1 0,-1 0 0,0-1 0,0 1 0,-1-1 1,1 0-1,0 1 0,-1-2 0,4-3 0,310-329-5611,-228 236 2649,11-10-2229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51.7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 0 8298,'0'0'11344,"0"26"-11063,1 11-345,-3 138-2713,1-155 1343,-1 9-1411,1-9-1914,24-40 1792,25-34 2462,-30 32 1084,0 1 0,2 1 0,0 0 1,2 2-1,0 0 0,41-25 0,-41 33 77,0 1 1,1 0 0,0 2-1,0 0 1,1 2-1,-1 1 1,1 0 0,45 1-1,-68 2-658,0 1-1,0 0 1,0 0-1,0 0 1,0 0 0,0 0-1,0 0 1,0 1-1,0-1 1,0 0-1,0 0 1,0 1 0,0-1-1,0 0 1,0 1-1,0-1 1,-1 1-1,1-1 1,0 1 0,0 0-1,-1-1 1,1 1-1,1 1 1,2 26-599,-4-23 513,0 6-379,0 0-1,-1 0 1,0 0-1,-1 0 1,0 0-1,-1 0 0,0 0 1,-1-1-1,0 1 1,-1-1-1,-10 17 1,-32 40-3742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52.4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308 1 7122,'0'0'6576,"7"38"-6359,20 119-141,-15-105-63,-2-36-24,-7-13 4,-1-2-28,0 1 0,0-1 0,0 0 0,0 0 0,0 0 0,1 0 0,-1 0 0,0-1 0,1 1 0,-1-1 1,1 1-1,-1-1 0,0 0 0,1 0 0,-1 0 0,1 0 0,4-2 0,8 2-64,-4-1 81,-1 0 0,0 0 0,0-1 0,1 0 0,-1-1 0,18-8 0,60-33 20,-27 12-5,-51 27 0,4-2-5,0 0 0,1 0-1,0 2 1,0 0 0,0 0-1,0 2 1,28-4-1,-42 11 20,-1 2-52,0-1-1,0 1 1,0-1-1,-1 1 1,0-1-1,0 0 1,0 1-1,-1-1 1,0 0-1,0 0 1,0 0-1,0 0 1,-1 0-1,0 0 1,0-1 0,0 1-1,-1-1 1,1 0-1,-6 5 1,-47 47-2002,-1-3 0,-3-2 0,-100 64 0,104-80 2568,-3-2 0,0-3-1,-2-2 1,-94 28 0,140-52-92,11-3-208,0 0-1,0 0 0,0 0 0,0 0 0,0 1 0,1 0 1,-1 0-1,-5 3 0,9-4-109,-1 0-1,1 0 1,-1 0 0,1 0-1,0 0 1,-1 0-1,1 1 1,0-1 0,0 0-1,0 0 1,0 0 0,0 0-1,0 0 1,0 0 0,0 0-1,0 0 1,1 0 0,-1 0-1,0 0 1,1 0-1,-1 0 1,1 0 0,-1 0-1,1 0 1,-1 0 0,1 0-1,0 1 1,12 7 232,-1-1-1,1 0 1,27 12 0,-15-8 69,-15-7-363,0 0 0,1 0 0,0-1 0,0-1 0,0 0 0,0 0 0,0-1 0,1 0 0,-1-1 0,1 0 0,-1-1 1,1-1-1,-1 0 0,1 0 0,-1-1 0,0 0 0,0-1 0,1 0 0,-2-1 0,1 0 0,19-11 0,87-74-1459,-89 66 906,1 0 1,0 2-1,2 1 0,1 1 0,34-15 0,-55 30 493,0 1 0,0 0 1,0 1-1,0 0 0,0 0 0,14 1 0,-19 1 87,0 0 1,0 0-1,0 1 0,0 0 0,0 0 0,0 1 0,0-1 0,0 1 0,-1 1 0,1-1 0,-1 1 0,0 0 0,6 4 1,9 11 556,-2 0-1,0 1 1,21 30 0,-27-31-252,1-2-1,1 0 0,1 0 1,0-1-1,0-1 1,29 20-1,-41-32-366,1 0 0,0-1 0,-1 1 0,1 0 0,0-1 0,-1 0-1,1 0 1,0 0 0,0 0 0,0-1 0,0 0 0,6 0 0,-7 0-24,-1-1 0,0 1 0,1-1 0,-1 0 0,0 0 0,0 0-1,0 0 1,1 0 0,-1 0 0,0 0 0,0-1 0,-1 1 0,1-1 0,0 0 0,0 0 0,-1 1 0,1-1 0,-1 0 0,0 0 0,1 0 0,-1 0-1,1-3 1,13-31-656,-1 1-1,10-46 1,-16 52 166,22-85-2504,-5 0-1842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52.7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0 210 2457,'0'0'10426,"253"-9"-9442,-160-11-496,-1-5-488,-14 1-152,-20-1-1136,-14-12-1169,-20 4-1408,-9-4-584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53.0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332 1 4353,'0'0'14819,"-34"279"-14219,34-172-376,9 3-64,-4-7-160,-5-4-424,0-9-1304,0-4-1585,0-24-1816,-14-30-72</inkml:trace>
  <inkml:trace contextRef="#ctx0" brushRef="#br0" timeOffset="1">1 177 4081,'0'0'7121,"146"156"-9481,-107-156-1321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53.6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521 0 4577,'0'0'4634,"-27"46"-3439,-92 151-521,94-159-581,-3 0 0,-38 40 1,26-32-80,-14 17-42,-91 118-1142,143-179 1130,1 0 8,-1 0-1,1 0 1,-1 0 0,1 0 0,0 1-1,0-1 1,0 0 0,0 1-1,0-1 1,1 0 0,-1 1-1,1-1 1,-1 1 0,1 2-1,15-6 223,11-8-229,0-1 1,-1-1-1,0-1 0,34-22 1,13-7-333,-57 33 408,81-37-354,-84 41 590,0 0 0,-1 0 1,1 1-1,1 1 0,-1 0 0,17 0 0,-28 2-209,-1 0 1,0 0-1,1 0 0,-1 1 1,1-1-1,-1 0 0,0 0 1,1 1-1,-1-1 0,0 0 1,1 1-1,-1-1 0,0 0 1,1 1-1,-1-1 0,0 0 1,0 1-1,0-1 0,1 1 1,-1-1-1,0 0 0,0 1 1,0-1-1,0 1 0,0-1 1,0 1-1,0-1 0,0 1 0,0-1 1,0 0-1,0 1 0,0 20 385,0-15-177,-1 16-109,0 1-1,-1-1 0,-1 0 1,-1 0-1,-1-1 0,-14 39 0,-15 23 550,-19 53 2686,47-117-2819,1 1 0,0 0 0,2 0 0,0 0 1,1 22-1,1-41-559,1 1 0,0 0 0,0 0 0,0 0 0,0 0 0,0 0 0,0 0 0,1 0 1,-1 0-1,1-1 0,-1 1 0,1 0 0,0 0 0,-1 0 0,1-1 0,0 1 0,0 0 0,0-1 0,1 1 0,-1-1 1,2 2-1,0-1-28,1-1 1,0 0 0,0 0 0,-1 0 0,1-1 0,0 0 0,0 1 0,0-1-1,6-1 1,-3 1-12,-1-1-41,0 0 0,1 0 0,-1-1 1,0 0-1,0 0 0,-1 0 0,1-1 1,0 0-1,-1 0 0,1 0 0,-1-1 1,0 0-1,0 0 0,-1 0 0,1 0 1,-1-1-1,0 0 0,0 0 0,0 0 1,3-6-1,2-4-367,0 0 0,-2 0 1,1-1-1,-2 1 0,0-1 0,5-25 0,-1-21-1120,-9 60 1177,-1 7-812,-6 132 1807,4-119-464,-1-1 0,-1 1 0,-1-1 0,-1 0 0,-13 29 0,2-11-62,-1 0 0,-2-2 0,-2 0 0,-41 47 0,54-70-79,0 0 0,-1-1 1,0 0-1,0-1 0,-1 0 1,0-1-1,0 0 0,-1 0 0,0-2 1,0 1-1,-1-1 0,1-1 1,-1-1-1,0 1 0,0-2 1,0 0-1,-17 0 0,26-1 14,0-1 0,0 0 0,0-1-1,0 1 1,0-1 0,0 0 0,0 0 0,0 0-1,0 0 1,0-1 0,0 1 0,1-1 0,-1 0-1,1 0 1,-1-1 0,1 1 0,0-1 0,0 0-1,0 1 1,0-1 0,0-1 0,1 1 0,-1 0-1,1-1 1,0 1 0,0-1 0,0 1-1,1-1 1,-1 0 0,1 0 0,-1-5 0,-3-5-35,2-1 1,0 0 0,0 0 0,2-1 0,0 1-1,0 0 1,1 0 0,1-1 0,1 1-1,0 0 1,1 0 0,1 0 0,0 0-1,1 1 1,0 0 0,12-20 0,0 9-229,1 1-1,1 2 1,1-1 0,1 2 0,1 1 0,0 1 0,31-20 0,188-102-4799,-160 98 2251,-21 9-883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53.9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1 140 5897,'0'0'15406,"29"-14"-15239,12-6-157,4-3-17,82-29 0,-103 45-37,0 0 1,0 2-1,1 0 1,-1 2-1,44-1 1,-66 5 56,1-1 1,-1 0-1,0 0 1,1 1 0,-1 0-1,0-1 1,0 1 0,1 0-1,-1 0 1,0 0 0,0 0-1,0 0 1,0 1-1,0-1 1,-1 1 0,1-1-1,0 1 1,-1 0 0,1-1-1,-1 1 1,1 0 0,-1 0-1,2 3 1,2 5 119,-1 1 0,0-1 1,5 21-1,-4-15-40,7 37 26,-2 1 0,-2 0 0,-2 1 0,-4 90 0,-3-114-169,-2 0-1,-1 0 1,-2 0 0,-1-1 0,-1 0-1,-2 0 1,-1-1 0,-23 45 0,1-13-529,-4-1 1,-75 95 0,101-141 222,0 0 1,-1-1 0,-1 0-1,0-1 1,-29 20-1,41-31 268,0 0 0,0 0 1,-1 0-1,1-1 0,0 1 0,-1 0 0,1-1 0,-1 0 0,1 1 0,-1-1 0,1 0 0,-1 1 0,1-1 0,-1 0 1,1 0-1,-1 0 0,1-1 0,-1 1 0,1 0 0,-1-1 0,1 1 0,-1 0 0,1-1 0,-1 0 0,1 1 0,0-1 1,-3-1-1,1-1-197,0-1 0,0 1 1,0 0-1,1-1 0,-1 0 1,1 0-1,0 1 0,-3-8 1,-2-7-1207,1 0 0,-6-25 1,-8-56-2967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54.3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 0 4161,'0'0'4433,"0"214"-2841,0-87 201,0 13-393,0 7-536,0 5-360,0-4-504,0-12-184,-10-5-1352,0-41-2305,5-32-16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54.7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259 0 7554,'0'0'15958,"-4"51"-14333,-2 26-1062,-20 219 1294,9-181-952,-37 128 1,-49 107-1119,75-259-225,9-35-3234,18-68 522,3-22 179,2 1-1,0-1 0,11-33 1,13-38-3933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55.0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0 112 6721,'0'0'13403,"287"-45"-12378,-194 28-649,-1 1-144,-14-1-200,-15 5 56,-24 8-88,-20 4-280,-28 20-7386,-30 13 3017,5-8-792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55.3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444 1 3577,'0'0'10169,"-6"36"-7561,-17 122-251,12-54-326,7-56-847,-17 71-1,8-65-1163,-3 0 0,-3-1-1,-1-1 1,-3-1 0,-3-2 0,-1 0 0,-36 48 0,57-88-604,-1 0 1,0 0-1,0-1 1,-1 0-1,0-1 1,-18 14-1,24-20 307,0 0-1,0 0 0,0 0 0,0 0 0,-1 0 0,1-1 0,0 1 0,0-1 0,-1 1 0,1-1 1,0 0-1,0 0 0,-1 0 0,1 0 0,-5-1 0,5 0-62,-1 0-1,0 0 1,1-1-1,0 1 1,-1-1-1,1 1 1,0-1 0,-1 0-1,1 0 1,0 0-1,0 0 1,1 0 0,-1-1-1,0 1 1,1 0-1,-2-3 1,-22-49-4833</inkml:trace>
  <inkml:trace contextRef="#ctx0" brushRef="#br0" timeOffset="1">54 272 4585,'0'0'15979,"258"242"-13586,-190-168-753,0 4-504,-9-4-519,-6-9-425,1-3-192,-6-9-392,20-12-1905,-14-16-3056,-1-21-3097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59.3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69 1 2561,'0'0'10778,"-68"176"-10226,68-114-64,0-5-176,0-3-152,0-5-104,0-8-56,9-8-952,16-9-3217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55.6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1 146 2865,'0'0'19297,"51"-10"-18968,169-33-178,-43-7-129,-149 40-26,0 2-1,0 0 1,1 2 0,31-2-1,-58 7 9,1 1-1,0-1 1,-1 1-1,1 0 1,-1 0-1,1 0 1,-1 0-1,1 1 1,0-1-1,-1 1 1,1-1-1,-1 1 1,1 0-1,-1 0 1,0 0-1,1 0 1,-1 0-1,4 4 1,-4-2 4,1 1 0,-1 0 1,0 0-1,-1 0 0,1 0 0,-1 0 1,1 0-1,-1 1 0,-1-1 0,2 8 1,4 51 41,-3-1 1,-8 99 0,2-125-58,-2-1 1,-1 0 0,-2 0 0,-14 38 0,-60 128-137,76-186 78,-5 8-190,0 0 0,-27 41 0,34-59 67,0 0 0,0 0 0,-1 0 0,1 0-1,-1-1 1,0 0 0,0 0 0,-1 0 0,1-1 0,-1 1-1,0-1 1,0-1 0,0 1 0,0-1 0,0 0-1,-8 1 1,4-2-737,0 0 1,-1 0-1,-15-2 0,-20-6-4907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55.9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341 1 7594,'0'0'4529,"34"246"-1441,-29-111 225,-5 13-1161,0 4-823,-5 4-513,-24 4-456,-5-4-360,-5-8-88,-4-17-1424,-40-16-2305,10-37-2321,0-45-799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56.2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7482,'0'0'10114,"97"254"-9130,-58-176-984,5 37-1312,-10-16-2273,-10-21-3609</inkml:trace>
  <inkml:trace contextRef="#ctx0" brushRef="#br0" timeOffset="1">565 1130 7930,'0'0'7577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57.5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4417,'0'0'11525,"6"8"-9882,23 21-85,1-1 0,38 28 0,-41-37-1315,-2 2-1,0 1 0,-1 0 1,-1 2-1,35 48 0,-52-60-286,-1 1 1,0 1-1,0-1 1,-2 1-1,0-1 0,0 1 1,-1 0-1,-1 0 1,0 0-1,-1 1 0,0-1 1,-1 0-1,-1 0 0,0 0 1,-1 0-1,-5 13 1,0-8-109,0 0 1,-1 0-1,-22 31 1,-45 53-424,46-65 371,10-12 94,-5 6-9,1 0-1,-36 69 1,58-97 110,0-1 0,1 1-1,-1 0 1,1 0 0,0 0-1,0 0 1,0 0-1,0 0 1,1 0 0,0 0-1,0 7 1,0-11 8,0 1 0,0-1 0,0 1 1,0-1-1,1 1 0,-1-1 0,0 0 0,0 1 0,0-1 0,1 0 0,-1 1 0,0-1 0,0 1 0,1-1 0,-1 0 1,0 0-1,1 1 0,-1-1 0,0 0 0,1 1 0,-1-1 0,1 0 0,-1 0 0,0 0 0,1 0 0,-1 1 0,1-1 1,-1 0-1,1 0 0,-1 0 0,0 0 0,1 0 0,-1 0 0,1 0 0,19 2 8,-1-2 0,1 0 0,-1 0 0,0-2 0,1-1 0,-1 0 0,0-1 0,-1-1 0,1-1-1,31-14 1,16-12-3,92-62 0,-137 82-5,10-8-518,57-46 1,-75 53-386,0 0 0,0 0 0,15-25 0,-6 2-2160,-2-1-1,16-43 1,-6 6-2348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57.8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0 7594,'0'0'11435,"0"39"-9428,0 276 393,0 382-1263,-4-592-1680,4-103-59,0-8-193,2-1 563,0 0 0,0 0 1,1 0-1,-1 0 0,2 1 1,-1-1-1,1 1 0,0 0 1,8-11-1,5-6-518,13-24-737,10-14-790,2 1 0,2 3-1,54-55 1,-94 108 2253,0 0 0,0 0-1,0 0 1,0 1 0,1-1 0,0 1 0,-1 0 0,1 1-1,0-1 1,1 1 0,-1 0 0,0 0 0,1 0 0,-1 1-1,7-1 1,-10 2 96,-1 0 0,1 0 1,0 1-1,-1-1 0,1 0 0,0 1 0,-1 0 0,1-1 1,0 1-1,-1 0 0,1 0 0,-1-1 0,1 1 0,-1 0 0,0 1 1,1-1-1,-1 0 0,0 0 0,0 0 0,0 1 0,0-1 1,0 1-1,0-1 0,0 1 0,0-1 0,-1 1 0,1 0 0,0-1 1,-1 1-1,0 0 0,1 1 0,2 9 331,-1 0-1,0 1 0,0 15 1,-1-19-218,2 307 3387,-5-174-5008,-8-173-2545,1-23-65,-1-10-5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58.1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17 4537,'0'0'7426,"253"-12"-6706,-180 8-424,-5 4-296,-20 0-456,-23 0-1345,-16 0-1879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58.4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 99 8762,'0'0'5617,"-14"267"-4625,14-181-792,0 0-200,0-8-632,0-4-488,0-17-552,0-32-577,0-13-519</inkml:trace>
  <inkml:trace contextRef="#ctx0" brushRef="#br0" timeOffset="1">492 0 8674,'0'0'8962,"15"288"-7546,-11-198-928,6 4-488,-10 5-104,0 32-1784,0-24-1841,0-17-3217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58.7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156 0 12683,'0'0'5721,"-59"218"-5721,25-132-2641,5-12-2768,-5-25-2072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59.0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9242,'0'0'11322,"132"111"-11322,-98-58-1376,-20 29-1761,-9-16-1856,-5-13-1192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59.3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 1 3049,'0'0'17843,"-39"213"-17514,49-143-329,-1-4-545,6-13-1167,-10-16-905,-5-20-87,0-42-2673,0-33 1440,0-3 1688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59.8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5289,'0'0'6642,"136"82"-6234,-107-61-168,-9-1-136,-1 1-104,-9-1-120,0 1-1641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6:59.6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75 160,'16'12'1124,"-12"-8"-908,1-1 1,0 0-1,-1 1 0,1-2 0,10 5 1,-13-6-89,-1-1 0,1 0 1,0 1-1,-1-1 0,1 0 1,0 0-1,-1 0 1,1 0-1,0 0 0,-1 0 1,1-1-1,0 1 0,-1-1 1,1 1-1,0-1 0,-1 1 1,1-1-1,-1 0 0,1 0 1,-1 0-1,0 0 1,1 0-1,-1 0 0,2-1 1,6-6 480,1 0 1,1 1-1,0 0 1,0 1-1,0 0 1,0 1 0,1 0-1,0 1 1,24-5-1,8 1 632,64-3-1,-79 8-827,438-9 3080,-458 12-3450,-1 0 31,-1 0 1,1 1-1,0-1 1,0 2-1,0-1 1,-1 1-1,11 4 0,-17-6-67,1 1 0,-1 0 0,1 0-1,-1 0 1,0 0 0,1 0 0,-1 0-1,0 0 1,0 0 0,1 0 0,-1 1-1,0-1 1,0 0 0,-1 1 0,1-1-1,0 1 1,0-1 0,-1 1 0,1-1-1,-1 1 1,1 0 0,-1-1 0,0 1-1,1-1 1,-1 1 0,0 0 0,0-1-1,0 1 1,-1 0 0,1-1 0,0 1-1,0 0 1,-1-1 0,1 1 0,-1-1-1,0 1 1,1 0 0,-1-1 0,0 0-1,-2 3 1,0 1-154,0 0 1,0-1-1,-1 1 0,0-1 1,0 0-1,0 0 0,0-1 1,-1 1-1,0-1 0,1 0 1,-1 0-1,-8 3 0,-11 5-1233,-35 9 0,34-11 159,-58 18-4475,9-9-1884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00.1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229 0 6025,'0'0'6644,"25"12"-6469,76 37-100,-96-47-79,0 1 1,0-1-1,0 1 1,-1 0-1,1 1 1,-1-1 0,0 1-1,0 0 1,0 0-1,-1 0 1,1 0-1,-1 1 1,0-1-1,0 1 1,0 0-1,-1 0 1,2 6-1,-2-2-46,0 1 0,0 0 0,-1 0-1,-1 0 1,0 0 0,-2 16 0,1 8-275,0-26-19,0 1 0,0 0 0,-1-1 0,0 1 1,0-1-1,-1 1 0,0-1 0,0 0 0,-1 0 0,-1-1 0,1 1 1,-1-1-1,0 0 0,0 0 0,-1 0 0,-10 8 0,-10 8-189,-1-2 0,-54 35 0,74-52 671,-155 83 4414,109-58 1802,53-28-6310,14 0 372,18-2-656,-6-4 294,42-14-1,-50 13 794,1 0-1,0 1 1,0 1-1,38-2 1,-56 22 287,-2-8-1077,0 0 0,0-1 0,-1 1 0,0 0 0,-1-1 1,1 1-1,-2-1 0,1 0 0,-7 10 0,-47 67-266,36-56 104,-11 19-144,5-9-54,0 0 1,-46 46 0,68-79 253,-1 4-256,12-14-639,28-29 374,2 2 0,2 1 0,1 2 0,83-47 0,-116 73 559,1-1 1,0 1-1,0 1 0,0-1 0,0 1 1,0 0-1,0 1 0,1 0 0,-1 0 1,1 0-1,-1 1 0,1 0 0,11 2 0,-18-2 22,0 1-1,0-1 1,0 0-1,0 1 1,0-1-1,0 1 0,0-1 1,-1 1-1,1-1 1,0 1-1,0-1 0,0 1 1,-1 0-1,1 0 1,-1-1-1,1 1 0,0 0 1,-1 0-1,1 0 1,-1 0-1,0-1 0,1 1 1,-1 0-1,1 2 1,1 24 197,-1-18-115,0 209 1397,-2-120-864,1-98-614,0 1-1,0-1 0,0 1 0,0-1 0,0 1 0,0 0 0,0-1 0,1 1 1,-1-1-1,0 1 0,0-1 0,0 1 0,0-1 0,1 1 0,-1 0 0,0-1 1,1 0-1,-1 1 0,0-1 0,1 1 0,-1-1 0,1 1 0,-1-1 0,0 0 1,1 1-1,-1-1 0,1 0 0,-1 1 0,1-1 0,-1 0 0,1 0 0,0 1 0,-1-1 1,1 0-1,-1 0 0,1 0 0,-1 0 0,1 0 0,0 0 0,-1 0 0,1 0 1,-1 0-1,1 0 0,-1 0 0,1 0 0,0 0 0,-1-1 0,2 1 0,1-1 37,0-1-1,0 1 0,0-1 1,0 1-1,0-1 0,0 0 1,0 0-1,4-4 0,14-19 23,-1 0 0,-1-1 0,-1-1-1,-2-1 1,15-33 0,-7 16-182,167-342-7447,-132 253 2401,-12 17-852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00.8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 10218,'0'0'8325,"38"0"-8515,120 0-966,-116-1 263,-9 2-933,-33 0 1746,1-1 1,-1 1-1,1 0 0,0-1 1,-1 1-1,1 0 1,-1-1-1,1 1 0,-1 0 1,0 0-1,1-1 1,-1 1-1,0 0 1,1 0-1,-1 0 0,0 0 1,0-1-1,0 1 1,0 0-1,0 0 0,0 0 1,0 0-1,0 0 1,0 1-1,-1 11 13,1 1 0,-2-1 1,0 0-1,0 0 0,-1 0 0,-1 0 1,0-1-1,-1 1 0,0-1 0,-1 0 0,0-1 1,-10 13-1,5-5 64,-184 309 521,190-317-537,3-9-10,1 0 0,0 1 0,-1-1 1,1 1-1,1-1 0,-1 1 0,0-1 0,0 1 0,1 0 1,0-1-1,-1 1 0,1 3 0,9-15-374,18-21 281,-6 6 268,2 0 0,39-31-1,-53 48-100,0 1-1,0 0 0,1 0 1,0 1-1,0 1 1,1-1-1,-1 2 1,1-1-1,0 2 1,0-1-1,18 0 1,28 2-56,-56 1-9,0 1 1,0-1-1,1 1 1,-1-1-1,0 1 0,0-1 1,0 1-1,0 0 1,-1-1-1,1 1 0,0 0 1,0 0-1,0 0 1,-1 0-1,1 0 0,0 0 1,-1 0-1,1 0 0,-1 0 1,1 0-1,-1 0 1,1 0-1,-1 0 0,0 1 1,0-1-1,1 0 1,-1 0-1,0 0 0,0 0 1,0 1-1,0-1 1,-1 0-1,1 2 0,0 0-37,0-1 0,0 0 1,-1 0-1,1 0 0,0 1 0,-1-1 0,0 0 0,1 0 0,-1 0 0,0 0 0,0 0 0,0 0 0,0 0 0,0 0 0,-1 0 0,1-1 0,0 1 0,-1 0 0,0-1 0,-1 2 0,-5 0-110,1-1 1,-1 0-1,0 0 1,0-1 0,1 0-1,-1-1 1,0 0-1,0 0 1,0 0-1,-8-2 1,15 1 102,-1 1-1,0 0 1,1-1 0,-1 1-1,0-1 1,1 0 0,-1 0 0,1 1-1,-1-1 1,1 0 0,-1 0 0,1 0-1,0-1 1,0 1 0,-1 0 0,1 0-1,0-1 1,0 1 0,-1-3-1,-10-32-779,10 30 720,-10-54-994,-4-77 0,-5-21 3506,20 154-605,4 143 2535,1-88-3635,19 101 0,-3-66-430,33 157 230,-43-183-825,-3 1 0,0 63 1,-7-112 219,-2 24-549,2-36 649,0 1-1,-1-1 0,1 1 0,0-1 1,0 1-1,-1-1 0,1 1 1,0-1-1,-1 1 0,1-1 1,0 1-1,-1-1 0,1 1 1,-1-1-1,1 0 0,-1 1 0,1-1 1,-1 0-1,1 0 0,-1 1 1,1-1-1,-1 0 0,0 0 1,1 0-1,-1 1 0,1-1 0,-1 0 1,1 0-1,-1 0 0,0 0 1,1 0-1,-1 0 0,1 0 1,-1-1-1,0 1 0,1 0 1,-1 0-1,1 0 0,-1 0 0,1-1 1,-1 1-1,1 0 0,-1-1 1,1 1-1,-1 0 0,1-1 1,-1 1-1,0-1 0,-2-2-130,-1 1 1,0-1-1,1 0 0,0 0 0,0-1 1,0 1-1,0-1 0,0 0 1,1 1-1,-3-6 0,-20-46-1253,15 32 433,-1-4-394,6 11 660,-2 1-1,-13-25 0,18 37 677,1 0 0,-1 1 0,1 0 1,-1-1-1,0 1 0,0 0 0,0 0 0,0 0 0,-1 0 0,1 0 0,0 0 1,-1 1-1,0-1 0,1 1 0,-1 0 0,0 0 0,1 0 0,-1 0 0,0 0 0,0 0 1,-4 0-1,-21 5-174,27-4 172,0 1 0,0-1 0,0 1 1,0 0-1,0-1 0,0 1 0,0 0 0,1 0 0,-1 0 0,0 0 0,1 0 1,-1 0-1,1 0 0,-1 0 0,1 0 0,-1 0 0,1 0 0,0 0 1,-1 0-1,1 2 0,-2 15-2073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01.1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0 460 2296,'0'0'1673,"161"-267"-1673,-103 169-360,-5 3-1065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01.42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214 0 104,'0'0'11245,"-1"38"-10777,-6 121-248,6-120-203,-1-1-269,4 48-1,-1-81 214,0-1 0,0 1 0,0-1 0,0 1 0,1-1 0,0 1 0,0-1 0,0 0 0,0 0 0,1 0 0,-1 0 0,1 0 0,0-1 0,0 1 0,1-1 0,-1 0 0,1 0 0,-1 0 0,7 3 0,7 5 84,2-1 1,-1-2-1,25 9 1,9 5 23,-50-21-56,1 0 1,-1 0 0,0 0-1,0 1 1,0-1 0,0 1-1,0-1 1,0 1 0,0 0 0,0-1-1,-1 1 1,1 0 0,-1 0-1,1 0 1,-1 0 0,0 1-1,0-1 1,0 0 0,0 0-1,0 1 1,0-1 0,-1 1-1,1-1 1,-1 1 0,0-1-1,1 1 1,-1-1 0,0 1 0,-1-1-1,1 0 1,0 1 0,-2 4-1,0-1 11,-1 0 0,1 0-1,-1 0 1,-1-1 0,1 1 0,-1-1-1,0 0 1,0 0 0,0 0-1,0-1 1,-8 6 0,-16 12-353,0-2 0,-41 23 0,54-35-79,-1-1 0,1-1 1,-1 0-1,-1-1 0,1 0 1,-27 3-1,-21-3-1966,13-5-86</inkml:trace>
  <inkml:trace contextRef="#ctx0" brushRef="#br0" timeOffset="1">0 591 4673,'0'0'4905,"282"-4"-4905,-238 12 0,-10 9-760,-34 12-176,0-5-465,-15 1-1527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01.7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1 349 9602,'0'0'4665,"297"-69"-3705,-161 28-704,5-5-152,-15 1-104,-19 13-112,-29-1-696,-24 12-496,-25 5-713,-24-5-471,-5 9-857,0 0-1368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02.0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448 0 5073,'0'0'7010,"-38"242"-6514,38-192-496,0-5-720,0-12-545,0-9 289,0-3 704,0-9 272,4-4 56,-4 0 328</inkml:trace>
  <inkml:trace contextRef="#ctx0" brushRef="#br0" timeOffset="1">69 296 4681,'0'0'8050,"-68"221"-7202,73-171 40,39-14-80,4-11-192,11-17-160,9-8-263,10-16-57,9-42-136,10-20-609,35-45-935,-25 17-1409,-15 11-3248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02.3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224 0 5305,'0'0'10986,"146"12"-11858,-122 21-928,-24 33-1049,0-9-1416,-5 5 48</inkml:trace>
  <inkml:trace contextRef="#ctx0" brushRef="#br0" timeOffset="1">0 792 992,'0'0'13275,"292"-168"-13275,-204 115-120,4-9-1560,-24 13-2529,-19 12-1208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02.7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107 1 7234,'0'0'7369,"195"90"-6321,-181-41 209,-14 21 127,0 8-216,-4 17-416,-35 7-752,-10-3-288,0-9-1920,-19-16-1793,10-29-2144,9-20-89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03.0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4425,'0'0'6073,"112"82"-7801,-112-73-1521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8:00.1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4857,'0'0'5569,"141"95"-7225,-112-103-1785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03.3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151 17 3785,'-150'-16'5017,"169"20"-3857,25 25 857,9 4-801,6 8-272,-1 0-352,-4-4-160,-6 4-208,-9-9-224,10 5-488,-10-12-1256,-10-13-2977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03.6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1 325 9554,'0'0'10058,"311"33"-10058,-224-33-496,-9 0-1400,-15 0-1033,-14-33-1480,-20-4 536,-14 0-560</inkml:trace>
  <inkml:trace contextRef="#ctx0" brushRef="#br0" timeOffset="1">453 1 4305,'0'0'5692,"-1"39"-3814,0-4-1461,-1 47 909,12 122-1,7-68 506,22 308 2618,-38 64-3999,-2-442-1935,-5-44-432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03.9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107 13 1944,'0'0'9755,"-13"35"-8550,-37 114-454,41-120-769,2 0 0,1 1 0,-5 54 0,0-2-3551,15-113 260,8 14 3374,1 1-1,0 1 0,1 0 0,1 1 0,22-16 0,1-2 385,146-141 1855,-159 150-4160,32-36 0,-36 34-1330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04.2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297 1 3769,'0'0'9308,"13"0"-9161,39 0-100,-49 0-23,0 0 0,0 0 1,0 0-1,0 0 0,0 1 0,0 0 0,0-1 1,0 1-1,0 0 0,0 0 0,-1 1 1,1-1-1,0 1 0,-1-1 0,1 1 1,-1 0-1,0 0 0,0 0 0,1 0 1,-1 0-1,0 0 0,-1 1 0,1-1 0,0 1 1,-1-1-1,1 1 0,-1 0 0,0 0 1,0-1-1,0 1 0,0 0 0,-1 0 1,1 6-1,0-1 146,0 1 0,-1-1 1,0 1-1,-1-1 1,0 1-1,0-1 0,-1 1 1,0-1-1,0 0 0,-6 13 1,-6 2-171,0 0 1,-2-1 0,0-1-1,-27 27 1,28-31-319,4-5-351,0 0 0,-1 0 0,-19 13 0,25-21 227,1 0-1,-1-1 1,0 0-1,-1 0 1,1-1-1,0 1 1,-1-1-1,1-1 1,-1 1 0,-8 0-1,-28-1-3126,5-1-389</inkml:trace>
  <inkml:trace contextRef="#ctx0" brushRef="#br0" timeOffset="1">1 235 3809,'0'0'8274,"219"33"-8274,-180-13-176,-15 1-993,-10-5-255,-14-4-384,0-3-857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04.5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1 407 7194,'335'-210'1504,"-305"210"-144,13-8 585,16 0-769,9-4-656,5-5-248,0 5-248,-5-5-24,-15 1-184,-14 0-600,-14-1-745,-11 1-575,-14-5-897,0 5 145,0-5-273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04.8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179 1 2665,'0'0'10234,"-3"24"-9209,1-13-888,-1 9 140,1 0 0,1 1 1,0-1-1,2 0 0,0 0 1,1 0-1,6 26 0,6 17 714,-3 0 0,-3 0 0,-3 1 0,-6 126 0,-1-161-1177,-1 0 0,-2 0 0,-1-1 1,-10 28-1,5-26-921,-1 0-1,-1-1 1,-23 38-1,32-61 602,1 0-1,-1-1 1,-1 1-1,1-1 0,-1 0 1,0-1-1,-7 7 1,11-11 390,0 1 0,0-1 0,0 1 0,0-1-1,0 1 1,0-1 0,0 1 0,0-1 0,0 0 0,0 0 0,0 0 0,0 1 0,0-1 0,0 0 0,0 0 0,0 0 0,0-1 0,0 1 0,0 0 0,0 0 0,-1-1 0,0 0 20,1 0 0,0 0 0,-1 0 0,1-1 0,0 1 0,0 0 0,0-1 0,0 1 0,0-1 0,0 1 0,0-1 0,0 1 0,1-1 0,-1 0 0,0 1 0,1-1 0,-1-2 0,-10-52-85,3-1-1,2 1 1,3-1 0,7-110 0,-4 165 241,0 0-1,0 0 1,1 0 0,-1-1-1,1 1 1,0 0-1,-1 0 1,1 0 0,0 0-1,0 0 1,0 0 0,0 1-1,1-1 1,-1 0-1,0 0 1,1 1 0,-1-1-1,1 1 1,0-1 0,-1 1-1,1 0 1,0 0-1,0-1 1,0 1 0,0 0-1,0 1 1,0-1 0,0 0-1,3 0 1,5-1 404,1 1 1,0 0-1,0 0 1,19 2 0,-10-1 255,-16 0-638,-1 0 1,0 0-1,1 1 1,-1-1-1,0 1 0,1 0 1,-1 0-1,0 0 1,0 0-1,0 0 1,0 1-1,0-1 1,4 4-1,-5-4-147,-1 0-1,0 1 0,1-1 1,-1 1-1,0 0 1,0-1-1,0 1 1,0 0-1,0 0 1,0 0-1,0-1 1,-1 1-1,1 0 0,-1 0 1,0 0-1,1 0 1,-1 0-1,0 0 1,0 0-1,0 0 1,0 0-1,0 0 1,-1 3-1,1-4-54,0-1 1,-1 1-1,1 0 0,0-1 0,0 1 1,0-1-1,-1 1 0,1-1 0,0 1 1,0-1-1,-1 1 0,1-1 0,0 1 1,-1-1-1,1 1 0,-1-1 1,1 1-1,-1-1 0,1 0 0,-1 1 1,1-1-1,-1 1 0,-25 4-4478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05.1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3329,'0'0'7769,"200"135"-13546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05.6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2889,'0'0'15259,"49"20"-13099,-25 1-559,5 3-177,1 1-496,-6 0-496,0-9-216,-14 5-216,-5 3-80,-5 30-2232,-5-9-4210,-34 0-2896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06.4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1 161 5865,'0'0'7850,"287"4"-6402,-156-4-424,10 0 49,0 0-161,-5-4-280,-14-21-264,-20 0-352,-14 1-16,-20 3-888,-15 1-1497,-4 3-2016,-20 5 33,-9-4-273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06.7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814 0 872,'0'0'17403,"-48"41"-15311,-154 139-924,185-163-1097,1 0 1,0 2-1,1 0 0,1 1 0,1 0 0,1 1 1,1 0-1,-9 25 0,-6 11-22,-286 563-2582,220-423-5058,99-256-1805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8:00.4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4065,'0'0'5441,"146"86"-7817,-117-86-2746</inkml:trace>
  <inkml:trace contextRef="#ctx0" brushRef="#br0" timeOffset="1">463 123 5249,'0'0'7946,"141"58"-8970,-102-58-2457,0 0-408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07.2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1 134 1432,'0'0'10192,"13"36"-8450,-8-22-1558,8 19 158,-2-1 0,-2 2 0,-1-1 1,-1 1-1,-2 0 0,2 50 0,-7 312 1261,0-226-6718,1-194 4017,2 1 0,0-1 0,10-30 0,1-10 69,19-138-558,17-87 1202,-42 251 776,1-1 1,28-71-1,-32 98-220,0 1-1,1-1 0,1 1 0,0 0 1,0 0-1,1 1 0,0 0 0,1 1 0,0 0 1,0 0-1,1 0 0,21-12 0,-25 18-82,1-1 0,-1 2-1,1-1 1,0 1 0,0 0-1,1 0 1,-1 1 0,0 0 0,14 0-1,-17 1 6,-1 0 1,0 0-1,0 0 0,1 1 0,-1-1 0,0 1 0,0 0 0,1 0 1,-1 0-1,0 1 0,0-1 0,0 1 0,-1 0 0,1-1 0,0 1 1,-1 0-1,1 1 0,-1-1 0,0 0 0,1 1 0,-1-1 1,0 1-1,3 5 0,2 9 390,-1-1 1,0 1 0,-1 1-1,4 27 1,5 80 1818,-6-40-646,15 72 266,9 74-1102,-24-75-3479,-8-151 2409,0-1 1,0 1 0,0-1 0,-1 1 0,0-1 0,0 1 0,0-1 0,0 1 0,-1-1 0,1 0 0,-5 7 0,5-9 95,-1 0 1,0 0-1,0 0 0,-1 0 1,1 0-1,0 0 1,-1-1-1,1 1 1,-1-1-1,1 1 0,-1-1 1,0 0-1,1 0 1,-1 0-1,0 0 0,0-1 1,-5 1-1,1 0-115,1 0 0,0-1-1,0 1 1,-1-1 0,1-1-1,0 1 1,0-1-1,-1 0 1,1-1 0,0 1-1,0-1 1,0-1 0,1 1-1,-1-1 1,0 0 0,1 0-1,0 0 1,-10-9 0,4 1-89,1-1 1,0 0-1,1-1 1,0 0-1,1 0 1,-10-22-1,2 2-96,2-1 0,1-1-1,1 0 1,2-1 0,-6-45 0,10 32 2241,-1-79 1,7 127-1698,0-1 1,0 1 0,1 0-1,-1-1 1,0 1 0,1 0 0,-1 0-1,1-1 1,-1 1 0,1 0 0,0 0-1,-1 0 1,1 0 0,0-1-1,0 1 1,0 0 0,0 0 0,0 1-1,0-1 1,0 0 0,0 0 0,0 0-1,0 1 1,1-1 0,-1 1 0,0-1-1,0 1 1,1-1 0,-1 1-1,0 0 1,1-1 0,1 1 0,0 0-38,-1 0 1,1-1 0,0 1 0,-1 0 0,1 1-1,-1-1 1,1 0 0,-1 1 0,1-1-1,-1 1 1,0 0 0,1 0 0,-1 0 0,0 0-1,1 0 1,-1 1 0,2 1 0,-1 1-34,0 0 0,0 1 0,0 0 1,0 0-1,-1 0 0,0 0 0,0 0 1,-1 0-1,1 0 0,-1 1 0,0-1 1,-1 0-1,1 11 0,0 10-187,-5 39 0,2-53 87,0 0 1,-2-1-1,1 1 1,-1-1-1,-1 0 1,0 0-1,-1 0 1,0-1-1,0 0 1,-12 14-1,6-9 206,2 1 0,-15 30 0,24-44-41,0 0 1,0 0 0,0 0 0,1 0-1,-1 1 1,1-1 0,-1 0 0,1 0-1,0 1 1,0 2 0,0-5-36,0 1 1,0 0-1,1 0 1,-1-1-1,0 1 0,0 0 1,1-1-1,-1 1 1,0 0-1,1-1 1,-1 1-1,1-1 0,-1 1 1,1-1-1,-1 1 1,1-1-1,-1 1 0,1-1 1,-1 1-1,1-1 1,1 1-1,2 0 119,0 0-1,1 0 0,-1 0 1,1-1-1,-1 0 1,1 1-1,-1-2 1,6 1-1,9-1-224,-9 1 115,4 0-50,0 0 0,0 0-1,0-2 1,0 0 0,0 0 0,25-9-1,29-19-2132,83-50-1,-52 22-2850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07.7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1 177 10154,'0'0'13584,"55"7"-12247,5 0-984,45 5 578,139-1 0,-238-11-890,465-13 2069,1529-155-36,-1968 166-2422,305-22 188,-116 18-7667,-249 6 3155,-17 0-2298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08.1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9274,'0'0'4513,"248"106"-3745,-180-81-768,-4 0-144,-21 20-1000,-18-12-1401,-25 4-2024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08.4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0 354 6953,'0'0'8410,"258"-37"-6825,-102 0-1025,9-13-320,-5 1-240,-14 8-192,-29 4-864,-29 8-713,-30 1-1183,-29 3-2226,-24 5-271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08.7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332 1 4721,'0'0'6495,"0"41"-3915,25 321 3484,17 181-1383,-32 7-4703,-10-543-282,-1 34-337,-3-26-766,3-15 1319,1 1-1,0-1 1,0 0-1,0 0 1,0 1 0,-1-1-1,1 0 1,0 0 0,0 0-1,-1 1 1,1-1-1,0 0 1,0 0 0,-1 0-1,1 0 1,0 0 0,0 0-1,-1 0 1,1 1-1,0-1 1,-1 0 0,1 0-1,0 0 1,0 0 0,-1 0-1,1 0 1,0 0-1,-1 0 1,1-1 0,0 1-1,-1 0 1,1 0 0,0 0-1,0 0 1,-1 0-1,0-2-94,-1 1 0,1 0-1,0-1 1,0 1 0,-1 0-1,1-1 1,0 1-1,1-1 1,-1 0 0,0 1-1,0-1 1,1 0 0,-1 0-1,1 1 1,-1-1-1,1 0 1,0-3 0,-43-248-9117,24 105 5892</inkml:trace>
  <inkml:trace contextRef="#ctx0" brushRef="#br0" timeOffset="1">249 469 7538,'0'0'5585,"-151"271"-4769,117-177-472,5-12-344,5-16-168,14-29-992,10-103-8354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09.1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0 399 1296,'0'0'6572,"42"17"-5113,131 58-140,-163-71-1199,-1 1 0,0 0 0,0 0 0,-1 0-1,1 2 1,-1-1 0,0 1 0,-1 0 0,0 0 0,0 1-1,6 9 1,-9-11-118,0-1 0,0 0 0,1 0-1,-1 0 1,1-1 0,0 0 0,9 6 0,-14-9-111,4 1 41,-2-11-892,-3-73-844,11-227-1783,-10 308 3630,0 1 1,0-1-1,0 1 1,0-1 0,0 1-1,0-1 1,0 0 0,0 1-1,0-1 1,0 1 0,0-1-1,0 1 1,0-1 0,0 1-1,1-1 1,-1 1 0,0-1-1,0 1 1,1-1-1,-1 1 1,0 0 0,1-1-1,-1 1 1,0-1 0,1 1-1,-1 0 1,1-1 0,-1 1-1,1 0 1,-1-1 0,1 1-1,-1 0 1,1 0 0,-1 0-1,1-1 1,-1 1 0,1 0-1,-1 0 1,1 0-1,-1 0 1,1 0 0,-1 0-1,1 0 1,-1 0 0,1 0-1,0 0 1,-1 0 0,1 0-1,-1 1 1,1-1 0,-1 0-1,1 0 1,-1 1 0,1-1-1,-1 0 1,0 0-1,1 1 1,-1-1 0,1 1-1,-1-1 1,0 0 0,1 1-1,-1-1 1,0 1 0,1-1-1,-1 2 1,29 32 1607,-27-31-1615,4 4 96,-1 0 1,1 0-1,0-1 0,1 0 0,-1 0 1,15 8-1,-20-13-144,1 1 0,-1-1 0,1-1 0,0 1 0,-1 0 0,1 0 0,0-1 0,0 1 0,-1 0 0,1-1 0,0 0 1,0 1-1,0-1 0,0 0 0,0 0 0,-1 0 0,1 0 0,0-1 0,0 1 0,0 0 0,0-1 0,-1 1 0,1-1 0,0 0 0,-1 0 0,1 1 0,0-1 1,-1 0-1,1 0 0,-1-1 0,1 1 0,-1 0 0,0 0 0,1-1 0,-1 1 0,0-1 0,0 1 0,2-4 0,10-18 133,0 0-1,2 1 0,0 0 1,2 2-1,0 0 1,32-28-1,-31 35-154,1 0-1,1 1 1,0 0-1,0 2 1,1 1-1,1 0 1,-1 2-1,1 0 1,1 2-1,-1 0 1,1 1-1,0 2 1,35-1-1,-52 3 47,1 0-1,-1 1 0,0 0 0,1 0 1,-1 0-1,0 0 0,0 1 1,1 0-1,-2 0 0,1 1 0,0 0 1,6 4-1,-8-4 60,-1-1-1,0 1 1,0 1 0,0-1-1,0 0 1,0 1-1,-1-1 1,0 1 0,0 0-1,0 0 1,0 0-1,0 0 1,-1 0 0,1 0-1,-1 0 1,0 1 0,-1-1-1,1 0 1,-1 5-1,1-3 127,-1 0-1,1 0 0,-1 0 0,-1 1 0,1-1 0,-1 0 0,0 0 1,-4 10-1,3-12-116,-1 1 1,1-1 0,-1 0 0,0-1-1,0 1 1,-1 0 0,1-1-1,-1 0 1,1 0 0,-1 0 0,-5 3-1,-26 17-206,-2-1 0,-73 32-1,85-44-897,0-1 0,-1-1 0,-1-1 0,1-2 1,-43 4-1,37-8-2612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09.4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2328,'0'0'12419,"165"238"-10234,-141-127 247,-4 20-359,-11 4-617,-4 13-824,-5-4-632,0 0-304,0-5-2073,0-32-4912,0-50-2625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09.7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16572,'0'0'6905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15.5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33 5273,'6'3'12528,"6"-1"-11050,0-1 0,1 0-1,21-2 1,27 1 1044,215 18 1098,140-16-2450,-222-3-789,-55 1-238,789 6 412,-399-5-574,-389-8 11,168-29 0,-97 14-225,-383 25-5019,58 4-5914,54-4 246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16.9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0 132 4681,'0'0'7535,"19"0"-6361,254-7 2465,71-1-655,38-2-1450,-21-23-1028,457-20 155,-761 53-650,545 21 892,-33 11-563,-1-37-274,-283-8-16,89 0 87,1111 13-87,-1396 3 90,133 24 1,82 34 128,-283-56-246,4 1 14,-13-3-8,0 0 1,1-1-1,-1 0 1,22 0-1,-33-21-644,-4-24-2382,-9-5-3424,-7 2-1893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21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497 373 4993,'0'0'1943,"-19"-36"-1368,-64-114-62,67 121-381,-29-45 226,39 66-309,-1 1 0,1 0 1,-1 0-1,-14-10 1,14 12 7,1 0 1,-2 1-1,1 0 1,0 1 0,-1 0-1,1 0 1,-1 1 0,0-1-1,0 2 1,-11-2 0,14 2-43,0 1 1,0-1-1,0 1 1,0 0 0,0 1-1,-1 0 1,1-1-1,0 1 1,0 1 0,0-1-1,1 1 1,-1 0-1,0 0 1,1 1 0,-1-1-1,1 1 1,-8 6-1,3 1-20,0 1-1,0 0 0,1 0 0,0 1 1,1 0-1,1 1 0,0-1 0,1 1 1,0 0-1,1 1 0,0-1 0,-3 24 1,1 16 9,1 106 0,5-129-3,0-21 14,0-1-1,1 1 1,0-1-1,1 0 1,0 0 0,0 0-1,0 0 1,1 0-1,1 0 1,-1-1-1,1 1 1,5 7 0,-5-10 2,0 0 0,0-1 1,0 1-1,1-1 1,0 0-1,0 0 0,0 0 1,0-1-1,0 1 1,1-1-1,0-1 0,-1 1 1,1-1-1,0 0 1,0 0-1,12 1 0,-7-1 3,1 0 0,-1-1 0,0-1-1,1 0 1,-1 0 0,1-1-1,-1-1 1,0 0 0,0 0-1,0-1 1,0-1 0,0 0-1,-1 0 1,1-1 0,-1 0 0,12-9-1,16-14-276,-1-2 0,-2-1 0,-1-1 0,-1-2 0,-2-2 0,-2 0-1,-1-2 1,-2-1 0,25-50 0,-19 17-3217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8:00.7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3137,'0'0'10170,"68"53"-10618,-44-53-3401,5-4-2528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17.2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8490,'0'0'0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17.5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258 4 3737,'-257'-4'0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18.3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0 6977,'0'0'7562,"-1"36"-6203,-2 147-293,2 74 174,7 79 154,105 735 1944,-47-710-2205,-42-272-684,62 159 0,-74-225-438,75 169-333,-85-199-217,0 1 0,0-1 0,-1 1 0,1-1 0,-2 1 0,-2-10 0,-85-261-9748,41 120 5268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18.8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0 324 9354,'0'0'7847,"71"-10"-6089,952-136 326,-180 34-1835,2 57-246,-795 54 0,241 2 25,-253 2-31,0 1 0,-1 2 1,1 1-1,-1 2 0,-1 2 0,0 1 0,0 2 1,-2 1-1,0 2 0,44 28 0,-63-35-76,0 0 0,0 1 0,-1 1 0,0 0-1,-1 1 1,-1 0 0,0 1 0,-1 1 0,0 0 0,11 21-1,-23-30 236,-9-7-94,-21-11-36,3 3 188,23 8-171,0 0 1,0 0-1,-1 1 0,1-1 1,0 1-1,-1 1 1,1-1-1,0 1 0,0 0 1,0 0-1,0 0 1,0 1-1,0 0 0,0 0 1,0 0-1,0 0 1,1 1-1,-9 6 0,5-1-7,1 1-1,0 0 0,0 0 0,0 1 0,1 0 1,1 0-1,0 0 0,-4 12 0,-8 25 287,2 1 0,3 0 0,-12 90-1,-6 207 1590,30 2-564,0-303-1251,5 41 65,4-1-1,3 0 1,4 0-1,3-2 1,49 130-1,-55-183-189,-9-20-108,0-1-1,-1 1 1,0-1 0,-1 1-1,1 0 1,-1 0-1,0 11 1,-35-65-15361,13 12 9714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19.1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9522,'0'0'6841,"0"106"-10681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20.0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32 337 5537,'0'0'11377,"-7"9"-8955,-18 39 8733,42-47-12132,-13-2 1819,13 0-539,0-1 0,0-1 0,0 0 0,-1-1 0,1-1 0,23-11 0,4 0-97,218-69-185,4 11 0,3 12 0,408-42 0,-86 85-21,-525 19 0,0 3 0,0 3 0,0 3 0,101 26 0,54 40 0,-245-94 0,6 3 0,7 8 11,1 0-311,0 1 0,0 0 0,0 0 1,-1 1-1,0 0 0,-1 1 1,-15-5-1,9 6-1125,1 1 0,-28-1 0,-43 3-8260,14 1-1558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21.0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0 246 6177,'0'0'8303,"44"-31"-6213,2-2-1491,2 3-1,75-36 0,-87 53-407,0 1 1,0 2-1,1 2 0,0 1 0,50-2 0,436-18 1579,12 28 50,134 29-203,-3 27 690,-147-11-105,192 2 1240,-461-32-3345,-87-6-97,283 56 0,-430-64-11,-13-1-2,0-1 1,1 1-1,-1-1 1,0 1-1,1 0 0,-1 0 1,0 1-1,0-1 1,0 1-1,0-1 0,0 1 1,0 0-1,-1 0 1,4 3-1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21.3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15339,'0'0'7170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21.6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4737,'0'0'12859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7:24.3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49 38 4713,'0'0'3825,"-8"-7"-2930,-2 1-677,-21-18 537,31 50 77,0 117 689,21 616 1913,-12-528-2465,20 299 750,44-12-3000,-37-360-2436,-9-36-2436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8:01.0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4593,'0'0'11122,"312"45"-9601,-210-45-609,5 0-480,-10 0-304,-14 0-112,-20-8-16,-14 4-16,-20 0-1008,-19 0-1625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00.3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47 145 5385,'0'0'9716,"46"-21"-8000,146-66-564,-167 76-698,37-11 1,-56 21-319,-1 0 1,1 0-1,0 0 1,-1 1-1,11 1 1,9 0 238,-17-2-290,0 2 0,-1-1-1,1 1 1,-1 0 0,1 0-1,-1 1 1,0 0 0,0 1-1,0-1 1,0 1 0,0 1 0,0-1-1,-1 1 1,0 1 0,9 6-1,90 74 715,104 108 0,-199-181-758,0 0 1,0 1-1,-1 0 1,-1 0-1,0 0 1,-1 1-1,0 1 1,-1-1-1,-1 1 1,0 0-1,-1 0 1,-1 1-1,0-1 1,-1 1-1,-1-1 1,0 19-1,-1-27-9,1 18 114,-2 0 1,0 1 0,-1-1-1,-2 0 1,-13 48-1,3-39-56,-1 0 0,-2-1 0,-1-1 1,-27 35-1,-102 116 70,77-106-144,-3-2 1,-3-4-1,-3-3 0,-4-3 0,-130 77 0,199-134-18,7-3 4,-1 0-1,0 0 0,-1-1 0,1 0 1,-1-1-1,0 0 0,0 0 0,-12 1 1,274-20-56,-27 0 382,-160 15-197,367 3 116,-351 5-198,26 1-2227,-107-8 1992,0-1-1,0 1 1,0 0-1,0 0 0,0-1 1,0 1-1,-1 0 1,1-1-1,0 1 1,0-1-1,0 0 0,0 1 1,-1-1-1,1 0 1,0 1-1,0-1 0,-1 0 1,1 0-1,-1 1 1,1-1-1,-1 0 0,1 0 1,-1 0-1,1 0 1,-1 0-1,0 0 0,1 0 1,-1 0-1,0 0 1,0 0-1,0-1 0,2-39-4652,-2 32 3252,0-50-5721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00.9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107 0 2264,'0'0'13542,"0"4"-12978,-3 53 1085,-3 1 0,-13 59 0,3-29-358,2 1-187,-6 37 181,-9 208 0,31-344-1257,0 0 1,0 1-1,1-1 1,0 0-1,0 1 1,1 0 0,1 0-1,0 0 1,10-14-1,-4 3-36,25-44-363,3 2-1,3 2 1,76-86-1,-111 139 303,0 1 0,0 0 0,1 0 0,15-8 0,-22 13 58,1 0 1,0 0-1,-1 0 1,1 1-1,0-1 1,0 1-1,0-1 1,0 1-1,0 0 1,-1 0-1,1-1 1,0 2-1,3-1 1,-4 0 5,1 1 1,-1-1 0,0 1 0,0 0 0,0-1 0,0 1 0,0 0-1,-1-1 1,1 1 0,0 0 0,0 0 0,0 0 0,-1 0 0,1 0 0,0 0-1,-1 0 1,1 0 0,-1 0 0,1 0 0,-1 0 0,1 0 0,-1 0-1,0 1 1,0 1 0,6 33 412,3 74-1,0 9 539,-7-103-843,1 0 0,1-1 1,0 1-1,1-1 0,9 19 1,-11-29-92,0 0 0,0-1 0,1 1 0,-1-1 0,1 0 0,0 0 0,0 0 0,0 0 0,1-1 0,-1 0 0,1 0 0,0 0 0,0 0 0,0-1 0,0 0 0,0 0 0,0 0 0,1 0 0,-1-1 0,1 0 0,-1 0 0,10 0 0,-6-1-50,0 0 0,0-1 0,0 0 0,-1 0 0,1-1 0,0 0 0,0 0 0,-1-1 0,1 0 0,-1-1 0,0 0 0,0 0 0,0-1 0,12-9 0,13-17-1373,42-47 0,-1-9-3774,5-15-4842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01.2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10802,'0'0'9706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43.4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1853 1 2681,'0'0'13185,"-46"0"-10648,-152 5-870,170-4-1493,0 1 0,1 1 0,-1 1 0,0 2 0,1 1 0,0 1 0,-44 19 0,43-15-21,-43 19 458,2 2 1,2 4-1,-107 77 0,99-56 155,2 3 0,-104 114 0,116-104-503,3 2 1,3 3 0,4 1 0,4 3 0,-58 132 0,51-82 48,-57 209 0,90-254-175,4 0-1,4 2 1,-5 157 0,18-203-96,7 169 136,-4-184-163,1 1-1,2-1 1,0 0-1,2 0 1,19 44 0,-1-19 0,3 0 0,2-3 1,2 0-1,2-2 0,2-2 1,1-1-1,3-2 1,1-2-1,3-1 0,0-3 1,2-2-1,93 49 0,-108-67-16,1-1 0,0-2 0,1-2 0,65 12 0,-33-14-58,114 0 1,-121-8 46,0-4 1,0-2-1,0-2 0,-1-3 1,65-21-1,73-34-24,-2-9 0,-4-8 1,-4-9-1,175-116 0,-290 163 48,-3-4 1,-1-3-1,-4-2 1,62-68-1,-95 89-15,-3-1 0,0-1 0,-2-1 0,-2-1-1,-1-2 1,-2 0 0,-2-1 0,-2-1 0,18-65 0,-23 45-1,-2-1 1,-3 1-1,-3-108 0,-3 133 8,-2 1 0,-2-1-1,-1 1 1,-1-1 0,-3 2-1,0-1 1,-2 1 0,-20-41-1,0 15 38,-2 2 0,-2 1 0,-3 2 0,-2 2 0,-3 1 0,-90-84 0,62 74-31,-2 3 0,-4 4 0,-1 2 0,-107-52 1,184 105-11,-165-76 67,149 70-119,0 0 0,0 1 0,-1 1 0,0 1 0,1 0 0,-1 2 0,-32 0 0,46 1-33,0 1-1,0-1 1,0 1 0,0 0-1,1 0 1,-1 0 0,0 0-1,1 1 1,-1-1 0,1 1-1,-1 0 1,1 0 0,0 1-1,-5 3 1,1 2-249,0 1-1,0-1 1,1 1-1,1 1 1,-6 11 0,-53 118-3917,1 22-3516,9-10-1005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43.7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73 42 1016,'0'0'25246,"-73"-41"-45579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44.0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15691,'341'209'3225,"-351"-209"-2801,-29 8-424,5 1-4449,-5-1-7569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52.2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 4 5057,'0'0'8277,"-4"0"-6911,-1 1-703,-15 2 7572,39-3-7280,472 0 1962,-479 0-3071,-6 1-67,-1-1 1,0 0-1,1 0 1,-1 0-1,0 0 0,1-1 1,-1 0-1,0 0 1,0-1-1,8-2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52.5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 0 9098,'0'0'13163,"-14"50"-11987,14 3 128,10 13-480,-1 7-343,-4 1-265,-5 0-216,0 25-809,-5-17-2551,-14-25-6074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53.2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0 140 8034,'0'0'8350,"58"7"-6026,196 23-678,-214-26-1272,1-1 0,0-3 0,0-1 0,0-2 0,79-17 0,-112 18-330,168-33 755,184-32 261,-256 52-697,157-1 0,-220 15-326,-28 0 39,1 0-1,0 1 1,0 1-1,-1 0 1,1 0-1,0 2 1,20 6-1,-33-9-155,-17-7-4207,10 3 2398,-30-22-9801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27.5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710 1 2336,'0'0'9943,"-3"13"-9057,-12 39 229,-3-1-1,-1-1 1,-3 0-1,-2-2 0,-35 54 1,-175 232 1402,181-263-2661,23-30-30,-99 135-1273,48-60-4390,58-79 248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8:01.3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83 0 5937,'0'0'5619,"-12"47"-3368,-38 155-205,43-170-1308,2 2-1,1-1 1,0 55 0,4-46-122,-1 262 2750,1-284-3180,1 1 0,1 0 0,1 0 0,8 30 0,-9-43-152,1 0-1,-1-1 0,1 1 0,1-1 1,0 0-1,0 0 0,0 0 1,1 0-1,0-1 0,0 0 1,0 0-1,1 0 0,0-1 1,12 9-1,-13-11-62,0-1 0,0 0 0,0 0 0,0 0 0,0 0 0,0-1 0,0 0 0,0 0 1,1 0-1,-1-1 0,0 0 0,1 0 0,-1 0 0,0 0 0,0-1 0,1 0 0,-1 0 0,0-1 0,0 1 0,0-1 0,0 0 1,6-4-1,7-4-763,-1-1 1,-1 0-1,0-2 1,18-17-1,-33 29 670,66-61-6245,-15 3-1600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27.9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356 365 6609,'0'0'6466,"-34"-26"-5966,-111-81-187,140 103-287,0 1-1,1 0 0,-2 0 1,1 0-1,0 1 1,0 0-1,-1 0 0,1 0 1,-1 1-1,0-1 1,1 1-1,-1 1 0,0-1 1,0 1-1,0 0 1,-8 1-1,-6 0 145,18-1-148,0 0 1,0 0-1,0 0 1,0 0-1,0 0 1,-1 0-1,1 1 1,0-1-1,0 0 1,0 1-1,0 0 1,0 0-1,0-1 1,1 1-1,-1 0 1,0 1-1,0-1 1,1 0-1,-1 0 1,0 1-1,1-1 1,-1 1-1,-1 2 1,1 1 17,1-1 0,-1 1 1,1 0-1,0 0 0,0 0 0,1 0 1,0 0-1,-1-1 0,2 7 1,-1-10-20,1 1 1,-1 0 0,0 0 0,1 0 0,0 0 0,-1-1 0,1 1-1,0 0 1,0-1 0,0 1 0,0 0 0,0-1 0,0 1 0,1-1-1,-1 0 1,0 1 0,1-1 0,-1 0 0,1 0 0,0 0-1,-1 0 1,1 0 0,0 0 0,-1 0 0,1-1 0,0 1 0,0-1-1,2 1 1,7 2 46,0-1 0,1 0 0,17 1 0,-3-1 5,1-1 0,-1-2 0,50-6-1,-62 4-147,0-1 0,1 0-1,-2-1 1,1 0-1,-1-1 1,0-1 0,0 0-1,0-1 1,12-10-1,21-20-1875,-2-2 0,44-51 0,-21 5-3078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28.3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3985,'0'0'11522,"97"202"-10073,-58-137-769,0 9-448,0 0-232,19 33-1080,-9-25-1849,-10-12-2336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28.6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265 90 6433,'0'0'6222,"-31"-16"-6177,-99-47-133,126 61 83,0 1 0,-1-1 0,1 1 0,-1-1-1,0 1 1,0 1 0,1-1 0,-7 1 0,9 0 4,1 0 0,-1 0 0,0 0 0,1 1 0,-1-1 0,0 1-1,1-1 1,-1 1 0,1 0 0,-1-1 0,1 1 0,-1 0 0,1 0 0,0 0 0,-1 0 0,0 1 0,-1 2 3,1 0 1,0 0-1,0 0 1,0 0-1,0 0 0,1 1 1,-1-1-1,1 0 1,0 1-1,1-1 1,-1 5-1,-1 3 14,-2 14 104,1 0-1,2 0 1,1 0-1,3 32 1,-2-54-106,-1 1 1,1-1-1,0 0 0,1 1 1,-1-1-1,1 0 0,0 0 1,0 0-1,0 0 0,1 0 1,-1 0-1,1-1 0,0 1 1,0-1-1,0 0 0,0 1 1,1-2-1,-1 1 0,1 0 1,0-1-1,5 3 0,-4-2-11,0-1-1,1 0 1,-1-1 0,1 1-1,-1-1 1,1 0-1,0-1 1,-1 1-1,1-1 1,0 0-1,0-1 1,-1 1 0,1-1-1,-1 0 1,1 0-1,0-1 1,-1 0-1,6-3 1,7-4-232,-2-2 0,1 0-1,-2-1 1,1-1 0,-2-1 0,25-27 0,20-32-3488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28.9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6889,'0'0'9082,"292"123"-9082,-248-98-208,-20 12-1584,-9-8-2225,-15-1-1320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29.2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1 107 8914,'0'0'7081,"296"-16"-6656,-223 4-249,-9 3-88,-16 5-88,-14 4-1113,-9-20-1023,-11-1-2009,-4-3-96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29.5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233 1 7738,'0'0'9550,"-16"35"-7659,-52 118-646,55-121-959,3 0 0,0 1 0,-8 64-1,2-12-113,-23 53-767,7-53-3245,21-131-7135,11 46 10929,1-10-94,1 0 1,0 1 0,0 0-1,1-1 1,0 1 0,1 0-1,0 0 1,0 1 0,8-12-1,-10 17 201,0 0-1,-1 0 0,1 1 1,0-1-1,1 1 0,-1-1 1,0 1-1,1 0 0,-1 0 0,1 0 1,0 0-1,-1 0 0,1 0 1,0 1-1,0 0 0,0-1 0,1 1 1,-1 0-1,0 1 0,0-1 1,0 0-1,1 1 0,-1 0 0,0 0 1,1 0-1,-1 0 0,0 0 1,0 1-1,1-1 0,-1 1 0,5 2 1,3 3 429,0 0 0,-1 0 0,0 2 0,15 13-1,25 17 1013,-35-29-1064,1 0-1,0-2 0,0 0 0,1-1 1,-1 0-1,32 5 0,-11-6 94,0-1 0,46-1 1,-77-3-553,0-1 0,0 1 0,0-1 0,0 0 0,0-1 0,-1 0 0,1 0 0,0 0 0,-1 0 0,1-1 0,-1 0 0,0 0 0,0 0 0,0-1 0,0 1 0,7-9 0,0-2-714,-1 0 0,0-1 0,-1 0 0,13-26 0,17-46-6321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31.7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 4857,'0'0'7892,"4"0"-6961,238-2 6538,3-1-3701,566 1-1646,-716 9-2022,0 5-1,121 29 1,-184-31-83,-27-8-85,1 0 0,0 0 1,0 0-1,0-1 0,10 1 0,-28-2-2675,-126 0-8517,60 0 4228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32.0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78 9474,'0'0'10284,"51"1"-7821,14 1-1821,250-7 1608,526-34 19,-841 39-2342,1 1 0,-1-1 0,1 0 0,-1 0 0,1 0 0,-1 0 0,1 0 0,-1 0 0,1 0 0,0 0 0,-1 0 0,1 0 0,-1 0 0,1 0 0,-1 0 0,1-1 0,-1 1 0,1 0 0,-1 0 0,1-1 1,-1 1-1,1 0 0,-1 0 0,1-1 0,-1 1 0,1-1 0,-1 1 0,0 0 0,1-1 0,-1 1 0,0-1 0,1 1 0,-1-1 0,1 0 0,-2 0-316,0 0 1,1 0-1,-1 0 1,0 0-1,0 0 1,0 0-1,1 0 1,-1 0-1,0 0 1,0 1-1,0-1 1,0 0-1,-1 1 1,1-1-1,0 1 1,0-1-1,-2 0 0,-36-14-8915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33.1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4 195 1616,'0'0'7909,"-1"-34"-6382,-1-100-215,4 109 89,-2 25-1390,0 0 0,0 0 0,0 0 0,0 0 0,0 0 0,1 0 0,-1 0 0,0 0 0,0-1 0,0 1 0,0 0 0,0 0 0,0 0 0,0 0 0,0 0-1,1 0 1,-1 0 0,0 0 0,0 0 0,0 0 0,0 0 0,0 0 0,0 0 0,1 0 0,-1 0 0,0 0 0,0 0 0,0 0 0,0 0 0,0 0 0,0 0 0,1 0 0,-1 0 0,0 0 0,0 0 0,0 0-1,0 0 1,0 0 0,0 0 0,1 0 0,-1 0 0,0 0 0,0 1 0,0-1 0,0 0 0,0 0 0,0 0 0,0 0 0,0 0 0,0 0 0,0 0 0,0 1 0,1-1 0,-1 0 0,0 0 0,0 0 0,0 0-1,0 0 1,0 0 0,0 1 0,9 22 1029,-9-22-895,13 44 1885,-2 1 0,6 53 1,1 102 915,-9-99-1745,24 440 909,-16-219-2025,-13-284-53,-4-38 276,0-7-149,2-35-566,1 0 0,2 0 0,2 0 0,17-52 1,-6 34-492,3 2 1,38-75 0,-57 128 868,2-3-30,0-1 0,0 1 0,0 0 0,1 1 0,9-12-1,-11 16 39,-1 0-1,1 0 1,0 0-1,1 0 0,-1 0 1,0 1-1,0 0 0,1 0 1,-1 0-1,0 0 0,1 0 1,-1 1-1,1-1 1,-1 1-1,8 0 0,-7 1 21,1-1 0,-1 1 0,0 0 1,0 1-1,0-1 0,0 1 0,0-1 0,0 1 0,0 0 0,-1 1 0,1-1 0,-1 1 0,1-1 0,-1 1 0,0 0 0,0 1 0,2 2 0,10 13 269,24 39 0,-23-34-43,8 14 68,-14-19-192,2-1-1,0 0 1,1-1-1,1 0 1,27 25 0,-39-40-170,0 0 0,0-1 0,0 1 0,1-1 0,-1 0 0,0 0 1,1 0-1,-1 0 0,0 0 0,1 0 0,-1-1 0,1 1 0,0-1 1,-1 0-1,1 1 0,-1-1 0,1-1 0,-1 1 0,1 0 0,-1 0 1,1-1-1,0 0 0,-1 1 0,3-2 0,-1 0-594,0-1-1,0 1 1,-1-1 0,1 0-1,-1 1 1,0-1 0,0-1-1,0 1 1,0 0 0,-1-1-1,1 0 1,3-7 0,18-40-8974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33.5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5577,'0'0'0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8:01.6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45 6001,'0'0'8493,"17"-9"-8161,-7 3-255,-4 2-41,0 1-1,0-1 1,0 1-1,0 1 1,0-1-1,1 1 1,-1 0-1,1 0 1,-1 1-1,1-1 1,0 2-1,0-1 1,-1 1-1,1 0 1,0 0-1,0 1 1,8 1-1,0 4 97,0 1 0,-1 0-1,0 1 1,0 0 0,-1 1 0,13 11 0,5 7 249,33 36-1,-59-58-243,1 1-1,-1 0 1,0 0 0,-1 1-1,0-1 1,0 1-1,0 0 1,-1 0-1,0 0 1,0 1-1,0-1 1,-1 1-1,-1-1 1,1 1 0,-1 0-1,0 0 1,-1 14-1,-1-20-111,1 0-1,-1 0 0,0 0 1,0-1-1,0 1 1,0 0-1,0 0 1,0-1-1,0 1 0,0-1 1,-1 1-1,1-1 1,-1 0-1,1 1 1,-1-1-1,1 0 0,-1 0 1,0 0-1,0 0 1,1 0-1,-1-1 1,0 1-1,-2 0 0,-52 17-1797,45-16 736,-15 7-2660,2-1-2104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34.4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2969,'0'0'6138,"3"39"-4543,23 275 1214,22 212 3492,-37-364-6370,-20-178-4375,-40-132-4659,29 63 3947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34.8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66 5137,'0'0'7439,"48"-3"-5661,305-23 969,579-10 696,-932 436 2606,0 195-7379,0-583 1107,0 0-207,0 0 0,-1 0 1,-2 15-1,2-22 189,-1-1 0,1 0 0,-1 0-1,1 0 1,-1 0 0,0 0 0,-1 0 0,1 0-1,-1 0 1,1-1 0,-1 0 0,-6 6 0,-4 1-908,1-2-1,-1 0 1,-1-1 0,1 0 0,-1-1 0,0 0 0,-1-1 0,-16 3-1,-41 3-4908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35.1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5145,'0'0'11827,"262"49"-10171,-121-45-712,20-4-408,-1 0-248,6 0-288,-1 0-536,44-4-2776,-34-8-3274,-34-5 777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35.4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8802,'0'0'8938,"20"263"-8074,-6-173-256,-9 5-184,-5-5-424,0-8-96,0-12-1080,0-13-1137,-5-36-519,-19-13-6146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35.7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 6841,'0'0'4599,"44"-2"-3050,142 1-426,-174 1-1047,-1 0 0,0 1 0,0 1 0,-1 0 0,1 0 0,0 1 0,-1 0 0,1 1 0,-1 0 0,0 1 0,14 8 0,-1 1 51,83 44 225,137 100-1,-219-141-335,-11-8 9,0 0 0,0 2 0,-1-1 0,0 1 0,12 16-1,-6 0 475,-1 1-1,-2 1 0,-1 0 0,-1 1 1,-2 0-1,-1 1 0,-1 0 1,7 53-1,-5 9-1523,-3 156 1,-8-236 400,-1 0 0,0 0 0,-1 0 0,-1-1 0,0 1 0,-1-1 0,0 1 0,-1-1 0,0-1 0,-1 1 0,0-1 0,-1 0 0,0 0 0,-1 0 0,0-1 0,-1-1 0,-19 18 0,-25 18-5055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36.0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6681,'0'0'6274,"335"29"-5090,-218-29-560,-5 0-568,14 0-56,-23 0-2184,-40 0-5074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36.6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 1 1448,'0'0'6986,"-24"242"-5314,24-160-136,0 0-199,5 0-401,14 0-280,1-8-360,-1-8-296,-4-13-176,-5-20-1016,-5-17-1097,-5-52-2720,0-14 416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37.0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 1016,'0'0'6816,"51"-1"-5591,168-4-255,-19 3 175,-188 2-1089,0 0 0,1 1 0,-1 1 0,0-1 0,0 2 0,17 5 0,-25-6-28,0-1-1,1 1 0,-1 1 0,-1-1 0,1 0 1,0 1-1,-1 0 0,1 0 0,-1 0 1,0 0-1,0 1 0,0-1 0,0 1 0,-1 0 1,1-1-1,-1 1 0,0 0 0,0 1 0,-1-1 1,3 7-1,-2 3 47,1 0 1,-2 1 0,0-1-1,-1 1 1,0 0-1,-1-1 1,-1 1-1,0-1 1,-7 24-1,-4-7-462,-2 0 0,-1-1 0,-38 51 0,31-46-261,-6 9-860,-40 44-1,58-75 1252,0-2-1,0 1 1,-1-2-1,-1 1 1,0-2-1,0 0 1,-1 0-1,-17 7 0,25-14 289,0 0-1,0 0 0,0-1 0,0 1 0,0-2 0,0 1 0,-1-1 0,-7 0 0,13 0 634,1-2-81,2 0-530,-1 1-1,1-1 0,-1 1 0,1-1 0,0 1 0,0-1 0,0 1 0,0 0 0,0 0 1,0 0-1,0 0 0,0 0 0,0 0 0,0 1 0,0-1 0,0 1 0,1-1 0,-1 1 1,0 0-1,4 0 0,4-2 149,151-19 1094,39-7-1069,71-39-2612,-161 31-1795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37.3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6233,'0'0'5241,"0"242"-4624,0-184-417,5-5-200,0-4-649,-5-28-887,0-13-688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37.6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43 4849,'0'0'3379,"50"-7"-2253,163-20-270,-110 19-448,-97 8-382,0 0 0,0 1-1,-1 0 1,1 0-1,0 1 1,-1-1 0,1 1-1,7 4 1,-8-3 11,0 0 1,-1 1-1,1-1 1,-1 1-1,0 0 1,0 0-1,0 1 1,0-1-1,-1 1 1,1 0-1,-1 0 1,-1 0-1,1 0 1,-1 1-1,1-1 1,-2 1-1,1-1 1,-1 1-1,1 0 1,-2-1-1,2 13 1,-1-4 21,-1 0 1,0 0-1,-1 0 1,-1 1-1,0-1 1,-1 0-1,0-1 1,-7 18-1,0-9-50,-2 0 0,-1-1 1,-27 36-1,21-32-10,-25 46 0,43-69-44,0 0 0,-1 0 1,2 1-1,-1-1 0,0 0 1,0 1-1,1-1 0,-1 1 0,1-1 1,0 5-1,6-6-774,-2-1 763,-1 0-1,1 0 1,-1-1 0,1 0 0,-1 0-1,0 1 1,1-2 0,-1 1 0,0 0-1,4-3 1,26-17-785,0-2-1,-2-2 1,29-28-1,18-23-3241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8:01.9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1248,'0'0'19997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37.9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8754,'0'0'2536,"0"213"-1967,0-143-305,0 0-264,0-5-969,0-7-967,0-21-841,0-21 281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38.2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0 131 2032,'0'0'3495,"41"-21"-2034,139-62 43,-168 78-1299,0 0 0,1 1 0,0 1 0,0 0-1,0 0 1,0 2 0,1-1 0,-1 2-1,0 0 1,25 3 0,-18-2 55,-9 1-147,0-1 0,0 2 0,0-1 0,0 1-1,0 1 1,0 0 0,-1 1 0,0 0 0,0 0 0,0 1 0,-1 0 0,0 1 0,0 0 0,0 1-1,-1-1 1,0 2 0,-1-1 0,0 1 0,0 0 0,7 13 0,-4-4-49,-1 1-1,-1 0 1,0 0 0,-1 1 0,-1 0 0,-1 0-1,-1 1 1,-1-1 0,-1 1 0,0 26 0,-2-41-70,0 20-101,-5 45 0,4-62 53,-1 0 0,-1 0 0,1-1 0,-1 1 0,-1 0 0,0-1 0,0 0 0,-8 12 0,0-5 115,0 0-1,0-1 0,-1 0 1,-1-1-1,0-1 0,-1 0 1,0-1-1,-1 0 1,0-1-1,-27 11 0,43-21-52,0 0 0,0 0 0,0 0 0,0 0-1,1 0 1,-1 0 0,0 0 0,0 0 0,0 0 0,0 0-1,0 0 1,0 0 0,0 0 0,0 0 0,0 0-1,0 0 1,0 0 0,1 0 0,-1 0 0,0 1 0,0-1-1,0 0 1,0 0 0,0 0 0,0 0 0,0 0-1,0 0 1,0 0 0,0 0 0,0 0 0,0 0 0,0 0-1,0 0 1,0 1 0,0-1 0,0 0 0,0 0-1,0 0 1,0 0 0,0 0 0,0 0 0,0 0 0,0 0-1,0 0 1,0 0 0,0 1 0,0-1 0,0 0-1,0 0 1,0 0 0,0 0 0,0 0 0,0 0 0,0 0-1,0 0 1,0 0 0,-1 0 0,14 2-96,15-2-116,-6 1-382,1-1 0,-1-1 1,0-1-1,0-1 0,0-1 1,24-7-1,28-23-3711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38.5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 54 5785,'0'0'5540,"-1"38"-4638,-6 127 58,5 58-55,2-141-1738,-1-154-1148,5-101-384,-2 159 2296,1 1 0,1 0 0,0 0 0,1 0 1,0 0-1,1 1 0,0 0 0,1 0 0,1 1 0,-1 0 1,2 0-1,0 0 0,0 1 0,1 1 0,12-10 1,-5 4 62,1 2 1,0 0 0,1 1 0,0 1-1,1 1 1,0 1 0,1 1 0,33-9-1,-32 12 49,-1 2-1,2 1 0,31 1 1,-51 1-15,0 0 0,0 0 0,0 0-1,0 1 1,1-1 0,-1 1 0,0 0 0,0 0 0,0 0 0,0 1 0,-1-1 0,1 1 0,0-1 0,0 1 0,-1 0 0,1 0 0,-1 0 0,0 0 0,0 1 0,1-1 0,-2 0 0,1 1-1,0 0 1,0-1 0,-1 1 0,1 0 0,-1 0 0,0 0 0,0 0 0,0 0 0,0 4 0,3 11 116,-2 0-1,0 0 1,-1 0 0,-3 27-1,2-14-74,0-14-64,-1 0 0,-1 0 0,0 0 0,-1 0 0,-1 0 0,0-1 0,-1 0 0,-1 0 0,-11 21 0,10-24-222,-5 13 769,12-26-546,0 1 0,0-1 0,0 0 0,0 0 0,0 0 0,0 0 0,0 0 0,0 0 0,0 0 1,0 1-1,0-1 0,0 0 0,0 0 0,0 0 0,0 0 0,0 0 0,0 0 0,0 0 0,0 0 0,0 1 0,1-1 0,-1 0 0,0 0 1,0 0-1,0 0 0,0 0 0,0 0 0,0 0 0,0 0 0,0 0 0,0 0 0,1 0 0,-1 0 0,0 0 0,0 0 0,0 0 0,0 0 1,0 0-1,0 0 0,0 1 0,0-1 0,1-1 0,-1 1 0,0 0 0,0 0 0,0 0 0,0 0 0,0 0 0,0 0 0,0 0 0,1 0 1,-1 0-1,0 0 0,0 0 0,0 0 0,0 0 0,0 0 0,0 0 0,17-11 72,53-50-1970,-40 35-1131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38.8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13 9642,'0'0'1640,"277"-12"-3720,-213 12-3681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39.5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92 5 6097,'0'0'13238,"-7"-1"-12707,-61-2 3641,51 3-7427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39.8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 14 6025,'0'0'12506,"-3"-2"-11732,-7-7-261,30 8-317,4 0 170,0 1 0,-1 1 0,1 1 0,0 1 0,-1 2 0,37 11-1,-23-1-172,0 3-1,-2 1 1,0 1-1,-1 2 0,-1 1 1,-1 2-1,-2 2 0,0 0 1,-2 2-1,-1 1 0,-1 1 1,26 42-1,-42-56-168,-2 1-1,0 0 1,0 0 0,-2 0 0,0 1-1,-1 0 1,-2 1 0,1-1-1,-2 1 1,-1-1 0,0 1-1,-2 0 1,0-1 0,-1 1 0,-1-1-1,0 1 1,-2-1 0,0 0-1,-2-1 1,0 1 0,-11 21-1,-107 228-5553,82-172-551,-6 10-3808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40.4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8250,'0'0'11786,"209"181"-11274,-141-107 17,-5 8 39,-14 16-176,-25 9-256,-14 16-24,-10 13-112,-10 3-904,-58 42-1497,10-37-1592,4-25-2280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40.8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7274,'0'0'12977,"20"6"-11657,140 33 479,-131-32-1571,0 0 0,0 2 0,-1 1 0,0 2 0,0 0 0,47 31-1,-56-30-118,-1 1 0,-1 0 0,-1 1 0,0 1 0,-1 1 0,-1 0 0,0 1 0,-1 0 0,19 39 0,-20-30-4,-1-1 1,-1 2-1,-2-1 0,-1 1 1,-1 0-1,2 32 0,1 175 144,-9-212-258,-1 8-64,-1 1-1,-1-1 0,-2 0 0,-16 59 1,5-46-677,-1 0 1,-41 73 0,-25 19-2613,-10-5-3308,17-39-921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41.2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4689,'0'0'11550,"42"25"-9734,137 80-324,-26-8 362,-143-90-1777,1 0 0,-2 1 0,1 0 0,-1 1 0,0 0 0,-1 0 0,0 1 0,0 0 0,-1 0 1,-1 1-1,1 0 0,-2 0 0,0 1 0,0-1 0,6 25 0,-7-16-48,0-1 0,-2 1 0,0 0 1,-1 0-1,-1 0 0,-1 0 0,-1 0 0,0 0 0,-2 0 0,0 0 0,-1-1 0,-2 0 0,1 0 0,-2 0 1,-18 31-1,-6-3-904,-2 0 1,-43 43-1,-43 30-4919,-28-5-4463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54.6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1270 1 3633,'0'0'9539,"-3"7"-8067,-62 116 3774,-49 59-1897,2-3-1680,1 11-602,-483 864 981,437-724-3392,73-147-8309,54-128 1757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8:02.2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4593,'0'0'16817,"19"12"-16380,-2-2-359,117 62 247,-128-69-320,15 6 2,-1 1-1,0 1 1,-1 0-1,26 21 0,-40-29-3,-1 1 0,0 0 0,-1 0 0,1 0 0,-1 0 0,1 0-1,-1 1 1,0 0 0,-1-1 0,1 1 0,-1 0 0,0 0 0,0 1 0,-1-1 0,1 0 0,-1 1-1,-1-1 1,1 0 0,-1 1 0,1-1 0,-2 1 0,1-1 0,-2 11 0,0-9 21,-1-1 1,1 0-1,-1 0 1,0 0 0,-1 0-1,1 0 1,-1-1-1,0 0 1,-1 1-1,1-2 1,-1 1 0,-8 6-1,-11 8 34,-38 22 0,45-30-64,3-2-253,-68 40-155,39-30-2996,-2-9-5196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55.0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344 493 11018,'0'0'9817,"-34"-42"-9597,-107-130-134,117 142-78,-9-8 1,31 37-11,0-1 1,0 1 0,0 0-1,0 0 1,0 0 0,0 0-1,0 0 1,0 0 0,-1 0-1,-1 0 1,2 1-7,0-1 1,0 1-1,0 0 0,0 0 0,0-1 0,0 1 1,0 0-1,0 1 0,1-1 0,-1 0 0,0 1 1,0-1-1,0 1 0,0-1 0,1 1 0,-1 0 1,0 0-1,0 0 0,1 0 0,-1 0 0,1 0 1,-1 0-1,1 0 0,-1 1 0,1-1 0,0 1 1,0-1-1,0 1 0,-2 2 0,-1 3 0,1 0-1,0 0 1,0 0-1,1 1 0,-3 13 1,0 7 6,1-1 1,1 1-1,1 0 1,2 0-1,0 0 1,8 42-1,-7-63 3,1-1-1,0 1 0,0-1 1,1 0-1,0 0 0,0 0 1,0-1-1,1 1 1,-1-1-1,2 1 0,-1-1 1,0 0-1,1-1 1,0 1-1,0-1 0,0 0 1,1 0-1,-1-1 1,1 1-1,0-1 0,12 4 1,-1-1-1,1-1 1,-1-1 0,1-1-1,0 0 1,0-2 0,34 0-1,-34-2-70,-1-2 0,0 0 0,0-1 0,0 0 0,0-1 0,-1-1 0,0-1 0,0-1 0,0 0 0,-1 0 0,-1-2 0,1 0 0,-1-1 0,19-19 0,8-11-1038,-1-3-1,62-90 1,3-28-4508,-19 9-1476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55.3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9066,'0'0'10066,"63"214"-7553,-14-103-937,5 24-392,-1 13-88,5 12-479,-9 0-353,0-4-264,-15-12-713,5 20-1863,-10-41-4129,-10-33-649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55.6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361 284 2545,'0'0'20933,"-13"-32"-20635,-44-104-249,53 128-48,0-1 0,0 1-1,0 1 1,-1-1 0,0 1 0,-1-1 0,0 2-1,0-1 1,0 1 0,-1-1 0,0 2 0,-9-7-1,10 9-19,0 0 0,0 1 0,0 0-1,0 0 1,-1 0 0,1 1 0,-1 0 0,1 0-1,-1 1 1,1 0 0,-1 0 0,1 0 0,-9 2-1,11-1 8,1 0-1,-1-1 1,0 2-1,1-1 0,-1 0 1,0 1-1,1 0 0,0-1 1,-1 2-1,1-1 1,0 0-1,0 0 0,0 1 1,-4 4-1,2 0 7,1-1 0,-1 1 0,1 0 0,0 0-1,1 0 1,-5 13 0,2 0 0,0 0-1,2 0 1,1 0 0,-2 37-1,5-45-4,-1 10-14,0-1 1,2 1-1,1 0 1,4 23-1,-4-38 15,-1-1-1,2 1 0,-1-1 0,1 0 1,0 0-1,0 0 0,0 0 1,1 0-1,0-1 0,0 0 0,1 0 1,0 0-1,-1 0 0,1 0 1,1-1-1,-1 0 0,10 5 1,-7-5-154,0 0 1,0-1-1,0 0 1,1 0 0,0-1-1,-1 0 1,1 0 0,0-1-1,0 0 1,0-1 0,0 0-1,0 0 1,0-1-1,-1 0 1,1-1 0,0 0-1,0 0 1,-1-1 0,1 0-1,-1 0 1,0-1-1,0 0 1,0-1 0,-1 0-1,0 0 1,1 0 0,9-11-1,-3 2-1267,0-1 0,15-23 0,13-32-4955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56.1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1080,'0'0'12259,"166"0"-18028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56.4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6729,'0'0'11379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56.7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0 152 10114,'0'0'3433,"312"-61"-3433,-162 32-2601,-4 4-3128</inkml:trace>
  <inkml:trace contextRef="#ctx0" brushRef="#br0" timeOffset="1">2393 0 9834,'0'0'1184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57.2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8130,'0'0'12218,"296"62"-12058,-252-62-160,-15 0-1512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57.5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1 116 4265,'0'0'15899,"355"4"-15059,-219-13-271,0-11-393,-14-1-176,-15 5-512,-10-5-2569,-34 5-2008,-19 0-680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57.8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355 1 8602,'0'0'6876,"-26"46"-3994,-85 153-1039,-8 57-592,65-129-1164,49-116-116,3-5-46,-1-1 0,1 0 0,-1 1 0,0-1 0,-1 0 0,1 0 0,-1-1 0,-5 7-1,9-11 31,-1 0 0,1 0 0,0 0 0,0 0 0,0 0 0,-1 0 0,1 0 0,0 0 0,0 0 0,0 0 0,-1 0 0,1 0 0,0 0 0,0 0 0,0 0 0,-1 0 0,1 0 0,0 0 0,0 0 0,0 0 0,0 0 0,-1 0 0,1-1 0,0 1 0,0 0 0,0 0 0,0 0 0,0 0 0,-1 0 0,1-1 0,0 1 0,0 0 0,0 0 0,0 0 0,0 0 0,0-1 0,0 1 0,0 0 0,-1 0 0,1 0 0,0 0 0,0-1 0,0 1 0,0 0 0,0 0 0,0 0 0,0-1 0,0 1 0,0 0 0,0 0 0,0 0 0,1-1 0,-1 1 0,0 0 0,0 0 0,0-1 0,-1-18-1727,1 17 1326,7-178-9314,-4 156 9342,1 0-1,1 0 0,1 0 0,1 1 1,14-33-1,-20 53 503,1 0 0,-1 0 0,1 0 0,0 0 0,0 0 0,0 0 0,0 0 0,1 1 0,-1-1 0,1 1 0,0-1 0,-1 1 0,1 0 0,0 0 0,0 0 0,7-2 0,-7 3 103,0 1 0,0-1 1,0 1-1,-1 0 1,1 0-1,0 0 1,0 0-1,0 0 1,0 1-1,0-1 1,0 1-1,0 0 1,0 0-1,-1 0 1,1 0-1,0 0 1,-1 1-1,1-1 1,-1 1-1,4 2 1,12 12 941,-1 0 1,-1 1-1,27 35 1,5 6 751,-29-36-1191,2-1-1,0-1 1,1 0 0,1-2 0,37 22 0,-51-34-640,0-2 0,1 1 0,-1-1 0,1-1 0,0 1 0,0-2 1,1 1-1,-1-2 0,0 1 0,1-1 0,-1-1 0,1 0 0,-1-1 0,1 1 0,-1-2 0,1 0 0,-1 0 1,0-1-1,10-4 0,-8 1-113,0 0 0,0-1 1,-1-1-1,0 0 0,-1 0 1,10-11-1,225-230-7507,-140 126 926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58.1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11931,'0'0'8721,"287"61"-8721,-228-44-960,-30 15-2561,-15-3-1784,-14 4 72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8:02.5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4697,'0'0'22573,"0"25"-22125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58.4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1 296 7066,'0'0'9458,"301"-20"-8946,-193-17-352,-11 0-160,-15 0-857,-23 4-1063,-25-16-1337,-15 8-960,-19 0-672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58.7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229 0 5321,'0'0'2797,"-11"36"-1160,-71 240 1403,-47 76-2224,124-344-2800,3-28 148,2 11 1078,2-10 207,0-1 0,1 0 1,1 1-1,1 0 1,0 0-1,2 0 0,15-32 1,-7 23 353,0 0 1,2 1 0,0 1-1,29-31 1,-40 51 305,0 0-1,0 0 1,1 0-1,0 1 1,0 0-1,0 0 1,1 1-1,-1 0 1,1 1-1,10-4 1,-14 5-23,0 1 0,0 1-1,0-1 1,0 0 0,0 1 0,0 0-1,0 0 1,0 0 0,0 0 0,0 1-1,0 0 1,0-1 0,0 1 0,0 1 0,0-1-1,-1 1 1,1-1 0,0 1 0,-1 0-1,1 0 1,-1 1 0,0-1 0,0 1-1,4 3 1,1 4 213,-1-1-1,0 2 0,0-1 1,-1 1-1,0 0 0,-1 0 1,4 13-1,25 93 1839,-26-87-1616,2 7 79,0 5 377,2-1 0,1 0 0,26 52 0,-35-87-873,-1-1-1,1 0 1,-1 0-1,1 0 1,1 0 0,-1-1-1,1 1 1,0-1 0,0-1-1,0 1 1,0 0 0,1-1-1,-1 0 1,7 2 0,-8-4-99,0 1 1,0-1-1,0 0 1,0-1 0,0 1-1,1-1 1,-1 1 0,0-1-1,0-1 1,0 1-1,0 0 1,0-1 0,1 0-1,-1 0 1,0 0-1,0-1 1,-1 1 0,1-1-1,0 0 1,-1 0-1,1 0 1,-1-1 0,1 1-1,3-5 1,14-16-1004,-2-2-1,-1 0 1,0-1 0,26-57-1,-6-14-4543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59.0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450 0 4281,'0'0'8767,"-42"11"-7901,4-2-548,1 1 0,-67 29 1,97-35-232,0 1 1,-1-1 0,2 1 0,-1 1 0,0 0 0,1 0-1,0 0 1,1 0 0,-1 1 0,1 0 0,1 0 0,-1 1-1,1-1 1,-3 9 0,-18 38 357,2 1-1,3 1 1,2 0-1,3 1 0,2 1 1,3 1-1,3-1 1,2 1-1,2 1 1,11 117-1,-5-155-370,1 0-1,1 0 1,1-1 0,1 0-1,1 0 1,1 0 0,0-1-1,2-1 1,24 36 0,-23-40-67,0-1 0,0 0 1,1-1-1,1 0 0,0-1 0,1-1 1,0 0-1,1-1 0,0 0 0,0-2 1,1 0-1,21 7 0,-16-8-3,1-2 1,-1 0-1,1-1 1,-1-1-1,1-2 1,0 0-1,0-1 1,0-1-1,0-1 1,0-2-1,-1 0 1,1-1-1,-1-1 1,-1-1-1,1-1 1,-1-1-1,0-1 1,-1-1-1,0-1 1,-1 0-1,32-28 1,-26 18-115,-1 0 1,-1-2 0,-2-1 0,0-1-1,-1-1 1,-2-1 0,-1 0 0,-1-1-1,-1-1 1,-2 0 0,-1-1-1,-1 0 1,-2-1 0,-1 0 0,5-43-1,-10 36-49,-1 0 0,-4-51 0,0 72 121,0 1 0,-1 0 0,-1 0 0,0 1 0,-2-1 0,0 1 0,-12-23 0,6 18 23,0 1 1,-2 1-1,-1 0 1,-25-26-1,31 36-5,0 1-1,0 0 0,-1 0 0,-1 1 1,1 0-1,-1 1 0,0 0 0,-1 0 1,-22-6-1,32 11-45,0 0 0,0 0 0,-1 0 0,1 1 0,0-1-1,0 1 1,0 0 0,0 0 0,-1-1 0,1 1 0,0 1 0,0-1 0,0 0 0,-1 0 0,1 1 0,0-1 0,0 1 0,0 0 0,0 0 0,0 0 0,0 0 0,-3 2 0,4-1-115,-1 1 0,1 0-1,0 1 1,0-1 0,0 0 0,0 0 0,0 0 0,1 0 0,-1 1 0,1-1 0,0 0 0,0 1 0,1 3 0,-1 2-436,0 0 0,0 0 1,1 0-1,4 17 0,-1-17-332,1 1 0,-1-1 0,1 0 0,9 12 0,-13-20 895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8:59.5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336 1 6697,'0'0'13005,"-31"31"-12469,19-18-475,-12 10 70,2 0 0,0 1 1,2 2-1,1 0 0,1 1 1,1 1-1,1 0 0,-20 55 1,10 4 286,4 0 1,4 2-1,4 0 1,4 0-1,1 137 1,9-196-338,2 0 1,0-1 0,2 1 0,2-1-1,8 31 1,-6-39-60,0 1 1,2-1-1,0-1 1,1 0-1,1 0 0,1-1 1,16 19-1,-15-23-39,0-1-1,0-1 1,2 0-1,-1-1 1,2-1-1,-1 0 1,2-1 0,-1-1-1,1 0 1,1-2-1,-1 0 1,1-1-1,0-1 1,1-1-1,-1 0 1,1-2-1,0 0 1,0-1-1,-1-1 1,1-1-1,0 0 1,0-2-1,-1 0 1,1-2 0,-1 0-1,0-1 1,0-1-1,-1 0 1,31-18-1,-23 8-91,-1 0 0,-1-1-1,0-1 1,-1-2 0,-2 0-1,0-1 1,-1-1 0,-1-1 0,-2-1-1,0-1 1,-1 0 0,-2-1-1,-1 0 1,-1-1 0,-1-1 0,-2 0-1,7-31 1,-10 21 7,-1 0 1,-2-1-1,-2-40 1,-2 55 84,-1 0 1,-1 0-1,-1 0 1,-2 0-1,-15-44 1,6 36 14,-2 1 1,-1 0 0,-1 1 0,-1 1-1,-2 1 1,-1 1 0,-2 0 0,0 2-1,-2 2 1,0 0 0,-2 1 0,-1 2 0,-36-20-1,46 32-26,-1 0 1,1 1-1,-1 2 0,0 0 0,-1 1 0,0 1 0,1 1 0,-33 0 1,45 2-77,-1 1 0,1 0 0,-1 1 0,1 0 0,0 1 0,-1 0 0,1 0 0,0 1 0,0 0 0,1 1 0,-13 6 0,7-1-333,1 1 0,0 1 0,0 0 0,1 0 0,-12 16-1,-66 87-4496,15 1-1401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00.0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0 120 2649,'0'0'7212,"55"-20"-5999,-55 20-1213,234-79 966,-215 73-817,-1 2 1,1 0 0,0 1-1,0 1 1,26 1-1,-13 2 204,0 2-1,-1 0 1,1 3-1,-1 1 1,-1 1-1,1 1 0,42 20 1,-12 1 422,-1 2-1,82 59 1,-98-60-462,-2 2-1,-1 1 1,-1 3-1,46 55 1,-69-71-254,-1 0-1,-1 1 1,-1 1 0,-1 0-1,-1 1 1,-1 0 0,-1 1 0,-1 0-1,-1 1 1,7 46 0,-11-42-40,-2 1 0,-1-1 0,-1 0 0,-1 1 1,-7 35-1,3-44-11,0-1-1,-1-1 1,-1 1 0,-1-1 0,-1 0 0,-1-1-1,-1 0 1,-13 18 0,-1-1-124,-3-2 0,0 0 1,-2-2-1,-2-1 0,-1-2 0,-44 31 0,15-20-1805,-2-4 1,-1-3-1,-95 36 0,16-26-5064,143-43 6966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00.7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3225,'0'0'13763,"297"12"-13763,-142-7-280,-23-1-2033,-16-4-2904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01.0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15035,'0'0'6001,"253"0"-15202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11.6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316 439 1832,'0'0'3783,"-34"-18"-3549,-104-57-94,97 47-75,31 13-23,-1-1 362,8 14 36,-1 0 1,1 1-1,-1-1 1,1 1-1,-1-1 0,0 1 1,0 0-1,0 0 0,-6 0 1,8 1-413,1-1 0,0 1 0,0 0 0,0 0 0,0 0 0,0 0 0,-1 0 0,1 0 0,0 0 0,0 0 0,0 0 0,0 0 0,-1 1 0,1-1 0,0 0 0,0 1 0,0-1 0,0 1 1,0-1-1,0 1 0,0 0 0,0-1 0,0 1 0,0 0 0,1 0 0,-1-1 0,0 1 0,0 0 0,1 0 0,-1 0 0,0 0 0,1 0 0,-1 0 0,0 2 0,-2 43 94,3 80-1,1-119-118,0-1-1,1 1 1,0-1 0,0 1-1,0-1 1,1 0 0,0 0-1,1 0 1,-1 0 0,1 0-1,0-1 1,0 0 0,1 0-1,-1 0 1,1 0 0,0-1-1,1 0 1,-1 0 0,1 0-1,-1 0 1,1-1 0,0 0-1,1 0 1,-1-1 0,0 0-1,1 0 1,6 1 0,-2-2 4,1-1 1,-1 0-1,0 0 1,0-1 0,1-1-1,-1 0 1,0 0-1,0-1 1,-1-1-1,1 0 1,-1 0 0,1-1-1,-1 0 1,-1-1-1,1 0 1,-1 0-1,0-1 1,8-8 0,10-11-13,0-1 0,-2-2 0,29-42-1,-42 53-17,-1 0 0,-1-1-1,0 0 1,-2-1-1,0 0 1,-1 0-1,6-30 1,-10 37 26,-2 0-1,0 0 1,0 1 0,-2-17 0,1 26 1,0-1-1,-1 0 1,0 0 0,0 0-1,0 1 1,0-1 0,0 0-1,-1 1 1,1-1 0,-1 1-1,0-1 1,0 1-1,-1 0 1,1 0 0,0 0-1,-1 0 1,-3-3 0,-1 2-32,-1-3 90,-1 1-1,0 0 1,-13-6-1,21 11-51,0 1 0,0-1 0,0 0 0,0 1 0,0-1 0,0 1 0,0 0 0,0-1 0,0 1 0,0 0 0,0 0 0,0 0 0,0-1 0,-1 1 0,1 0 0,0 1 0,0-1 0,0 0 0,0 0 0,0 0 0,0 1 0,0-1-1,-1 0 1,1 1 0,0-1 0,0 1 0,0-1 0,0 1 0,1 0 0,-1-1 0,0 1 0,0 0 0,0 0 0,0 0 0,1-1 0,-1 1 0,0 0 0,1 0 0,-1 2 0,-1 1 18,0-1 1,0 1-1,0-1 0,0 0 1,0 1-1,0-1 0,-1 0 0,0 0 1,1-1-1,-1 1 0,0 0 1,-1-1-1,1 0 0,0 0 1,-1 0-1,1 0 0,-8 3 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12.2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457 218 6001,'0'0'7623,"-38"-15"-7100,-116-45-8,149 58-466,0 0-1,0 0 1,0 0 0,-1 1 0,1-1-1,-1 2 1,1-1 0,-1 0-1,1 1 1,-1 0 0,1 0 0,-1 1-1,1 0 1,-9 1 0,11 0-29,0 0 0,0 0 0,0 0 1,0 0-1,0 0 0,1 1 0,-1 0 0,1-1 1,0 1-1,-1 0 0,1 0 0,-3 6 0,-3 4 50,-9 14 67,1 0 0,1 1 0,2 1 1,0 1-1,2 0 0,2 0 0,-7 35 0,8-25-42,3 0-1,1 1 0,1-1 0,3 1 0,5 48 1,-5-86-91,1 1 0,0 0 1,0-1-1,0 1 0,1-1 1,-1 1-1,1-1 0,0 0 0,0 1 1,0-1-1,0 0 0,0 0 1,1-1-1,-1 1 0,1 0 1,0-1-1,0 0 0,0 1 1,0-1-1,0 0 0,0 0 0,1-1 1,-1 1-1,0-1 0,1 0 1,0 0-1,-1 0 0,1 0 1,4 0-1,7 1 27,0-1 1,1 0-1,-1-1 1,0 0-1,0-2 1,16-2-1,-14-1-8,0 1 1,-1-2-1,1 0 0,-1-1 0,-1-1 1,1 0-1,-2-1 0,1-1 0,18-15 0,-3-2 9,0-1 0,50-61 0,-58 62-33,-2-2-1,-2 1 1,0-2 0,24-56-1,-34 65-1,-1 0-1,-1 0 0,-1-1 1,-1 0-1,0 0 0,-2 0 1,-1 0-1,-1-33 0,-1 49 5,1 1 0,-1-1 0,0 1 0,-1-1 0,1 1 0,-1-1 0,0 1 0,-1 0 0,1 0 0,-1 0 0,0 0 0,0 0 0,0 0 0,-1 1 0,-6-7 0,3 5 3,0 1 1,-1 0-1,1 0 1,-1 0-1,0 1 1,-1 0-1,1 1 1,-18-5-1,-9 1 13,0 1-1,0 2 1,-71 2-1,93 2-15,-1 0-12,0 0 0,0 1 0,0 1 0,-20 5 0,29-6-29,0 1 1,-1 0 0,1 0 0,0 1 0,0-1 0,1 1-1,-1 0 1,0 0 0,1 1 0,0-1 0,0 1 0,0 0-1,0 0 1,-4 7 0,4-4-456,0 1-1,1 0 1,0 0-1,0 0 1,0 0-1,1 0 1,0 1 0,1-1-1,-1 13 1,2 14-4590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12.7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588 45 2288,'0'0'8584,"-47"-4"-7753,-151-11-85,184 14-626,0 0-1,0 2 1,1-1-1,-24 5 1,32-3-61,0 0 0,0 0 0,-1 0 0,2 1 0,-1 0-1,0 0 1,-6 5 0,-1 1 42,-5 3 74,1 0 0,0 2 0,1 0 0,1 1 0,0 0 1,1 1-1,1 0 0,0 1 0,-12 25 0,18-28-110,-1 0 0,2 1 0,0-1 0,1 1 0,0 0 0,1 0 0,1 1 0,0-1 0,1 1 0,1-1 0,0 1 0,1-1 0,4 19-1,-3-29-59,-1 0 0,1 0 0,0 0 0,0-1-1,1 1 1,-1-1 0,1 0 0,0 0-1,0 0 1,0 0 0,1 0 0,-1-1-1,1 1 1,0-1 0,0 0 0,0 0-1,0-1 1,1 1 0,-1-1 0,1 0-1,0 0 1,-1 0 0,1-1 0,0 1 0,7 0-1,3 1-3,1-1 0,0-1-1,-1 0 1,1 0 0,0-2-1,0 0 1,17-4 0,-20 1 9,0 0 0,0 0 0,-1-2 0,1 1-1,-1-2 1,0 0 0,-1 0 0,0-1 0,0 0 0,-1-1 0,0 0 0,0-1 0,-1 0 0,13-19 0,-11 14-52,0-1 1,-1-1-1,-1 0 1,0 0 0,-1-1-1,-1 0 1,-1 0-1,-1-1 1,6-35-1,-9 27-64,0-1 0,-5-39 0,3 63 96,-1 0 0,0 0 0,0 0 1,0 0-1,0 1 0,0-1 0,-1 0 1,0 0-1,0 1 0,0-1 1,0 1-1,0 0 0,-1-1 0,0 1 1,1 0-1,-1 1 0,0-1 0,-1 0 1,1 1-1,0 0 0,-1 0 0,1 0 1,-1 0-1,1 0 0,-1 1 0,-6-2 1,-6-2-119,0 2 0,0 1 0,0 0 1,0 0-1,-28 3 0,28-1-309,0 1 0,-1 1 0,1 0 1,0 1-1,0 1 0,0 1 0,1 0 0,0 1 0,-20 10 0,-39 25-4652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34.2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5673,'0'0'6778,"341"66"-4714,-191-41-103,30-5-329,25-3-320,4-13-520,5-4-480,-15 0-176,-33 0-136,-30 0 0,-49 0-592,-33 0-1384,-59 20-6714,-44-16 3417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19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91 3313,'0'0'13395,"-20"0"-10626,-41 0-1172,16 0 2566,47 1-3314,16 2-442,0 0 1,0-1 0,0-1 0,35-2 0,-10 0 16,620-23 1512,106-3-1441,11 24-307,-466 4-181,-141 0-39,1 9 0,227 40 0,-510-81-5700,-5-4-1475,-14-5-2731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1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6457,'0'0'10745,"-15"41"-9672,-1 4-711,2 0 0,2 0 0,2 2-1,2-1 1,2 1 0,-1 59 0,7 1186 5708,1-1217-5864,3-1 1,2 0-1,4-1 1,32 117-1,-37-179-530,-4-31-773,-1 2 96,0-204-9630,0 94 4136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20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6305,'0'0'2857,"46"-9"-998,555-81 5041,-327 62-5480,1689-79 1290,-1829 106-2694,138 2-7,-201 2-183,122 23 1,-173-22 125,14 2-255,0 1 1,0 2-1,-1 2 1,0 0-1,41 22 1,-67-30 231,-6-3 59,0 1 0,0-1 0,0 1 0,1-1-1,-1 1 1,0 0 0,0 0 0,0-1 0,0 1 0,0 0-1,0 0 1,0 0 0,0 0 0,-1 0 0,1 0 0,0 1-1,0 1 1,0-2 852,-15-2-182,-5-6-567,-9-4 111,27 10-200,0 1 1,0 0 0,1 0 0,-1 0-1,0 0 1,0 0 0,0 1 0,0-1 0,0 0-1,1 0 1,-1 1 0,0-1 0,0 0-1,0 1 1,1-1 0,-1 1 0,0-1-1,1 1 1,-1-1 0,0 1 0,1-1 0,-1 1-1,0 0 1,1-1 0,-1 1 0,1 0-1,-1-1 1,1 1 0,0 0 0,-1 0-1,1 1 1,-7 20 19,1 0-1,1 1 0,1 0 1,1 0-1,1 0 0,2 37 1,-2-14 70,-4 756 1642,7-509-1257,9 869 628,-10-933-1018,0-133-5636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2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1936,'0'0'10611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2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42 3217,'14'12'18084,"-14"-20"-17496,0 6-583,-1 0 1,1 0 0,-1 0 0,1 0 0,-1 0 0,0 0-1,0 0 1,0 0 0,0 0 0,0 0 0,0 1 0,0-1-1,-1 0 1,1 1 0,-1-1 0,1 1 0,-1-1-1,0 1 1,-2-2 0,0 1-26,1 1 1,0 0-1,-1 0 0,1 0 1,-1 0-1,1 0 0,-1 1 1,0-1-1,1 1 0,-1 0 1,-3 0-1,0 1-41,0 0 0,0 0-1,0 1 1,1-1 0,-1 2 0,0-1 0,1 1 0,0 0-1,-1 0 1,1 0 0,0 1 0,-5 4 0,-14 20-24,1 0 1,1 2-1,2 0 1,-30 57-1,41-69 71,1 1 0,0 0-1,-5 21 1,11-32 7,1 1 1,0-1-1,1 1 0,0 0 1,0 0-1,1 0 0,0 0 0,0 0 1,3 12-1,-2-19 5,0-1-1,0 1 1,-1-1 0,1 0 0,0 1-1,0-1 1,1 0 0,-1 0-1,0 1 1,0-1 0,1 0-1,-1 0 1,0 0 0,1-1 0,-1 1-1,1 0 1,-1 0 0,1-1-1,0 1 1,-1-1 0,1 0 0,0 1-1,-1-1 1,1 0 0,0 0-1,-1 0 1,1 0 0,0 0-1,-1 0 1,3-1 0,4 1 0,4 0 17,-1 0 0,1 0 0,0-1 0,0-1 0,-1 0 0,1-1 0,-1 0 0,22-9 0,-17 4 16,0-1 1,0-1-1,-1 0 0,27-24 1,-22 17-96,-1-1 0,-1 0 1,-1-1-1,0-1 1,-2-1-1,24-40 0,-35 39-1283,-18 36-9756,-12 16 5850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2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4385,'0'0'11882,"-219"218"-10473,175-153-313,-9 5-192,-6 8-384,6-4-240,-1 4-280,15-12-72,5 8-1320,15-21-2601,9-20-2872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2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356 340 8050,'0'0'6077,"-7"-38"-5929,-27-124-100,33 153-33,-1 0-1,-1 0 1,0 0-1,0 1 1,0-1-1,-1 1 1,-1 0-1,1 0 1,-1 0-1,-1 0 1,-9-10-1,10 14 27,1 1-1,-1 0 1,0 0-1,0 1 1,0-1 0,0 1-1,0 0 1,0 0-1,-1 1 1,1 0 0,-1 0-1,1 0 1,-1 0-1,-7 1 1,7 0-13,0 1 0,0-1 0,0 1-1,0 1 1,1-1 0,-1 1 0,0 0 0,1 0 0,-1 1 0,1-1 0,0 1 0,0 0 0,0 1-1,0-1 1,0 1 0,1 0 0,0 0 0,0 1 0,0-1 0,0 1 0,1 0 0,-1 0 0,-2 5-1,-2 6-12,0-1 0,1 1-1,0 0 1,1 1 0,1-1-1,-5 33 1,8-27-5,1 39 1,1-38-11,-1-20 3,1 0-1,0-1 0,0 1 1,1 0-1,-1-1 0,0 1 1,1 0-1,-1-1 0,1 1 0,0-1 1,0 1-1,0-1 0,0 1 1,1-1-1,-1 0 0,0 0 1,1 1-1,0-1 0,-1 0 1,1 0-1,0 0 0,0-1 0,0 1 1,1 0-1,-1-1 0,0 0 1,0 1-1,1-1 0,-1 0 1,1 0-1,-1 0 0,1-1 1,-1 1-1,1 0 0,0-1 0,4 0 1,7 3 23,0-2 0,1 0-1,-1 0 1,1-2 0,-1 0 0,1 0 0,-1-1 0,15-5 0,-8 1-147,-1-2 1,0-1 0,-1 0-1,0-1 1,23-17-1,191-138-6729,-125 79 1070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28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373 265 1664,'0'0'12474,"-6"-29"-12017,-24-92-57,29 115-341,0-1-1,-1 1 0,0 0 0,-1 0 1,1 0-1,-1 0 0,0 0 1,-1 1-1,0-1 0,1 1 1,-2 0-1,1 0 0,0 0 0,-1 1 1,0 0-1,-10-8 0,8 10 15,1-1 0,-1 1-1,0 0 1,1 0-1,-1 1 1,0 0 0,0 0-1,0 1 1,0 0-1,0 0 1,1 1 0,-11 1-1,10 0-61,1 0-1,-1 0 1,1 1-1,0 0 0,0 0 1,0 0-1,0 1 1,1 0-1,-1 0 0,1 0 1,0 1-1,0 0 1,1 0-1,-1 0 0,1 0 1,0 1-1,1 0 1,-4 7-1,-4 7 2,1 0 0,1 1 0,0 0 0,-6 27 0,11-32-21,0 0 1,1 0 0,1 0-1,1 1 1,0-1 0,1 0 0,0 1-1,6 29 1,-5-43-10,0 1 0,0-1 0,1 0 1,0 0-1,-1 1 0,1-1 0,0-1 0,0 1 0,1 0 1,-1 0-1,1-1 0,-1 1 0,1-1 0,0 0 0,0 0 0,0 0 1,0 0-1,0-1 0,0 1 0,1-1 0,-1 0 0,0 0 1,1 0-1,5 1 0,10 1-270,-1-1 1,1-1-1,29-1 0,-23 0-417,-5-1-951,-1 0-1,1-1 0,0-1 1,34-10-1,-23 4-3151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2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166 1 6769</inkml:trace>
  <inkml:trace contextRef="#ctx0" brushRef="#br0" timeOffset="1">166 1 6769,'-160'254'3081,"155"-250"-1585,5 13 73,0 7-129,5 22 344,24 15-623,10 13-81,-5 8 56,5-4-288,0 0-392,-5-8-232,0-13-207,-5-3-17,-5-5-57,-4-12-1407,-1 4-2329,-4-16-2072,-10-9-656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29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321 103 8890,'0'0'10366,"-10"-14"-10571,-39-46-282,46 57 439,-1 0-1,0 0 1,0 0 0,0 1 0,-1 0-1,1-1 1,0 2 0,-1-1 0,1 0-1,-1 1 1,0 0 0,0 0 0,1 0-1,-1 1 1,0-1 0,0 1-1,-9 1 1,8 0 33,-1 0-1,1 0 1,0 1 0,0-1-1,0 1 1,0 1-1,0-1 1,0 1 0,1 0-1,-1 0 1,-8 8-1,6-3 26,0 0 0,0 0 0,1 1 0,1 0-1,0 1 1,0-1 0,0 1 0,1 1-1,1-1 1,0 0 0,-5 20 0,4-3 175,0 0 1,2 1 0,0 47 0,3-73-175,0 1 0,1-1 0,-1 1 1,0-1-1,1 0 0,-1 1 0,1-1 1,0 1-1,0-1 0,0 0 0,0 0 1,0 1-1,0-1 0,1 0 0,-1 0 1,1 0-1,-1 0 0,1-1 0,0 1 0,0 0 1,0-1-1,0 1 0,0-1 0,0 0 1,0 1-1,0-1 0,1 0 0,-1 0 1,0-1-1,1 1 0,-1 0 0,1-1 1,3 1-1,9 0 29,-1 0 0,1-1 0,0 0 0,25-5 0,-28 3-43,0-1 0,0 0 0,0-1 0,-1 0 0,1-1 0,-1-1 0,0 1 0,-1-2 0,1 0 0,-1 0 0,15-14 0,3-6-1416,-1-2-1,31-41 1,-20 15-4078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34.5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68 1 4681,'0'0'5737,"-38"299"-3800,38-176 231,0 9-175,9-1-681,16-4-312,-11-3-304,-4-10-376,-10 6-304,0-6-16,-5 1-1152,-24 13-2201,0-30-1864,4-36-544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3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404 226 3281,'0'0'10551,"0"-4"-9683,0-23-79,1 11-557,-1 0 1,0 0 0,-1 0 0,-1 1-1,-5-19 1,6 29-232,-1 1-1,0 0 1,0-1 0,0 1-1,0 0 1,0 0-1,-1 0 1,0 1 0,0-1-1,0 0 1,0 1 0,0 0-1,-1 0 1,0 0 0,1 0-1,-1 1 1,0-1-1,0 1 1,0 0 0,-1 0-1,1 1 1,-9-3 0,5 2-21,0 1 1,0 0-1,0 0 1,0 1-1,0 0 1,0 0-1,0 1 0,0 0 1,0 0-1,1 1 1,-1 0-1,0 1 1,1-1-1,-1 1 1,1 1-1,0-1 1,0 1-1,0 1 1,1-1-1,-1 1 1,1 0-1,-10 11 1,2 0-5,0 0 0,1 1 0,1 1 0,0 0 0,1 1 0,1 0 0,-10 29 0,13-29-6,2 0-1,0 0 0,1 0 1,1 1-1,1 0 0,0 34 1,2-52 22,0-1 1,1 0-1,-1 1 0,0-1 1,0 0-1,1 1 1,-1-1-1,1 0 0,-1 0 1,1 1-1,-1-1 1,1 0-1,0 0 0,0 0 1,-1 0-1,1 0 1,0 0-1,0 0 1,0 0-1,0 0 0,0-1 1,0 1-1,2 1 1,1 0 0,0-1 1,-1 1 0,1-1 0,1 0 0,-1 0 0,0 0-1,7 0 1,1 0 13,-1-1 1,0 0-1,1-1 0,-1-1 0,18-3 1,-17 0 3,1 0 0,-2 0 1,1-1-1,-1 0 0,20-15 1,51-48-777,-16 13-2146,-60 53 2105,0-2-226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33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0 5801,'-14'17'1681,"-11"7"-369,-9 17 424,-10 17-247,-4 12-249,-11 8-216,1 4-88,0 4-304,-1 0-416,6-8-216,14-4-304,15-8-1504,14-17-2761,10-29-2481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3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269 443 3081,'0'0'5274,"6"-39"-3922,20-126-205,-22 143-715,-1-1-1,-1 0 0,-1-1 1,-3-29-1,0 29-70,2 22-304,0-1 0,-1 0 0,1 0 0,-1 0-1,0 1 1,0-1 0,0 0 0,0 1 0,0-1 0,-1 1-1,1-1 1,-1 1 0,1 0 0,-1 0 0,0-1 0,0 1-1,0 0 1,-4-2 0,2 1-11,0 0 0,0 1 0,-1 0 1,1 0-1,-1 0 0,0 1 0,0-1 0,1 1 0,-1 0 0,-7 0 1,5 0-40,-1 1 1,1 0-1,-1 0 1,0 1 0,1 0-1,-1 0 1,1 1 0,0 0-1,-1 0 1,1 1-1,0 0 1,0 0 0,0 1-1,-9 6 1,6 0-31,0 0 0,1 0-1,0 1 1,1 0 0,0 1 0,1 0 0,0 0 0,1 1 0,1-1 0,0 1-1,0 0 1,1 1 0,1-1 0,0 1 0,1 0 0,1-1 0,0 1-1,1 0 1,1 17 0,0-29 21,-1 1 0,1-1 0,0 0 0,0 1-1,0-1 1,0 0 0,0 1 0,0-1 0,1 0 0,-1 0-1,1 0 1,-1 0 0,1 0 0,0-1 0,0 1 0,0 0 0,0-1-1,0 1 1,0-1 0,0 0 0,0 0 0,0 0 0,1 0-1,-1 0 1,1 0 0,-1-1 0,1 1 0,3 0 0,10 2-5,0-1 0,1-1 1,21-1-1,-29 0-16,6 0-381,-1 0 0,0-2-1,0 0 1,0 0 0,0-1-1,23-9 1,17-12-4055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3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579 9 992</inkml:trace>
  <inkml:trace contextRef="#ctx0" brushRef="#br0" timeOffset="1">579 9 992,'-63'-9'5089,"48"9"-3848,-14 0 343,-10 33 56,-10 25-592,-4 16-471,-1 12-177,-4 8 16,0 1-120,4-1-128,6-12-96,14-16-72,14-17-320,15-28-1369,5-13-1647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3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340 480 1920,'0'0'8556,"-23"-25"-8531,-74-78 27,93 99-49,0 0 1,-1 1-1,0-1 1,1 1-1,-1 0 1,0 0-1,-10-4 1,12 7 1,-1-1 1,1 0-1,0 1 1,-1 0 0,1-1-1,0 1 1,-7 1-1,-4 0 30,9-1-31,1 1 1,-1 0 0,1-1 0,-1 1-1,1 1 1,0-1 0,0 1 0,-1 0-1,1 0 1,0 0 0,0 0 0,1 0-1,-1 1 1,0 0 0,1 0 0,0 0-1,-1 0 1,1 1 0,1-1 0,-1 1-1,0 0 1,1-1 0,0 1 0,0 1-1,0-1 1,-2 8 0,-2 5-6,1 0 1,1 0-1,0 1 1,2-1-1,-2 31 1,2-10 21,0-16 32,1 1 1,2-1-1,0 1 1,5 26-1,-6-46-20,1 0 1,0-1-1,0 1 1,0-1-1,1 1 0,-1-1 1,0 0-1,1 1 1,0-1-1,-1 0 0,1 0 1,0 0-1,0 0 1,0 0-1,1-1 0,-1 1 1,0-1-1,1 1 1,-1-1-1,0 0 0,1 0 1,0 0-1,-1 0 1,1 0-1,0-1 0,-1 1 1,1-1-1,0 0 1,4 0-1,0 0 82,1 0-1,-1-1 1,0 0 0,0 0-1,0 0 1,0-1 0,0-1-1,0 1 1,-1-1 0,14-7-1,9-11 75,-1-2-1,-1-2 1,-1 0 0,43-56-1,-20 24-180,147-168-1658,-71 71-3188,-34 34-1609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3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219 272 3697,'0'0'7692,"2"-33"-7285,8-106-171,-11 85-68,1 52-159,-1 0 1,1-1-1,-1 1 1,0 0-1,0-1 1,0 1-1,0 0 1,0 0-1,0 0 1,-3-4-1,2 4 5,-1 0 0,1 1 0,-1-1 0,0 1 0,0-1 0,1 1 0,-1 0 0,0 0 0,0 0 0,0 0 0,0 1 0,0-1 0,0 1 0,0 0 0,-5 0 0,6 0 1,-5-1 7,0 0 1,1 1 0,-1 0 0,0 0-1,1 1 1,-1 0 0,-10 3 0,13-3-21,1 1 1,0-1-1,0 1 0,0 0 1,0 0-1,1 0 1,-1 1-1,0-1 1,1 1-1,0-1 1,-1 1-1,1 0 1,0 0-1,1 0 1,-4 5-1,-4 10 2,1 0 0,1 1 1,0 0-1,1 1 0,2-1 0,-4 22 0,3 6 56,1 68-1,4-113-64,0 0-1,1-1 1,-1 1 0,0 0-1,1-1 1,-1 1-1,1-1 1,-1 1 0,1-1-1,0 1 1,-1-1-1,1 1 1,0-1 0,0 0-1,0 1 1,0-1 0,1 0-1,-1 0 1,0 0-1,0 0 1,1 0 0,-1 0-1,0 0 1,1 0-1,-1 0 1,1-1 0,-1 1-1,1-1 1,0 1 0,-1-1-1,1 1 1,0-1-1,-1 0 1,1 0 0,2 0-1,3 0-172,0 0 0,0 0-1,-1-1 1,1 0-1,0 0 1,0 0 0,0-1-1,7-3 1,4-4-1442,-1-1 0,31-23 0,-17 11-1944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35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740 0 4705</inkml:trace>
  <inkml:trace contextRef="#ctx0" brushRef="#br0" timeOffset="1">740 0 4705,'-161'238'1552,"152"-238"-7,-1 0 423,-9 8-408,-6 29-455,-4 13-57,-10 11 112,-14 13 192,-1 8-199,-14 4-153,0 5-480,5-5-232,4-4-288,11-12-432,23 4-1825,16-21-1311,9-24-2370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3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314 202 4489,'0'0'7814,"-14"-31"-7777,-46-94 10,58 121-45,0 1 1,-1-1-1,1 1 1,0 0-1,-1 0 1,0 0-1,0 0 1,0 0-1,0 0 1,0 1 0,-6-4-1,7 5 4,-1 0 0,0 0 0,1 1-1,-1-1 1,0 1 0,0-1 0,1 1 0,-1 0 0,-5 0 0,-3 1 31,10-1-34,-9-1 45,0 0 1,0 1-1,0 1 0,-11 1 0,17-1-40,1 0 1,0 0-1,0 0 0,0 1 0,-1-1 0,2 1 0,-1 0 1,0-1-1,0 1 0,0 1 0,1-1 0,-1 0 1,1 1-1,0-1 0,-4 5 0,0 4 9,0 0 1,0 0-1,1 0 0,1 0 1,0 1-1,0-1 1,1 1-1,-2 21 0,3-11 72,0 0 0,1-1 0,5 45 0,-3-64-81,-1 1-1,1-1 1,0 1-1,0-1 1,0 1 0,0-1-1,0 0 1,0 1-1,1-1 1,-1 0-1,1 0 1,-1 0 0,1 0-1,0 0 1,0 0-1,0-1 1,0 1-1,0-1 1,0 1 0,0-1-1,1 0 1,-1 1-1,0-1 1,1 0-1,-1-1 1,1 1 0,3 0-1,7 2 20,1-1-1,-1-1 0,1-1 1,14 0-1,-11 0-3,-5-1-29,0 0-1,0 0 1,-1-1-1,1-1 1,-1 0 0,1-1-1,-1 0 1,0 0 0,-1-1-1,1-1 1,14-9 0,-2-2-1473,0-1 0,-2-1 1,31-33-1,-25 18-3408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35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0 1 6409</inkml:trace>
  <inkml:trace contextRef="#ctx0" brushRef="#br0" timeOffset="1">0 1 6409,'29'111'1465,"-29"-91"-377,0 13 888,0 12-471,25 13-305,9 3 56,5 5 216,4 4-263,1-9-369,-10 1-376,0-9-216,-9-8-232,-11-3-16,-4-10-808,-10-7-1905,0-4-2264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3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287 129 8010,'0'0'6785,"-22"-22"-6699,-76-65-68,96 85-18,0 0 0,0 0 0,0 0-1,-1 1 1,1-1 0,0 1 0,-1 0-1,0 0 1,1 0 0,-1 0 0,1 0 0,-1 0-1,0 1 1,0-1 0,1 1 0,-1 0-1,0 0 1,0 0 0,-5 1 0,5 0-1,0 0-1,1 1 1,-1-1 0,0 1 0,1 0 0,-1 0 0,1 0 0,0 0-1,-1 0 1,1 1 0,-2 2 0,-2 2-2,-2 4-3,0 0 0,0 0 0,1 1 0,0 0-1,1 1 1,1 0 0,0 0 0,0 0 0,1 0 0,1 0 0,0 1 0,1 0 0,1-1 0,0 1 0,1 17-1,0-27 3,0 0 0,0 0 0,1 0 0,-1 0 0,1 0 0,0-1 0,0 1 0,0 0 0,0 0 0,1-1 0,-1 1 0,1 0 0,0-1 0,0 0 0,1 1 0,-1-1 0,3 3 0,-1-3 3,0 0 1,1 0-1,-1 0 1,1-1-1,-1 1 0,1-1 1,0 0-1,0 0 1,0-1-1,0 0 1,0 0-1,8 1 0,4 0 2,1 0-1,0-1 0,0-1 0,20-2 0,-29 0-32,0 1 0,0-1 0,0-1 0,-1 0 0,1 0 1,-1 0-1,0-1 0,0 0 0,0-1 0,13-10 0,9-14-1067,-2 0 0,-1-2 0,-2-1 0,26-41 0,10-29-4739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34.9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48 0 608,'0'0'8099,"-11"8"-7044,3-2-871,5-4-98,0-1 0,0 2 0,0-1 0,0 0 0,0 1 1,1-1-1,-1 1 0,-2 3 0,5-5-71,0-1 1,0 0-1,-1 1 1,1-1-1,0 0 0,0 1 1,0-1-1,0 0 1,0 1-1,0-1 0,0 1 1,0-1-1,0 0 1,0 1-1,0-1 0,1 0 1,-1 1-1,0-1 1,0 0-1,0 1 0,0-1 1,0 0-1,1 1 0,-1-1 1,0 0-1,0 1 1,1-1-1,-1 0 0,0 0 1,0 1-1,1-1 1,-1 0-1,1 1 0,27 7 662,100 2 1494,181-8-1,-239-3-1819,287-19 603,-1 1-864,-27 19-941,-313 0 411,1 1-1,24 5 1,-36-5 1,0 1 0,0-1 0,0 1 0,0 0 0,0 0 0,0 1 1,-1-1-1,1 1 0,-1 0 0,1 0 0,3 5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3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213 311 6793,'0'0'5120,"-11"-35"-5048,-36-114-80,33 102-38,13 43 33,1 0 1,-1-1-1,0 1 1,-1 0-1,1 0 1,-1 0 0,0 0-1,0 0 1,0 0-1,0 0 1,-1 1 0,0-1-1,0 1 1,0-1-1,-5-3 1,6 5 17,-1 0 0,1 1 0,-1 0 0,0-1 0,1 1 0,-1 0 0,0 0 0,0 0 0,0 1 0,0-1 0,0 1 0,0 0 0,0-1 0,0 1 0,0 1 0,-5 0 0,5-1 2,1 0-1,0 1 1,0-1 0,0 1 0,0-1 0,0 1-1,0 0 1,0 0 0,0 0 0,0 0 0,0 0-1,0 0 1,1 1 0,-1-1 0,0 1 0,1-1 0,-1 1-1,1-1 1,0 1 0,-1 0 0,-1 3 0,1 3 52,0 1 1,0-1-1,0 1 1,1-1 0,1 1-1,0 15 1,0-20-29,0 0 0,0 1 0,1-1 1,0 0-1,0 1 0,0-1 0,0 0 1,1 0-1,0 0 0,-1 0 0,1 0 0,1 0 1,-1 0-1,6 6 0,3-1-139,0 0 1,0-1-1,1 0 0,0-1 1,22 10-1,-10-8-1754,0-1 0,31 7 0,-23-7-1213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3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0 5897,'-34'9'1865,"-10"23"63,-4 14 113,-16 11-369,-4 13-96,-5 12-544,0 8-575,-9 5-217,4 3-224,10 1-16,14-13-609,25-8-1535,15-25-1961,14-24-280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3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317 156 3553,'0'0'9850,"-13"-23"-9653,-43-72-151,54 91-44,0 1 0,0 0 0,-1 0 1,0 0-1,1 0 0,-1 0 0,0 0 1,0 1-1,-6-4 0,7 5-2,0 0 0,0 0 0,0 1 0,0-1 0,0 1 0,0 0 0,0 0 0,-1-1 0,1 1 0,-2 1 0,-6-1-13,5-1-1,0 1 0,0 0 0,0 0 0,-1 1 0,1-1 0,0 1 0,0 0 0,0 1 0,1-1 0,-1 1 0,0 0 0,0 0 0,1 0 0,0 1 0,-1 0 0,1 0 0,0 0 0,-5 5 0,1 1 6,0 1-1,1 0 1,1 0 0,-1 1-1,2 0 1,-8 18 0,6-9 12,0 0 1,2 1-1,1 0 0,0 0 1,2 0-1,0 0 0,2 37 1,0-54 5,0 1 1,0-1 0,0 0 0,1 1-1,-1-1 1,1 0 0,0 0 0,0 0-1,1 0 1,-1 0 0,1 0 0,0 0-1,0 0 1,0 0 0,6 6 0,-4-7-1,0 0 0,0 0 1,0 0-1,0-1 1,1 1-1,-1-1 0,1 0 1,-1 0-1,1-1 0,0 1 1,0-1-1,0 0 1,9 0-1,3 1-15,1 0 0,-1-2 0,1 0 1,-1-1-1,1-1 0,-1 0 0,1-1 0,-1-1 0,0-1 0,-1 0 1,1-2-1,-1 1 0,0-2 0,-1 0 0,1-1 0,-2-1 1,1 0-1,12-13 0,22-20-1833,82-95-1,-66 56-2482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3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7954,'0'0'7465,"131"250"-6769,-97-180-391,-5-4-265,-4 4-40,-1 24-1321,-5-20-1135,-9-12-2569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3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77 1776,'0'0'13150,"-35"-11"-12874,-111-34-576,125 38-53,-38-6 0,52 13 245,0 0 1,-1 0-1,1 0 0,-10 2 1,9-1 81,5 0 18,0 0 1,1 0-1,-1 0 0,0 0 0,1 0 0,-1 0 0,1 1 1,-1 0-1,1-1 0,0 1 0,-1 0 0,1 0 0,0 0 0,0 0 1,1 0-1,-1 1 0,0-1 0,1 0 0,-1 1 0,1-1 1,0 1-1,0 0 0,0-1 0,0 1 0,0 0 0,0 5 1,-2 7 8,1 1 1,0 0-1,2 22 1,0-36-2,-1 5 19,1 0 0,1-1-1,-1 1 1,1-1 0,1 1 0,-1-1 0,1 1 0,0-1 0,0 0-1,1 0 1,-1 0 0,6 8 0,-4-9-11,0-1-1,0 0 1,0 0 0,0-1-1,1 1 1,-1-1 0,1 0-1,0 0 1,0 0 0,0-1-1,0 0 1,0 0 0,0 0-1,11 2 1,-5-2-48,0 0 0,0-1 0,-1 0 0,1-1 0,0 0 0,0 0 0,0-1 1,0-1-1,-1 0 0,1 0 0,-1-1 0,18-7 0,-9 1-593,-2-1 1,1 0-1,-1-1 1,-1-1-1,30-28 1,23-28-3760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3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336 151 4873,'0'0'7619,"-21"-24"-7350,-70-75-105,88 97-159,1-1 0,-1 1 0,0-1 0,1 1 0,-1 0 0,0 0 0,-1 0 0,1 1 0,0-1-1,0 1 1,-1 0 0,1 0 0,-1 0 0,1 0 0,-1 0 0,1 1 0,-1-1 0,0 1 0,1 0-1,-1 0 1,1 1 0,-1-1 0,1 1 0,-1 0 0,-4 1 0,1 0-6,0 0 2,1 0 1,0 1-1,0 0 0,0 0 1,1 0-1,-1 1 0,1 0 0,0 0 1,0 0-1,0 0 0,0 1 0,1 0 1,-1 0-1,2 0 0,-1 1 1,0-1-1,1 1 0,0 0 0,0 0 1,1 0-1,-3 9 0,-1 5 62,1 1 0,0-1 1,2 1-1,0 0 0,1 32 0,2-49-49,1 0 0,-1 0 0,1 0 0,-1 0 0,1 0 0,0 0 0,1 0 0,-1 0 0,1 0 0,0-1 1,0 1-1,0 0 0,0-1 0,0 0 0,1 1 0,0-1 0,0 0 0,-1-1 0,2 1 0,-1 0 0,0-1 0,0 0 0,1 1 0,0-1 0,-1-1 0,1 1 0,0 0 1,7 1-1,7 2-223,1-1 1,-1-1-1,0-1 1,1 0-1,22-2 1,-30 0-367,0 0-1,0-1 1,0 0 0,0-1-1,0 0 1,0 0-1,0-2 1,14-5 0,16-15-3662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3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1 0 3769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3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3769,'-41'185'2538,"33"-148"300,8-34-1523,1 10-873,0 1 0,1-1 0,0 0 0,1 0 0,1 0 0,0 0 0,7 16 0,49 84 1669,-45-88-1550,23 34 958,63 77 0,-55-79-2900,40 68 1,-86-124 895,1 0 0,-1 0-1,1 0 1,-1-1 0,1 1 0,0 0-1,-1 0 1,1-1 0,0 1 0,-1 0 0,1-1-1,0 1 1,0 0 0,0-1 0,0 1 0,0-1-1,1 1 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38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65 5097,'0'0'7380,"-30"-11"-7434,-93-33-38,118 42 85,0 0 0,0 1 0,0-1 0,0 1 0,0 1 0,0-1 0,-9 0 0,13 2 7,0-1 0,0 0 1,0 0-1,0 1 0,0-1 0,1 1 0,-1-1 1,0 0-1,0 1 0,0 0 0,1-1 1,-1 1-1,0-1 0,1 1 0,-1 0 1,0-1-1,1 1 0,-1 0 0,1 0 1,-1 1-1,-3 3 13,1 0 25,0 0-1,0 0 0,1 0 1,0 0-1,0 1 0,0-1 1,1 1-1,-1 0 0,1-1 0,0 11 1,0 0 280,1 1 0,3 26 0,-3-41-305,1 0 0,-1-1 1,1 1-1,0 0 1,0 0-1,0-1 0,0 1 1,0-1-1,0 1 0,0-1 1,0 1-1,1-1 1,-1 0-1,0 1 0,1-1 1,0 0-1,-1 0 1,1 0-1,-1 0 0,1 0 1,0-1-1,0 1 1,-1 0-1,1-1 0,0 1 1,0-1-1,0 0 1,2 1-1,9 0-45,1 1 1,26-2 0,-26 0-55,-3 0-537,0 0 1,0-1 0,0 0 0,0-1 0,14-4 0,10-9-3238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3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205 123 4569,'0'0'5384,"-6"-16"-4987,-17-49 279,22 63-559,0-1 0,1 1 0,-1 0 0,-1 0 0,1 0 0,0 0-1,0-1 1,-1 2 0,1-1 0,-1 0 0,0 0 0,1 0 0,-1 1-1,0-1 1,0 1 0,0-1 0,0 1 0,0 0 0,-1 0 0,-3-1 0,1 1 10,0 0 1,0 0-1,0 1 1,-1 0 0,1 0-1,-10 1 1,-4 1-235,11-2 107,4-1-3,0 1 0,0 0 0,0 0 0,0 0 1,1 0-1,-1 1 0,0 0 0,0 0 0,1 0 1,-1 0-1,0 0 0,1 1 0,-1-1 0,1 1 1,-5 3-1,7-4-67,34 0-6826,-22 2 3865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2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1928,'0'0'6436,"14"1"-5634,135 1 491,-77-3-973,-1 3-1,1 4 1,85 16-1,-113-11-244,15 4-146,-1-2-1,2-3 1,81 3-1,-96-13-1857,-10 0-1579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35.3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 6 576,'0'0'7974,"0"-5"-6501,0 8-924,-9 556 8140,-2-273-9202,-4-13-4731,6-174-1843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39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715 169 1920,'-32'-140'4600,"25"111"90,6 30-4364,-1-1-1,1 0 0,0 0 0,-1 0 0,1 1 0,-1-1 1,1 1-1,0-1 0,-1 1 0,1-1 0,0 1 1,0 0-1,-1 0 0,-1 1 0,-1 2-153,1 0 0,-1 1-1,1-1 1,0 1 0,-3 6-1,-8 10 662,-349 395 4125,259-304-4707,-4 5-3268,82-92-1449,10-15-1809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3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322 296 9130,'0'0'7004,"-11"-34"-7067,11 34 63,-15-44-176,-23-49-1,37 91 159,0 0-1,0-1 1,-1 1 0,1 0 0,0 0-1,-1 0 1,0 0 0,1 1 0,-1-1-1,0 0 1,0 1 0,0-1 0,0 1-1,0-1 1,0 1 0,0 0 0,-1 0-1,1 0 1,0 0 0,-1 0-1,1 1 1,0-1 0,-1 1 0,1 0-1,-5-1 1,3 2-9,-1 0 0,0 0-1,0 0 1,0 1 0,1-1 0,-1 1-1,1 0 1,-6 4 0,10-6 26,-11 7-9,1 0 1,0 0 0,0 1 0,1 0-1,0 1 1,1 0 0,0 1 0,0 0 0,1 0-1,0 0 1,1 1 0,-6 12 0,5-7 51,0 0 0,1 0 0,1 1-1,0 0 1,2 0 0,0 0 0,0 1 0,1 18 0,2-33-29,0 4 36,-1 0-1,2 0 0,-1 0 0,1 0 1,0 0-1,4 13 0,-4-18-40,0 0 0,1 0 0,-1 0 0,1 0 0,-1-1 0,1 1 0,-1 0 0,1-1 0,0 1-1,0-1 1,0 1 0,0-1 0,0 0 0,0 0 0,0 0 0,0 0 0,1 0 0,-1-1 0,0 1 0,1-1 0,-1 1 0,0-1-1,5 0 1,4 2 5,1-2 0,-1 1 0,1-2 0,0 1-1,-1-1 1,1-1 0,-1 0 0,0-1 0,0 0 0,0-1-1,0 0 1,14-8 0,-7 1-85,-1 0 0,-1-2-1,1 0 1,-2 0 0,0-2 0,22-27 0,19-30-2302,57-96 1,-51 57-2536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3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4673,'0'0'5780,"5"1"-5073,18 2 32,-17-2 2571,-9-1-2245,-5 0-1054,-1 0-1,1 1 1,-1 0-1,1 1 1,-1 0-1,1 0 1,0 1-1,0 0 1,0 0 0,0 1-1,1 0 1,-1 0-1,1 1 1,0 0-1,0 0 1,1 0-1,-1 1 1,1 0-1,-10 14 1,12-15-39,1 1 0,-1 0 1,1 0-1,0 0 0,0 0 1,1 1-1,0-1 0,0 1 0,0 0 1,1-1-1,0 1 0,0 0 1,1 0-1,0-1 0,1 13 0,-1-10 32,0-6 2,1-1 0,-1 1 1,0 0-1,1-1 0,0 1 1,-1-1-1,1 1 0,0-1 1,0 1-1,1-1 0,-1 0 0,0 1 1,1-1-1,0 0 0,-1 0 1,1 0-1,0 0 0,0 0 1,0-1-1,0 1 0,0-1 1,0 1-1,1-1 0,-1 0 0,0 1 1,1-1-1,-1 0 0,1-1 1,0 1-1,4 0 0,9 2 60,0 0-1,0-2 0,32 0 1,-32-2-46,-4 0-299,0 0 0,-1-2 0,1 0 0,0 0 0,-1-1 0,0 0 0,0-1-1,0 0 1,13-9 0,27-11-5541,-35 20 2662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4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1 0 4569</inkml:trace>
  <inkml:trace contextRef="#ctx0" brushRef="#br0" timeOffset="1">1 0 4569,'121'213'2239,"-99"-170"-1568,-19-26-86,-2 0 307,0 1-1,1-1 0,2 1 1,-1-1-1,12 31 0,43 83 1580,-21-50-849,-11-20-690,9 24 406,88 154 1,-121-236-1662,0 0 0,0 0 0,0 0 0,0 0 0,0-1-1,1 1 1,-1-1 0,6 4 0,-7-5-440,1 0 0,0 0 0,0-1 0,0 1 0,0 0 0,0-1 0,0 0 0,0 1 0,0-1 0,3 0 0,6 0-6001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40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332 114 2785,'0'0'11225,"-22"-16"-11280,-70-49-257,87 61 276,-1 0 1,0 1-1,0 0 1,0-1-1,0 2 1,0-1-1,0 1 1,-1 0-1,1 0 1,-1 1-1,0 0 1,1 0-1,-1 1 1,0-1-1,1 1 1,-11 2-1,-9-1 34,23-1 14,0 0-1,0 1 1,1-1-1,-1 1 1,0-1-1,0 1 0,0 0 1,0 0-1,1 0 1,-1 1-1,1-1 0,-1 0 1,1 1-1,-1 0 1,1 0-1,0 0 0,0 0 1,0 0-1,0 0 1,0 0-1,0 0 1,0 1-1,1-1 0,-1 1 1,1 0-1,0-1 1,0 1-1,0 0 0,0 0 1,0 3-1,-2 7 118,1-1 0,0 1 0,1 0 0,1-1 0,1 24-1,0-33-111,-1 0 0,0 0 0,1 0 0,0 0 0,0 0 0,0 0 0,0 0 0,0-1 0,0 1 0,1 0 0,0-1 0,-1 1 0,1-1 0,0 0 0,0 1 0,4 2 0,-2-2 4,0 0 0,1 0 0,0 0 0,0 0 0,0-1 0,0 0 0,0 0-1,8 2 1,9 0-126,0-2 0,0 1 0,36-3-1,-44 0-83,76-4-6324,-73 4 3020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40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100 1 2048</inkml:trace>
  <inkml:trace contextRef="#ctx0" brushRef="#br0" timeOffset="1">100 1 2048,'-81'158'4085,"69"-133"-2857,5-10 241,10-11-681,-4 6-247,1-1 0,1 0 0,-1 1 0,1-1 0,1 0 0,0 0-1,0 0 1,0 0 0,1 0 0,1-1 0,0 1 0,0-1 0,0 0 0,8 10 0,18 19 948,2-1 0,41 37 0,-44-47-1119,-2 1 1,0 1-1,-3 1 0,28 42 0,-38-40-299,-12-16-4557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4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67 3113,'0'0'13731,"-2"-7"-13561,2 4-198,-1 1-1,1 0 0,-1 0 0,0 0 1,1-1-1,-1 1 0,0 0 0,0 0 1,-1 0-1,1 0 0,0 0 1,-1 1-1,1-1 0,-1 0 0,1 1 1,-1-1-1,0 1 0,0-1 0,0 1 1,0 0-1,0-1 0,0 1 1,0 1-1,0-1 0,0 0 0,0 0 1,-1 1-1,1-1 0,0 1 0,0 0 1,-1-1-1,1 1 0,0 0 0,-5 1 1,5-1 5,0 1 0,0 0 0,0-1 0,0 1 0,0 0 1,0 0-1,0 0 0,0 0 0,0 0 0,1 1 0,-1-1 0,0 1 1,1-1-1,-1 1 0,1-1 0,0 1 0,-1 0 0,1 0 0,0 0 0,-1 3 1,-17 45 3,16-40 16,-2 13 211,1 0-1,1 0 0,0 0 1,3 45-1,0-41-14,0-24-168,0 1-1,0-1 1,0 1 0,1-1 0,-1 0 0,1 1-1,0-1 1,0 0 0,0 1 0,0-1 0,1 0-1,-1 0 1,1 0 0,0 0 0,-1 0 0,2-1-1,-1 1 1,0-1 0,0 1 0,1-1 0,2 3-1,0-2 3,0-1 0,1 1-1,-1-1 1,0 0-1,1 0 1,-1-1-1,1 0 1,-1 0-1,1 0 1,0 0 0,9-1-1,-10-1 1,-1 0 0,0 1-1,0-1 1,0-1 0,0 1 0,0 0 0,0-1-1,-1 0 1,1 0 0,0 0 0,-1-1-1,0 1 1,1-1 0,-1 1 0,0-1-1,0 0 1,-1-1 0,1 1 0,-1 0 0,3-5-1,8-12-157,-2 0-1,14-34 1,-15 32-180,56-128-4628,-41 87-66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41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10266,'0'0'4329,"253"20"-4921,-195-16-4337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41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8890,'0'0'4865,"286"-25"-5137,-183 9-3977,-6-5-1752</inkml:trace>
  <inkml:trace contextRef="#ctx0" brushRef="#br0" timeOffset="1">1328 0 8362,'0'0'1384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4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4025,'0'0'14195,"24"49"-23325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35.9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222 0 2793,'0'0'10270,"-26"37"-9265,-83 125 82,99-146-890,0 1-1,1 0 1,1 0 0,0 1-1,2 0 1,0 1 0,-7 35-1,11-42-120,-4 22 79,2 0 1,1 0 0,2 1 0,1-1 0,5 40-1,-3-65-166,-1 0-1,2 0 0,-1 0 0,1 0 0,1 0 1,0 0-1,0-1 0,0 0 0,1 0 0,0 0 1,1 0-1,0-1 0,0 0 0,0 0 0,1-1 1,0 0-1,1 0 0,-1 0 0,1-1 0,0 0 1,0-1-1,1 1 0,16 4 0,-2-1-391,0-1-1,1-2 1,0 0-1,0-2 1,0 0-1,0-2 1,45-3-1,-39 0-920,0-2 0,41-11 1,44-26-3604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4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1446 10370,'0'0'3137,"141"-251"-2353,-73 112-344,5-21-440,0-17-176,-10 1-688,-19-46-976,-15 46-1785,-24 32-1488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4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1 770 7322,'0'0'4493,"20"-41"-3407,-20 40-1078,159-295 685,-34 33-568,-85 171-169,-37 84 39,1 1 1,0-1 0,0 1-1,0 0 1,1 0-1,0 1 1,8-9 0,-12 14 4,1 0 1,0 0-1,-1-1 1,1 1-1,-1 0 1,1 1 0,0-1-1,0 0 1,-1 0-1,1 1 1,0-1-1,0 1 1,0 0 0,0 0-1,0-1 1,0 1-1,0 0 1,0 0 0,-1 1-1,1-1 1,0 0-1,0 1 1,0-1-1,0 1 1,0 0 0,-1-1-1,1 1 1,0 0-1,-1 0 1,1 0 0,0 0-1,-1 0 1,0 1-1,1-1 1,-1 0-1,1 1 1,1 2 0,12 16 172,-1 0 0,-1 1 1,-1 1-1,0 0 0,8 24 1,2 10 1141,30 113 0,-3 65 238,-41-191-1531,-7-36-49,27 116-313,-23-109-321,0 0 0,0 0-1,2-1 1,-1 1 0,2-2-1,10 15 1,7-4-5080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5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23 6753,'0'0'10248,"-6"-1"-8686,-31-6 388,21 3-718,-1 0-1,-30-1 1,24 5-1000,12-1-197,0 1-1,0 0 1,0 1-1,0 0 1,1 0-1,-1 2 1,0-1-1,-10 5 1,-1 3-32,1 2 1,0 1 0,1 0 0,0 1-1,-24 23 1,-82 93 118,102-103-97,1 1 1,2 1 0,-32 57-1,44-68-18,0 0 0,2 1-1,0 0 1,1 1 0,1-1-1,0 1 1,2 0 0,-1 26-1,4-40-3,-2 19 60,2 0 1,6 48-1,-5-65-54,1 0 1,0 0-1,0 0 1,1-1-1,0 1 0,1-1 1,-1 0-1,1 0 0,1 0 1,-1-1-1,1 1 1,1-1-1,7 7 0,2 0 9,0-1 0,2-1-1,-1-1 1,1 0-1,1-1 1,0-1 0,0-1-1,0 0 1,1-2-1,0 0 1,33 4 0,15-2-65,134-4 0,-182-4 34,-1 0 0,0-1-1,0-2 1,0 1 0,0-2 0,0 0 0,-1-2 0,0 0 0,0 0 0,26-18-1,-32 18 9,0-1-1,0-1 1,-1 0 0,0 0-1,-1-1 1,0 0-1,-1 0 1,0-1-1,0 0 1,-1-1-1,-1 0 1,0 0-1,0 0 1,-1-1-1,4-15 1,-5 8 4,0 0 0,0 0-1,-2-1 1,-1 1 0,0-1 0,-2 1 0,0 0 0,-1-1 0,-1 1 0,-1 0 0,-1 0-1,-1 0 1,0 1 0,-2 0 0,0 0 0,-1 1 0,-13-20 0,-1 6 85,-1 1 0,-2 1 0,-1 1 0,-57-47 1,69 64 79,0 0 0,-2 2-1,1 0 1,-1 0 0,-1 2 0,1 0 0,-1 1 0,-1 1 0,1 0 0,-1 2 0,-38-5 0,41 8-124,1 1 0,-1 0 0,0 1-1,1 1 1,-24 5 0,30-4-41,1 0 0,-1 1 0,0 0 0,1 1 0,0-1-1,0 1 1,0 1 0,0 0 0,1 0 0,-7 8 0,5-4-255,0 0 1,1 1 0,0 0-1,1 0 1,0 0-1,1 1 1,1 0-1,0 1 1,0-1-1,1 1 1,1 0-1,-3 19 1,1 10-2644,2 1-1,4 63 1,0-84 1574,3 58-5007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5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0 1512,'0'0'13051,"-43"7"-11579,-139 30-193,174-35-1167,1 1 0,-1 0-1,0 0 1,1 0-1,0 1 1,0 0-1,0 1 1,0 0 0,1 0-1,0 0 1,-7 8-1,-21 22 506,3 2-1,1 1 0,1 1 1,3 1-1,-33 66 0,43-72-322,2 1 0,1 0 0,2 1-1,1 1 1,2-1 0,2 2 0,-3 59-1,8-67-153,-1 2 104,6 64 0,-3-87-225,0-1 0,1 1 0,0-1 0,1 1-1,0-1 1,0 0 0,1 0 0,-1 0 0,2-1 0,-1 1 0,1-1 0,6 7 0,-2-4 3,1-1-1,0-1 1,0 0 0,0 0 0,1-1 0,0 0 0,1-1 0,-1 0-1,1-1 1,1 0 0,-1-1 0,19 4 0,0-3-6,0-2 0,0 0 0,1-2 0,32-4 0,-41 1-2,0-2 0,0 0 0,0-1 0,-1-2 0,0 0 0,0-1 0,35-20 0,-13 4-11,-2-3 1,62-50 0,-87 63-9,0-1 1,-1-1 0,-1-1-1,0 0 1,12-19 0,-19 24-5,-1 0 1,-1-1-1,0 0 0,0 0 1,-1-1-1,-1 1 0,0-1 1,-1 0-1,1-14 1,-1 3 10,-2 0 0,-1 0 1,-5-48-1,3 60 2,-1-1 0,0 1-1,-1 0 1,-1 0 0,0 0 0,-1 1 0,0 0 0,-12-19 0,4 13 89,0 0 1,-1 1 0,0 1 0,-2 0 0,0 1 0,-21-14 0,25 19 54,-2 2 1,1 0-1,-1 0 1,0 2-1,-1 0 1,1 0-1,-1 1 0,0 1 1,-19-2-1,7 3-73,-1 0-1,1 2 0,0 1 1,-1 1-1,1 2 0,0 0 1,0 2-1,0 2 0,1 0 1,-1 1-1,-50 25 1,46-16-22,0 1 0,-49 39 0,74-52-55,0 1 1,0 0-1,0 1 0,1-1 0,0 1 1,1 0-1,0 1 0,0-1 1,0 1-1,1 0 0,0 0 1,1 1-1,-1-1 0,2 1 1,-1 0-1,-1 14 0,2-5-29,2 0-1,2 25 0,-2-38-17,1 1-1,1 0 0,-1-1 0,1 0 1,0 1-1,0-1 0,0 0 0,1 0 0,-1 0 1,1 0-1,5 5 0,2 2-572,1 0 0,0-2-1,1 1 1,0-1 0,1-1-1,0 0 1,27 13 0,-26-15-1389,1-1 0,0-1-1,0-1 1,21 4 0,10-5-5308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53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 6657,'0'0'10943,"-46"21"-9127,46-21-1816,-193 98 1600,184-93-1463,0 0-1,0 1 1,0 0-1,1 0 0,0 0 1,0 1-1,1 1 0,-1-1 1,2 1-1,-1 1 0,1-1 1,0 1-1,1 0 1,-8 17-1,2-2 159,-3 5 82,2 0-1,1 0 1,1 1-1,2 0 1,-9 60-1,10-10 224,2 88-1,5-149-553,1 0 0,1 0 0,0 0 0,1 0 0,1-1 0,1 1 0,8 17 0,-7-22-39,0-1-1,1 0 1,1-1 0,0 0 0,1 0 0,0-1 0,1 0-1,0 0 1,19 15 0,-19-19-5,0 1 0,1-2 0,-1 1 0,1-2 0,1 1 0,-1-1 0,1-1 0,-1 0 0,16 2-1,2-1 5,0-2-1,51-1 0,-63-3-8,-1 0 1,1-2 0,-1 0-1,0-1 1,1 0-1,-2-2 1,1 0 0,-1 0-1,1-2 1,-2 0 0,17-11-1,-3 0-7,-1-2 1,-1-1-1,-1-1 0,34-41 0,-43 44 2,-1-1 0,-1 0 0,-1-1 0,-1 0-1,0-1 1,-2-1 0,-1 1 0,-1-2 0,6-30-1,-7 17 10,-1-1-1,-3 0 0,-1 1 1,-2-1-1,-5-51 0,3 74 14,-1 1 0,0-1 0,-1 1 0,-1 0 0,0 1 0,-1-1-1,-1 1 1,0 0 0,-1 0 0,0 1 0,-18-22 0,18 27 60,1 0 0,-1 0 1,-1 0-1,0 1 0,0 1 1,0-1-1,0 1 0,-1 1 1,0 0-1,-1 0 0,1 1 1,-1 0-1,1 1 0,-1 0 1,0 1-1,0 0 0,-12 0 1,-6 1-28,-51 5 1,68-2-44,0 0 0,1 1 1,-1 0-1,1 0 0,0 2 1,0-1-1,-14 9 0,3 0-142,1 1 0,-26 22 1,39-29-203,0 1 1,0-1 0,1 1 0,1 1 0,-1-1 0,2 1-1,-1 0 1,-7 19 0,-6 39-3914,7 7-4327,2-11-538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5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5665,'0'0'10807,"1"4"-9985,0-2-733,0 0 0,0 1-1,0-1 1,1 0 0,-1 0-1,1 0 1,-1 0 0,1 0-1,0 0 1,0 0 0,0-1-1,0 1 1,0-1-1,0 1 1,1-1 0,-1 0-1,0 0 1,1 0 0,-1 0-1,1 0 1,2 0 0,64 15 1272,-62-15-1248,173 26 1708,-93-15-3078,-1 2-6107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55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8930,'0'0'6137,"272"0"-4592,-155-4-577,0-9-144,-6 1-264,-13 8-368,-20-4-176,-20 8-32,-14 0-1176,-20 0-1489,-14 0-1552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5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0 5809,'0'0'7605,"-8"38"-5754,-30 125-504,29-131-1077,-1-2-1,-2 1 1,-1-1 0,-1-1 0,-31 47 0,19-33-180,-23 36-70,15-26-710,-27 58 0,53-97-1147,12-33 831,3 1 704,0 0 0,1 1 0,1-1 0,0 1 0,1 1 0,1 0 0,22-25 0,-29 38 306,0-1 0,1 1 0,-1 1 0,1-1 0,-1 1-1,1-1 1,0 1 0,0 1 0,0-1 0,0 1-1,0 0 1,0 0 0,0 0 0,0 0 0,8 1-1,-6 0 71,0 0 0,-1 1 0,1 0-1,0 0 1,-1 0 0,1 1-1,-1 0 1,0 0 0,1 1 0,-1-1-1,8 6 1,4 7 360,0 0 0,28 32-1,-29-28-47,1-1 0,27 21 0,-38-34-248,0-1 1,0 1-1,0-1 0,1-1 0,0 1 1,0-1-1,0 0 0,0-1 0,0 0 1,0-1-1,10 2 0,-7-3 2,1 0-1,-1 0 0,1-1 0,-1 0 1,0-1-1,0-1 0,0 1 0,0-2 1,0 0-1,0 0 0,-1-1 0,16-9 1,3-6-69,-1-1 0,45-44 0,-71 63-78,184-183-2517,-68 57-2643,-33 32-1652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5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7402,'0'0'4569,"0"36"-2649,0 235 1062,0-182-1773,-19 141 0,15-209-1151,4-21-57,0 0-1,0 0 0,0 0 0,0 0 1,0 0-1,-1 0 0,1 0 0,0 0 0,0 0 1,0 0-1,0 0 0,0 0 0,0 0 0,0 0 1,0 0-1,0 0 0,0 0 0,0 0 0,0 0 1,0 0-1,0 0 0,0 0 0,0 0 1,0 0-1,-1 0 0,1 0 0,0 0 0,0 0 1,0 0-1,0 0 0,0 0 0,0 0 0,0 0 1,5-37-474,1 19 61,0 0-1,1 1 1,1 0 0,1 0-1,12-17 1,60-75-2379,-70 95 2573,1 0 0,0 1 1,20-15-1,-29 25 212,0 1-1,0-1 1,0 1-1,0 0 1,0 0-1,1 0 1,-1 1-1,1-1 1,0 1-1,-1 0 1,1 0-1,0 0 1,0 0-1,-1 1 1,1-1-1,0 1 1,0 0-1,0 0 1,0 1-1,0-1 1,-1 1-1,7 1 1,-8-1 24,0 1 0,1 0-1,-1-1 1,0 1 0,0 0 0,0 0 0,0 0 0,-1 0 0,1 0 0,-1 0 0,1 1 0,-1-1 0,0 1 0,1-1 0,-1 1-1,-1-1 1,1 1 0,0-1 0,0 5 0,6 54 363,-7-56-349,1 223-417,8-254-5002,1-13 1014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5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5593,'0'0'7490,"287"0"-7306,-234 0-184,10-20-888,-14-5-1897,-10 0-2120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36.3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5 151 5153,'0'0'3326,"0"36"-1707,-4 118 87,4 129 2063,0-280-3641,0-21 228,1 1-451,0 0 1,2 0 0,0 0-1,1 1 1,1-1-1,9-23 1,52-97-1510,-56 117 1346,10-19-604,2 1-1,1 0 1,1 2 0,56-63 0,-73 93 779,1-1 1,-1 1-1,1 0 0,1 1 0,-1 0 0,1 0 0,0 1 0,16-6 1,-22 8 82,1 1 0,0 0 0,-1 1 0,1-1 0,0 0 0,-1 1 0,1 0 0,0 0 0,-1 0 0,1 0 0,0 1 0,-1 0 0,1-1 0,0 1 0,-1 0 0,1 1 0,-1-1 0,1 1 0,-1-1 0,0 1 0,0 0 0,0 0 0,0 1 0,0-1 0,0 1 0,3 3 0,2 5 98,0 1 1,-1 0 0,0 0-1,0 1 1,-2-1 0,6 17-1,21 91 1089,-1-5 84,-27-107-1180,3 13 163,17 36 0,-22-55-261,-1 0-1,1 0 0,0 1 1,0-2-1,0 1 1,0 0-1,0 0 0,0 0 1,0-1-1,1 1 1,-1-1-1,1 0 0,-1 0 1,1 0-1,-1 0 0,1 0 1,0 0-1,-1-1 1,1 0-1,4 1 0,1-1-315,0 1-1,0-2 0,-1 1 1,1-1-1,0 0 0,9-4 0,27-15-3266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5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6793,'0'0'13203,"0"193"-12050,0-136-297,5 1-352,-5-9-464,5-4-40,-5-12-1152,0-13-2313,0-11-2088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57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6721,'0'0'10895,"-37"44"-9255,-118 150-414,144-179-1122,2 0 1,0 1-1,0 0 0,2 0 1,0 1-1,1 0 1,0 0-1,1 1 0,1-1 1,1 1-1,-1 32 1,0-15 55,-4 48 274,4 0 0,8 123 0,-1-183-395,0-1 0,2 0 1,0 0-1,2-1 0,0 1 0,1-1 0,2-1 0,0 0 1,1 0-1,1-1 0,0 0 0,2-1 0,0-1 1,1 0-1,0-1 0,27 21 0,-15-16 7,1-2 1,0-1-1,1-1 1,1-1-1,1-2 0,0-1 1,0-1-1,1-2 0,1-1 1,47 6-1,-6-6-97,0-4 1,1-3-1,-1-3 0,0-3 0,0-4 0,0-3 1,-1-3-1,-1-3 0,96-37 0,-102 30-196,-2-3 0,92-53 1,-133 66 171,0-1 1,-1-1 0,-1 0 0,-1-2-1,0 0 1,-1-2 0,-1 0 0,-1 0-1,24-39 1,-34 45 61,-1 1-1,0-1 1,-1 0 0,0 0-1,-1-1 1,3-19 0,-3-1 115,-1-55 0,-3 78-23,-1 0 0,0 0 1,-1 0-1,0 0 0,-1 0 0,0 1 0,-1-1 1,0 1-1,-1 0 0,-6-11 0,0 4 90,-1 1 0,-1 0 0,-1 0 0,0 2-1,-17-15 1,-10-6-63,-2 1 1,-1 3-1,-1 2 0,-2 1 0,-1 3 1,-1 2-1,-1 1 0,-101-28 0,129 45-120,1 1 0,-1 2 0,0 0 0,0 1 0,0 1 0,-43 4 0,59-1-78,0-1 1,-1 1-1,1 1 0,0-1 1,0 1-1,1 0 1,-1 0-1,0 1 0,1-1 1,0 1-1,0 0 1,0 1-1,1-1 1,-1 1-1,1 0 0,0 0 1,0 1-1,-4 7 1,-5 11-1202,1 0 1,-17 48 0,26-63 907,-27 77-5386,5-6-1754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5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8530,'0'0'24237,"0"13"-30142,0 7-2785,0 5-1296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0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4201,'0'0'7193,"-13"22"-6670,3-3-340,0 1-1,1 0 0,-10 33 1,14-27 70,1-1 0,2 1 1,1 48-1,1-74-253,-20 908 4449,16-796-4377,3-68-3287,2-51 2771,0 0 1,0 1-1,1-1 1,0 0-1,0 1 1,0-1-1,1 1 1,6-11-1,2-4-693,19-51-3363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0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6425,'0'0'3224,"42"0"-1796,286 0 647,138-24 583,-69 0-2035,-351 23-617,237 3 37,-240 1-69,-1 1 0,1 3 0,-1 2 0,60 19 0,-40-4-95,0 3 0,89 53 0,-137-67 515,-14-12-342,0-1 0,0 0-1,0 1 1,0-1-1,0 0 1,0 0 0,0 1-1,0-1 1,0 0-1,-1 1 1,1-1 0,0 0-1,0 1 1,0-1-1,0 0 1,0 0 0,-1 1-1,1-1 1,0 0-1,0 0 1,0 1-1,-1-1 1,1 0 0,0 0-1,0 0 1,-1 0-1,1 1 1,0-1 0,0 0-1,-1 0 1,1 0-1,-1 0 1,-37 7 2920,25-6-3470,6 1 545,-41 9 358,45-10-392,0 0 0,1 1 0,-1-1 1,1 1-1,-1 0 0,1-1 0,-1 1 0,1 0 0,0 1 0,0-1 0,0 0 0,0 0 1,1 1-1,-1-1 0,-1 4 0,-13 29 117,3 0 0,0 1 0,-10 52-1,-13 118 1132,17-87-583,1 6-172,10-61-398,-30 115-1,36-171-363,-1-1 0,0 1-1,0-1 1,-1 0 0,0 0-1,0 0 1,0-1 0,-1 1 0,0-1-1,-7 7 1,5-8-728,0 1 1,-1-1-1,1 0 0,-1 0 1,-1-1-1,1 0 1,0 0-1,-13 3 0,-27 3-5384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08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8202,'0'0'10162,"355"107"-8402,-214-87-359,5-11-17,5-5-480,-15-4-360,-20 0-320,-13 0-192,-30 0-32,-20 0-88,-14 0-1320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0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3769,'0'0'4593,"-29"320"-2961,20-168-416,4 12-423,-5 1-297,5-9-120,-9-17-184,4-24-104,0-25-88,0-24 0,5-25-144,5-24-752,0-58-2825,15-17-968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0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1864,'0'0'13851,"55"-4"-12909,37-2-586,222-18 417,154-44-609,-398 56-480,-63 11 120,-7 1 298,2 0-106,-1 0 0,0 0 0,0 0-1,1 0 1,-1 1 0,0-1 0,0 0 0,0 1 0,0-1 0,1 0 0,-1 1 0,0 0 0,0-1 0,0 1 0,0 0 0,0-1-1,0 1 1,0 0 0,1 1 0,10 23-209,-7-13 178,23 63 443,-3 1-1,-3 1 1,19 138-1,4 247-1079,-38-365-494,2 49-2768,-8-23-2981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48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2 6321,'0'0'9061,"0"0"-9028,1 0 1,0-1-1,0 1 0,0 0 1,0 0-1,0 0 0,0 0 1,0 0-1,0 0 0,-1 0 1,1 0-1,0 1 0,0-1 1,0 0-1,0 1 0,0-1 1,0 0-1,-1 1 0,1-1 1,0 1-1,1 0 0,1 4 73,1-1 0,-1 1-1,0 0 1,0 0-1,0 0 1,-1 1-1,0-1 1,0 1-1,1 8 1,10 58 1060,-7 1 52,-4 103 0,-3-81-684,-2-8-247,-4 0 0,-4 0-1,-28 109 1,-94 246-101,75-301-117,18-46 8,49-121 346,-6 14-444,1 1-1,1-1 0,6-11 0,163-255-1426,24 10-541,-157 213 1640,-30 41 259,4-6-80,25-26 0,-35 41 154,0 1 0,0-1 0,0 1 1,0 0-1,1 1 0,0-1 0,-1 1 0,1 0 1,1 1-1,8-4 0,-13 6 13,0-1 1,1 1-1,-1-1 1,0 1-1,1 0 0,-1 0 1,0 0-1,1 0 1,-1 1-1,0-1 0,1 0 1,-1 1-1,0 0 1,0-1-1,1 1 0,-1 0 1,0 0-1,0 1 1,0-1-1,0 0 0,0 0 1,-1 1-1,1 0 1,0-1-1,-1 1 0,1 0 1,2 3-1,1 3 43,-1 0-1,0 1 0,0-1 1,-1 1-1,4 12 1,-6-16-12,18 72 712,15 129 1,2 9 45,-32-197-730,0 0 0,2-1 1,0 0-1,1 0 0,11 20 0,-16-32-74,1-1 0,0 0 0,0 0 1,0 0-1,0-1 0,1 1 0,-1-1 1,1 0-1,0 0 0,0 0 0,0 0 0,0-1 1,0 1-1,1-1 0,-1 0 0,1-1 0,-1 1 1,1-1-1,0 0 0,0 0 0,0 0 1,-1-1-1,1 1 0,5-1 0,-6 0-47,-1-1-1,0 1 0,1-1 1,-1 1-1,1-1 0,-1 0 1,0 0-1,0 0 0,0-1 1,0 1-1,0-1 1,0 0-1,5-3 0,30-31-2193,-1-1 0,40-53 0,-7 0-5135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4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5409,'0'0'9873,"1"32"-7901,3 219 1312,-4-226-2918,1 29 473,-3 0 1,-12 82-1,-27 92 952,48-255-1859,1 1 0,1-1 0,1 1 0,24-42 0,66-97-1233,-88 146 1112,79-109-1231,-81 115 1268,1 1 0,0 0 0,1 1 0,0 1 0,1 0 0,0 0 0,20-11 0,-28 19 134,1-1 0,0 1 0,-1 0 0,1 0 0,0 1 0,0-1 0,0 1 0,0 1 0,12-1 0,-16 1 22,1 1 0,-1-1 0,0 0-1,1 1 1,-1 0 0,1-1 0,-1 1-1,0 0 1,0 0 0,1 0-1,-1 1 1,0-1 0,0 0 0,0 1-1,0-1 1,0 1 0,-1 0 0,1 0-1,0 0 1,-1 0 0,1 0-1,-1 0 1,0 0 0,0 0 0,2 4-1,4 14 281,-1 1-1,-1 1 0,-1-1 0,0 1 1,0 22-1,-3 116 1495,-2-86-1125,-1-49-492,2 25 25,0-47-216,0-1-1,0 1 0,0 0 0,1-1 1,-1 1-1,1-1 0,0 1 0,0-1 1,0 1-1,0-1 0,0 0 0,1 1 1,2 3-1,-3-6-73,0 1 0,0 0 0,0 0 0,1-1 0,-1 1 0,0-1 0,0 1 0,1-1 0,-1 0 1,0 1-1,1-1 0,-1 0 0,0 0 0,1 0 0,-1 0 0,0 0 0,1 0 0,-1 0 0,0 0 0,1-1 0,-1 1 0,2-1 0,28-14-2788,-24 10 1553,0-1-1,0 0 0,-1-1 0,10-11 1,28-41-8351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36.6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 1 2665,'0'0'8857,"73"213"-7168,-24-135-409,-1 0-328,-4 0-280,-15-4-135,-14-4-241,-15-4-200,0-9-80,-29 5-16,-25-9-592,-4 1-1065,-10-30-895,19-7-2121,15-17-1777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4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4905,'0'0'8398,"-11"2"-7382,7-1-888,-1 0-1,0 1 0,0 0 1,1-1-1,-1 1 1,1 1-1,-1-1 1,1 1-1,0 0 1,0 0-1,0 0 0,1 0 1,-1 1-1,1-1 1,-1 1-1,1 0 1,0 0-1,1 0 1,-1 1-1,1-1 0,0 0 1,-3 9-1,-49 112 2683,-64 219 0,95-252-2271,3 1 0,4 1 0,-4 123 1,20-192-492,0 158 151,1-162-218,2 1 1,1-1-1,0 0 1,1 0-1,2 0 1,10 24-1,-6-23-234,0 0-1,20 28 1,-24-41-19,0 0 0,1 0 0,0-1 0,0 0 0,1 0 0,0-1-1,14 9 1,-10-9-340,0-1-1,0-1 1,1 0 0,0-1-1,24 5 1,-1-4-2287,42 2 1,17-6-3645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50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2913,'0'0'16571,"44"258"-15275,-15-171-127,5 3-281,-9-4-128,-6 9-304,-9-1-120,-10 9-320,0-1-16,-15 1-1208,-68 12-1441,6-29-3632,-6-29-1897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5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7466,'0'0'10282,"296"98"-10058,-232-98-224,-11 0-640,-4 0-1969,-20 0-1832,-19 0-1488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5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8402,'0'0'12819,"287"0"-12531,-171 8-288,-23 1-2449,-20-9-5649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00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5777,'0'0'12009,"2"22"-9329,9 99-1042,-5-1 0,-12 141 0,-49 154-243,0-12-903,50-249-398,5-152-44,0-7 116,2-7-172,0 1 0,0-1 0,2 1 0,-1 0 0,1 0 0,1 0 0,-1 1 0,14-20 0,-2 0-96,3-8-85,80-146-917,-83 157 816,2 1 0,1 1 0,1 0 0,34-32-1,-50 54 252,0-1 0,0 1 0,0 0 0,1 0 0,-1 0 0,1 1 0,-1-1 0,1 1 1,0 0-1,0 1 0,0-1 0,0 1 0,0 0 0,1 0 0,-1 0 0,0 1 0,8 0 0,-10 0 29,-1 1 1,0-1 0,1 1-1,-1-1 1,0 1 0,1 0-1,-1 0 1,0 0-1,0 0 1,0 0 0,0 0-1,0 0 1,0 1-1,0-1 1,0 1 0,-1-1-1,1 1 1,0 0 0,-1 0-1,0 0 1,1 0-1,1 4 1,2 5 43,0 0 0,0 0 0,4 16 0,-6-15 7,33 130 716,-26-94-577,2-1 0,22 57 1,-33-102-177,0 2-64,0-1 0,1 0 0,0 1 0,0-1 0,0 0 0,4 5 0,-5-7-67,-1 0 0,1-1 0,0 1 0,0-1 0,0 1 0,0-1 0,-1 1-1,1-1 1,0 0 0,0 1 0,0-1 0,0 0 0,0 0 0,0 0 0,0 0 0,0 0 0,0 0 0,0 0-1,0 0 1,0 0 0,0 0 0,0 0 0,0-1 0,-1 1 0,1 0 0,0-1 0,0 1 0,0-1-1,0 1 1,0-1 0,-1 1 0,3-2 0,7-8-1625,1 0 1,-1 0-1,-1-1 0,0-1 1,11-17-1,19-31-4642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0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4425,'0'0'15794,"-36"46"-14363,-111 152-188,139-187-1116,1 0 0,0 0 0,1 1 0,0 0 0,1 0-1,0 0 1,0 1 0,2 0 0,0 0 0,0 0 0,1 0 0,-1 16 0,1 3 146,-8 191 897,10-218-1195,-1-1 1,2 0 0,-1 1 0,0-1 0,1 0 0,0 0 0,0 0 0,0 1 0,0-1 0,1 0 0,0 0 0,-1-1-1,1 1 1,1 0 0,-1-1 0,1 1 0,-1-1 0,1 1 0,0-1 0,6 5 0,-3-5-230,1 1 0,-1-1 1,1-1-1,0 1 0,0-1 1,0 0-1,0-1 0,0 0 1,0 0-1,0 0 0,1-1 1,11-1-1,-5 1-658,1-1 0,0-1-1,-1-1 1,1 0 0,-1-1 0,0 0 0,0-1 0,0 0-1,-1-2 1,16-9 0,50-36-5643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0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303 126 8570,'0'0'11789,"-15"-16"-11546,-47-50-189,57 62-56,0-1 0,0 1 0,0 0 0,-1 0-1,1 0 1,-1 1 0,0-1 0,-12-3 0,14 5-6,0 2 0,0-1 0,0 0 0,0 1 0,0-1 0,0 1 0,0 0 0,0 0 1,0 1-1,0-1 0,0 1 0,-3 1 0,1 0 2,1 1 0,-1-1 0,1 1 1,0 0-1,0 1 0,1-1 0,-1 1 0,1 0 1,-1 0-1,1 1 0,0-1 0,1 1 0,-1 0 0,1 0 1,0 0-1,-4 9 0,1 0 59,0 1 1,2 0-1,-1 0 0,2 0 1,0 0-1,1 1 0,0-1 1,1 1-1,1 0 0,3 25 1,-2-38-55,-1-1 0,1 0 0,0 1 0,0-1 1,0 0-1,0 0 0,0 0 0,1 0 0,-1 0 0,1 0 1,-1 0-1,1 0 0,0 0 0,0-1 0,0 1 0,-1-1 1,2 1-1,-1-1 0,0 0 0,0 0 0,0 0 0,0 0 1,1 0-1,-1 0 0,1-1 0,-1 1 0,5 0 0,9 1-36,0-1-1,1 0 0,20-2 1,-11 0-11,-19 0-88,0 1-1,0-1 0,0-1 0,0 1 0,0-1 0,-1-1 0,1 1 0,0-1 0,-1 0 0,0 0 0,0-1 0,0 0 0,11-9 0,2-5-2298,0-1-1,23-29 1,-40 46 2144,32-42-5114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01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2865,'0'0'16076,"19"41"-14223,59 134-285,-55-126-561,-2 2 1,17 67-1,-32-93-826,-1-1-1,-1 1 1,-2 0-1,0 0 1,-2 0-1,-1 0 1,-4 29-1,3-43-311,0 0 0,-1-1-1,-1 1 1,0 0-1,0-1 1,-1 0 0,-1 0-1,1-1 1,-1 1-1,-1-1 1,0 0 0,-12 12-1,4-7-1274,0 0-1,-18 12 1,-35 17-7836,23-20-433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02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7074,'0'0'11529,"11"3"-10536,33 4 153,1-2 0,0-2-1,67-4 1,-45 0-332,769-11 3329,-777 14-3582,111 16 0,-197-24-2585,-38-8-7034,13 6-2940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03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6009,'0'0'8122,"165"189"-7066,-101-136 32,-6-4-167,-4-8-377,-11-8-312,-4-4-232,-5-13-368,-14-7-1817,-11-9-823,-4-9-1849,-5-23-2697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8:04.6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33 1704,'2'3'8399,"0"-1"-8024,0-1-1,0 1 1,-1-1-1,2 1 0,-1-1 1,0 0-1,0 0 0,0 0 1,0 0-1,1 0 0,-1-1 1,0 1-1,1-1 1,-1 1-1,1-1 0,-1 0 1,5 0-1,57-1 4617,-37 0-3098,10-1 753,70-12 0,22-2-1071,-43 12-1145,0 5-1,0 3 0,102 19 1,-56-2-981,1-4-1,176-2 1,-308-15 401,0 0 0,0 0 0,0 0-1,0 0 1,0 0 0,0-1 0,0 1 0,0 0-1,0-1 1,-1 1 0,1 0 0,0-1 0,0 1 0,0-1-1,0 0 1,0 1 0,-1-1 0,1 1 0,0-1-1,0 0 1,-1 0 0,1 0 0,-1 1 0,1-1-1,0 0 1,-1 0 0,0 0 0,1 0 0,-1 0-1,0 0 1,1 0 0,-1-1 0,1-37-7325,-1 24 1568,0-6-1315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0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2056,'0'0'13099,"-146"234"-12459,102-164-640,1-1-712,4 5-840,9-16-945,16-25-1744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0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6193,'0'0'12968,"0"47"-11050,2 24-1265,-7 214 1628,-64 159 599,39-290-2312,-13 184 0,42-290-560,1-38-35,1-32 20,1 5-18,1 0 0,1 0-1,0 1 1,1-1 0,1 1 0,9-20-1,55-94-542,-58 109 445,9-15-68,-3 2 12,1 1 0,2 1 0,1 1-1,42-45 1,-38 60 48,-25 15 119,0 1 1,0 0-1,0-1 1,-1 1-1,1 0 1,0 0-1,0 0 1,0-1-1,0 1 1,0 0-1,0 0 1,0 0-1,0 1 1,0-1-1,0 0 1,0 0-1,0 0 0,-1 1 1,1-1-1,0 0 1,0 1-1,0-1 1,0 1-1,-1-1 1,1 1-1,0 0 1,0-1-1,-1 1 1,1 0-1,0-1 1,0 2-1,7 17 87,-2 0 0,0 1 0,-1-1 0,-1 1 0,3 36 0,-4-36 6,-1-4-12,1 16 27,2-2 0,0 1-1,3 0 1,0-1 0,19 44 0,-25-70-103,0 0 0,0-1 0,0 1 0,1-1 0,-1 1 0,1-1 0,0 0 0,-1 0 0,2 0 0,-1 0 0,0-1 0,0 1 0,1-1 0,7 4 0,-4-4-208,0 0 1,1 0 0,-1-1 0,1 0 0,0 0-1,-1 0 1,10-2 0,-11 1-139,0-1 0,0 0 1,0 0-1,0 0 0,-1-1 0,1 0 0,0 0 0,-1-1 1,0 1-1,1-1 0,-1-1 0,0 1 0,0-1 0,-1 1 1,1-1-1,-1-1 0,6-6 0,4-2-843,53-52-5759,-7 3-230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04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8178,'0'0'10642,"-132"238"-9298,98-152 89,10 5-377,9-13-256,11-9-168,4-11-440,0-17-192,19-12-680,20-13-920,5-16-1385,29-25-1432,-5-28-1552,-15-9-152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0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80,'0'0'13456,"2"34"-10697,8 118-265,-7 87 2388,-4-149-4089,10-109-902,146-193-2455,-126 176 2164,-21 27 301,-1 0 0,1 0-1,1 1 1,-1 0 0,2 1 0,9-7-1,-17 12 94,0 1 0,0 0 0,0 0 0,0 0-1,0 0 1,0 0 0,0 0 0,0 0 0,0 1-1,0-1 1,1 1 0,-1 0 0,0-1 0,0 1 0,1 0-1,-1 0 1,0 1 0,1-1 0,-1 0 0,0 1-1,0-1 1,0 1 0,1 0 0,-1 0 0,0 0-1,0 0 1,0 0 0,0 0 0,0 0 0,-1 1 0,1-1-1,0 1 1,-1-1 0,1 1 0,-1 0 0,1 0-1,-1-1 1,2 4 0,4 11 261,0 0-1,0 0 1,-2 0 0,0 1 0,-1 0-1,-1 0 1,3 34 0,4 20 157,-10-70-530,0 0 0,0-1 1,0 1-1,0-1 0,0 1 0,0-1 0,0 1 1,1-1-1,-1 1 0,0-1 0,0 1 0,0-1 1,1 1-1,-1-1 0,0 1 0,1-1 1,-1 1-1,0-1 0,1 1 0,-1-1 0,0 0 1,1 1-1,-1-1 0,1 0 0,-1 1 0,1-1 1,-1 0-1,1 1 0,-1-1 0,1 0 0,-1 0 1,1 0-1,-1 0 0,1 0 0,0 1 1,-1-1-1,1 0 0,-1 0 0,1 0 0,-1 0 1,1-1-1,-1 1 0,1 0 0,0 0 0,1-1-462,0 0-1,0 0 0,0 0 1,0-1-1,-1 1 0,1 0 1,0-1-1,-1 1 0,1-1 1,1-3-1,12-18-4099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05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6665,'0'0'12371,"223"4"-12371,-164-12-1008,-6-25-1545,-9 9-1904,-20-1-392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0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4913,'0'0'14011,"39"242"-13723,-39-197-288,0 21-848,0-13-2009,0-8-3408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0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3761,'0'0'15139,"155"214"-13003,-116-136-423,-10 4-321,-9-4-416,-15-4-472,-5-5-504,-25 1-56,-120 33-1400,8-17-2921,-18-12-6713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6841,'0'0'12211,"150"0"-11051,-67 0-480,5-8-335,-1-9-233,-14 1-112,-5-5-385,5-11-2303,-15-1-2417,-23 0-1873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7074,'0'0'5057,"0"259"-4089,0-169-384,0 8-344,5-3-240,19 20-120,-9-21-1400,-1-24-2993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5841,'0'0'8685,"0"40"-6802,0 282 1842,0-277-3205,1 108 796,-31 256 0,24-375-1303,0-5-112,-2 60 0,8-85-193,0-13 105,1-2 94,0 1 0,0 0 0,1 0 0,0-1 0,1 1-1,0 0 1,6-11 0,39-71-968,-25 50 559,-13 24 264,89-158-2491,-79 145 2157,1 1-1,1 1 1,37-38 0,-52 61 516,0 0 0,-1 1 0,2 0 0,-1 0 0,1 0 0,11-4 1,-17 8 53,-1 0 0,1 0 1,0 0-1,-1 1 0,1-1 0,0 1 1,0-1-1,0 1 0,0 0 1,-1 0-1,1 0 0,0 0 1,0 0-1,0 0 0,0 0 1,0 0-1,-1 1 0,1-1 1,0 1-1,0 0 0,-1-1 1,1 1-1,0 0 0,-1 0 1,1 0-1,-1 0 0,1 0 1,-1 0-1,1 1 0,-1-1 1,0 0-1,0 1 0,1-1 0,-1 1 1,0-1-1,1 3 0,5 16 103,-1 0 0,0 0 0,-2 1 0,0 0 0,-2 0-1,1 33 1,-1-23-87,0-1 0,12 49-1,-12-73-117,-1 0 0,2 0 0,-1 0 0,1 0 0,0 0 0,0-1-1,0 1 1,1-1 0,0 0 0,0 0 0,0-1 0,0 1 0,1-1 0,6 5 0,-6-5-380,1-1 0,0 0 0,0 0 0,1 0 0,-1-1 0,0 0 0,1 0 0,10 1 0,35 0-4045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8:05.0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 1 2361,'0'0'10118,"0"18"-8787,0 1-959,-1 3 469,0-1-1,2 0 0,0 1 1,10 41-1,5-12 685,-3 2 0,-2-1 0,-2 1-1,4 103 1,-12-73-869,0-1-527,-3-1 1,-12 84-1,4-81-3397,6-40-3995,3-26 264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4233,'0'0'10250,"-78"234"-7913,59-156-681,4 0-616,15-4-632,0-9-408,5-11-408,34-13-1552,9-17-697,35-24-680,-15-4-847,-5-33-673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5937,'0'0'8546,"5"238"-7978,-5-172-288,0 0-256,0-5-24,0-7-424,0-1-888,5-12-552,14-16-809,-4-17-536,4-8-1192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3097,'0'0'15363,"121"217"-14131,-106-163-560,-10-5-416,-5 4-256,0 1-184,-29-1-912,-49 21-1032,10-17-1297,9-15-2928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2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112 238 10674,'0'0'5001,"136"234"-4865,-92-193-136,10-16-1576,-15-9-1633,-10-16-2904</inkml:trace>
  <inkml:trace contextRef="#ctx0" brushRef="#br0" timeOffset="1">458 0 7930,'0'0'4185,"-166"222"-2993,108-136-856,-5 4-336,-6 25-1272,11-29-1593,14-20-2488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5425,'0'0'6826,"-7"41"-4829,-54 285 1926,-25 284-640,84-485-4211,2-123 440,0-8 193,0-12-60,0-1 1,2 1 0,0 0-1,1 0 1,0 0-1,2 0 1,11-31 0,2 5-224,1 1 0,2 1 0,2 0 1,49-64-1,-68 102 575,-1 0-1,1 1 1,0 0-1,0 0 1,0 0 0,0 0-1,0 1 1,1-1-1,5-1 1,-8 3 25,-1 1-1,1-1 1,-1 1 0,1-1-1,-1 1 1,1 0-1,-1-1 1,1 1 0,-1 0-1,1 0 1,-1 0 0,1 0-1,-1 1 1,1-1-1,-1 0 1,1 1 0,-1-1-1,1 1 1,-1-1 0,0 1-1,1 0 1,-1-1-1,0 1 1,1 0 0,-1 0-1,0 0 1,0 0-1,0 0 1,0 0 0,0 1-1,0-1 1,0 0 0,0 0-1,0 2 1,7 19 234,-1-1 1,-1 1 0,-1 0-1,-2 0 1,0 0 0,0 30-1,2 5-101,-2-24-120,-2-16-154,1 0 0,1 1 0,0-1 0,1 0 0,9 23 0,-13-39-5,1 1 0,0 0-1,0-1 1,0 1 0,0-1 0,0 1-1,0-1 1,0 1 0,0-1 0,1 0-1,-1 0 1,0 0 0,1 1 0,-1-1-1,1-1 1,0 1 0,-1 0 0,1 0-1,0 0 1,-1-1 0,1 1 0,0-1-1,0 0 1,-1 1 0,1-1 0,0 0 0,2 0-1,0 0-278,0-1 0,0 0 1,0 0-1,-1 0 0,1 0 0,0-1 0,-1 1 0,1-1 0,-1 0 0,1 0 0,-1 0 0,4-3 1,32-36-4159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2393,'0'0'11674,"-35"254"-10778,35-204-472,0-9-216,10-9-104,15-3-104,4-8-224,19-17-824,-9 0-1384,0-4-2257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4777,'0'0'10007,"0"41"-8178,0 131-592,0 94-344,0-264-1299,2-8-421,9-34-228,2 1-1,2 1 0,25-47 1,-26 60 561,0 1 1,2 0 0,1 1-1,1 0 1,36-34 0,-50 53 478,-1 1 0,1 0 0,0 0 0,0 0 0,0 0 0,1 1 0,-1 0 0,1 0 0,-1 0 0,1 0 1,0 0-1,-1 1 0,1 0 0,0 0 0,0 1 0,8-1 0,-12 1 49,0 1-1,1-1 1,-1 0-1,0 1 1,1-1-1,-1 1 0,0-1 1,0 1-1,1 0 1,-1 0-1,0-1 1,0 1-1,0 0 1,0 0-1,0 0 1,0 0-1,0 0 1,-1 1-1,1-1 1,0 0-1,0 0 1,-1 0-1,1 1 0,-1-1 1,1 0-1,-1 1 1,0-1-1,1 0 1,-1 3-1,6 50 864,-5-38-644,2 132 2182,-1-8-349,-2-138-2138,1 1-1,-1-1 1,0 0 0,1 0 0,-1 1 0,1-1-1,0 0 1,-1 0 0,1 0 0,0 0-1,0 0 1,1 0 0,-1 0 0,0 0-1,3 2 1,-4-4-16,0 1-1,1-1 1,-1 0-1,1 0 1,-1 1 0,1-1-1,-1 0 1,1 0-1,-1 0 1,1 0-1,-1 0 1,1 1-1,-1-1 1,1 0-1,-1 0 1,1 0-1,-1 0 1,1 0 0,-1-1-1,1 1 1,-1 0-1,1 0 1,-1 0-1,1 0 1,0-1-1,0 0-152,1 0-1,-1 0 0,1 0 1,-1-1-1,0 1 0,0 0 1,1-1-1,-1 1 0,0-1 0,0 1 1,0-3-1,14-29-4330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3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8658,'0'0'5801,"258"0"-6689,-214-4-1809,-10-12-1768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4201,'0'0'8742,"29"14"-8569,87 48-73,-111-60-92,-1 1-1,0 0 1,-1 0-1,1 0 1,0 1-1,-1-1 1,0 1-1,0 0 1,0 0-1,0 0 1,0 0-1,-1 0 1,0 1-1,0-1 1,0 1-1,0-1 1,-1 1-1,0 0 1,0 0-1,0-1 1,-1 1-1,1 0 1,-1 0-1,0 0 1,-1 0-1,0 5 1,1 7 85,0-1-10,1-10-54,-1 0 0,0-1 0,0 1 0,0 0 0,-1 0-1,0 0 1,0 0 0,0 0 0,-1 0 0,0-1 0,0 1 0,0-1 0,-1 1-1,-4 7 1,-18 15 44,20-23-324,0 0 0,0 1 1,0-1-1,1 1 1,0 0-1,0 0 1,0 0-1,1 1 0,0-1 1,0 1-1,0 0 1,1 0-1,0 0 1,1 0-1,-1 0 0,1 9 1,1-15 209,0-1 0,0 1 0,0-1 0,0 1 0,0 0 0,0-1 0,1 1 0,-1-1 0,0 1 0,0-1 0,1 1 0,-1-1 0,0 0 0,1 1 0,-1-1-1,1 1 1,-1-1 0,1 0 0,-1 1 0,0-1 0,1 0 0,-1 1 0,1-1 0,-1 0 0,1 0 0,0 1 0,-1-1 0,1 0 0,-1 0 0,1 0 0,-1 0 0,2 0 0,22 1-513,-18-1 295,29 0-1234,3 0-655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3873,'0'0'12114,"49"238"-11337,-44-189-257,-5-4-248,0 0-272,-24-4-472,-69 29-993,1-8-1879,-10-9-2682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8:05.3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112 1 8090,'0'0'8105,"-39"226"-5880,39-112-745,0 10-119,0 7-481,0 4-408,0 1-328,0-1-144,0 9-1408,-9 57-3081,-21-28-2353,-4-26-1728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3465,'0'0'6545,"88"0"-6545,-64 0-1088,-4 0-1529,-6-4-2224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5217,'0'0'5545</inkml:trace>
  <inkml:trace contextRef="#ctx0" brushRef="#br0" timeOffset="1">648 0 6081,'0'0'4153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5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6945,'0'0'8562,"301"-28"-8106,-237 11-456,4 1-1152,-20 3-1640,-14 1-2001</inkml:trace>
  <inkml:trace contextRef="#ctx0" brushRef="#br0" timeOffset="1">341 1 2529,'0'0'14147,"-44"242"-12627,35-156-760,4 9-760,5-5-272,0 4-1920,5-20-2465,24-29-3641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1448,'5'0'17513,"-9"64"-16730,-3 0 0,-3-1 0,-18 63 0,5-19-477,9-44-208,-3 16 59,3 0 0,-6 129 0,22-223-336,0-1 1,0 1-1,1 0 1,1 0-1,1 1 1,0-1 0,1 1-1,0 0 1,1 0-1,10-13 1,17-25-1179,45-52 1,-76 101 1317,7-11-300,10-10-338,24-25-1,-39 44 623,0 1 0,0-1 0,1 1-1,-1 0 1,1 0 0,0 0 0,1 1-1,-1 0 1,0 0 0,14-3-1,-19 5 81,1 1 0,-1 0 0,1-1-1,-1 1 1,1 0 0,0 0 0,-1 0 0,1 1-1,-1-1 1,1 0 0,0 0 0,-1 1-1,1-1 1,-1 1 0,1-1 0,-1 1-1,1 0 1,-1 0 0,0 0 0,1-1-1,-1 1 1,0 1 0,0-1 0,0 0 0,1 0-1,-1 0 1,0 0 0,-1 1 0,1-1-1,0 1 1,0-1 0,1 3 0,0 4 217,1 1 1,-1 0-1,-1-1 1,1 1 0,-1 9-1,1 1 94,4 85 1065,-5-62-972,8 46 0,-9-85-482,1 1-1,0-1 0,-1 1 1,1-1-1,0 0 1,1 1-1,-1-1 1,1 0-1,-1 0 0,1 0 1,0 0-1,0 0 1,0-1-1,0 1 0,1 0 1,-1-1-1,1 0 1,0 1-1,-1-1 1,5 2-1,-3-2-172,0-1 1,0 0-1,0 0 0,0 0 0,0-1 1,0 1-1,1-1 0,-1 0 1,0 0-1,0 0 0,0-1 0,0 0 1,0 1-1,0-1 0,0-1 0,6-1 1,0-2-616,-1 1 1,0-1-1,0-1 1,14-11-1,40-35-5684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1328,'0'0'10657,"-8"10"-9138,-5 10-815,0 1 0,1 0 0,2 0-1,0 1 1,1 1 0,-8 33 0,3 6-66,4 1 1,2 0 0,1 119 0,7-174-832,0-1 0,0 0 0,1 0 0,2 11 1,-2-16 82,-1 0 0,1 0 1,0 0-1,0 0 1,0-1-1,0 1 1,0 0-1,0-1 1,1 1-1,-1 0 1,0-1-1,1 0 0,-1 1 1,1-1-1,-1 0 1,1 0-1,0 0 1,0 0-1,-1 0 1,4 1-1,5 0-706,0 0 0,1 0 0,-1-1-1,0-1 1,1 0 0,-1 0 0,0-1 0,14-3 0,26-13-3703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6257,'0'0'5181,"-1"41"-3734,-5 135-221,3-132-489,-1 0 0,-12 45 0,7-45-174,4-20-307,2-11-139,0 1-1,1 0 1,0 16 0,2-29-232,1-8-306,3-6 140,-1 0 0,2 0 1,0 1-1,1-1 1,0 1-1,1 0 0,0 1 1,0 0-1,11-12 1,6-10-511,11-21-422,-21 30 689,1 0 0,1 1 0,1 1 0,1 1 0,35-33 0,-51 53 545,0-1-1,0 0 1,0 1-1,0-1 1,0 1 0,0 0-1,0 0 1,0 0 0,0 0-1,1 0 1,-1 0-1,0 1 1,1-1 0,-1 1-1,0-1 1,1 1 0,-1 0-1,1 0 1,-1 0-1,3 1 1,-3 0 34,0 0 1,0 0-1,-1 0 0,1 0 1,0 0-1,-1 1 0,1-1 1,-1 0-1,0 1 0,1-1 1,-1 1-1,0 0 0,0-1 1,0 1-1,0 0 0,0 0 0,0 0 1,0 3-1,3 11 308,0 0 0,-2 1 0,0-1 1,-1 26-1,0-28-333,0 209 625,-1-223-702,-1 0 1,1 0-1,0 0 1,0 0-1,0 0 1,0 1-1,0-1 1,0 0-1,0 0 1,0 0-1,1 0 1,-1 0-1,0 0 1,0 1-1,0-1 0,0 0 1,0 0-1,0 0 1,0 0-1,0 0 1,0 0-1,0 0 1,0 1-1,0-1 1,0 0-1,1 0 1,-1 0-1,0 0 1,0 0-1,0 0 1,0 0-1,0 0 1,0 0-1,0 0 1,1 0-1,-1 0 1,0 0-1,0 0 1,0 0-1,0 0 1,0 0-1,0 0 0,1 0 1,-1 0-1,0 0 1,0 0-1,0 0 1,0 0-1,0 0 1,0 0-1,1 0 1,-1 0-1,0 0 1,0 0-1,0 0 1,0 0-1,0 0 1,0 0-1,0 0 1,0 0-1,1-1 1,-1 1-1,0 0 1,0 0-1,9-7-3911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7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6961,'0'0'7450,"267"41"-7970,-204-41-1985,-14-17-2184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4489,'0'0'12075,"126"197"-10307,-111-139-288,-5 3-744,-5 1-440,-5-5-224,0 1-72,0 3-888,-10-16-2504,-10-12-3330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18 4649,'0'0'9797,"-5"-4"-8845,2 2-804,-12-8 158,15 9-296,-1 1 0,1 0 0,0 0 0,-1 0 0,1 0 0,0 0-1,-1 0 1,1 0 0,0 0 0,-1 0 0,1 0 0,0 0 0,-1 0 0,1 0 0,0 0-1,-1 0 1,1 0 0,0 0 0,-1 0 0,1 0 0,0 0 0,-1 1 0,1-1-1,0 0 1,-1 0 0,1 0 0,0 1 0,0-1 0,-1 0 0,1 0 0,0 1 0,0-1-1,-1 0 1,1 1 0,0-1 0,0 0 0,0 0 0,0 1 0,0-1 0,-1 0-1,1 1 1,0-1 0,0 1 0,0-1 0,0 0 0,0 1 0,0-1 0,0 0 0,0 1-1,0-1 1,0 1 0,-9 185 3396,-4 49-2167,12-226-791,1-2-3552,0-17-5182,0-20 3874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8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6153,'0'0'11512,"45"32"-9511,-45-32-2001,184 139 1883,-174-130-1661,1 0 0,-1 1 0,-1 0 0,0 1 0,11 17 0,-16-21-50,0 1-1,-1-1 0,0 1 1,0 0-1,1 12 1,1-3 65,-1 5-45,0 0 0,-1 0 0,-1 0 0,-1 0 1,-1 0-1,-5 35 0,3-45-283,-1-1-1,0 0 1,-1 0 0,0 0-1,-1 0 1,-1-1 0,1 1-1,-1-1 1,-1-1 0,0 1-1,-1-1 1,1-1-1,-12 10 1,0 0-1523,-33 24-1,-19 3-5130,25-22-268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8:48.4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 0 3257,'0'0'7737,"-15"193"-7737,15-168-640,0-13-808,0-3-625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1024,'0'0'13704,"0"1"-13324,0 0-1,0 0 0,0 0 1,0 0-1,0 0 0,0 0 1,0-1-1,0 1 0,1 0 1,-1 0-1,0 0 0,0 0 0,1 0 1,-1 0-1,1-1 0,-1 1 1,1 0-1,-1 0 0,1-1 1,-1 1-1,1 0 0,0-1 0,0 2 1,25 6 291,0 1 1,0 1 0,-1 2 0,39 24-1,-46-25-764,-1 2-1,0 0 1,-1 1 0,-1 0-1,0 2 1,22 27-1,-35-39-466,12 11-1588,1-12-6906,-6-3 2658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8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0 5009,'0'0'9778,"-195"242"-10330,181-209-1504,4-8-1961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3257,'0'0'12236,"0"42"-8941,-1 140-690,-1-109-1975,-4 1 0,-3-2 0,-3 1 0,-22 75 0,-42 110-650,37-128-1622,38-127 1035,1-11 19,1-8 232,0 1 0,1 0 0,1 1-1,1-1 1,6-18 0,36-80-2161,-17 42 939,78-172-3012,-106 243 4581,3-10-111,1 2 0,0-1 0,13-14 1,-16 20 131,0 1 0,0 0 1,0 1-1,0-1 1,0 0-1,1 1 1,-1-1-1,1 1 1,-1 0-1,1 0 0,0 0 1,0 0-1,-1 0 1,1 0-1,0 1 1,0-1-1,5 1 1,-6 0 57,0 1 0,0-1 0,-1 1-1,1-1 1,0 1 0,0 0 0,-1 0 0,1-1 0,0 1 0,-1 1 0,1-1 0,-1 0 0,1 0 0,-1 0 0,0 1 0,1-1 0,-1 1 0,0-1 0,0 1 0,0-1 0,0 1 0,0 0 0,-1 0 0,1-1 0,1 5 0,2 6 343,0 1 0,3 22 0,-5-21-69,18 128 2677,5 21-645,-25-161-2434,1 0-1,0 1 1,0-1 0,0 1-1,0-1 1,0 0 0,1 0-1,-1 0 1,0 0 0,1 0 0,0 0-1,-1 0 1,4 2 0,-4-3-223,0 0 0,0-1 0,0 1 0,0-1 0,1 1 0,-1-1 0,0 1 0,0-1 0,1 0 0,-1 1 0,0-1 0,1 0 0,-1 0 0,0 0 0,0 0 0,1 0 0,-1 0 0,0 0 0,1-1 0,-1 1 0,0 0 0,0-1 0,1 1 0,-1-1 0,0 1 0,0-1 0,0 0 0,0 1 0,1-2 0,13-15-4671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9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 4785,'0'0'12635,"-17"0"-12501,7 0-123,3-1-9,0 1 0,1 0 0,-1 0 0,0 0 0,-8 2 0,13-1 0,-1 0-1,1-1 0,0 1 0,0 0 0,0 0 0,0 0 0,0 0 0,0 0 0,0 0 0,0 1 1,1-1-1,-1 1 0,0-1 0,1 1 0,-1 0 0,1 0 0,0-1 0,0 1 0,-1 0 0,1 0 0,0 0 1,0 0-1,0 4 0,-7 28 42,2 1 0,2 1 0,1-1 0,3 65 0,1-52 44,-2-47-86,1 0-1,0 1 0,0-1 1,0 0-1,0 1 0,0-1 0,0 0 1,1 1-1,-1-1 0,0 0 0,1 1 1,-1-1-1,1 0 0,-1 0 1,1 1-1,0-1 0,-1 0 0,1 0 1,0 0-1,0 0 0,0 0 0,0 0 1,0 0-1,0 0 0,0 0 0,0-1 1,0 1-1,0 0 0,1-1 1,-1 1-1,0-1 0,0 1 0,1-1 1,-1 1-1,0-1 0,1 0 0,-1 0 1,0 0-1,1 0 0,-1 0 0,0 0 1,1 0-1,-1 0 0,1 0 1,1-1-1,1 0-26,0 0 1,0 0-1,-1-1 1,1 1-1,0-1 1,-1 0-1,1 0 1,-1 0-1,1-1 0,-1 1 1,0-1-1,0 0 1,0 0-1,4-5 1,5-12-676,-2 1 0,0-2 0,-1 0 0,-1 0 0,8-33 1,7-58-6342,-18 67 2457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19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293 197 6097</inkml:trace>
  <inkml:trace contextRef="#ctx0" brushRef="#br0" timeOffset="1">293 197 6097,'-219'-197'1833,"209"242"-289,-4 13 825,-6 16-585,10 16-544,1 4 56,-1 9-215,10-9-353,0-7-440,0-13-288,0-21-392,0-28-1577,19-17-1447,1-8-2610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2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 8754,'0'0'15267,"73"254"-14539,-73-192-400,0 4-328,-19 8-264,-30-1-1432,-78 38-2537,16-16-3537,-6-17-1248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2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1 464 9242,'0'0'5094,"46"1"-3868,-44-1-1207,443-17 4236,-142-17-2557,98-6-282,734-33 1430,17 30-879,-184 8-1429,-792 28-485,240-17-325,-407 24 140,18-5-87,-26 5 175,-1-1-1,1 1 1,0-1 0,0 1-1,-1 0 1,1-1-1,0 1 1,-1-1 0,1 0-1,-1 1 1,1-1 0,-1 1-1,1-1 1,-1 0-1,1 0 1,-1 1 0,0-1-1,1 0 1,-1 0-1,0 1 1,1-1 0,-1 0-1,0 0 1,0 0-1,0 1 1,0-1 0,0-1-1,-3-8-771,-18-5-439,-172-52-6573,120 43 3878,-84-28-4864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2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1170 0 4593,'0'0'9223,"-46"0"-7838,-20 1-859,-69 8 0,124-7-439,0 0 1,0 1 0,0 0-1,0 1 1,0 0 0,1 0-1,-1 1 1,1 1-1,-17 12 1,-79 63 758,3 4 0,4 5 1,-149 176-1,236-252-788,-32 38 287,-46 69 1,80-106-307,0 2 1,1-1-1,1 1 1,1 0-1,0 1 1,1 0-1,1 0 1,1 0-1,-3 26 1,6-39-52,0-1-1,1 1 1,-1 0 0,1 0 0,0 0-1,1 0 1,-1 0 0,1 0 0,0 0-1,1 0 1,-1-1 0,1 1-1,0 0 1,0-1 0,0 0 0,0 1-1,1-1 1,0 0 0,0 0 0,0 0-1,0-1 1,1 1 0,-1-1-1,6 5 1,7 2-44,0 0 0,0-1 0,1-1 1,0 0-1,25 7 0,99 21-353,-98-27 192,0 3-1,55 20 1,-93-30 188,-1 1 0,0-1 0,0 1 0,0 0-1,0-1 1,-1 2 0,1-1 0,-1 0 0,1 1 0,-1-1 0,-1 1 0,1 0 0,0 0-1,-1 0 1,0 1 0,0-1 0,0 1 0,0-1 0,-1 1 0,0-1 0,0 1 0,1 7 0,-1-2-16,-1 0 1,0 0-1,0 0 1,-1 0 0,-1 0-1,1 0 1,-2 0 0,1-1-1,-1 1 1,-5 9-1,-7 7 10,-1-1-1,0-1 1,-2 0 0,-37 37-1,37-41 1,-203 204-551,71-76 217,145-143 317,0 1-1,0 0 0,0 0 0,1 0 1,0 1-1,0-1 0,0 1 0,1 0 0,0 0 1,1 0-1,-1 0 0,1 1 0,1-1 1,-1 1-1,1-1 0,1 1 0,-1 0 0,1-1 1,1 1-1,-1 0 0,1-1 0,1 1 0,-1-1 1,1 1-1,3 6 0,37 93-53,-22-59 263,24 89 0,-21-26 316,-4 1-1,3 146 0,-16 233 1062,-7-320-1003,-14 175-150,1-26-6219,17-276 1879,-3-43 3731,0 0 0,0-1 0,1 1 1,-1 0-1,1 0 0,-1 0 1,1-1-1,-1 1 0,1 0 0,-1 0 1,1-1-1,0 1 0,-1 0 1,1-1-1,0 1 0,-1-1 0,1 1 1,0-1-1,1 1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2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6977,'0'0'6260,"12"36"-5381,-6-18-758,-1 0 13,1 1 0,1-1 0,0-1 0,1 1 0,1-1 0,1-1 0,0 0 0,2 0 1,-1-1-1,2 0 0,0-1 0,0 0 0,19 12 0,300 195 3210,-255-179-2645,2-3 1,130 45 0,-101-52-548,1-6 0,1-4 0,1-5 0,1-5 0,218-5 0,-321-6-294,-1-2 1,1 1-1,0-1 0,-1-1 1,1 0-1,-1 0 0,0 0 1,1-1-1,-1-1 0,12-6 1,-14 6-196,0-1 0,0 0 0,-1 0 1,0 0-1,0 0 0,0-1 0,-1 0 0,0 0 0,0 0 1,0-1-1,4-11 0,-3 7-746,-1-1-1,0 0 1,3-17 0,1-40-4988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2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8802,'0'0'8052,"46"40"-5615,149 129-772,-69-55-448,25 13-646,-149-125-572,12 13-3,-14-14-7,0 0 1,0 0-1,0-1 0,0 1 0,0 0 1,0 0-1,0 0 0,0-1 1,-1 1-1,1 0 0,0 0 1,-1 0-1,1-1 0,0 1 1,-1 0-1,1-1 0,-1 1 0,0 0 1,1-1-1,-1 1 0,1-1 1,-1 1-1,0-1 0,1 1 1,-1-1-1,0 1 0,0-1 1,1 0-1,-1 1 0,0-1 0,0 0 1,-92 44-944,0-3-358,-287 144-6271,207-104 2117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02.2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949 44 4353,'0'0'10423,"-29"-7"-9438,-96-21-365,112 25-514,0 1 1,0 0-1,0 1 1,0 1-1,-26 1 1,18 1-19,3 0-44,0 1 1,0 1-1,1 1 1,0 0-1,0 1 1,0 1-1,1 1 1,-29 17-1,-11 13 67,-52 44 0,78-58-65,-111 98 96,117-98-118,1 1 0,1 1-1,-26 40 1,43-59-23,1 1 1,0 0-1,0-1 0,1 2 0,-1-1 1,2 0-1,-1 1 0,1-1 0,1 1 0,0-1 1,-1 18-1,2-22-1,0-1 0,1 0 0,-1 0 1,1 0-1,0 0 0,-1 0 0,1 0 0,0-1 1,1 1-1,-1 0 0,0 0 0,1-1 0,0 1 0,-1-1 1,1 1-1,0-1 0,0 0 0,1 1 0,-1-1 1,0 0-1,1-1 0,-1 1 0,1 0 0,0-1 0,-1 1 1,4 0-1,8 3-11,0 0 0,0-1 0,1-1 1,18 2-1,-14-2-19,29 3 13,-35-5 17,1 1 0,-1 0 0,0 1 0,0 0 0,0 1 0,13 5 0,-24-7 0,1 0-1,-1-1 1,0 1 0,0 0-1,-1 0 1,1 0 0,0 1-1,-1-1 1,1 0 0,-1 1-1,0-1 1,0 1 0,0-1-1,0 1 1,0-1 0,-1 1-1,1 0 1,-1-1 0,1 1 0,-1 0-1,0 0 1,0-1 0,0 1-1,-1 0 1,0 4 0,0 3-3,-1 1 0,0-1 1,-1 0-1,0 0 0,-7 16 1,-11 11-56,-47 63 1,47-71-167,1 0 0,1 1 1,-25 54-1,42-77 136,-1 0-1,1 1 1,1-1 0,-1 0-1,1 1 1,0 13-1,1-20 51,1 1 0,-1-1-1,0 0 1,0 0 0,1 0-1,-1 0 1,1 0-1,-1 0 1,1 1 0,-1-1-1,1 0 1,0 0-1,-1 0 1,1-1 0,0 1-1,0 0 1,0 0 0,0 0-1,0-1 1,0 1-1,0 0 1,0-1 0,0 1-1,0-1 1,0 1-1,0-1 1,0 1 0,0-1-1,2 0 1,38 6-546,-32-5 450,8 0-33,8 1 19,0 1 0,0 1 0,29 8 0,-47-10 144,-1 0 1,1 1-1,-1-1 1,0 1-1,0 1 1,0-1-1,0 1 1,-1 0-1,0 0 1,1 1-1,-2-1 1,1 1 0,0 0-1,-1 1 1,0-1-1,0 1 1,3 6-1,-2 3 35,0 1 0,-1 0 1,0 1-1,-2-1 0,0 0 0,-1 1 0,0-1 0,-3 25 0,2-7 93,-1 67 647,-4 0-1,-23 124 0,17-165-738,2-1 1,-1 75-1,11-131-471,3-8-300,16-25-2168,4-20-2791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2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14 2585,'-2'-12'15237,"2"11"-14994,-100 0 3157,-121 4-3978,217-3 441,1 0 0,-1 1 0,1-1-1,-1 1 1,1 0 0,-1 0 0,1 0 0,0 0-1,0 0 1,0 1 0,-5 2 0,6-2-195,1 0 0,-1-1 0,1 1 0,0 0 0,-1 0 0,1 0 0,0-1 1,0 1-1,0 0 0,1 1 0,-1-1 0,0 0 0,1 0 0,-1 0 0,1 0 0,0 0 0,0 1 1,0-1-1,0 3 0,0 15-5678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24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30 7466,'0'0'11654,"-26"0"-11147,-173 0-402,58 1-999,-159-3 704,289 2 354,0-1-1,-1-1 1,1 0 0,0 0-1,0-1 1,0-1 0,-13-5 0,22 8-60,0 0 1,-1 0 0,1 1 0,0-1 0,-1 1 0,1-1-1,0 1 1,-1 0 0,1 0 0,-3 0 0,-7 0 661,12 20-756,-2 59 290,-5-1 0,-3 0 0,-38 149-1,42-207-424,1 1 0,-3 33 1,8-53-5,0 1 1,0-1 0,0 0 0,0 1-1,0-1 1,1 1 0,-1-1 0,0 0-1,1 1 1,-1-1 0,1 0 0,0 0 0,-1 1-1,1-1 1,0 0 0,0 0 0,0 0-1,0 0 1,0 0 0,0 0 0,0 0 0,0 0-1,0 0 1,0-1 0,0 1 0,1 0-1,-1-1 1,0 1 0,1-1 0,-1 1 0,0-1-1,1 0 1,-1 1 0,3-1 0,7 1-1323,0 0 1,0 0 0,19-2 0,-10 0-708,40 1-4210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2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6857,'0'0'4345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24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7306,'0'0'0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08.3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0 501 7282,'0'0'12066,"195"-65"-10682,-108 28-575,16 4-153,8-4-256,11 0-208,14-8-192,20-41-1544,-30 4-4794,-33 4-2680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08.8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9906,'0'0'7510,"21"2"-7469,161 9 96,-180-11-127,1 0-1,-1 0 1,1 0-1,-1 0 0,1 1 1,-1-1-1,0 1 1,1 0-1,-1-1 0,0 1 1,1 0-1,-1 0 1,0 0-1,0 1 0,0-1 1,0 1-1,0-1 0,0 1 1,0-1-1,-1 1 1,3 2-1,-2 2 100,0 0 0,0-1 0,-1 1 0,1 0 0,-2 0 0,1 0 1,0 0-1,-1 7 0,11 424 4125,1 1-2846,10-101-999,10 327 386,-32-652-760,-1 9 53,1-21-90,-1 1 1,1-1-1,0 1 0,0-1 1,-1 1-1,1-1 0,-1 1 1,1-1-1,0 0 0,-1 1 1,1-1-1,-1 0 1,1 1-1,-1-1 0,1 0 1,-1 1-1,1-1 0,-1 0 1,1 0-1,-1 0 0,0 0 1,1 1-1,-1-1 0,1 0 1,-1 0-1,0 0 0,1 0 1,-2 0-1,1 0-94,0-1 0,-1 1 0,1 0 0,0 0 0,0 0 0,-1-1 0,1 1 0,0-1 0,0 1 0,-1-1 0,1 1 0,0-1 0,0 0 0,0 1 0,0-1 0,0 0 0,0 0 0,0 0 0,0 0 0,0 0 0,-1-2 0,-11-28-1838,9 21 1252,-4-18-804,1-1 0,1 0 0,1 0 0,2-1 0,0-51-1,2 36 203,-4-155-3293,4 8 111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09.1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344 1 3673,'0'0'13091,"-16"29"-11091,-16 32-903,3 2-1,-26 81 1,-15 83-12,-7 25-1101,27-85-2965,40-140 227,6-76-4805,19-46 4469,16-17-136</inkml:trace>
  <inkml:trace contextRef="#ctx0" brushRef="#br0" timeOffset="1">344 190 4737,'0'0'11707,"253"106"-10507,-205-64-648,-4-10-552,14-15-328,10-17-2969,-14-33-2576,-10-20-2465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09.4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7258,'0'0'8796,"47"-3"-6980,157-10-722,-3-12-150,-155 17-805,2 2-1,51 0 1,-98 5-129,0 1 0,0 0-1,0 0 1,0 0 0,0 0-1,0 0 1,1 1 0,-1-1-1,0 0 1,0 0 0,0 1-1,0-1 1,0 1 0,0-1-1,0 1 1,0-1 0,0 1 0,0 0-1,-1-1 1,1 1 0,0 0-1,0 0 1,0 0 0,1 1-1,-1 1 30,0 0 0,-1 1-1,1-1 1,0 0-1,-1 0 1,0 1 0,0 4-1,0-1 30,2 20 151,-1 0 1,-2 0-1,-1-1 0,-1 1 1,-1 0-1,-2-1 0,0 0 1,-11 26-1,-13 24-172,-2-2 0,-5-1 1,-2-2-1,-73 100 0,54-102-752,52-62 400,-1-1 0,1 0 0,-1 0 0,0-1 0,-1 0-1,1-1 1,-16 7 0,15-8-576,-1-1 0,0 0 1,0 0-1,-1-1 0,1 0 0,0-1 1,0 0-1,0-1 0,0 0 1,-1 0-1,-16-5 0,20 3 80,0-1 1,0 1-1,1-1 1,-1 0-1,1-1 1,-6-6-1,10 11 696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09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1 460 6505,'0'0'10107,"258"201"-8091,-214-135-1120,-10-9-592,-5-12-304,-5-12-368,-9-20-2624,-1-38-601,-4-37-464,-5-20-736</inkml:trace>
  <inkml:trace contextRef="#ctx0" brushRef="#br0" timeOffset="1">444 91 4465,'0'0'8114,"262"-74"-6226,-164 74-792,4 0-464,5 0-239,-15 0-321,-4 8 80,-20-4-152,-15 4-16,-19-8-529,-19 0-1679,-5-8-873,-10-21-1424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10.0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443 1 6025,'0'0'5970,"-10"226"-3674,10-107-624,0 16-559,15 13-441,-10 8-144,-5 8-328,0 0-136,-10-8-64,-29-20-792,-24-25-1457,19-38-1335,0-44-1770</inkml:trace>
  <inkml:trace contextRef="#ctx0" brushRef="#br0" timeOffset="1">1 846 7466,'0'0'9818,"252"83"-9354,-164-47-464,19 10-392,-29-9-2921,-25-13-2944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05.8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27 4145,'0'0'7976,"8"-5"-6856,0 2-908,0-1 0,0 1 0,0 0 0,0 1 0,0 0 0,0 0 0,1 1 0,-1 0 0,1 0 0,-1 1 0,0 0 0,1 1 0,-1 0 0,1 0 0,9 3 0,-9 0-57,1 0 0,-1 0 1,0 1-1,0 1 0,-1 0 0,0 0 1,0 0-1,0 1 0,-1 0 0,0 1 1,0 0-1,0 0 0,6 12 0,-3-5-73,-2 0 0,0 1-1,-1 0 1,0 0 0,-2 0 0,1 1-1,2 19 1,-3 7-28,-2 0-1,-4 76 0,0-111-51,0 3-1,0 1 1,-1 0 0,0-1 0,-1 0 0,-1 1 0,1-1 0,-2 0 0,0-1 0,-9 17 0,-6 4 9,-41 47 0,20-29 1,37-44-20,0-1 0,1 1 0,0 0 0,-1 0 0,2 0 0,-1 1 0,0-1 1,1 1-1,0-1 0,1 1 0,-1 0 0,1-1 0,0 1 0,0 7 0,1-12-2,0 1-1,0-1 1,1 0 0,-1 0-1,0 0 1,1 0 0,-1 0-1,1 0 1,-1 0-1,1 0 1,0 0 0,-1 0-1,1 0 1,0 0 0,0 0-1,-1 0 1,1 0 0,0-1-1,0 1 1,0 0-1,0-1 1,0 1 0,0-1-1,0 1 1,0-1 0,1 1-1,-1-1 1,0 0-1,0 0 1,2 1 0,42 3-214,-36-4 173,265 1-1384,-274-1 1433,1 0 0,-1 0 0,0 0 0,0 0 0,1 0 0,-1 0 0,0 0 0,1 0 0,-1 0 0,0 0 0,0 0 0,1 0 0,-1 0 0,0 0 0,0 0 0,0 0 0,1 0 0,-1 1 0,0-1 0,0 0 0,1 0 0,-1 0 0,0 0 0,0 1 0,0-1 0,0 0 0,1 0 0,-1 0 0,0 1 0,0-1 0,0 0 0,0 0 0,0 1 0,0-1 0,0 0 0,0 0 0,1 1 0,-1-1 0,0 0 0,0 0 0,0 1 0,0-1 0,0 0 0,0 0 0,-1 1 0,1-1 0,0 0 0,0 0 0,0 1 0,0-1 0,0 2-1,-1 1 5,1 1-1,-1-1 1,0 0 0,0 0 0,0 0 0,-1 1-1,1-1 1,-1 0 0,0-1 0,1 1 0,-1 0-1,0 0 1,-3 2 0,-39 39 36,22-24-33,10-8-8,1 0-1,0 1 1,0 0 0,2 1 0,-1 0 0,2 1 0,0-1 0,1 2-1,0-1 1,1 1 0,1 0 0,0 0 0,2 0 0,0 1 0,0-1 0,1 21-1,1 4 11,0-9-2,1 0 0,2-1 0,11 62 0,44 83 196,-37-125 150,-3 1 0,20 103 0,-35-143-272,6 72 442,-8-76-469,0-1 1,0 0 0,-1 0-1,0 0 1,0 1 0,-1-1 0,0 0-1,0-1 1,-4 10 0,0-8-38,0-1 1,-1 1 0,0-1-1,0-1 1,-1 1 0,0-1-1,0-1 1,0 1 0,-1-1-1,1-1 1,-19 7 0,-32 16-1415,-81 24 1,51-31-4161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10.3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9514,'0'0'3769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10.6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302 1 9522,'0'0'9298,"326"110"-8642,-219-93-416,-5-5-240,-5 9-616,-29-1-2921,-34-8-3192</inkml:trace>
  <inkml:trace contextRef="#ctx0" brushRef="#br0" timeOffset="1">0 1051 8522,'0'0'8114,"253"62"-6170,-131-62-1216,4-16-728,-9-26-208,-15-11-2472,-34 8-1113,-29 8-2417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11.0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486 0 5913,'0'0'5353,"-23"42"-2939,4-7-1790,-130 251 3641,18-28-2068,-22 48-3155,145-292-76,6-42-2574,2 28 3612,3-23-537,2 1 1,0 0-1,1 0 1,2 1-1,0 0 1,17-31-1,-5 15-341,2 0 0,45-54-1,-54 75 635,1 1 0,1 0-1,0 1 1,1 1 0,0 0 0,27-16-1,-35 25 237,1-1 1,-1 1-1,1 0 0,0 1 0,0 0 0,1 1 0,-1 0 1,1 0-1,-1 1 0,1 0 0,-1 0 0,1 1 1,0 1-1,-1 0 0,1 0 0,9 3 0,-11-1 67,-1 0 0,0 0 0,0 1 0,0-1-1,0 2 1,-1-1 0,0 1 0,1 0 0,-2 0 0,1 1-1,-1 0 1,0 0 0,0 0 0,0 0 0,4 10 0,6 12 528,-1 0 1,15 44 0,30 143 2840,-8-23 896,-50-188-4162,1 0 0,-1 0 1,1 0-1,0 0 0,0 0 0,0 0 0,0-1 0,1 1 0,0-1 0,-1 1 1,1-1-1,0 0 0,1 0 0,-1-1 0,0 1 0,1 0 0,0-1 1,5 3-1,-4-4-100,-1 0-1,1 0 1,0-1 0,-1 1 0,1-1 0,0 0-1,0 0 1,-1-1 0,1 1 0,0-1-1,0 0 1,-1 0 0,1-1 0,-1 1 0,1-1-1,-1 0 1,7-4 0,19-14-209,-1-1-1,-1-1 1,41-40-1,-42 37-177,78-78-4429,176-223 1,-183 192-202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11.4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1 273 10282,'0'0'4224,"43"3"-2679,145 6-691,-168-10-855,-1 0 0,0-1 0,0-2 0,0 1 1,0-2-1,0-1 0,-1 0 0,27-14 0,-24 10-130,1 2-640,-2-2-1,0-1 0,0 0 0,28-22 1,-44 29 287,1 0 1,0 0 0,-1 0-1,0-1 1,0 1 0,0-1-1,-1 0 1,1 0-1,-1 0 1,0-1 0,-1 1-1,1-1 1,-1 0 0,0 1-1,-1-1 1,1 0 0,-1 0-1,0 0 1,-1 0 0,1 0-1,-2-12 1,1 17 412,-1-1 1,1 1-1,-1 0 0,1-1 1,-1 1-1,0 0 0,1 0 1,-1 0-1,0-1 1,0 1-1,0 0 0,0 0 1,0 0-1,0 0 0,0 1 1,0-1-1,0 0 0,0 0 1,-1 1-1,1-1 1,0 0-1,0 1 0,-1-1 1,1 1-1,0 0 0,-1-1 1,-1 1-1,-1-1 348,0 1-1,0-1 1,0 1 0,0 0-1,0 0 1,0 1 0,0-1-1,-6 2 1,10-2-213,-1 1 0,0-1 0,0 0 0,1 1 0,-1-1 0,0 1 0,1-1 0,-1 1-1,0-1 1,1 1 0,-1-1 0,1 1 0,-1 0 0,1-1 0,-1 1 0,1 0 0,0 0 0,-1-1 0,1 1 0,-1 1 0,-4 16 584,0 0 0,1 1-1,0-1 1,2 1 0,0 0 0,2 32 0,0-23-57,-3 847 9435,5-457-9645,-33-466-11137,28 42 9900,-17-46-3897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11.7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365 0 4801,'0'0'7378,"-145"234"-5266,91-143-328,5 3-863,1-8-593,9-16-328,15-21-264,19-36-1401,5-50-1791,39-45-1425,9-21-1561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12.0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6745,'64'5'2689,"-40"-5"-809,5 0-87,5 24-593,5 5-432,-5 8-768,10 0-240,-10-8-2296,-10-17-3170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26.1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5489,'0'0'10682,"117"103"-10289,-88-87-233,-5 1-160,-9-5-561,-15-4-999,0 0-1056,-24 1-1793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26.5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1 201 6441,'0'0'6822,"48"-2"-4418,-9 1-1888,17 0 250,-1-3 1,1-2-1,103-26 0,46-28 687,92-25-897,-286 82-997,-1 1 1,1 0-1,16-1 1,-48 17-6583,1-3 6566,-2-1 0,-30 9 0,40-15 632,10-3-92,1 0 1,-1-1-1,0 1 0,1 0 1,-1 0-1,1 0 1,-1 0-1,1 1 0,0-1 1,-1 0-1,1 0 1,0 1-1,0-1 0,0 1 1,0-1-1,0 1 1,0 0-1,0-1 0,1 1 1,-1 0-1,0 2 1,-2 41 1130,3-32-1023,-1 335 4846,-17 172-1862,15-485-3049,-24 252 506,26-278-612,0-1 0,-1 1 0,0 0 0,0-1-1,-7 14 1,8-21-36,1 1 0,-1-1-1,0 1 1,0-1-1,0 1 1,0-1 0,-1 0-1,1 0 1,0 0 0,0 1-1,-1-1 1,1 0 0,-1-1-1,1 1 1,-1 0-1,1 0 1,-1-1 0,0 1-1,1 0 1,-1-1 0,0 0-1,1 1 1,-1-1 0,0 0-1,0 0 1,1 0-1,-1 0 1,0 0 0,1-1-1,-1 1 1,0 0 0,1-1-1,-4 0 1,3 0-117,-1 0 1,0 0-1,1-1 1,-1 1-1,1-1 0,-1 1 1,1-1-1,0 0 1,-1 0-1,1 0 0,0 0 1,0 0-1,1 0 1,-1-1-1,-2-3 0,-1-4-435,0-1 0,0 0 0,-4-17 0,-53-265-8730,37 139 4734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26.8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277 0 4057,'0'0'9666,"-165"296"-8554,126-202-384,5-7-344,10-9-384,9-25-560,44-53-6249,15-45 2128</inkml:trace>
  <inkml:trace contextRef="#ctx0" brushRef="#br0" timeOffset="1">710 128 6577,'0'0'12323,"273"184"-12323,-229-151-1800,-10-12-1761,-5-17-3497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27.1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1 9106,'0'0'5969,"-5"246"-2848,5-164-1377,0 0-1104,0 0-560,0-12-80,0-9-1416,0-15-1264,0-34-233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2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492 351 6257,'0'0'7162,"-18"-37"-6733,-62-116-278,70 132-128,-2 1 0,-27-38 1,34 53-20,0-1 0,-1 1 0,1 1 0,-1-1-1,0 1 1,-1 0 0,1 1 0,-13-6 0,12 6-10,0 0-1,0 1 0,0 0 0,0 0 0,0 0 0,0 1 0,-1 0 1,1 1-1,0-1 0,-1 2 0,1-1 0,-12 3 0,13-2 1,1 1 0,-1 0-1,1 0 1,0 0 0,0 1 0,0-1-1,0 1 1,0 1 0,0-1-1,1 1 1,-1-1 0,1 1-1,0 1 1,1-1 0,-1 0 0,-3 7-1,-4 6 3,2 0-1,0 1 0,1 0 0,0 1 0,2 0 1,-6 23-1,6-10-4,2 0 1,0 0-1,2 36 0,2-61 2,0 0 1,0-1-1,0 1 0,1-1 0,0 1 0,0 0 1,0-1-1,1 0 0,0 1 0,0-1 0,1 0 0,0 0 1,0 0-1,0-1 0,1 1 0,0-1 0,0 1 0,0-1 1,1-1-1,0 1 0,0-1 0,0 1 0,0-1 1,0-1-1,12 7 0,-7-6-7,1 1 1,0-1-1,0-1 1,1 0-1,-1 0 0,1-1 1,0-1-1,-1 0 1,1-1-1,0 0 1,0 0-1,-1-1 0,1-1 1,-1 0-1,1-1 1,-1 0-1,0 0 1,0-2-1,0 1 0,0-1 1,16-11-1,32-26-1555,100-93 0,-65 41-2632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32.4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1 104 2785,'0'0'7200,"16"1"-6265,269-6 1577,-136-5-1679,196 12-1,-195 4-523,190-19 0,-103-23-167,-126 16-131,156-7-1,375 25 31,-341 4-158,-268-2-37,-1 1 1,0 2-1,56 12 0,-59-10-302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27.6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360 2 3609,'0'0'6204,"45"-1"-4741,137 0-394,-179 1-1019,1 0 0,-1 0 0,1 1-1,-1-1 1,1 1 0,-1 0 0,1-1-1,-1 2 1,1-1 0,-1 0 0,0 1-1,0-1 1,0 1 0,0 0 0,5 3-1,-7-3-13,0 0 0,-1-1 0,1 1 0,0-1-1,0 1 1,-1 0 0,1 0 0,-1-1 0,1 1-1,-1 0 1,0 0 0,0 0 0,0-1 0,0 1-1,0 0 1,0 2 0,-1 6 137,2-1-102,0 0 0,-1 0 1,-1 0-1,1-1 0,-2 1 0,1 0 1,-1 0-1,0-1 0,-1 1 0,0-1 1,0 0-1,-1 0 0,0 0 0,0 0 1,-1-1-1,0 0 0,0 0 0,-13 12 1,-67 70-351,-188 149 1,79-76-118,186-156 403,6-4-4,-1 0 0,0 0 1,1 1-1,0-1 1,-1 1-1,1-1 1,0 1-1,0 0 1,0-1-1,1 1 1,-1 0-1,1 0 1,-2 4-1,3-6-2,0 3 32,8-3 81,-4-1-73,18 1 73,0-2-1,0 0 0,0-1 0,0-2 0,0 0 1,-1-1-1,29-11 0,166-87 81,-23 9-348,-190 93-241,-4 3 329,0 0-1,1 0 1,-1 0-1,0 0 1,0 0-1,0 0 1,-1-1-1,1 1 1,0 0-1,-1-1 1,1 1-1,-3 1 1,-4 6-47,-122 121-485,56-60 345,-228 228 285,296-293 6,0 1 49,-1 0-1,2 1 1,-1-1 0,1 1 0,0 0-1,0 0 1,-5 11 0,10-17-82,0-1 0,-1 0 0,1 1-1,0-1 1,0 0 0,0 1 0,0-1 0,0 0 0,0 1-1,0-1 1,0 0 0,0 1 0,0-1 0,0 0 0,0 1-1,0-1 1,0 0 0,0 1 0,1-1 0,-1 0 0,0 1 0,0-1-1,0 0 1,0 0 0,1 1 0,-1-1 0,0 0 0,0 0-1,1 1 1,-1-1 0,0 0 0,0 0 0,1 0 0,-1 1-1,17 3 45,27-4-69,-34-1 46,32-3-18,-1-2 0,0-2 1,-1-2-1,0-1 0,40-18 0,-40 13 134,1 3 0,1 1 0,0 2 0,82-9 0,-31 18 619,-91 1-751,1 0 0,-1 0 0,1 0 0,-1 0-1,1 0 1,-1 1 0,1-1 0,-1 1 0,0 0 0,1-1-1,-1 1 1,0 0 0,0 1 0,0-1 0,1 0-1,-1 0 1,0 1 0,0-1 0,-1 1 0,1 0-1,0 0 1,-1 0 0,1-1 0,-1 2 0,1-1 0,-1 0-1,0 0 1,0 0 0,0 0 0,0 1 0,0-1-1,-1 0 1,1 1 0,-1-1 0,1 1 0,-1-1 0,0 1-1,0 2 1,1 4 26,0 1 0,-1 0 0,0-1 0,0 1 0,-1 0 0,-1-1 0,1 1 0,-2-1 1,1 1-1,-8 16 0,4-14 54,-1 0 1,-1 0-1,0 0 0,0-1 1,-1 0-1,0-1 1,-13 11-1,-18 15 332,-1-2-1,-2-2 0,-2-2 0,0-2 1,-2-1-1,-58 22 0,85-41-463,0-1 0,-1-1 0,0 0-1,0-2 1,-34 3 0,36-7-963,1 0-1,-1 0 1,-33-7 0,37 3-1219,0-1 1,-24-10-1,38 15 2160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28.6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0 243 40,'0'0'16344,"21"0"-15276,341-21 2891,-214 5-2922,582-44 1307,-123 58-1319,406-20 584,-680-8-1216,-178 14-241,745-55 86,-533 67-1535,-432 12-4424,13 0-3619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28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11450,'0'0'9338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29.6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32 6329,'0'0'8137,"54"-5"-6179,3-2-1414,38-3 822,163 1 0,-31 17 176,206 3 108,-332-11-1454,461-7 42,-535 5-337,182-4-1044,-74 11-4065,-65 5-1994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30.9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33 2288,'0'0'23109,"39"-16"-20236,39 16-616,24 0-17,15-8-2240,14 4 0,5-1 0,6 5 0,-16 0 0,5 17 0,-33 28-1784,-55-12-8779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27.8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229 13 7362,'0'0'11201,"-3"-4"-9501,3 3-1674,0 1 0,-1-1 0,1 1 1,0 0-1,0-1 0,0 1 0,0 0 0,-1-1 0,1 1 1,0 0-1,0-1 0,-1 1 0,1 0 0,0-1 0,-1 1 1,1 0-1,0 0 0,-1-1 0,1 1 0,0 0 0,-1 0 1,1 0-1,-1-1 0,1 1 0,0 0 0,-1 0 0,1 0 0,-1 0 1,1 0-1,0 0 0,-1 0 0,1 0 0,-1 0 0,1 0 1,-1 0-1,1 0 0,0 0 0,-1 0 0,1 0 0,-1 1 1,1-1-1,0 0 0,-1 0 0,1 0 0,0 1 0,-1-1 0,1 0 1,0 0-1,-1 1 0,1-1 0,0 0 0,0 1 0,-1-1 1,1 0-1,0 1 0,0-1 0,-1 0 0,1 1 0,0-1 1,0 1-1,0-1 0,0 0 0,0 1 0,0-1 0,0 1 0,-9 46 1035,4-13-469,-93 338 1212,35-151-1719,53-181-89,2 0 0,2 1 0,-1 45 0,7-80-14,-1 0-1,1 0 1,0 0 0,1 0 0,0 0-1,0 0 1,0 0 0,0 0 0,1 0 0,0-1-1,0 1 1,1 0 0,6 9 0,-6-11-9,1 0 0,0-1 0,1 1 0,-1-1 1,0 0-1,1 0 0,0-1 0,0 0 0,-1 1 1,2-2-1,-1 1 0,0 0 0,0-1 0,0 0 0,11 1 1,24 2-28,1-2-1,-1-2 1,1-1 0,-1-2 0,0-2 0,0-2 0,0-1 0,61-22 0,-27 2-566,-1-4 0,-1-2 0,94-62 1,-142 80-256,0 0 1,0-2 0,24-25 0,-36 31-214,-2 0 0,1 0 0,-2-1 0,1-1 0,-2 0 0,0 0 1,7-18-1,-11 21-334,-1 0 0,0 0 0,2-11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28.1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5593,'0'0'6052,"21"11"-5569,69 37-22,-81-44-347,-1 1-1,0 0 1,0 0-1,0 1 0,-1 0 1,0 1-1,0-1 0,0 1 1,-1 1-1,0-1 1,6 12-1,-4-2 245,-1-1 0,-1 1 0,0 0 0,4 24 0,-8-33-216,14 68 1081,-4-1 0,4 101 0,-11 161 271,-5-240-1393,1 35-93,-5 166-1993,4-291 1751,0 0 0,-1 0 0,0-1-1,0 1 1,-1 0 0,0-1-1,0 0 1,-1 1 0,1-1 0,-1 0-1,-1 0 1,1 0 0,-6 6-1,5-8-119,-1 0 0,0 0 0,1 0-1,-1-1 1,0 0 0,-1 0-1,1-1 1,-1 1 0,1-1 0,-1 0-1,0-1 1,1 1 0,-1-1-1,0 0 1,-6 0 0,-46 1-4082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28.4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1 645 6897,'0'0'5154,"394"-78"-3906,-224 37-408,5-8-312,-10 0-264,-19 0-264,-24 3-328,-30 1-1120,-24-16-1545,-24 7-1160,-24 9-736</inkml:trace>
  <inkml:trace contextRef="#ctx0" brushRef="#br0" timeOffset="1">1168 1 3865,'0'0'8018,"-136"238"-6754,131-152-560,5 9-440,0 3-264,0 9-1584,5-21-3825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29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332 0 2793,'0'0'15678,"16"18"-14680,-8-10-871,2 2 55,0 1 0,0 0 0,-1 1 0,0 0 0,-1 0 0,0 1 0,-1 0 0,0 0 0,-2 1 0,8 24 0,6 52 999,10 123-1,-11 99-336,-15-261-792,2 342-24,-5-335-36,0-42-7,1 12-41,-2-1-1,-1 1 1,-8 44 0,9-67 11,0 0 0,0 0 0,-1 0 0,0 0 0,1 0 0,-2 0 0,1 0 0,-1-1 0,1 1 0,-1-1 0,0 0 0,-1 0 1,1 0-1,-1 0 0,0 0 0,0-1 0,0 0 0,0 1 0,-1-2 0,1 1 0,-1 0 0,0-1 0,1 0 0,-1 0 0,-7 1 0,3-1-157,1-1 0,-1 0-1,0-1 1,0 0-1,0 0 1,0-1-1,0 0 1,0-1 0,0 0-1,1 0 1,-1-1-1,1 0 1,-1 0-1,1-1 1,0 0 0,1-1-1,-1 0 1,1 0-1,0 0 1,0-1 0,-9-10-1,-3-4-499,1-2 0,1-1 0,2 0 0,0 0 0,-19-44 0,13 22 476,3 0 0,1-2 0,3 0 1,1-1-1,3 0 0,2-1 1,2 0-1,0-51 0,6 97 230,0-3 35,-1 0-1,2 0 1,-1-1-1,1 1 0,0 0 1,0 0-1,2-7 1,-2 11-25,0 1 0,0-1 0,1 1 0,-1-1 0,0 1 0,1-1 0,-1 1 0,1 0 1,-1 0-1,1 0 0,-1 0 0,1 0 0,0 0 0,0 0 0,-1 0 0,1 1 1,0-1-1,0 1 0,0-1 0,0 1 0,0 0 0,0 0 0,0-1 0,3 2 1,12-2 176,1 1 0,-1 0 0,0 2 0,24 4 1,-32-4-108,0 1 1,0 0-1,0 0 1,-1 1-1,1 1 1,-1-1 0,0 1-1,-1 0 1,13 11-1,-7-3-13,-1 0-1,-1 0 1,0 1-1,-1 0 1,0 1 0,-1 0-1,-1 1 1,0 0-1,9 29 1,-17-44-113,0-1 1,0 1 0,1 0 0,-1-1 0,0 1-1,1-1 1,-1 1 0,1-1 0,-1 1-1,1-1 1,-1 1 0,1-1 0,-1 1-1,1-1 1,-1 1 0,1-1 0,-1 0-1,1 1 1,0-1 0,-1 0 0,1 0-1,0 1 1,-1-1 0,1 0 0,0 0-1,-1 0 1,1 0 0,0 0 0,-1 0-1,2 0 1,0 0-55,0-1 0,-1 1 0,1-1 0,0 1-1,0-1 1,-1 0 0,1 1 0,0-1 0,-1 0 0,1 0 0,-1 0-1,3-3 1,10-11-933,22-30-1,-2 3-224,128-138-1746,-124 143 3148,1 2 1,71-49-1,-97 78 1130,-14 12 830,-19 19-682,-41 42-1299,-91 77 1,112-112-1844,-1-1 1,-2-1 0,-85 42-1,34-32-2713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29.3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1 645 3817,'0'0'3008,"13"39"-1263,55 124-125,-63-153-1441,1 0 0,0 0-1,1-1 1,0 0 0,1 0-1,0-1 1,0 0 0,0-1 0,1 1-1,1-2 1,-1 1 0,1-1-1,0-1 1,0 0 0,16 6 0,-15-6-8,20 8 151,0-2-1,1-1 1,0-2-1,1 0 1,0-3-1,0 0 0,1-3 1,51-1-1,-68-3-474,-1 0-1,1-1 1,-1 0 0,0-2-1,0 0 1,-1 0-1,1-2 1,-1 0 0,-1 0-1,1-2 1,-1 0-1,-1 0 1,21-19 0,11-14-1405,-3-1 1,51-67 0,-12 3-880,-33 43 776,69-72 1,-113 132 1781,0 0 0,0 0 1,0 1-1,1 0 0,-1 0 1,1 0-1,0 1 0,-1-1 1,1 1-1,0 0 0,6-1 1,1 1 666,0 0 1,0 1 0,19 1 0,-20 0-609,-6 0-185,0-1 0,-1 1-1,1-1 1,0-1-1,-1 1 1,1-1-1,-1 1 1,1-1 0,-1 0-1,0-1 1,1 1-1,-1-1 1,-1 0-1,1 0 1,0 0-1,-1 0 1,5-6 0,4-5-373,-1-1 1,-1 0 0,11-22-1,-5 4-380,-1-1-1,-2 0 1,11-44-1,1-19-776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8:21.2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66 6049,'0'0'9721,"2"5"-8534,-2-4-1145,1 1 0,-1-1 0,1 0 0,-1 1 0,1-1 1,0 0-1,0 0 0,0 0 0,0 0 0,0 1 0,0-1 0,0-1 0,0 1 0,0 0 0,0 0 1,0 0-1,1 0 0,-1-1 0,0 1 0,0-1 0,3 1 0,39 4 427,-40-5-453,454 3 1024,-237-5-2624,-218 2 1171,1-1-826,-2-7-321,-1 5 1186,-1-1-1,1 1 0,-1 0 0,0-1 0,0 1 1,0 0-1,0 0 0,0 0 0,-1 0 0,0 0 0,1 0 1,-1 0-1,0 0 0,-1 1 0,1-1 0,0 1 1,-5-4-1,-26-26-4586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29.7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25 345 2817,'0'0'9570,"14"27"-8810,49 84-343,-61-107-394,1-1 0,-1 1 0,0-1 0,1 0 0,0 0 0,0 0-1,0 0 1,0-1 0,0 1 0,5 2 0,-6-4-9,0-1 1,0 1-1,0 0 1,0-1-1,1 0 1,-1 1-1,0-1 0,0 0 1,0 0-1,0 0 1,3-1-1,8 0 31,4 1-85,1 0 1,-1-2 0,1 0 0,21-5 0,-30 4-130,0 0 1,0-1-1,0 0 1,0 0-1,-1-1 1,1 0 0,-1-1-1,-1 0 1,11-9-1,-11 7-226,0 1 0,-1-1 0,1 0-1,-2 0 1,1-1 0,-1 0 0,-1 0 0,0 0-1,0 0 1,0-1 0,2-11 0,-5 13 164,1 1 0,-1-1 0,0 0 0,-1 1 0,0-1 0,0 0 0,0 0 0,-1 1-1,-1-1 1,1 1 0,-1-1 0,0 1 0,-1-1 0,0 1 0,-5-10 0,-27-36 51,-14-25 580,40 58-124,8 15-110,-1 0 1,0 0 0,0 0 0,0 1 0,-1-1 0,1 1 0,-1-1 0,0 1-1,-1 0 1,1 0 0,-4-3 0,6 7-142,1 0 0,0 0 1,0 0-1,0 0 0,0 0 0,-1 0 0,1 0 0,0 0 1,0 0-1,0 0 0,-1-1 0,1 1 0,0 1 0,0-1 1,0 0-1,0 0 0,-1 0 0,1 0 0,0 0 1,0 0-1,0 0 0,-1 0 0,1 0 0,0 0 0,0 0 1,0 0-1,0 0 0,0 1 0,-1-1 0,1 0 1,0 0-1,0 0 0,0 0 0,0 0 0,0 1 0,0-1 1,0 0-1,-1 0 0,1 0 0,0 0 0,0 1 1,0-1-1,0 0 0,0 0 0,0 0 0,0 0 0,0 1 1,0-1-1,0 0 0,-3 9 312,1 0-1,-1 0 1,1 0 0,1 0-1,0 0 1,0 16 0,0 7 345,-18 264 3159,-7 93-1305,-27-7-2421,46-346-878,-1 0 1,-25 63-1,33-97 621,-1 1 1,-1 0-1,1 0 0,0-1 1,-1 1-1,1-1 0,-1 1 1,0-1-1,0 0 0,0 0 1,0 1-1,0-1 1,0-1-1,-1 1 0,1 0 1,-1 0-1,1-1 0,-6 2 1,7-2 43,0-1 0,0 0 0,-1 0 0,1 0 0,0 0 0,0 0 0,-1 0 0,1-1 0,0 1 0,0 0 0,-1-1 0,1 1 0,0-1 0,0 1 0,0-1 0,0 0 0,-2 0 0,1-1-88,-1-1 0,0 1 1,1-1-1,0 1 0,-1-1 0,1 0 1,0 0-1,-2-3 0,-2-8-756,0-1 0,-7-23 0,-12-45-1690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30.0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5889,'0'0'6506,"97"242"-6506,-53-205 0,24-17-1193,-9-3-1151,-11-17-1329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30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683 0 6161,'0'0'4031,"-18"38"-1590,-1 3-1740,-2 6 99,-2-1 1,-2 0-1,-36 49 1,-32 31 242,12-18-804,-92 164 0,166-259-443,0-1-1,1 1 0,1 1 1,0-1-1,1 1 1,1-1-1,0 1 1,0 0-1,0 23 0,3-36 173,0-1 0,0 1-1,0 0 1,0-1 0,0 1-1,1 0 1,-1-1 0,0 1-1,0 0 1,0-1 0,1 1-1,-1 0 1,0-1 0,1 1-1,-1-1 1,0 1-1,1 0 1,-1-1 0,1 1-1,-1-1 1,1 1 0,-1-1-1,1 0 1,-1 1 0,1-1-1,-1 0 1,1 1 0,0-1-1,-1 0 1,2 1 0,22 0-215,-15-1 223,242-4-152,-250 4-51,-9 2-2943,7-2 3194,0 1 1,0-1 0,0 1 0,0-1 0,0 1 0,1 0 0,-1 0 0,0-1 0,0 1-1,1 0 1,-1 0 0,1 0 0,-1 0 0,0 0 0,1 0 0,0 0 0,-1 0 0,1 0-1,-1 0 1,1 0 0,0 1 0,-2 4 178,-12 29 471,1 1-1,2 0 1,2 0 0,2 1 0,0 1 0,3-1 0,1 71 0,2-83-501,1 9 119,4 34 1,-2-56-247,0-1 0,0 0 0,1 0 0,1 0-1,0 0 1,10 19 0,-5-13-18,1-1 0,1 0 0,18 22 0,-26-35-35,0 0-1,0 1 1,0-1 0,1 0 0,-1 0 0,1-1-1,-1 1 1,1-1 0,0 0 0,0 0 0,0 0-1,0 0 1,0-1 0,1 1 0,-1-1 0,0 0 0,1 0-1,-1-1 1,1 0 0,-1 1 0,6-2 0,-8 0-10,0 0 0,0 0 0,0 0 0,0 0 0,0 0 0,0-1 0,0 1 1,0-1-1,0 1 0,-1-1 0,1 0 0,0 1 0,-1-1 0,0 0 0,1 0 1,-1 0-1,0 0 0,0-1 0,0 1 0,0 0 0,-1 0 0,1-1 0,0-2 0,2-5-91,73-245-3435,-61 179 3028,-13 41 2993,-3 37-2433,1 1 1,-1-1 0,0 0-1,0 0 1,0 0 0,0 0-1,0 0 1,0 0-1,-1 0 1,1-1 0,0 1-1,-1 0 1,0-1 0,1 1-1,-1-1 1,-2 2 0,-5 5 42,-61 61 38,-105 79 0,129-114-73,-2-1 0,-2-3-1,-85 38 1,128-65-21,0-1 1,0 1 0,0-1-1,0-1 1,0 1 0,-1-1-1,-11 0 1,18-1-29,0 0 1,0 0-1,0-1 0,0 1 1,1 0-1,-1-1 0,0 1 0,0 0 1,0-1-1,1 1 0,-1-1 1,0 1-1,0-1 0,1 0 1,-1 1-1,1-1 0,-1 0 0,0 1 1,1-1-1,-1 0 0,1 0 1,0 1-1,-1-1 0,1 0 0,0 0 1,-1 0-1,1 0 0,0 0 1,0 1-1,0-1 0,0 0 0,0 0 1,0-1-1,0-40-287,1 25 133,0-15-174,2 1-1,1-1 0,2 1 0,0 0 0,3 1 0,14-37 0,88-172-1060,-99 215 1310,27-54 103,4 2 0,94-126 0,-115 174 23,2 2 0,0 0-1,2 2 1,1 0-1,1 2 1,0 1-1,2 2 1,0 0-1,56-23 1,-65 33-314,2 1 1,-1 1 0,1 2 0,0 0-1,0 1 1,0 1 0,0 2 0,38 1-1,-58 0 276,0 1 0,0-1 0,0 1-1,0 0 1,0 0 0,0 0 0,0 0-1,0 0 1,0 1 0,-1-1 0,1 1 0,-1 0-1,1 0 1,-1 0 0,0 0 0,1 0-1,-1 1 1,0-1 0,-1 1 0,1-1 0,0 1-1,-1 0 1,1-1 0,-1 1 0,0 0-1,0 0 1,0 0 0,0 0 0,-1 0 0,1 4-1,2 13 461,-1-1-1,0 1 0,-3 35 0,0-25 187,0 38 220,3 88-313,-2-151-605,1-1-1,0 1 1,0-1-1,0 1 1,0-1-1,1 1 1,0-1-1,0 0 1,0 1-1,1-1 1,-1 0-1,5 5 1,4 3-189,0-1 1,18 14 0,10 11-181,-32-28 376,0 1 0,0 0 0,0 0 0,-1 1 0,-1-1 0,0 1 0,0 1 0,-1-1 0,0 1 0,3 17 0,-3-4 59,-1 0 0,-1 0 0,-2 45 0,-1-61-24,0 1-1,-1-1 0,1 0 1,-2 0-1,1 0 1,-1 0-1,0 0 1,-1-1-1,0 1 1,0-1-1,0 0 1,-1 0-1,0 0 0,-9 8 1,-2 1-213,-1-1 0,0-1 0,-1-1 0,-24 14 0,21-16-629,0 0 1,-1-2 0,0-1-1,-1 0 1,0-2 0,0 0-1,-1-2 1,1 0 0,-48-1-1,-5-1-3339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31.1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 2192,'0'0'8538,"268"-12"-7874,-210 24-351,-9 13-313,-15-1-345,-29 21-799,-5-4-760,0-4-1833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31.4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1 354 2136,'0'0'9611,"277"-54"-8011,5 9 904,107-8 129,49-5-537,0 5-535,-40 8-569,-52 20-464,-30 9-104,-63 12-416,-54 4-8,20 0-912,-58 8-2713,-25 4-4865</inkml:trace>
  <inkml:trace contextRef="#ctx0" brushRef="#br0" timeOffset="1">4675 165 4705,'0'0'16820,"-34"25"-28335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31.7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6425,'165'258'4257,"-165"-249"-3849,-5 3-408,-19 4-352,0-11-3032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32.1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696 1839 5113,'0'0'16114,"-25"-38"-14461,-77-133-815,96 159-787,1-1 0,0 1 0,1-1 0,1 0 0,0 0-1,0-1 1,2 1 0,-1-15 0,-32-366 426,20 289-443,-49-181 0,28 177-721,-4 1 1,-4 2-1,-98-172 0,140 276 646,-8-12-349,0-1-1,-1 2 1,-17-21 0,24 31-95,-1-1-1,0 1 1,1 0 0,-1 1 0,-1-1-1,1 0 1,0 1 0,0 0 0,-1 0-1,1 0 1,-1 1 0,0 0 0,1 0-1,-1 0 1,0 0 0,-8 0 0,-17 1-4845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32.4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 4441,'0'0'14675,"-5"160"-13723,29-94-616,0-1-336,1-3-240,-1-9-1792,5-12-1193,-9-16-1448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32.7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6321,'0'0'9642,"268"177"-6353,-195-128-1352,5-4-1321,-5-4-616,14 25-1897,-19-13-2360,-24-12-2304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33.3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5865,'0'0'7543,"5"53"-6153,-1-18-1102,25 355 2374,-23 257-675,-7-427-2068,3-252-279,1 1 0,1 0 0,2-1 0,10-29 0,47-128-1453,-47 141 1300,3 0 0,2 1 0,2 1 0,41-60 0,-59 98 485,1 1 0,-1 1 0,1-1-1,1 1 1,-1 0 0,14-9 0,-18 14 39,-1 0 0,0 0 1,1 1-1,-1-1 0,1 0 1,-1 1-1,1-1 0,0 1 1,-1 0-1,1-1 0,-1 1 1,1 0-1,0 0 0,-1 0 1,1 0-1,0 0 0,-1 1 1,1-1-1,-1 0 0,1 1 1,0-1-1,-1 1 0,1 0 1,-1-1-1,0 1 0,1 0 1,-1 0-1,1 0 1,-1 0-1,0 0 0,0 0 1,0 0-1,0 0 0,0 1 1,0-1-1,0 0 0,0 1 1,0-1-1,0 1 0,-1-1 1,1 1-1,-1-1 0,1 3 1,11 29 528,-1 0 0,-2 0 1,8 66-1,-10-58 19,1-1 0,17 53 0,-23-85-516,1-1 0,0 0 1,1 0-1,0 0 0,0 0 0,0-1 1,0 0-1,10 10 0,-10-13-79,-1 0-1,1 0 1,0-1-1,0 1 0,0-1 1,0 0-1,0 0 1,0-1-1,0 1 0,1-1 1,-1 0-1,1 0 1,-1-1-1,1 1 0,8-1 1,-11 0-39,1 0 1,0 0 0,0 0-1,0-1 1,-1 1 0,1-1-1,0 1 1,-1-1 0,1 0-1,0 0 1,-1 0-1,4-2 1,-2-1-136,1 0 0,0-1 0,-1 1 1,0-1-1,7-10 0,91-144-6409,-57 81 2341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8:21.5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2481,'0'0'8744,"0"44"-7769,0 146-230,0 623 6636,0-793-7268,-1-4-34,2 1-1,-1 0 1,2 0 0,4 18-1,-6-32-75,1 0 1,0 1-1,0-1 0,1 0 0,-1 1 1,1-1-1,-1 0 0,1 0 0,0 0 1,0 0-1,0-1 0,1 1 0,-1-1 1,1 1-1,-1-1 0,1 0 0,0 0 0,0 0 1,0 0-1,0 0 0,0-1 0,0 1 1,1-1-1,-1 0 0,4 1 0,2-1-11,0 0 0,0 0 0,0-1-1,0 0 1,0 0 0,1-1-1,-1-1 1,-1 1 0,1-1-1,0-1 1,0 0 0,-1 0-1,1 0 1,-1-1 0,0-1-1,0 1 1,12-11 0,5-5-743,-2-1 0,0-1 1,39-50-1,-12 3-4198,51-90 0,-45 59-2141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33.6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375 1 1792,'0'0'14876,"-39"40"-13747,-124 139 145,148-161-1064,2-1 0,0 2 1,1-1-1,1 2 0,1 0 1,1 0-1,1 0 0,0 1 1,-6 30-1,6-21 49,-7 26 113,3 0 0,2 0 0,3 1 0,0 80 0,6-119-373,2 0 0,0 1-1,1-1 1,9 35 0,-9-47-66,0 1-1,1-1 1,0 1 0,0-1 0,1 0 0,0 0-1,0 0 1,0-1 0,1 1 0,0-1-1,0 0 1,0-1 0,0 1 0,1-1 0,9 6-1,-5-5-246,0-1-1,1 0 0,0 0 0,0-1 0,0 0 0,0-1 0,0 0 1,0-1-1,1 0 0,-1-1 0,14-1 0,-17 0-11,1 1 0,-1-1 0,0-1-1,1 1 1,-1-1 0,0-1 0,0 0-1,0 0 1,-1 0 0,1-1 0,9-7 0,-1-1-510,0-1 0,-1-1 0,16-18 1,-30 31 809,83-98-4837,-13 1-920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33.9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0 6441,'0'0'4483,"-7"45"-2184,-25 147-281,20-113-1000,4 1 1,3 130 0,6-136-1791,0-87 459,1 1 0,1 0 0,0 0 0,0 0 0,1 0 0,1 0 0,8-16 0,-2 4-265,86-179-3513,-77 168 3232,1 0 0,2 2-1,42-48 1,-59 74 826,0 1 1,1 1-1,-1-1 1,2 1-1,-1 0 1,0 1-1,1 0 1,13-6-1,-18 9 102,-1 0-1,1 0 1,-1 1 0,1-1 0,0 0-1,0 1 1,-1 0 0,1 0 0,0 0-1,-1 0 1,1 0 0,0 0 0,0 0-1,-1 1 1,1 0 0,-1-1 0,1 1-1,0 0 1,-1 0 0,1 1 0,-1-1-1,0 0 1,1 1 0,-1-1 0,0 1-1,0 0 1,0 0 0,0 0 0,0 0-1,-1 0 1,3 3 0,2 7 239,0-1 0,-1 1-1,0 1 1,-1-1 0,0 0 0,-1 1 0,2 17 0,4 98 1351,-7-86-1212,-1-22-330,0-11-216,0 0 0,-1 1-1,0-1 1,-2 10 0,63-216-7247,-59 191 7112,32-87-3534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34.2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0 2969,'0'0'17739,"151"173"-16218,-137-116-273,-4 9-400,-10-4-392,0 3-328,0-3-128,-34-1-504,-15 1-496,-24 16-1248,10-16-3666,9-17-1471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34.6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49 6897,'0'0'11435,"263"-4"-11075,-195-8-360,-5 0-480,-9-1-2345,-20 5-2624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34.9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1 185 4369,'0'0'10666,"262"-37"-10666,-101-16-1320,-20 8-3041,-20-5-2865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35.2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1 190 9210,'0'0'4145,"316"-50"-2321,-151 18-55,30-1-465,19 4-640,9 4 672,6 13-63,-15 4-641,-19 8-368,-30 0-240,-39 0-24,-33 0-480,-45 0-2529,-48 16-1256,-58 9-9146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35.5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133 184 4777,'0'0'10878,"-22"39"-10155,-65 127-435,81-155-274,2 1-1,-1-1 0,-3 16 0,8 5-28,1-16-61,-1-15 21,-1 0 0,1 0 1,0 1-1,0-1 1,0 0-1,0 0 1,1 0-1,-1 1 1,0-1-1,1 0 1,-1 0-1,0 0 0,1 1 1,-1-1-1,1 0 1,0 0-1,-1 0 1,1 0-1,0 0 1,0 0-1,-1 0 1,1 0-1,0-1 0,0 1 1,0 0-1,0 0 1,1 0-1,1-1 3,-1 1 0,0-1-1,1 0 1,-1 0-1,0-1 1,0 1 0,1 0-1,-1-1 1,0 1 0,0-1-1,1 0 1,-1 1 0,0-1-1,0 0 1,0-1-1,0 1 1,2-2 0,6-4-29,0 0 1,0-1 0,0-1 0,-1 1 0,11-15-1,42-59-643,-34 43 329,4-4 25,166-205-1679,-195 244 2060,1 0-1,-1 0 0,1 1 1,0-1-1,0 1 0,1 0 1,-1 0-1,0 0 0,1 0 1,0 1-1,0 0 0,8-3 1,-12 5 22,0 0 1,0 0-1,0 0 1,0 0-1,-1 0 0,1 1 1,0-1-1,0 0 1,0 0-1,0 1 0,0-1 1,-1 1-1,1-1 1,0 0-1,0 1 1,0 0-1,-1-1 0,1 1 1,0-1-1,-1 1 1,1 0-1,-1-1 0,1 1 1,-1 0-1,1 0 1,-1-1-1,1 1 1,-1 0-1,0 0 0,1 0 1,-1 0-1,0 0 1,0-1-1,0 1 1,1 0-1,-1 2 0,3 40 813,-3-33-661,1 212 2243,-1-159-6187,0-93 313,0-10-916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35.8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1 276 2593,'0'0'8377,"311"-66"-6712,-214 58-601,0 4-440,-4 0-320,-20 4-304,-15 0-624,-29 0-1288,-19 0-2217</inkml:trace>
  <inkml:trace contextRef="#ctx0" brushRef="#br0" timeOffset="1">492 1 4297,'0'0'9506,"-20"230"-9074,20-173-432,0 1-208,0 3-816,0-20-1241,10-16-1960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36.1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229 1 7082,'0'0'11234,"-68"234"-10802,63-177-432,5-7-344,-5-5-1312,-10-8-913,-28-29-1344,-1-8 312,-5 0-599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36.4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273 0 2977,'0'0'9539,"-38"40"-8687,-115 136-193,146-167-574,0 0-1,1 1 1,0 0-1,1 0 1,0 1-1,1 0 1,0-1-1,0 2 1,1-1-1,-2 15 1,-10 101 1513,4 245 1,11-294-1465,0-32-103,2 0 0,2 0 0,12 53 0,-13-83-145,1 0-1,1 0 1,0-1 0,2 0-1,-1 0 1,2 0-1,0-1 1,1 0 0,0-1-1,1 0 1,0 0-1,18 16 1,-22-24-64,0 0 1,1 0-1,0-1 0,0 0 0,0 0 1,0-1-1,0 0 0,1 0 1,12 3-1,-3-3-422,0-1 1,0-1-1,21 0 0,-38-1 600,14 0-825,0 0-1,0-1 1,0 0-1,21-5 1,-24 1-257,1 1 0,-1-2 1,0 0-1,20-14 0,-31 20 1046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8:22.0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506 1 2681,'0'0'9496,"1"2"-8977,2 9 124,-2-8 136,-10 1 1164,-27 6-1671,1 2 0,0 2 0,1 1 0,1 1 0,0 2-1,1 1 1,1 1 0,1 2 0,1 1 0,0 2 0,2 1 0,-40 49 0,61-67-282,0 0-1,1 1 1,0 0 0,1 0-1,0 0 1,0 0 0,1 0-1,0 1 1,-1 10 0,0 6-76,2 1 0,2 29 0,0-51 75,0 3 15,1 1 0,1 0 0,0 0 0,0 0 0,1-1 0,0 1 0,0-1 0,1 0 0,0 0 0,0 0 0,1 0 0,0-1 0,1 0 0,-1 0 0,2 0 0,-1-1 0,0 0 0,1 0 0,11 7 0,-1-1-31,1-1-1,0-1 1,0 0-1,1-1 1,0-1-1,1-1 1,29 6-1,-31-9-381,0 0 1,0-2-1,1 0 0,-1-1 1,1-1-1,-1 0 0,1-2 1,17-3-1,-31 3 127,-1 0 0,0 0 0,1 0 0,-1 0 0,0-1 0,0 0 0,-1 0 0,1 0 0,-1 0 0,1-1 0,-1 1 0,0-1 1,0 0-1,0 1 0,-1-2 0,4-7 0,0 0-844,-1-1 0,0 1 0,-1-1 1,4-24-1,-5-21-3858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36.7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1 8858,'0'0'5282,"24"19"-4983,75 64-283,-96-81-32,0 0-1,0 1 0,-1-1 1,1 1-1,-1 0 1,0-1-1,0 1 0,0 0 1,0 0-1,0 1 1,-1-1-1,1 0 0,-1 1 1,0-1-1,0 0 1,0 1-1,0 0 1,-1-1-1,1 1 0,-1-1 1,0 1-1,0-1 1,-1 6-1,0 7-134,0-7 9,0 0 0,0 0 1,-1 0-1,0 0 0,0-1 1,-1 1-1,0 0 0,-1-1 1,0 0-1,0 0 0,-10 14 1,-7 6-782,-45 46 0,43-52 310,-32 45 0,54-66 609,0 1 1,-1-1-1,1 1 0,0 0 0,0 0 0,0-1 0,0 1 1,0 0-1,1 0 0,-1 0 0,0 0 0,1 0 0,-1 0 0,1 3 1,23-3 232,-16-3-216,0 0 1,0-1-1,0 0 0,0 0 0,0 0 1,0-1-1,-1 0 0,1 0 0,-1-1 1,0 0-1,0 0 0,0 0 0,0-1 1,4-5-1,16-15-234,34-42 0,-39 42-77,47-55-1675,-8 2-1482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37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0 1472,'0'0'8097,"0"36"-6682,0 116-492,0-125-745,-2-3 5,2 0 0,1 0-1,1 0 1,1 0 0,7 25-1,-10-48-185,0 0 0,1 0 0,-1-1 0,0 1 0,0 0 0,1 0 0,-1 0 0,1 0 0,-1-1 0,0 1 0,1 0 0,-1-1-1,1 1 1,0 0 0,-1-1 0,1 1 0,0 0 0,-1-1 0,1 1 0,0-1 0,0 1 0,-1-1 0,1 0 0,0 1 0,0-1 0,0 0-1,1 1 1,-1-1 0,0 0 0,1-1-1,-1 1 1,0 0 0,0-1-1,0 1 1,0-1 0,0 1-1,1-1 1,-1 0 0,0 1-1,0-1 1,0 0 0,-1 0-1,1 0 1,0 0 0,0 0-1,0 0 1,-1 0 0,1 0-1,0 0 1,0-1 0,31-54-218,63-97-1041,-81 134 1082,1 0 0,1 0 0,1 2 1,0 0-1,27-20 0,-40 34 230,-1 1 0,1 0 0,-1 0 0,1 0 0,0 0 0,0 0 0,-1 1 0,1 0 0,0-1 0,0 1 0,1 1 0,-1-1 0,0 1 0,0 0 0,0 0 0,0 0 0,1 0 0,-1 0 0,0 1 0,0 0 0,0 0 0,0 0 0,0 1 0,0-1 0,0 1 0,-1 0 0,1 0 0,-1 0 0,1 1 0,-1-1 0,0 1 0,1 0 0,2 4 0,6 10 2,-1 2 0,-2-1-1,0 1 1,0 1 0,-2 0-1,0 0 1,-2 0 0,0 1-1,-1 0 1,-1 0-1,-1 0 1,-1 0 0,-1 0-1,-3 28 1,2-44-331,0 1 0,0-1 0,-1 0 1,0 0-1,1 0 0,-2 0 0,-2 5 0,-26 28-3613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37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30 177 6857,'0'0'3441,"-4"40"-2214,-16 129-564,17-145-526,1 44 0,2-48-188,0-17-227,3-7 129,52-101-612,15-24-595,-59 110 1099,71-105-1488,-70 107 1576,1 1-1,1 0 1,1 1 0,30-24 0,-42 37 213,0 0 0,0 0 0,0 0 0,0 1 0,1-1 0,-1 1 0,1 0 0,-1 0 0,1 0 0,-1 0 0,1 1 0,-1 0 0,6-1 0,-8 1-12,-1 0 1,1 0-1,-1 0 1,1 0-1,-1 0 1,1 0-1,-1 0 0,0 0 1,1 0-1,-1 0 1,1 1-1,-1-1 1,1 0-1,-1 0 1,0 0-1,1 0 0,-1 1 1,1-1-1,-1 0 1,0 1-1,1-1 1,-1 0-1,0 0 0,0 1 1,1-1-1,-1 0 1,0 1-1,0-1 1,1 1-1,-1-1 1,0 0-1,0 1 0,1 0 1,3 14 513,0 1-1,-1 0 1,-1 0 0,1 29 0,1 3 75,-2-29-407,0 5-56,0 0-1,2-1 0,1 0 0,1 1 0,16 39 1,-21-60-223,1-1 1,-1 1-1,1-1 1,0 0 0,0 1-1,0-1 1,0 0-1,0 0 1,3 2 0,-4-4-79,0 1 1,0-1-1,0 1 1,0-1-1,0 1 0,0-1 1,0 0-1,0 1 1,0-1-1,0 0 1,0 0-1,0 0 1,0 0-1,0 0 0,0 0 1,0 0-1,0 0 1,0 0-1,0 0 1,0-1-1,0 1 1,0 0-1,0-1 1,0 1-1,0-1 0,0 1 1,0-1-1,-1 1 1,1-1-1,0 0 1,0 1-1,-1-1 1,2-1-1,17-29-4619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37.6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8642,'0'0'5345,"122"226"-2672,-88-112-393,-10 22-1040,-9 20-672,-15 41-568,-29 53-1712,-35-36-3849,-13-34-3985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35.9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6697,'0'0'6870,"2"38"-6186,15 243 459,-11-4 762,-6-202-1314,0-75-585,0 0-1,0 0 1,0-1-1,0 1 1,0 0-1,0 0 1,0 0-1,0 0 1,0-1-1,0 1 1,1 0-1,-1 0 1,0 0-1,0 0 0,0 0 1,0 0-1,0-1 1,1 1-1,-1 0 1,0 0-1,0 0 1,0 0-1,0 0 1,1 0-1,-1 0 1,0 0-1,0 0 1,0 0-1,0 0 0,1 0 1,-1 0-1,0 0 1,0 0-1,0 0 1,1 0-1,-1 0 1,0 0-1,0 0 1,0 0-1,0 0 1,1 0-1,-1 0 1,0 0-1,0 0 0,0 1 1,0-1-1,1 0 1,-1 0-1,0 0 1,0 0-1,0 0 1,0 1-1,0-1 1,0 0-1,0 0 1,1 0-1,-1 0 1,0 1-1,0-1 0,0 0 1,0 0-1,0 0 1,0 0-1,0 1 1,13-20 47,41-83-109,30-53-848,-69 131 600,2 0 1,0 1 0,2 0-1,21-20 1,-32 36 226,1 0 0,-1 0 1,1 1-1,1 0 0,-1 1 0,1 0 0,0 0 0,20-5 1,-26 8 61,1 1 0,0 0 0,-1 0 0,1 1 0,0-1 0,0 1 0,0 0 0,0 0 0,0 1 0,-1-1 0,1 1 0,0 0 0,0 0 1,-1 1-1,1-1 0,-1 1 0,1 0 0,-1 1 0,0-1 0,0 1 0,0-1 0,4 5 0,-1 1 41,0 0 0,-1 0-1,-1 1 1,1 0 0,-1 0-1,-1 0 1,0 1 0,0-1-1,-1 1 1,0 0 0,2 12-1,1 12 126,-1 0 0,-1 36-1,-3 90 258,0-159-639,4-8-238,11-15-1054,-1-1 0,-1 0-1,13-31 1,12-41-3118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36.2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380 1 4249,'0'0'9178,"-136"275"-8498,82-193-464,-9 4-216,15-8-352,-1-8-840,20-29-1009,38-62-4136,30-28 2096</inkml:trace>
  <inkml:trace contextRef="#ctx0" brushRef="#br0" timeOffset="1">254 374 1768,'0'0'5994,"267"-49"-4530,-204 49-328,-9 0-456,-15 0-424,-15 0-256,-9 0-816,-15 8-1264,0 0-1073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36.5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 0 4449,'0'0'4217,"-54"234"-2433,40-123-207,14 4-505,0 0-1072,0 0-112,19-33-3641,5-33-3857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36.8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198 30 7210,'0'0'8385,"51"-3"-7254,163-9-441,-101 3-232,-12 4-216,-100 5-247,-1 0 1,1 0-1,-1 0 0,1 0 1,-1 0-1,1 0 1,-1 0-1,1 0 0,-1 0 1,1 1-1,-1-1 0,1 0 1,-1 0-1,0 0 1,1 1-1,-1-1 0,1 0 1,-1 0-1,0 1 0,1-1 1,-1 1-1,0-1 1,1 0-1,-1 1 0,0-1 1,0 0-1,1 1 0,-1-1 1,0 1-1,0-1 1,0 2-1,1 17-79,-1-9 42,-1 3 81,0 1-1,-1-1 1,0 0-1,-1 0 1,0 0-1,-1 0 1,-1-1-1,0 0 0,-7 12 1,-11 16 264,-37 49 1,54-81-286,-432 505-781,407-478 91,24-26 183,-1 1 0,0-2 0,-1 1 1,0-1-1,-1 0 0,1-1 1,-12 7-1,9-10-2744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37.1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0 4953,'0'0'6625,"0"251"-4552,-10-140-457,5-5-808,5-11-808,0-26-264,29-36-1920,15-20-2281,0-13-8</inkml:trace>
  <inkml:trace contextRef="#ctx0" brushRef="#br0" timeOffset="1">214 234 5377,'0'0'5321,"146"177"-7857,-112-198-345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37.4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1 4065,'0'0'7900,"0"22"-7268,-10 379 3333,-14-166-3218,1-26-1758,17-69-3693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8:22.3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95 5689,'0'0'6786,"267"0"-5762,-174-4-520,9-9-312,-5 1-184,25-12-8,-25 3-1784,-29 0-3137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37.7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 2905,'0'0'7236,"47"0"-6656,151 0-113,-124-1-137,-61 0-190,1 1 0,0 1 0,18 3 1,-26-3-84,-1 1 1,1 0 0,0 0 0,-1 1 0,0-1 0,0 1-1,1 0 1,-2 1 0,1-1 0,0 1 0,-1 0 0,0 0-1,1 0 1,-2 1 0,1 0 0,0-1 0,-1 1 0,0 0 0,0 1-1,3 8 1,4 11 315,-1 0 1,-1 1-1,5 31 0,0 16 512,8 140 0,-19 79-805,-3-168-825,1-118 609,0-1 0,0 1 0,0-1-1,-1 1 1,0-1 0,0 1-1,0-1 1,-1 0 0,0 1-1,0-1 1,0 0 0,-1 0 0,1 0-1,-1-1 1,-6 8 0,4-8-137,0 0 1,0 0-1,0 0 1,0-1 0,0 0-1,-1 0 1,0-1-1,1 1 1,-1-1-1,0-1 1,0 1 0,0-1-1,-11 1 1,-41 1-3608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38.0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 4785,'0'0'6575,"41"-2"-6343,127-1-152,-164 3-79,1 1-1,-1-1 1,1 1 0,-1 0 0,1 0-1,-1 0 1,0 0 0,0 1 0,1-1-1,-1 1 1,0 0 0,0 1 0,-1-1-1,5 4 1,-6-3-1,1 0 0,-1 0 0,0 0-1,0 0 1,0 0 0,0 1 0,-1-1 0,0 0 0,1 1-1,0 3 1,1 2 0,1 8-1,-1 0-1,0 1 1,-1-1 0,0 1-1,-2-1 1,-2 22-1,2 2-1,-2-13 7,-1 1-1,-1 0 1,-2-1 0,-9 29-1,12-46 0,2 2 11,1-11 51,-3-6 18,-13-29-59,15 28 27,-1 1 1,0-1-1,0 1 0,0-1 1,0 1-1,-1 0 0,0 0 1,0 0-1,0 0 0,0 1 0,0-1 1,-1 1-1,-7-6 0,4 3 223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38.3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7738,'0'0'6849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39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39 165 784,'0'0'13458,"-6"-1"-12271,-2 1-787,-17-3 2718,29-6-1498,7 2-1326,-1 1-1,1 0 1,0 1 0,1 0-1,-1 1 1,24-6-1,-2 0 103,220-61 560,-195 61-757,1 2 1,100-1 0,-162 18-484,-7 12 247,-1-1 0,-2 0-1,0-1 1,-23 28 0,2-5 63,-135 174-22,-90 126-3986,243-319 2904,-3 6-453,9-3-2480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39.5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3593,'0'0'12234,"38"279"-10089,-38-192-1001,5-1-776,5-16-368,0-21-1640,0-25-1681,9-61-5033,-9-24 3473</inkml:trace>
  <inkml:trace contextRef="#ctx0" brushRef="#br0" timeOffset="1">112 185 4369,'0'0'6625,"244"45"-8577,-205-70-2585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39.8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195 0 4449,'0'0'6783,"22"28"-6699,66 89-644,-86-114 481,0 0-1,0 0 1,0 0 0,0 0 0,0 0 0,0 0 0,-1 1 0,0-1-1,1 1 1,-1-1 0,-1 1 0,1-1 0,0 1 0,-1 5 0,0 0-148,-1 0-1,-1-1 1,0 1 0,0 0 0,-1-1 0,1 1 0,-2-1 0,1 0 0,-2 0-1,1 0 1,-9 11 0,-10 11-472,-38 39 1,32-36 370,-3 1 140,-89 109 639,116-136-220,4-6-137,-1 0-1,1 1 1,0-1-1,0 1 0,0-1 1,0 1-1,0-1 1,0 1-1,1 0 0,-1-1 1,0 1-1,1 0 1,-1 0-1,1 0 0,0 2 1,25-4 939,-10-3-910,-1-1 0,1 0 0,-1-1-1,0 0 1,0-1 0,0-1-1,-1 0 1,13-9 0,16-13-61,42-37 0,-59 44-340,-1 0 1,-1-1 0,39-53 0,-53 63-233,0-1 0,-1-1 0,0 1 0,-1-1 0,-1-1 0,0 1 0,-1-1 0,-1 0 1,4-29-1,-6-1-1795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40.1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197 7 400,'177'-4'1198,"-147"1"211,-43 5 1057,10 4-2150,0 0 0,0 0 0,1 1 0,-1 0-1,2-1 1,-1 1 0,1 0 0,0 0 0,0-1 0,1 9-1,-4 14 384,-6 29-319,2 0 1,3 0-1,3 0 0,5 65 1,-1-110-381,1-1 1,1 0 0,0 0-1,1 0 1,0 0-1,0-1 1,13 19-1,-9-16 17,-1 0 0,-1 1 0,0 0 0,6 20 0,-9-12 0,-1 0 1,-1 0-1,-1 44 0,-1-45-11,0-12-8,-2 0 1,1 1-1,-1-1 0,0 0 1,-1-1-1,0 1 0,-1 0 1,0-1-1,-1 0 0,0 0 1,0 0-1,0 0 0,-2-1 1,1 0-1,-1 0 0,0-1 1,0 0-1,-1 0 0,0 0 1,-13 7-1,-2 1-6,-1-1 0,0-1 0,-1-1-1,-1-2 1,0 0 0,-39 8 0,43-14 415,0-1 1,0-1 0,-31-1-1,53-1-371,280 22 962,-148-7-523,-47-7-325,84 9-560,253-7 1,-416-10 235,-1-1 0,1 0 1,0 0-1,-1 0 0,1-1 1,-1 0-1,1 0 0,-1 0 1,0-1-1,0 0 0,0 0 1,0 0-1,0-1 1,-1 1-1,0-1 0,1 0 1,-1 0-1,5-8 0,1-3-811,0-1-1,-2 0 1,0 0-1,10-30 1,5-35-4182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40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 1 5185,'0'0'6208,"48"-1"-5936,150 2-8,-188 0-222,-1-1-1,1 2 0,-1-1 1,15 5-1,-22-5-23,1 0-1,0 1 1,0-1-1,0 1 1,-1-1-1,1 1 1,-1 0-1,1 0 1,-1 0-1,4 3 0,-4-2 9,0 1-1,-1-1 0,1 1 0,0-1 1,-1 1-1,0 0 0,0 0 0,0-1 0,0 1 1,-1 0-1,0 0 0,1 0 0,-2 6 1,2 2 33,-1 3 7,0-1 0,-1 1 0,0 0 0,-2 0 0,1 0 0,-2-1 0,0 0 0,-9 21-1,3-13-141,-2 0 1,0-1-1,-1-1 0,-24 27 0,13-17-671,-49 45-1,60-64 356,0-1 0,0 0 0,-1 0 0,0-2 0,-1 0 0,-23 9 1,28-14-161,-1 0 0,1-1 1,-1 0-1,0-1 1,1 0-1,-20-2 1,12 1 297,16 0 808,1 5-548,1 0 1,0 0-1,1 0 1,-1 0-1,1 0 1,0 0-1,0 0 1,1 0-1,-1 0 1,1 0-1,0 0 1,1-1 0,-1 1-1,1-1 1,0 0-1,0 0 1,6 7-1,-3-9-1441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40.8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297 0 4569,'0'0'7458,"-92"296"-7322,53-198-136,-5 5-56,0-9-793,10-16-1111,5-24-945,14-30 497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41.1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1 103 3241,'0'0'7936,"12"33"-7449,38 98-290,-49-128-194,1 1 1,0-1-1,-1 0 0,1 1 0,0-1 0,1 0 0,1 3 0,-3-6-5,-1 1 0,1-1 0,-1 0 0,1 1-1,-1-1 1,0 0 0,1 1 0,-1-1-1,1 0 1,-1 0 0,1 1 0,0-1 0,-1 0-1,1 0 1,-1 0 0,1 0 0,-1 0-1,1 0 1,-1 0 0,1 0 0,0 0 0,-1 0-1,1 0 1,-1 0 0,1 0 0,1-1-19,0 0 1,-1 0 0,0-1-1,1 1 1,-1 0-1,0-1 1,0 1 0,0-1-1,0 1 1,0-1-1,0 0 1,0 1 0,1-3-1,-1 0-72,38-62-963,18-30-416,-48 83 1296,0 0 1,1 1-1,0 1 0,1 0 0,12-10 0,-19 18 182,0-1 0,0 1 1,0 1-1,0-1 0,0 1 0,1-1 0,-1 1 0,1 0 1,0 1-1,-1-1 0,1 1 0,0 0 0,0 0 0,0 1 1,8-1-1,-12 1 42,0 1 0,1-1 1,-1 0-1,0 1 0,0-1 0,0 1 1,1 0-1,-1-1 0,0 1 0,0 0 1,0 0-1,0-1 0,0 1 0,0 0 1,0 0-1,-1 0 0,1 0 1,0 0-1,0 0 0,-1 1 0,1-1 1,-1 0-1,1 0 0,-1 0 0,1 1 1,-1-1-1,0 0 0,0 1 0,1-1 1,-1 0-1,0 0 0,0 3 1,0 57 1249,-1-39-957,1-9-223,-1 0 0,0 0 0,-1 0-1,-7 25 1,7-32-114,0 0 0,0 0 0,0 0-1,-1-1 1,0 1 0,-1-1 0,1 0 0,-1 0 0,0 0 0,0 0-1,0-1 1,-8 6 0,12-10-25,0 1 0,0-1 0,-1 1 0,1-1 0,0 0 0,-1 1 0,1-1 0,0 0 0,-1 1 0,1-1 0,0 0 0,-1 0 0,1 1 0,-1-1 0,1 0 0,-1 0 0,1 0 0,-1 1 0,1-1 0,0 0 0,-1 0 0,1 0 0,-1 0 0,1 0 0,-1 0 0,1 0 0,-1 0 0,1 0 0,-1 0 0,1 0 0,-1 0 0,1-1 0,-1 1-1,1 0 1,-1 0 0,1 0 0,0-1 0,-1 1 0,1 0 0,-1 0 0,1-1 0,0 1 0,-1 0 0,0-1 0,-1-23-2068,2 18 1626,0-41-3595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8:22.7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80,'0'0'14032,"44"5"-13125,145 17-177,-119-16-236,85-5 0,-80-2-370,79 3 630,-77-1-2103,-1 0-6507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41.4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0 197 7658,'0'0'4321,"287"-20"-4321,-224-17-553,-9-17-1543,-20 9-1097,-15 4-111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41.7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501 1 1872,'0'0'4527,"-8"50"-2770,-29 169-180,26-120-392,3 135 0,7-154-915,-12 101 0,11-164-270,-1 0 1,-1 0-1,0 0 1,-2-1 0,-7 18-1,10-28-36,0 0-1,0-1 1,0 1-1,-1-1 1,0 0-1,0 0 1,-1 0 0,1 0-1,-1-1 1,0 0-1,0 0 1,-1 0-1,1-1 1,-1 0-1,0 0 1,-8 3 0,2-2-226,0-1 1,-1 0 0,1-1 0,-1 0-1,1-1 1,-1-1 0,0 0 0,-16-2 0,20 1 55,-1-1 1,1 1-1,0-2 1,0 1 0,0-1-1,1-1 1,-1 0-1,1 0 1,-1 0 0,1-1-1,-12-10 1,15 11 128,0 0 0,0-1-1,1 0 1,-1 0 0,1 0 0,0 0 0,1-1 0,-1 1 0,1-1-1,0 0 1,0 0 0,1-1 0,0 1 0,0 0 0,0-1 0,1 1 0,0-1-1,0-9 1,1 14 79,0 1 0,0-1 0,1 1-1,-1-1 1,1 1 0,0 0 0,-1-1 0,1 1 0,0 0-1,0-1 1,0 1 0,0 0 0,0 0 0,0 0-1,0 0 1,0 0 0,0 0 0,0 0 0,1 0 0,-1 0-1,0 1 1,1-1 0,-1 0 0,0 1 0,1-1-1,-1 1 1,4-1 0,50-9 145,-36 8-111,-18 2-52,0 0 0,0 0 0,-1 0 0,1-1 0,0 1 0,0 0 0,0 0 0,-1-1 0,1 1 0,0 0 0,-1-1 0,1 1 0,0-1 0,-1 1 0,1-1 0,0 1 0,-1-1 0,1 1 0,-1-1 0,1 0 0,-1 1 0,1-1 0,-1 0 0,1 0 0,-1 1 0,0-1 0,1 0 0,-1 0 0,0 1 0,0-1 0,0 0 0,0 0 0,0 0 0,1 1 0,-1-1 0,-1 0 0,1 0 0,0 0 0,0 0 0,0 1 0,-1-2 0,1-7-558,0-10-1831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42.0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 0 5393,'0'0'4526,"8"37"-3763,23 118-288,-24-129-405,-1 1-1,-1 0 1,-2 0 0,1 53-1,-4-69-68,-1-3-45,1-1-1,-1 1 1,-1-1-1,1 1 1,-1-1-1,-1 1 1,1-1-1,-7 11 1,-35 53-786,33-54 633,0 0-1,0 0 1,-7 21 0,17-37 177,-15 50-565,16-49 592,-1 1 1,1-1-1,-1 0 1,1 1 0,0-1-1,0 0 1,0 1-1,0-1 1,1 0 0,-1 1-1,0-1 1,1 0-1,0 0 1,-1 1-1,1-1 1,0 0 0,0 0-1,0 0 1,1 0-1,-1 0 1,3 3 0,2-1 37,0 0 1,0 0-1,1 0 1,0-1-1,-1 0 1,1 0-1,0-1 1,9 2-1,67 10 281,-62-11-228,70 7 153,0-3 0,140-9 1,-207 0-518,0 0 1,0-2-1,0 0 1,0-2 0,-1 0-1,32-14 1,12-17-2656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42.3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1560,'0'0'11464,"0"43"-9866,0 138-574,0-3-211,0-80-3105,6-103 1089,15-60-327,12-29-452,-29 85 1840,0 0 0,1-1 0,0 2-1,0-1 1,1 1 0,1 0 0,8-10 0,-13 17 101,0-1 0,0 0 0,0 1 0,0-1 1,0 1-1,0 0 0,0-1 0,0 1 0,1 0 0,-1 0 0,0 1 0,1-1 0,-1 0 0,0 1 0,1 0 1,-1-1-1,1 1 0,-1 0 0,1 0 0,-1 0 0,1 1 0,-1-1 0,1 1 0,-1-1 0,0 1 1,1 0-1,-1 0 0,3 1 0,-1 0-6,0 1 0,0 0 0,0 0 0,0 0 1,0 0-1,-1 1 0,1 0 0,-1-1 0,0 1 1,0 0-1,-1 1 0,4 5 0,0 6 34,0 0 1,-1 1-1,6 32 1,-9-32 171,2 0 0,1 0 1,10 28-1,-14-45-133,-1 1 0,0-1 0,1 1 0,-1-1 0,1 1 1,-1-1-1,1 1 0,-1-1 0,1 1 0,-1-1 0,1 0 0,0 1 0,-1-1 0,1 0 1,-1 1-1,1-1 0,0 0 0,-1 0 0,1 0 0,0 0 0,-1 1 0,1-1 0,0 0 1,0 0-1,-1 0 0,1-1 0,0 1 0,-1 0 0,1 0 0,0 0 0,-1 0 0,1-1 1,-1 1-1,1 0 0,1-1 0,19-13 79,-19 13-100,7-9-47,1 1 0,1 0 0,17-11 0,-23 18 19,-1 0-1,0 0 1,0 0-1,1 1 1,-1-1-1,1 1 1,0 0-1,-1 0 1,1 1-1,0 0 0,-1-1 1,1 1-1,0 1 1,6 0-1,-10 0 33,1-1-1,0 1 1,0 0 0,0 0-1,-1-1 1,1 1-1,-1 0 1,1 1-1,0-1 1,-1 0-1,0 0 1,1 1-1,-1-1 1,0 1 0,0-1-1,1 1 1,-1-1-1,-1 1 1,1 0-1,0-1 1,0 1-1,-1 0 1,1 0 0,0 3-1,1 6 26,0-1 0,0 1 0,-1 13 0,-1-21-44,1 95-1755,-1-66-2101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43.1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41 5889,'0'0'8602,"51"2"-5881,-10-1-2163,399 2 2745,14-23-1512,34-1-810,-203 19-525,-169 1-304,-35-1 99,-1 3 0,137 20 1,259 95-342,-465-111 73,-3-2-1852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43.4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10234,'0'0'17068,"0"21"-17364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45.4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408 164 4689,'0'0'16147,"-7"-15"-15340,1 0-579,0 0 0,-1 0-1,-1 0 1,-16-21 0,21 31-202,0 1 0,-1 0 0,0 0 0,0 0 1,0 1-1,0-1 0,-1 1 0,1 0 0,-1 1 0,0-1 0,0 1 0,0 0 1,0 0-1,0 0 0,0 0 0,-1 1 0,1 0 0,-7 0 0,6 1-3,0 0-1,0 0 0,0 0 1,0 1-1,0 0 0,0 1 0,0-1 1,0 1-1,1 0 0,-1 0 1,1 1-1,-1 0 0,-5 4 1,3-2-17,1 1 1,0 1-1,0-1 1,1 1-1,0 0 1,0 0-1,-8 15 1,-1 6-19,2 1 0,1 0 0,1 0-1,-6 33 1,5-14-101,2 1-1,2 1 1,2-1-1,3 1 1,2 0-1,8 84 1,-4-120 89,-1 0 0,2 0 0,0-1 1,1 1-1,0-1 0,1 0 0,1-1 1,0 0-1,0 0 0,13 15 0,-14-19-35,0-1 0,1 0 0,0 0 0,0-1-1,1 0 1,-1 0 0,1-1 0,1 0 0,-1 0-1,1-1 1,-1 0 0,1 0 0,1-1 0,-1 0-1,19 2 1,-16-3-213,0-1 0,0 0 1,0-1-1,0 0 0,-1-1 0,1 0 0,0-1 0,0-1 0,0 1 0,-1-2 0,0 0 0,1 0 0,-1-1 1,-1 0-1,1-1 0,-1 0 0,10-9 0,146-137-8246,-101 81 4392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46.0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1 4489,'0'0'6584,"-1"17"-5888,-7 306 2003,9-338-2802,0-1-1,1 0 1,1 0-1,1 1 1,0 0-1,12-28 1,-6 19-169,2 1-1,1 0 1,23-32 0,-32 49 269,0 1-1,1-1 1,0 1 0,0 0 0,0 0 0,0 1 0,1-1 0,0 1-1,0 0 1,0 1 0,0 0 0,0 0 0,1 0 0,0 0-1,-1 1 1,1 0 0,0 1 0,0 0 0,0 0 0,0 0 0,0 1-1,0 0 1,0 0 0,8 2 0,-14-2 32,1 1 0,0 0 1,0 0-1,0 0 0,-1 0 0,1 1 0,0-1 1,-1 0-1,1 1 0,-1-1 0,0 1 0,1-1 0,-1 1 1,0 0-1,0-1 0,0 1 0,0 0 0,0 0 1,-1 0-1,1 0 0,0 3 0,12 49 602,-12-49-558,9 78 1041,-8-59-980,0 0-1,10 39 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46.8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304 108 5049,'0'0'11399,"-10"-9"-11031,-8-7-269,-40-33-16,53 45-104,-1 0 0,0 0 0,0 1 0,0-1 1,0 2-1,-1-1 0,0 1 0,1 0 0,-9-2 0,10 3-24,1 1 0,-1-1 0,0 1 0,1 0 0,-1 0 0,0 1 0,0-1 0,1 1 0,-1 0 0,0 0 0,1 1 0,-1-1 0,1 1 0,0 0 0,-1 0 0,-6 5 0,7-2 4,-1-1 1,1 1 0,-1 1 0,2-1 0,-1 1 0,0-1 0,1 1 0,0 0-1,1 0 1,-1 0 0,-2 11 0,0 3-38,1 0 0,1 1 0,0 0 0,2-1 0,0 1 0,4 36 1,-3-53 61,1-1 0,-1 0 0,1 1 0,0-1 0,0 0 0,0 0 1,0 0-1,1 0 0,-1 0 0,1 0 0,0 0 0,0 0 0,0-1 1,0 1-1,1-1 0,-1 1 0,0-1 0,1 0 0,0 0 0,0 0 1,-1 0-1,1 0 0,0-1 0,7 3 0,0-1-2,1 0 0,0-1 1,0 0-1,0 0 0,0-1 0,15-1 0,-19 0 43,0-1-1,-1 0 1,1 0-1,0 0 1,-1-1-1,1 0 1,-1 0-1,1-1 1,-1 1-1,0-1 1,0-1-1,0 1 1,-1-1 0,9-7-1,3-5-16,-1-1 0,28-37 0,6-7-900,-30 40-978,1 2 0,33-25-1,-14 20-1892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47.1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54 2801,'0'0'10682,"272"-24"-10538,-209 7-144,-4 9-576,-11 4-2025,-14 4-1440,-14 0-1440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8:23.0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59 0 4625,'0'0'4249,"-19"230"-2713,14-135-135,0 11 143,-5 9 560,1 17 17,4-1-201,0 4-600,5-11-647,0-14-409,0-15-264,0-21-88,10-58-1529,14-16-3080,-5-16-3496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47.4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5009,'0'0'10434,"-43"262"-9706,43-192-584,0-8-144,0-5-1152,24-20-1176,0-16-1985,-4-21-1472</inkml:trace>
  <inkml:trace contextRef="#ctx0" brushRef="#br0" timeOffset="1">467 79 7306,'0'0'6185,"25"160"-16251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47.8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8714,'215'254'5153,"-196"-254"-5961,5-12-3081,1-17 376</inkml:trace>
  <inkml:trace contextRef="#ctx0" brushRef="#br0" timeOffset="1">458 153 2849,'0'0'3400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48.1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 5385,'0'0'9506,"243"17"-9506,-179-17-448,-6-8-840,-14-5-1257,-20-3-1792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48.4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0 6425,'0'0'7746,"-15"267"-6754,15-185-992,0 0-200,20 8-1544,9-16-2385,-5-33-2392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48.7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485 52 7009,'0'0'5654,"-48"-13"-4959,1 1-561,0 1 0,-59-4 0,102 15-125,0-1 0,0 1-1,1 0 1,-1 0 0,0 1-1,0-1 1,0 1 0,0 0 0,0 0-1,1 0 1,-1 1 0,0-1-1,1 1 1,-1 0 0,1 0-1,0 0 1,-1 0 0,1 1-1,0-1 1,0 1 0,1 0 0,-1 0-1,0 0 1,1 0 0,0 0-1,-2 4 1,-17 29 235,1 0 1,2 2-1,2 0 0,1 0 1,2 2-1,2-1 0,1 2 1,2-1-1,3 1 0,0 1 1,3-1-1,1 0 0,8 64 1,-6-95-247,1 0 0,1 0-1,-1-1 1,2 1 0,-1-1 0,1 1 0,0-1 0,1-1 0,0 1 0,1 0 0,0-1 0,0 0-1,11 10 1,-13-14-95,0-1 0,0 1-1,1-1 1,0 0 0,0 0-1,0 0 1,0-1 0,0 1 0,0-1-1,1-1 1,-1 1 0,1-1-1,-1 0 1,1 0 0,0 0-1,-1-1 1,1 0 0,0 0 0,-1-1-1,1 1 1,-1-1 0,1 0-1,-1-1 1,1 1 0,-1-1-1,8-4 1,9-7-787,-1-1-1,0-1 0,-1 0 1,-1-2-1,0 0 1,26-33-1,25-35-4097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49.0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 5249,'0'0'3005,"0"38"-1494,0 125-102,0 29 528,10-195-1524,-7 0-400,0 0 0,-1-1 1,1 1-1,-1-1 0,0 0 0,0 1 0,0-1 0,-1 0 0,3-8 0,3-9-48,65-136-1669,-59 134 1056,0 0 1,2 1-1,1 0 0,28-30 1,-38 47 560,0 0 0,0-1 0,1 2 0,-1-1 0,1 1 0,14-6 0,-19 9 91,0 0 0,0 0 0,1 0 0,-1 0-1,0 1 1,1-1 0,-1 1 0,1-1-1,-1 1 1,0 0 0,1 0 0,-1 0 0,1 1-1,-1-1 1,0 0 0,1 1 0,-1 0-1,1-1 1,-1 1 0,0 0 0,0 0 0,0 0-1,0 1 1,0-1 0,0 0 0,0 1 0,0-1-1,2 3 1,2 5 188,0 0 0,-1 0 0,0 0-1,0 1 1,-1 0 0,0 0 0,4 19 0,13 84 1594,-17-83-1279,3 15 1108,15 46 0,-22-111-3621,0-8-3615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49.5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0 7306,'0'0'6446,"-6"41"-5301,-20 132-419,22-145-342,1 1 0,2 52-1,2-40-296,-1-40-200,17-14-127,-4-5-10,24-39 0,-1-2-499,-16 29 335,23-30-324,-38 54 679,0 1-1,-1 0 1,2 0 0,-1 0-1,1 1 1,-1-1 0,11-5-1,-14 9 68,-1 1 0,1-1-1,-1 0 1,1 0 0,-1 1-1,1-1 1,0 1 0,-1-1 0,1 1-1,0 0 1,-1 0 0,1 0-1,0 0 1,-1 0 0,1 0 0,0 0-1,-1 0 1,1 1 0,0-1-1,-1 0 1,1 1 0,0 0-1,-1-1 1,1 1 0,-1 0 0,1 0-1,-1 0 1,0 0 0,1 0-1,-1 0 1,0 0 0,0 0 0,0 1-1,0-1 1,0 0 0,0 1-1,0-1 1,0 1 0,0-1-1,-1 1 1,2 2 0,2 8 189,-1-1 0,0 1-1,0 1 1,0 20 0,0-10 89,-3-21-249,10 37 432,-9-39-467,-1 1 0,0 0 0,0-1 0,1 1 0,-1 0 0,1-1 0,-1 1 0,0-1 0,1 1 0,-1 0 0,1-1 0,-1 1 0,1-1 0,0 1 0,-1-1 0,1 0 0,-1 1 0,1-1 0,0 0 0,-1 1 0,1-1 0,0 0 0,0 0 0,-1 0 0,1 1 0,0-1 0,-1 0 0,1 0 0,0 0 0,0 0 0,-1 0 0,1 0 0,0 0 0,-1-1 0,1 1 0,0 0 0,0 0 0,-1-1 0,1 1 0,0 0 0,-1-1 0,1 1 0,-1 0 0,1-1 0,0 1 0,-1-1 0,1 1 0,-1-1 0,1 1 0,-1-1 0,0 0 0,1 0 0,11-13-147,0 0 1,-2-1-1,17-29 1,2-3-428,-12 21 170,-10 14 211,1 0 0,0 0-1,1 1 1,0 0 0,1 0 0,0 1-1,13-10 1,-21 19 190,-1 0 0,1 0 0,0 0 0,0 0 0,0 0 0,0 0 0,-1 0 0,1 1 0,1-1 0,-1 0 0,0 1 0,0 0 0,0 0 0,0-1 0,4 2 0,-4-1 19,-1 0 1,0 1-1,1 0 1,-1-1-1,0 1 1,1 0-1,-1-1 1,0 1-1,0 0 0,1 0 1,-1 0-1,0 0 1,0 0-1,0 0 1,0 1-1,-1-1 1,2 2-1,2 5 136,0 1 0,-1 0 0,-1 0 0,1 0 0,1 16 0,-1-8-4,14 63 519,23 139-2635,-34-162-3673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50.1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1 329 4097,'0'0'7491,"54"2"-6171,59 1-599,0-4-1,132-20 1,5-10 226,71 6 138,556-13 720,-44 4-512,-12-43-152,-566 36-1071,23-4 223,-189 34-2603,90 2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50.5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7658,'0'0'20348,"0"13"-19652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52.8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1 420 4737,'0'0'9994,"160"-66"-8281,-58 21-329,10-4-384,10-1-256,4 5-416,-4 4-304,-1 12-24,-14 5-640,-4 7-1224,-6-3-1129,-24 3-1512,-29 1-168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8:23.5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113 0 272,'0'0'11592,"-11"26"-10656,-38 84-57,39-85-399,0 1 0,2 1 0,1-1-1,-6 50 1,9-23 357,3 57 0,2-48-590,-1-44-222,1 0 1,1 0 0,1-1 0,9 36 0,-11-47-187,1-1-1,0 1 1,0 0-1,1-1 1,0 0-1,0 1 1,0-1 0,0 0-1,1-1 1,0 1-1,0-1 1,0 1-1,1-1 1,-1 0-1,1-1 1,0 1-1,0-1 1,8 4 0,-9-6-40,-1 1 1,1-1 0,0-1 0,-1 1 0,1 0 0,0-1-1,-1 0 1,1 0 0,0 0 0,0 0 0,-1-1 0,1 1-1,0-1 1,-1 0 0,1 0 0,-1 0 0,1-1 0,5-2-1,-3 0-229,0 0-1,0-1 0,0 1 0,-1-1 0,0 0 1,0-1-1,0 1 0,5-9 0,26-45-3756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53.1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0 2641,'0'0'7013,"-9"41"-4675,2-7-1807,-10 37 669,5 1-1,-5 83 1,-6 372 2335,16-1-5487,8-512 390,2-35-942,10-220-5295,-11 110 2103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53.4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302 120 1320,'0'0'6167,"-34"41"-5019,-108 138-414,124-157-633,1 1 0,2 0 0,-25 51 0,31-57-85,5-9-239,0 0 0,1 0 0,-1 1 0,1-1 0,1 1 1,0 0-1,0-1 0,0 12 0,6-18-932,2-3 1075,1 0 1,-1 0-1,1 0 1,-1-1-1,1 0 0,-1 0 1,0-1-1,8-4 1,54-34 120,-18 11-102,172-79-69,63-36-1154,-274 138 957,0 0-1,-1-1 1,0-1-1,0 1 0,-1-2 1,14-16-1,-9 6-116,-1-1 0,17-37 1,0-10 165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53.9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1984,'0'0'10393,"3"48"-8427,0-4-1492,10 275 2118,-13-214-2117,0 224-2108,11-366-2745,-4-25 2799,35-226-3193,-33 244 4234,2 0-1,2 0 0,2 1 0,28-56 1,-34 82 550,1 0 0,0 1 0,15-19 0,-21 30 78,0 1 0,0-1 0,1 1 0,-1 0 0,1 0 0,0 1 0,0 0 0,1-1 0,-1 2 0,1-1 0,0 1 0,-1-1 0,1 2 1,7-3-1,-8 3 35,-1 0 0,0 0 1,1 1-1,-1-1 0,1 1 0,-1 0 1,1 0-1,-1 1 0,1-1 1,-1 1-1,0 0 0,1 0 1,-1 0-1,0 1 0,0-1 1,0 1-1,0 0 0,0 0 1,0 1-1,0-1 0,-1 1 1,1 0-1,-1 0 0,0 0 1,0 0-1,0 1 0,0-1 0,0 1 1,-1 0-1,0 0 0,3 5 1,8 18 271,-1 0 1,-2 0-1,-1 1 1,-1 0 0,-1 1-1,5 48 1,-3 177 264,-9-211-683,0-24-3,1-7-160,-1 0 0,-1 0-1,-3 18 1,4-27 121,0-1-1,-1 1 1,0-1-1,1 0 0,-1 1 1,0-1-1,0 0 1,-1 0-1,1 0 0,0 0 1,-1 0-1,1 0 1,-1 0-1,0 0 1,1 0-1,-1-1 0,0 1 1,0-1-1,0 1 1,0-1-1,0 0 1,-1 0-1,-1 1 0,0-1-38,1 0 0,-1 0 0,0 0 0,0-1 0,1 0 0,-1 1 1,0-1-1,0 0 0,0-1 0,1 1 0,-1-1 0,0 0 0,1 0 0,-1 0 0,0 0 0,1 0 0,-1-1 0,1 0 0,0 0 0,-1 0 0,1 0 0,0 0 0,0-1 0,-3-3 0,-5-6-130,1 0 1,0-1-1,1 0 1,-11-22-1,19 33 224,-13-24-87,1-1 0,2 0 0,0-1 0,2 0 0,1-1 0,2 0 0,0 0 0,2 0 0,1-1 0,2 0 0,3-50 0,-2 79 135,1-1 0,-1 1 1,0 0-1,0 0 1,1 0-1,-1-1 0,1 1 1,-1 0-1,1 0 1,-1 0-1,1 0 0,0 0 1,-1 0-1,1 0 1,0 0-1,0 0 0,0 0 1,0 1-1,0-1 1,0 0-1,0 0 0,0 1 1,0-1-1,0 1 1,0-1-1,0 1 0,0-1 1,0 1-1,1 0 1,-1 0-1,0-1 0,0 1 1,1 0-1,-1 0 1,0 0-1,0 0 0,0 1 1,1-1-1,-1 0 1,2 1-1,-1-1 51,1 1 0,-1-1 0,0 1 1,1 0-1,-1 0 0,0 0 0,1 0 0,-1 0 1,0 0-1,0 1 0,0-1 0,0 1 0,0-1 0,0 1 1,0 0-1,-1 0 0,1 0 0,2 4 0,1 11 65,-1 1-1,-1 0 1,0 0 0,-1 1-1,-1-1 1,-2 30-1,1-18-457,0-26 259,-1 1 1,1-1-1,-1 1 0,0-1 1,0 1-1,0-1 0,-1 0 0,1 1 1,-1-1-1,0 0 0,0 0 0,-1 0 1,1 0-1,-1 0 0,0-1 1,0 1-1,0-1 0,0 0 0,-1 0 1,1 0-1,-1 0 0,0-1 0,0 1 1,0-1-1,-6 2 0,91-6 77,-9 2-1568,-70 0 1461,0 0 0,0 0-1,0 1 1,-1-1 0,1 1 0,0-1 0,0 1-1,0 0 1,0 0 0,-1 0 0,1 0 0,0 0-1,-1 0 1,1 0 0,-1 1 0,1-1 0,-1 1-1,0-1 1,1 1 0,-1-1 0,0 1 0,0 0-1,0-1 1,0 1 0,0 0 0,-1 0-1,1 0 1,-1 0 0,1 0 0,-1-1 0,1 1-1,-1 3 1,2 9 103,-1 1 0,0 0 0,-2 21-1,0-13 502,1 49 2413,0-70-2228,7-11-99,63-97-1244,-35 41-932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54.7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0 250 7162,'0'0'5766,"0"48"-4432,0 161-587,0 136-184,0-217-4322,0-174 2030,4-149-3095,-1 156 4262,1 1 0,3 0 0,12-43-1,-4 34 842,2 1 0,2 1-1,2 1 1,32-51 0,-36 69 255,2 0 1,0 1-1,2 1 1,0 1-1,1 0 1,2 2-1,40-28 1,-53 42-236,0 0 1,1 2 0,-1-1 0,1 1-1,1 1 1,-1 0 0,1 1 0,-1 0-1,1 1 1,0 0 0,0 1 0,16 1-1,-24 0-219,1 1-1,-1-1 0,0 1 0,1 0 1,-1 1-1,0-1 0,0 1 1,0 0-1,0 0 0,0 1 0,-1-1 1,1 1-1,4 3 0,-1 1 27,-1 0 1,1 0-1,-1 1 0,0 0 0,-1 0 0,7 12 0,1 4 44,-2 0-1,-1 0 1,-1 1-1,10 38 1,-10-14-121,-2 0 0,-3 0 0,-1 1 0,-4 60 0,0-77-93,-1-11-56,-1 1-1,0-1 0,-2 1 0,-1-1 0,0 0 1,-2 0-1,0-1 0,-2 0 0,0 0 1,-23 37-1,29-54 97,0 1 0,-1-1 0,1 0 1,-1 0-1,0 0 0,0-1 0,0 1 0,0-1 0,-1 0 0,1 0 1,-1 0-1,0-1 0,0 0 0,0 0 0,0 0 0,-8 1 0,10-2 13,-1-1 0,1 1 0,-1-1 0,0 0 0,1-1 0,-1 1 0,1 0 0,-1-1 0,1 0 0,-1 0 0,1 0 0,-1 0-1,1-1 1,0 1 0,0-1 0,-1 0 0,1 0 0,0 0 0,1 0 0,-1 0 0,0-1 0,1 1 0,-1-1 0,1 0 0,-3-5-1,-5-8-153,1 0 0,0-1 0,2 0 0,0-1 0,1 0 0,0 0 0,-4-33 0,-8-143-1627,11 96 1406,7 97 400,0 1 0,0-1-1,0 0 1,0 0 0,0 1-1,0-1 1,0 0 0,0 0 0,0 0-1,-1 1 1,1-1 0,0 0-1,-1 1 1,1-1 0,0 0-1,-1 1 1,1-1 0,-1 0-1,1 1 1,-1-1 0,1 1-1,-1-1 1,0 1 0,1-1-1,-1 1 1,1-1 0,-1 1-1,0 0 1,0-1 0,1 1-1,-1 0 1,0-1 0,0 1-1,1 0 1,-2 0 0,0 0 25,1 1 0,0-1 0,0 1 0,-1-1 0,1 1 0,0-1 0,0 1 0,0 0 0,0 0 0,0-1 0,0 1 0,0 0 0,0 0 1,0 0-1,1 0 0,-1 0 0,0 1 0,0-1 0,1 0 0,-1 0 0,1 0 0,-1 0 0,0 3 0,-11 37 249,2 0 1,1 1-1,2 0 0,2 0 0,1 69 1,4-109-312,0 0 0,0 0 0,0 0 0,0-1 0,1 1 0,-1 0 0,1-1 0,-1 1 1,1 0-1,0-1 0,0 1 0,0-1 0,0 1 0,0-1 0,0 1 0,0-1 0,0 0 0,1 1 0,-1-1 1,0 0-1,1 0 0,-1 0 0,1 0 0,-1 0 0,1 0 0,-1-1 0,1 1 0,0 0 0,-1-1 0,1 1 1,0-1-1,0 0 0,1 1 0,-1-1 7,1 0 0,-1 0-1,0 0 1,1 0 0,-1 0 0,0 0 0,0 0 0,1-1-1,-1 1 1,0-1 0,0 0 0,0 0 0,0 1 0,0-1-1,0-1 1,0 1 0,0 0 0,0 0 0,0-1 0,0 1-1,-1-1 1,1 1 0,-1-1 0,3-3 0,-1-3 22,0 0 0,0 0 0,-1 0 0,0 0-1,-1 0 1,0 0 0,0 0 0,-1-1 0,0-11 0,0 16-10,-1 4-9,1-1 1,0 1 0,0-1 0,0 0 0,0 1 0,-1-1 0,1 1 0,0-1 0,0 0 0,-1 1 0,1-1 0,0 1 0,-1-1 0,1 1 0,-1-1 0,1 1 0,-1-1 0,1 1 0,-1 0 0,1-1 0,-1 1 0,1 0 0,-1-1 0,1 1 0,-1 0 0,0 0 0,1-1 0,-1 1 0,1 0 0,-1 0 0,0 0 0,0 0 0,-26-1-726,19 2 270,-39-1-3192,27 0 9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55.2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50 6505,'0'0'7073,"56"-6"-6169,183-20-419,-154 16-205,101 3-1,-175 6-271,20 2-1,-30-1-6,0 1 0,0-1 0,0 0 0,1 1 0,-1-1-1,0 1 1,0-1 0,0 1 0,0-1 0,0 1 0,-1 0 0,1-1 0,0 1 0,0 0 0,0 0 0,0 0 0,-1-1 0,1 1 0,0 0 0,-1 0 0,1 0-1,-1 0 1,1 2 0,1 5 42,0 1 0,-1-1-1,0 1 1,-1-1 0,0 1-1,0-1 1,-1 1-1,0-1 1,0 1 0,-1-1-1,0 0 1,0 1 0,-1-1-1,0 0 1,-1-1 0,-4 10-1,-11 14 145,-1 0 0,-36 42 0,43-56-164,-54 69-710,-3-4 0,-154 140 0,214-214 448,-45 33-1064,52-39 1140,0 0 0,0 0-1,0 0 1,0 0 0,0-1 0,-1 0 0,1 0-1,0 0 1,-1 0 0,1 0 0,-1 0 0,1-1-1,-1 0 1,-4 0 0,7 0 79,0-1-1,0 1 1,0-1 0,0 0-1,0 1 1,0-1 0,0 0-1,0 1 1,0-1-1,1 0 1,-1 0 0,0 0-1,0 0 1,1 0 0,-1 0-1,1 0 1,-1 0 0,1 0-1,-1 0 1,1 0 0,-1-1-1,1 1 1,0 0 0,0 0-1,0 0 1,0-1-1,0-1 1,-3-63-2983,3-17-549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55.5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 0 5049,'0'0'1544,"-20"218"25,-9-99-65,0 0-136,19-29-679,10-32-689,15-58-785,33-17-1271,1-49-1225</inkml:trace>
  <inkml:trace contextRef="#ctx0" brushRef="#br0" timeOffset="1">341 41 1792,'0'0'6338,"131"33"-11851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55.8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154 0 1760,'0'0'8829,"30"11"-8598,93 37-377,-118-47 99,-1 1-1,1 0 0,-1 1 0,1-1 0,-1 1 1,0 0-1,0 0 0,4 4 0,-7-6 11,0 0-1,0 1 0,-1-1 1,1 0-1,0 1 1,-1-1-1,1 1 0,-1-1 1,0 1-1,1-1 0,-1 1 1,0-1-1,0 1 0,0 2 1,0 4-118,0 0 119,0 0 1,0 0-1,-1 0 1,0 0 0,-1 0-1,0 0 1,0-1-1,0 1 1,-1-1-1,0 1 1,-1-1 0,0 0-1,-6 9 1,-7 7 177,-1-2 1,-32 31 0,38-40-69,-213 191 5649,266-221-5079,29-25-2202,128-102-1,-182 133 1315,-10 8 100,0 0 0,0 0 0,-1-1 0,1 0 0,-1 0 0,0-1 0,0 1 0,-1-1 0,8-12 0,-11 14 23,0 1-1,0-1 1,-1 1-1,1-1 1,-1 1 0,0-1-1,0 1 1,0-1 0,0 0-1,-1-4 1,-1-9-656,2-28-1967,0-6-568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56.1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1 0 4497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56.4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299 238 4497,'31'-15'453,"0"1"0,42-13 0,-72 27-432,-1 0 1,1 0-1,0 0 0,-1 0 1,1 0-1,0 0 1,-1 0-1,1 0 0,0 0 1,-1 0-1,1 0 1,0 0-1,-1 1 0,1-1 1,-1 0-1,1 0 0,0 1 1,-1-1-1,1 0 1,-1 1-1,1-1 0,-1 1 1,1-1-1,-1 1 0,1-1 1,-1 1-1,1-1 1,-1 1-1,0-1 0,1 1 1,-1-1-1,0 1 1,0 0-1,1-1 0,-1 1 1,0 0-1,0-1 0,0 1 1,0-1-1,0 1 1,0 0-1,0 1 0,-4 40 866,0-14-266,3 205 1901,1-9-2507,-4-189-15,0 1 0,-3-1 0,-1-1 0,-1 0 0,-16 36 0,25-69 15,-1 0 1,1 0-1,-1 0 1,1 0 0,-1 0-1,1 0 1,-1 0-1,0-1 1,1 1 0,-1 0-1,0 0 1,0-1-1,0 1 1,1 0-1,-1-1 1,0 1 0,0-1-1,0 1 1,0-1-1,0 0 1,0 1 0,0-1-1,0 0 1,0 0-1,0 0 1,0 1 0,-2-1-1,-31-5-40,17 2 0,-4 1 67,0 0-1,0 2 1,0 1-1,0 1 0,-30 6 1,39-6 84,-1 2-1,1 0 1,0 0 0,1 1 0,-1 1 0,1 0 0,0 0-1,0 1 1,1 0 0,-11 11 0,19-18-87,1 1 0,0 0 0,-1 1 0,1-1 0,0 0 0,0 0 0,0 1 0,0-1 0,0 0 0,0 1 0,0-1 0,0 1 0,0-1 0,1 1 0,-1 0 0,0-1 0,1 1 0,0 0 0,-1-1 1,1 1-1,0 0 0,0-1 0,0 1 0,0 0 0,0 0 0,0-1 0,1 1 0,-1 0 0,0-1 0,1 1 0,-1 0 0,1-1 0,0 1 0,0-1 0,0 1 0,-1-1 0,1 1 0,0-1 0,1 0 0,-1 1 0,0-1 0,0 0 0,1 0 0,-1 0 1,0 0-1,1 0 0,2 1 0,8 6 68,1-1 0,0-1 0,1 0-1,20 6 1,-27-10-20,62 19 441,0-3 1,1-3 0,124 10-1,-60-18-21,142-12 1,-249 4-513,0-2 0,0-1 1,0-1-1,37-12 1,-53 14-212,-1-1 0,0-1 0,0 1 0,-1-2 0,1 1 1,-1-1-1,0-1 0,-1 1 0,0-2 0,0 1 0,0-1 0,-1 0 1,0-1-1,9-13 0,-5-1-1124,-1-1 0,-1 0 0,-1 0 0,-1-1 0,6-43 0,-2-27-4558</inkml:trace>
  <inkml:trace contextRef="#ctx0" brushRef="#br0" timeOffset="1">994 0 776,'0'0'12139,"-58"218"-12139,24-157-56,-10 1-272,-5 0-633,1-9-367,-11-16-168,21-17-1265,3-20-639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56.8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0 2873,'0'0'2723,"-1"39"-2416,-5 122-250,7-156-63,-1 0 0,-1-1 0,1 1 0,-1 0 0,1 0 0,-2 0 0,1-1 0,0 1 0,-1-1 0,0 1 0,0-1 0,0 1-1,0-1 1,-5 5 0,6-8-53,0 1-1,0-1 0,0 1 1,0-1-1,0 1 1,1-1-1,-1 1 0,0-1 1,1 1-1,-1 0 0,1-1 1,-1 1-1,1 0 0,0-1 1,0 1-1,0 0 0,0 2 1,1 3 432,0 0 0,0 0 1,1 0-1,0 0 0,0-1 0,0 1 1,1-1-1,0 0 0,1 1 1,4 6-1,-7-13-369,-1 1 0,1 0 0,-1-1 0,1 1 0,0 0-1,-1-1 1,1 1 0,0-1 0,0 1 0,-1-1 0,1 0 0,0 1 0,0-1 0,0 0 0,0 1 0,-1-1 0,1 0-1,0 0 1,0 0 0,0 0 0,0 0 0,0 0 0,0 0 0,0 0 0,-1 0 0,1 0 0,0 0 0,0-1 0,0 1-1,0 0 1,0-1 0,-1 1 0,1 0 0,0-1 0,0 1 0,-1-1 0,1 1 0,1-2 0,2-1-40,0 0 0,-1 0 1,1 0-1,-1 0 0,6-8 1,44-78-943,-43 68 832,1 1-1,1 0 1,1 1-1,0 1 1,25-27-1,-35 43 168,0-1 1,1 0-1,-1 1 0,1 0 0,-1 0 0,1 0 0,0 0 1,-1 0-1,1 1 0,0 0 0,0-1 0,0 2 1,0-1-1,0 0 0,1 1 0,-1 0 0,4 0 1,-7 0 2,0 0 1,0 1 0,0-1 0,0 0 0,0 1 0,0-1 0,0 1-1,0-1 1,0 1 0,0-1 0,0 1 0,-1 0 0,1-1 0,0 1-1,-1 0 1,1 0 0,0 0 0,-1 0 0,1-1 0,-1 1 0,1 0-1,-1 0 1,1 0 0,-1 0 0,0 0 0,0 0 0,1 0-1,-1 0 1,0 0 0,0 0 0,0 2 0,1 42 388,-1-32-270,0-7-98,0 13 122,0-1 0,-6 35 1,4-46-152,0-1 0,0 1 0,-1 0 0,1-1 0,-1 0 0,-1 1 0,1-1 0,-1-1 1,0 1-1,-10 10 0,12-13-133,0-1 1,-1 1 0,1-1-1,-1 1 1,1-1-1,-1 0 1,0 0 0,0 0-1,0 0 1,0 0 0,0-1-1,0 0 1,-1 1-1,1-1 1,0 0 0,-1 0-1,1-1 1,-7 1 0,-1-1-2841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8:23.9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1888,'0'0'9835,"0"37"-8757,0 121-365,5 139 879,-4-312-1722,1 0-1,0 0 1,2 0 0,-1 0-1,8-17 1,1-9-470,-6 16 158,1 1 1,2-1-1,0 1 0,1 1 0,2 0 0,22-34 1,-32 54 443,0 1 1,1-1-1,-1 1 1,1 0-1,-1 0 1,1 0-1,0 0 0,0 0 1,0 1-1,0-1 1,0 1-1,0 0 1,0 0-1,7-1 1,-8 2 30,0-1 0,0 1 0,0 0 0,0 0-1,1 0 1,-1 0 0,0 1 0,0-1 0,0 1 0,0-1 0,0 1 0,0-1 0,0 1 0,0 0 0,-1 0 0,1 0-1,0 0 1,0 1 0,-1-1 0,1 0 0,-1 1 0,1-1 0,-1 1 0,2 1 0,10 20 224,-1 0 1,-1 1 0,-1 1 0,-1-1-1,-2 1 1,0 1 0,-2-1-1,4 39 1,-8-23-844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57.1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50 2825,'0'0'3688,"283"-25"-3688,-245 17-488,-8-8-1128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57.4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322 0 1352,'0'0'5000,"-3"52"-3382,-7 175 3,5-123-604,-22 254 895,26-353-1911,-1 17 5,-1 0 0,-2 0-1,0-1 1,-9 23 0,12-39-36,0 0-1,0-1 1,-1 1-1,1-1 1,-1 1-1,0-1 1,0 0 0,0 0-1,-1 0 1,1-1-1,-1 1 1,0-1 0,0 0-1,0 0 1,0 0-1,-1-1 1,1 0-1,-1 1 1,0-2 0,1 1-1,-1 0 1,0-1-1,-8 1 1,8-1-59,0 0 0,0-1 1,0 1-1,0-1 0,1-1 1,-1 1-1,0-1 0,0 1 1,0-2-1,1 1 0,-1 0 1,0-1-1,1 0 0,-1 0 0,-4-3 1,3 0-60,2 0 1,-1 1-1,0-1 1,1-1-1,0 1 1,0-1-1,1 0 0,0 0 1,0 0-1,-4-11 1,2 4 89,1 0 0,1 0-1,0 0 1,0-1 0,1 1 0,1-1 0,1-13-1,0 25 57,0 1-1,0-1 0,1 1 0,-1-1 0,1 1 0,-1-1 0,1 1 0,-1 0 0,1-1 0,0 1 0,0 0 1,-1 0-1,1-1 0,0 1 0,0 0 0,0 0 0,1 0 0,-1 0 0,0 0 0,0 0 0,0 1 1,1-1-1,-1 0 0,0 0 0,1 1 0,-1-1 0,1 1 0,-1 0 0,1-1 0,-1 1 0,0 0 1,1 0-1,1 0 0,10-1-66,-1 0-1,0 1 1,15 2 0,-6-1-216,33-1-1307,-5 0-1123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57.7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 7178,'0'0'6361,"21"36"-6097,-21-36-264,85 155 148,-81-147-143,0 0 0,0 1 1,-1-1-1,0 1 0,-1 0 0,1 0 0,-2 0 1,1 0-1,-1 0 0,-1 0 0,0 0 0,-1 12 1,0 7-33,1-10-121,-1-1 0,0 1 1,-2-1-1,0 1 0,-1-1 0,0 0 0,-1 0 0,-1-1 0,-1 1 0,-1-1 0,0-1 0,-20 30 0,15-27-119,-1 3-296,-29 31 1,42-52 600,1 0 0,0 0 0,0 0 1,0 0-1,-1 1 0,1-1 0,0 0 0,0 0 0,0 0 1,0 1-1,0-1 0,0 0 0,-1 0 0,1 1 1,0-1-1,0 0 0,0 0 0,0 1 0,0-1 0,0 0 1,0 0-1,0 0 0,0 1 0,0-1 0,0 0 0,0 0 1,0 1-1,0-1 0,0 0 0,0 0 0,1 1 0,-1-1 1,0 0-1,0 0 0,0 0 0,0 1 0,0-1 0,0 0 1,1 0-1,-1 0 0,0 1 0,0-1 0,0 0 0,1 0 1,-1 0-1,0 0 0,0 0 0,0 0 0,1 1 0,-1-1 1,0 0-1,0 0 0,1 0 0,-1 0 0,0 0 1,0 0-1,1 0 0,-1 0 0,0 0 0,0 0 0,1 0 1,-1 0-1,0 0 0,0 0 0,1 0 0,-1-1 0,28 2 407,-18-1-88,171 4 2420,72 4-1622,-111-4-8180,-117-4 4077,24 0-4919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4:58.0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6777,'0'0'4297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00.2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244 210 3113,'0'0'6868,"-15"-26"-6367,-47-80-298,57 98-181,0-1 1,-1 1-1,0 0 1,0 0-1,-1 1 0,-9-9 1,13 14 19,0 1 0,0-1 1,0 0-1,0 1 0,-1 0 1,1 0-1,0 0 0,0 0 1,-1 0-1,1 1 0,-1-1 1,1 1-1,-6 0 0,7 0-33,1 0-1,0 0 0,0 0 0,-1 1 0,1-1 0,0 0 0,0 0 0,0 1 0,-1-1 1,1 1-1,0-1 0,0 1 0,0 0 0,0-1 0,0 1 0,0 0 0,0 0 0,0-1 0,0 1 1,1 0-1,-1 0 0,-1 2 0,-9 26-15,9-20 18,-7 31 5,2 0 0,2 0-1,1 0 1,3 69 0,1-79-1,0-18 20,1-1 0,-1 0 0,2 1 0,0-1 0,0 0 0,1 0 1,0 0-1,6 13 0,-7-20-14,0 0-1,1 1 1,0-1 0,-1-1 0,1 1-1,1 0 1,-1-1 0,0 1 0,1-1-1,0 0 1,0 0 0,-1-1 0,2 1-1,-1-1 1,0 0 0,0 0 0,1 0-1,-1 0 1,1-1 0,0 0 0,-1 0-1,6 0 1,-5 0-4,0-1 0,0 1 1,0-1-1,-1 0 0,1-1 0,0 1 1,0-1-1,-1 0 0,1 0 0,0-1 1,-1 1-1,1-1 0,-1 0 0,1 0 1,-1 0-1,0-1 0,6-4 0,1-4-12,-1 0 0,0 0 0,0-1 0,11-19 0,-7 11-79,111-153-3470,-74 97-444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00.6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 8074,'0'0'6649,"122"0"-8881,-88-20-3201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00.9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1 173 5569,'0'0'7394,"117"-131"-17572</inkml:trace>
  <inkml:trace contextRef="#ctx0" brushRef="#br0" timeOffset="1">512 9 3937,'0'0'8082,"78"16"-9771,-54-32-1632,-5 8-3024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01.2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5505,'0'0'7455,"0"17"-6095,14 297 4584,-14-226-5760,16-113-460,15-38-540,46-80-2079,-65 124 2217,1 0 0,1 1 1,0 0-1,2 1 0,19-16 1,-31 29 539,0 0 1,0 1-1,0-1 1,1 1-1,-1 0 1,1 1 0,0-1-1,0 1 1,0 0-1,0 0 1,0 0-1,1 1 1,-1 0 0,0 0-1,1 0 1,-1 1-1,1-1 1,8 2-1,-12 0 150,1-1-1,-1 1 0,0 0 1,0 1-1,0-1 0,0 0 1,0 0-1,0 1 0,0-1 1,-1 1-1,1 0 0,0-1 0,-1 1 1,0 0-1,1 0 0,-1 0 1,0 0-1,0 0 0,0 0 1,0 1-1,0-1 0,1 5 1,2 7 193,-1 1 1,3 22 0,-4-26-73,6 55 658,-6-40-351,0-1-1,2 0 1,1-1 0,1 1 0,1-1-1,20 45 1,-26-67-479,0 0 1,1 0-1,-1 0 0,1 0 1,0 0-1,-1 0 0,1-1 0,0 1 1,0-1-1,0 1 0,0-1 1,0 0-1,1 0 0,-1 0 0,0 0 1,1 0-1,-1 0 0,0-1 1,1 1-1,-1-1 0,1 1 0,-1-1 1,1 0-1,-1 0 0,1 0 1,-1 0-1,1-1 0,-1 1 0,0-1 1,1 1-1,-1-1 0,1 0 1,2-2-1,15-17-3242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02.1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1 158 4481,'0'0'7767,"12"-2"-7119,-1 0-507,0 0 0,-1-1 0,1 0 0,-1-1 0,0 0 0,0 0 0,0-1-1,11-7 1,24-26 243,-30 24-339,0 1 0,23-13 0,-33 22-94,1 1 0,1 0 0,-1 0 0,0 1 0,1 0 0,-1 0 0,1 0-1,0 1 1,0 0 0,11 0 0,-14 1-7,-2-1 41,0 1 1,-1 0-1,1-1 0,0 1 0,0 0 1,0 0-1,-1 0 0,1 1 0,0-1 1,0 0-1,-1 1 0,1-1 0,0 1 1,-1 0-1,1-1 0,0 1 0,-1 0 1,1 0-1,-1 0 0,1 0 0,-1 0 1,1 0-1,-1 1 0,0-1 0,0 0 1,0 1-1,0-1 0,0 1 0,0-1 0,0 1 1,0-1-1,1 3 0,23 58 831,-3 1-1,16 69 1,-12-36 451,-16-72-1079,-8-22-178,-1 1-1,0 0 1,1 0-1,-1 0 1,0 0-1,-1 0 1,1 0-1,0 4 1,-1-5-566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02.6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3641,'0'0'7257,"0"287"-6248,0-188-233,0 7 40,0-3-216,0-9-272,0-16-192,0-20-136,0-21-80,0-17-616,24-52-4673,-5-22 2632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8:24.2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83 1 6625,'0'0'11203,"136"230"-9451,-107-173-296,-5 5-495,-4 3-321,-15 9-216,-5 4-216,0 13-208,-98 36-1000,6-20-3545,-15-25-6137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03.2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66 5441,'0'0'4649,"60"3"-3053,0-1-1212,335 6 1609,216-29 568,309-36-1363,-876 57-1189,589 21 265,-421 1-82,664 49-73,-625-67-125,358 26-384,-588-28 301,-14-2 77,0 0 0,0 1-1,0 0 1,0 0-1,0 1 1,0 0-1,0 0 1,-1 0-1,1 1 1,8 5-1,-14-8 92,-1 26 4623,4 57-3987,3 0-1,21 91 1,-20-127-414,6 23-237,-4-1-1,1 80 1,-10-145-374,-1 0 1,0 0-1,-1 0 1,1 0-1,-1 1 1,1-1-1,-1 0 1,-1 0-1,1 0 1,0-1-1,-3 5 1,2-5-66,0-1 1,0 0 0,0 0-1,0-1 1,0 1-1,0 0 1,-1-1 0,1 1-1,-1-1 1,1 1 0,-1-1-1,0 0 1,1 0 0,-1-1-1,0 1 1,-4 0 0,-45 5-6789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03.5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51 9074,'0'0'2486,"64"-1"-1106,532-6 3010,-317 8-2648,739-14 1447,-1000 13-3207,478-20 576,-182 15-3440,-253 4-215,-48-4 417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04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127 1 3289,'0'0'7653,"-11"7"-7161,7-4-428,0 0 0,0 0 0,1 0 0,-1 1-1,1-1 1,0 1 0,0 0 0,0 0 0,0 0-1,-3 7 1,4-4 70,-1 0-1,1 1 1,1-1 0,-1 1-1,1-1 1,0 1 0,1 0-1,0 10 1,8 193 2542,-3 372-624,-25-428-4920,8-77-2340,-3-129-2575,0-44 7122,1 31 4829,14 64-4042,0-1 0,-1 0 0,1 0 0,0 0 0,0 0 0,0 1 0,0-1 0,0 0 0,0 0 0,0 0 0,1 0 0,-1 0 0,0 1 0,0-1 0,0 0 0,1 0 0,-1 0 0,1 1 0,-1-1 0,1 0 0,-1 0 0,1 1-1,-1-1 1,1 0 0,-1 1 0,1-1 0,0 1 0,-1-1 0,1 1 0,0-1 0,-1 1 0,1-1 0,1 1 0,32-8 1324,-22 6-986,624-83 7762,10 29-5495,-550 49-2362,684-82 1258,-172 15-1020,20 41-129,75 69-510,-100-14-1958,-718-28-7515,34-5 1155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04.9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5049,'0'0'6061,"41"35"-4804,129 125-160,-160-148-972,-1-1 0,0 2 0,-1-1 0,0 1 0,-1 0 0,0 1 0,-1 0 0,-1 0 0,6 21 0,22 104 1509,-6 2-1,16 247 1,-30-47-2080,-11-16-6636,-2-320 6888,0-43-3429,0-17-1054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05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1 349 4129,'0'0'4078,"46"-31"-2524,159-101 37,-185 120-1380,1 1 0,1 1 0,-1 1 0,2 1 0,-1 1 0,1 1-1,0 1 1,0 1 0,37-2 0,-25 2-28,522-11 2595,-378 17-1963,209 0 274,205-1-144,-63-38 373,-170 6-381,1018 5 324,-1172 26-1211,-62 7-71,234 41 0,-62-4-56,-276-39-171,27 2-4141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05.7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0 5505,'0'0'9802,"0"263"-8137,0-144-241,5 12-208,-5 9-248,0 0-504,0-5-319,0-8-145,0-16-809,0-17-1711,0-7-969,0-30-2208,-25-24-969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06.0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6425,'0'0'5530,"268"37"-9027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43.7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13 2377,'0'0'3835,"-11"-3"-3370,1 0-251,-16-3-270,18 5 495,9 5 783,1-2-949,1 0-1,-1-1 1,0 1-1,1-1 1,-1 0-1,1 1 1,-1-1-1,1-1 1,0 1-1,0 0 1,-1-1-1,1 1 1,0-1-1,5 0 1,49-1 679,-30 0-520,181-3 163,-205 3-594,0 1 0,0 0 0,1 1 0,-1-1 0,0 1 0,0-1 0,0 1 0,0 0 0,0 0 0,0 0 0,0 1 0,0-1 0,0 1 0,0 0 0,3 2 0,-3-1 1,-1 0 0,1 0 0,-1 0 0,0 1 0,0-1 0,0 0 0,0 1 0,-1 0 0,0 0 0,1-1 0,-1 1 0,1 6-1,1 6 4,0 0 0,-1 0 0,-1 1 0,-1-1 0,0 0 0,-1 0 0,0 1 0,-1-1 0,-1 0 0,-1 0 0,-1-1 0,0 1 0,0-1 0,-2 0 0,0 0 0,-11 17-1,-9 4-2,-1-1 0,-2-1 0,-2-2-1,-1 0 1,-1-3 0,-61 41-1,91-66 19,0-1 0,0-1-1,-1 1 1,1-1-1,-1 1 1,1-1 0,-1 0-1,0-1 1,0 0-1,0 1 1,0-1 0,-10 0-1,26-7-9,20-6-40,0 1 1,1 1 0,0 2 0,0 2 0,0 0-1,1 2 1,63 1 0,-92 3 29,-1 0 0,1 0 0,-1 0 0,0 0 0,1 1 0,-1-1 0,0 1 0,1 0 0,-1 0 0,0 0 0,0 0 0,0 1 0,0-1 0,0 1 0,0 0 0,0 0 0,0 0 0,-1 0 0,1 0 0,-1 0 0,1 1 0,-1-1 0,0 1 0,0 0 0,0 0 0,0 0 0,-1 0 0,1 0 0,-1 0 0,0 0 0,0 0 0,1 6 0,2 11 32,-1 1-1,-1 0 1,-1-1-1,-3 42 0,1-40 22,-1-9-8,0 1 1,-1-2-1,0 1 1,-1 0 0,0-1-1,-1 1 1,0-1 0,-1 0-1,-1-1 1,0 0-1,0 0 1,-1 0 0,-1-1-1,0 0 1,0-1 0,0 1-1,-1-2 1,-1 0-1,0 0 1,0-1 0,0 0-1,-1-1 1,0 0 0,0-1-1,0 0 1,-1-1-1,-20 4 1,29-7-215,1 0 0,-1-1 0,1 1 1,0-1-1,-1 0 0,1 0 0,-1-1 0,1 1 0,-1 0 0,1-1 0,0 0 1,-1 0-1,1 0 0,0 0 0,0-1 0,0 1 0,0-1 0,0 0 0,0 0 0,0 0 1,-4-4-1,3 0-1171,0 0 0,1-1 0,-1 0 0,-3-10 0,7 17 1314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11.8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 0 3633,'0'0'9582,"-7"0"-7840,5 0-1660,0 1 0,1-1 0,-1 0 0,1 0 0,-1 1 0,1-1 0,-1 0 1,1 1-1,0 0 0,-1-1 0,1 1 0,-1 0 0,1 0 0,0-1 0,0 1 0,-1 0 1,1 0-1,0 1 0,0-1 0,0 0 0,0 0 0,0 0 0,1 1 0,-1-1 1,0 0-1,0 1 0,1-1 0,-1 1 0,1-1 0,0 1 0,-1 2 0,-1 9 437,0 0 0,1-1 0,1 21-1,0-1 170,-3 752 4684,5-407-5894,-1-391-2609,7-154-7084,-7 60 4749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12.3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0 101 1208,'0'0'9769,"48"-16"-8193,159-48-217,-183 58-1120,-1 1 0,1 1 0,0 1 0,0 1-1,47 2 1,-25 1 75,56-1 399,0 3 0,122 22 0,-89-7-1572,193 2-1,-132-12-1697,-31 12 668,-109-11 1598,90 3 1,-145-12 360,0 0 1,0-1 0,1 1 0,-1 0 0,0 0-1,0 0 1,0 1 0,0-1 0,1 0-1,-1 0 1,0 1 0,0-1 0,0 0 0,0 1-1,0-1 1,0 1 0,0 0 0,0-1-1,0 1 1,0 0 0,0 0 0,0-1-1,0 1 1,1 2 0,-1 0 151,-1 0 0,1 0 0,-1 0 0,1 0 0,-1 1-1,0-1 1,0 0 0,-1 5 0,0 5-698,-14 114 1630,2-26-76,-21 658 3473,34-496-5094,0-256 213,0 1 0,-1-1 1,0 1-1,0 0 0,0-1 0,-4 9 1,4-13 26,0 0 0,0 0 0,-1-1 0,1 1-1,-1-1 1,0 1 0,0-1 0,0 0 0,0 0 0,0 0 0,0 0 0,0 0 0,-1 0 0,1 0 0,-1-1 0,1 1 0,-1-1 0,-3 1 0,-27 5-4979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2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463 421 1632,'0'0'11124,"1"-20"-10342,1-15-645,2-38 382,-8-110-1,3 178-490,0 0-1,0 0 0,-1 0 0,0 0 0,1 0 0,-2 0 1,1 0-1,0 1 0,-1-1 0,0 1 0,0-1 0,0 1 0,-1 0 1,0 1-1,1-1 0,-1 0 0,0 1 0,-1 0 0,1 0 0,-1 0 1,1 1-1,-1-1 0,0 1 0,0 0 0,-6-1 0,2 0-12,0 1 0,0 1 0,0-1 0,0 2-1,0-1 1,0 1 0,0 1 0,0-1 0,0 1 0,1 1-1,-1 0 1,0 0 0,0 1 0,-12 5 0,9-1-22,0 1-1,0 0 1,1 1 0,0 0 0,1 0 0,0 1 0,0 0 0,-16 24-1,9-9-7,1 1 1,1 0-1,-14 35 0,22-44 0,0 1-1,1 0 1,1 1 0,1-1 0,0 1 0,1 0 0,1 0 0,1 0 0,1 0 0,1 0-1,3 25 1,-3-39 4,1 0-1,0 0 1,0 0 0,0 0-1,0-1 1,0 1-1,1-1 1,0 1-1,0-1 1,0 0 0,1 0-1,-1-1 1,1 1-1,0-1 1,0 1-1,0-1 1,1-1-1,-1 1 1,1 0 0,-1-1-1,1 0 1,0 0-1,0-1 1,6 2-1,10 2-105,0-1 0,0-1 0,1-1 0,32-1 0,-32 0-161,0-1-1,1-1 1,-1-1-1,0-1 0,-1-1 1,1 0-1,-1-2 1,0-1-1,24-10 0,-9-4-2786,51-36 0,-54 30-2451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08.7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 38 4137,'0'0'7363,"-5"-5"-6528,-15-18-306,20 23-508,0 0 0,0-1-1,0 1 1,0 0 0,0-1 0,0 1-1,0 0 1,0 0 0,-1-1 0,1 1 0,0 0-1,0 0 1,0-1 0,1 1 0,-1 0-1,0-1 1,0 1 0,0 0 0,0 0-1,0-1 1,0 1 0,0 0 0,0 0-1,0-1 1,1 1 0,-1 0 0,0 0 0,0 0-1,0-1 1,0 1 0,1 0 0,-1 0-1,0 0 1,0-1 0,1 1 0,-1 0-1,0 0 1,0 0 0,1 0 0,-1 0-1,0 0 1,0 0 0,1 0 0,-1 0 0,0 0-1,0-1 1,1 1 0,-1 0 0,0 1-1,1-1 1,-1 0 0,0 0 0,0 0-1,1 0 1,-1 0 0,0 0 0,1 0-1,22 0 502,-20 0-306,10 0 175,10 0 1345,0 0-1,45 8 1,-25-2-776,-1-2 0,1-2 0,57-4 0,-16 1-561,473 1-238,-621-3-7511,21-7-590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12.6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7410,'0'0'5753,"292"0"-5753,-180 0-384,-20 0-1537,-28 0-2576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12.9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6505,'0'0'336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21.3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396 140 5081,'1'-3'14562,"-4"-24"-13593,0 20-915,1 1-1,-2-1 0,1 1 0,-1 0 0,1-1 0,-2 2 0,1-1 1,-1 0-1,0 1 0,-8-8 0,8 9-26,1 1 0,-1-1 0,0 1-1,0 0 1,0 0 0,0 0 0,0 1 0,-1 0-1,1 0 1,-1 0 0,1 1 0,-1 0 0,-11-1 0,12 1-29,0 1 0,0 0 0,0 0 0,-1 1 0,1-1 0,0 1 0,0 0 0,0 1 0,0-1 0,0 1 0,1 0 1,-1 0-1,0 1 0,1-1 0,-1 1 0,1 0 0,0 0 0,0 0 0,0 1 0,1-1 0,-1 1 0,1 0 0,0 0 1,-6 9-1,-8 12 3,0 1 1,1 0-1,2 1 1,1 1-1,1 0 1,1 0-1,2 1 1,0 1 0,2 0-1,2 0 1,-4 57-1,8-69-7,0-1 19,1 1 0,0 0-1,1 0 1,6 28 0,-6-40-9,1-1 0,0 0 0,0 0 0,0-1 0,1 1 0,-1 0 0,1-1 0,0 1 0,0-1 1,1 0-1,-1 0 0,1 0 0,0-1 0,0 1 0,0-1 0,1 0 0,-1 0 0,1 0 0,8 3 0,2 0-27,1-2 0,-1 0 0,1-1 0,-1 0 0,1-1 0,0-1 0,0 0 0,0-1 1,-1-1-1,1-1 0,0 0 0,0-1 0,-1 0 0,0-2 0,0 0 0,0 0 0,0-1 0,-1-1 0,15-9 0,-4-5-594,0-1-1,-1-1 0,-1 0 1,21-30-1,69-111-10463,-88 122 5755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21.6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0 33 5801</inkml:trace>
  <inkml:trace contextRef="#ctx0" brushRef="#br0" timeOffset="1">0 33 5801,'243'52'1881,"-194"-42"1685,-30-10-874,33 0-1076,218-4 2368,-185-1-3367,101-19 0,-103 8-964,138-22 1799,-110 31-2948,-80 7-1232,48 8 0,-54-4-3261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22.0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312 207 5329,'0'0'7965,"-14"-31"-7503,-44-94 124,55 120-516,1 1 1,-1-1-1,0 1 1,0-1-1,0 1 1,0 0-1,-7-6 1,9 9-39,0 0 0,0 1 0,0-1 1,-1 0-1,1 1 0,0-1 0,0 1 0,0 0 0,-1-1 0,1 1 1,0 0-1,-1 0 0,1 0 0,-3 0 0,-4-1 145,3 0-106,1 1 1,-1-1 0,0 1 0,0 0 0,0 0-1,0 0 1,0 1 0,1-1 0,-1 1 0,0 0-1,0 1 1,1-1 0,-1 1 0,1 0 0,0 0-1,-1 1 1,-6 4 0,4-1-67,1 1-1,0-1 0,1 1 1,-1 0-1,2 1 1,-1-1-1,1 1 1,-7 16-1,4-8-4,1 1 0,1 0 1,1 1-1,0-1 0,-1 21 1,0 91 140,5-126-133,0 2 11,0 1 1,0 0 0,1-1-1,-1 1 1,1 0-1,1-1 1,-1 1 0,1-1-1,0 0 1,0 1 0,0-1-1,1 0 1,0 0 0,0-1-1,0 1 1,0 0-1,1-1 1,0 0 0,0 0-1,0 0 1,0 0 0,0-1-1,1 0 1,0 0-1,0 0 1,0 0 0,0-1-1,0 1 1,0-1 0,1-1-1,-1 1 1,1-1 0,-1 0-1,1 0 1,6 0-1,5 1 0,0-1-1,1 0 0,-1-1 0,0-1 0,0-1 0,26-5 0,-35 5-50,0-1 1,1 0-1,-1 0 0,0-1 0,-1 0 1,1 0-1,-1-1 0,0 0 1,0-1-1,0 1 0,-1-1 0,1-1 1,-2 1-1,8-10 0,-6 6-244,-1 0-1,0 0 1,-1-1 0,0 0-1,0 0 1,-1 0 0,-1-1-1,3-16 1,-2-1-1371,-1-1 1,-2-33-1,-1 12-2514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22.5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3249,'0'0'9610,"20"57"-8586,4-32 248,0 4 185,1 3-161,-1 5-104,-5 4-464,1 9-432,-10 3-296,-10 25-912,0-12-2281,0-13-3592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23.3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283 9 2433,'0'0'8385,"-5"-1"-7495,-17-2 388,0 0 1,-44 2-1,54 1-1082,9 0-153,-1 1 1,0 0-1,0 0 0,1 0 0,-1 0 0,1 0 0,-1 1 0,1 0 0,-1-1 0,1 1 0,0 0 0,0 1 0,0-1 0,0 1 1,0-1-1,1 1 0,-1 0 0,1 0 0,0 0 0,0 0 0,-2 4 0,-7 11 251,2 0-1,-13 34 1,12-27 12,3-10-133,1 0-1,1 1 0,1 0 0,0 0 0,1 0 0,0 0 0,2 0 0,0 1 0,0-1 0,3 21 0,-1-33-127,0 0 0,1 0-1,-1 0 1,1-1 0,0 1 0,0 0 0,0-1-1,0 1 1,1-1 0,0 0 0,-1 1 0,1-1 0,0 0-1,0-1 1,1 1 0,-1-1 0,1 1 0,-1-1-1,1 0 1,5 2 0,3 1 0,1 0 0,-1-1 1,1 0-1,0-1 0,15 2 0,-2-1-32,0-2-1,-1 0 1,1-2-1,0-1 1,41-6-1,-60 6-32,1-1 1,-1 1-1,0-2 0,1 1 0,-1-1 0,-1 0 1,1 0-1,0-1 0,-1 0 0,1 0 0,-1-1 1,0 1-1,-1-1 0,1-1 0,-1 1 0,0-1 1,0 0-1,-1 0 0,0 0 0,0-1 0,0 1 1,-1-1-1,4-12 0,-4 8-73,0 1 0,-1-1 0,-1 0 1,1-17-1,-2 24-22,0 1 1,0-1-1,0 0 1,0 1-1,-1-1 1,0 1-1,1-1 1,-1 1-1,0-1 1,-1 1 0,1 0-1,-1 0 1,1-1-1,-1 1 1,0 0-1,0 1 1,0-1-1,-5-4 1,-7-1-878,1 1 0,-1 1 0,-1 0 0,1 1 0,-22-4 0,-21-4-4803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23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4729,'0'0'9210,"244"33"-9674,-181-33-4305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15.9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4 1824,'0'0'2289,"-15"-4"-2841,10 8 272,-5 25-264,6 0-137,-1-9-719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16.2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268 0 2441,'-37'24'1244,"27"-26"1731,5 2-1307,3 13-1317,-1 43 388,-15 80 0,5-47-74,-94 864 946,105-936-1695,-16 122-1391,17-136 1365,-9 27-830,10-29 835,-1 0-1,1 0 1,-1 0-1,0 0 1,0 0-1,1 0 1,-1 0-1,0 0 1,0-1-1,0 1 1,0 0-1,0-1 1,0 1-1,0 0 1,-1-1-1,1 1 1,0-1-1,0 0 0,0 1 1,0-1-1,-2 0 1,-17 1-2293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09.0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18 5977,'0'0'14709,"45"-3"-13456,149-8-210,104 8 946,-185 4-1561,-56-1-311,100 16 0,-156-16-192,0 0-1,1 0 0,-1 0 0,0 1 0,0-1 1,0 0-1,1 1 0,-1-1 0,0 0 0,0 1 1,0 0-1,0-1 0,0 1 0,2 1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16.5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5129,'0'0'5521,"19"218"-4497,6-140-375,-1 0-265,5-13-224,-4-11 0,-1-21-152,0-25 104,5-8 8,10-17-120,34-94-512,-5 9-3017,-14-1-3008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29.4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5 105 5385,'-5'0'10785,"235"1"-5967,292-4-690,-53-48-3394,-65 3-1099,-390 47 123,-2 0-818,1 0 0,-1 1-1,22 3 1,-33-3 712,0 0 0,-1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30.7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84 236 5697,'0'0'7941,"-1"-11"-7063,1 3-535,-5-36 152,4 40-67,0 1 0,0 0-1,0-1 1,0 1 0,-1 0 0,0 0-1,-3-5 1,5 8-329,0 0-1,0 1 1,0-1 0,0 0-1,0 1 1,0-1 0,0 0-1,0 0 1,0 1 0,0-1 0,-1 0-1,0 3 889,0-3-888,1 0-1,0 0 1,0 0 0,0 0-1,-1 0 1,1 1 0,0-1 0,-1 0-1,1 0 1,0 0 0,0 0-1,-1 0 1,1 0 0,0 0-1,-1 0 1,1 0 0,0 0-1,0 0 1,-1 0 0,1 0-1,0 0 1,-1 0 0,1 0 0,0 0-1,0-1 1,-3 0 888,3 0-889,0 1 1,0 0 0,0 0-1,0-1 1,-1 1 0,1 0 0,0 0-1,0-1 1,0 1 0,0-1-1,-2 27 383,3-23-495,-16 321 1261,-9 251 595,43-1168-3188,5 115 1638,-41 809 285,0-53-3,-1 20-244,17-286-465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56.3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312 103 2545,'0'0'5742,"9"-2"-4295,31-10-504,-39 12-653,0-1-1,0 1 1,1 0-1,-1-1 1,0 1-1,0-1 1,0 0-1,0 1 1,0-1 0,-1 0-1,1 1 1,0-1-1,0 0 1,0 0-1,-1 0 1,1 0-1,0 0 1,-1 0 0,1 0-1,-1 0 1,1 0-1,-1 0 1,1 0-1,-1 0 1,0 0-1,1 0 1,-1 0 0,0 0-1,0-1 1,0 1-1,0 0 1,0-2-1,-1 1-212,1 0 0,-1-1 0,1 1 0,-1 0 0,0 0 0,0 0 0,0 0 0,0-1 0,0 1 0,0 1 0,-1-1 0,-1-3 0,-2 2-89,0 0 1,0-1 0,0 2-1,-1-1 1,1 0 0,-1 1 0,1 0-1,-1 1 1,0-1 0,0 1 0,1 0-1,-1 0 1,0 1 0,0 0 0,-11 1-1,9-1-8,0 1-1,0 0 0,0 0 1,0 1-1,0 0 0,1 1 1,-1-1-1,1 1 0,-1 1 1,1 0-1,-9 6 0,4 0 6,2 0 0,-1 1 0,2 0 0,-1 1 0,2 0 0,-15 26 0,9-9 7,1 0 1,-12 39-1,15-28 4,2 0-1,2 0 0,1 1 0,2 0 0,3 44 0,0-76 2,0 1-1,1-1 1,0 0 0,1 1-1,0-1 1,0 0 0,1 0-1,6 15 1,-6-18 0,1 1 0,0-2-1,0 1 1,1 0 0,0-1 0,-1 0 0,2 0 0,-1 0 0,1-1 0,-1 0 0,1 0 0,7 4-1,-2-3-12,0-1-1,0 0 1,0-1-1,1 0 0,-1 0 1,1-1-1,-1-1 1,1 0-1,0-1 0,-1 0 1,1 0-1,0-2 1,-1 1-1,1-1 0,-1-1 1,1 0-1,-1-1 1,0 0-1,16-9 0,-11 2 9,-2-1 0,0 0 0,0-2-1,-1 1 1,-1-2 0,17-22-1,55-106-2149,-32 51-2745,-26 53 168,-6 5-462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56.6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8074,'0'0'7885,"53"10"-6902,-2 1-800,15 3 2,0-3-1,1-3 1,88 0 0,532-8-644,-609 6-1746,-29 3-5773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57.0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468 199 8282,'0'0'5062,"-17"-30"-4972,-58-94 35,72 120-111,0 1 1,0-1-1,0 0 1,0 1-1,-1-1 0,1 1 1,-1 0-1,0 1 1,0-1-1,0 0 1,-5-1-1,5 2 16,0 1-1,0 1 1,0-1 0,0 0 0,0 1-1,0 0 1,0 0 0,-5 1-1,-6 0 95,8-1-80,0 0-1,0 0 1,0 1 0,0 0-1,0 1 1,1 0 0,-1 0-1,0 0 1,1 1 0,0-1-1,-12 8 1,9-3-19,0 1-1,1-1 1,0 1 0,0 0 0,1 1 0,-11 16 0,4-3-9,0 0 1,2 2-1,1-1 1,1 1-1,0 1 1,-8 41-1,9-24-9,3-1 0,1 2 0,1 54 1,4-92-8,0 0 1,0-1 0,0 1 0,1 0 0,-1-1 0,1 1-1,0-1 1,0 1 0,1-1 0,0 1 0,-1-1 0,1 0 0,1 0-1,-1 0 1,4 4 0,-3-5 0,1 0 1,0 0-1,0 0 0,0-1 0,0 0 0,0 0 1,0 0-1,0 0 0,1 0 0,-1-1 1,1 0-1,-1 0 0,1 0 0,8 0 1,2 0 2,0 1 1,0-2-1,0 0 1,0-1-1,0 0 1,0-2-1,0 1 1,0-2-1,-1 0 1,1-1 0,-1 0-1,-1-1 1,1 0-1,-1-1 1,0-1-1,22-17 1,-17 12-232,-1-2-1,0 0 1,0-1 0,-2-1-1,0-1 1,24-37 0,27-68-5466,-45 73 1128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57.3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0 1 264</inkml:trace>
  <inkml:trace contextRef="#ctx0" brushRef="#br0" timeOffset="1">0 1 264,'80'82'6898,"-62"-64"-747,-6-19-5844,507 3 5028,-55-38-3094,-142 7-4831,-108 21-7114,-194 8 1674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57.6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379 266 4129,'0'0'7003,"-4"-39"-6630,-17-121-201,21 156-164,-1 0 1,0-1-1,0 1 0,0 0 0,-1 0 1,1 0-1,-1 0 0,0 0 0,0 1 0,0-1 1,-1 0-1,-3-4 0,4 7 0,0 0 0,0 0 0,0 0-1,1 0 1,-1 0 0,0 0 0,-1 1 0,1-1-1,0 0 1,0 1 0,0 0 0,0 0 0,-4-1 0,-2 1 21,2-1-5,0 1 0,1 0 0,-1 1-1,0-1 1,0 1 0,0 0 0,1 1 0,-1-1 0,0 1 0,1 0 0,0 1 0,-1-1 0,1 1 0,0 0 0,0 0 0,0 1 0,1 0 0,-1-1 0,-6 9 0,-2 4 85,0 0 0,1 1-1,1 1 1,-13 25-1,7-8 156,1 1-1,1 1 1,3 0 0,1 0-1,1 1 1,2 1-1,2-1 1,2 1-1,1 76 1,3-109-245,0-1 0,1 0 1,-1 1-1,1-1 1,0 0-1,1 1 0,0-1 1,-1 0-1,2 0 1,-1 0-1,0-1 0,7 9 1,-6-9-12,0-1-1,0 0 1,1 0 0,0 0 0,-1 0 0,1-1 0,0 1-1,0-1 1,0 0 0,1-1 0,-1 1 0,0-1 0,1 1-1,-1-1 1,6 0 0,1 1-5,-1-1 0,1 0 1,-1 0-1,1-2 0,-1 1 0,14-3 0,-18 2-12,0-1 0,0 0 0,0 0-1,0 0 1,0-1 0,-1 0-1,1 0 1,-1-1 0,0 1-1,1-1 1,-2 0 0,8-8-1,11-16-849,-1-2-1,-2 0 0,32-64 0,-15 7-4382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58.5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5569,'0'0'15852,"2"43"-14332,6-12-1519,-5-19-47,0 0 0,3 23 0,-3 107-2793,-4-94 0,1 43-5501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03.0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30 148 1176,'0'0'2250,"-5"-18"-1898,-14-56 15,17 70-185,1-1 0,0 1-1,0-1 1,1 1 0,-1-1 0,2-16 5911,18 21-4911,175-8 411,-192 8-1580,1 1 0,-1-1 0,0 1-1,0 0 1,0 0 0,0 0 0,1 0-1,-1 0 1,0 0 0,0 0 0,-1 1-1,1-1 1,0 1 0,0-1 0,-1 1-1,1 0 1,-1 0 0,1 0 0,-1 0-1,0 0 1,0 0 0,0 0 0,0 0-1,0 0 1,0 0 0,-1 0 0,1 1-1,0 3 1,3 11 74,-1 1 0,2 30 0,-4-33-87,9 124-47,0 94-3577,-6-135-1223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33.1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3833,'0'0'10409,"38"36"-9205,121 113-250,-81-73-184,-66-62-633,2-2 0,0 1-1,17 10 1,-27-19-166,0-1 0,1 0 0,0 1 0,0-2 0,0 1 0,0 0 0,0-1 0,1 0-1,-1-1 1,1 1 0,-1-1 0,1 0 0,0 0 0,-1 0 0,1-1 0,0 0 0,0 0 0,-1-1 0,1 0 0,0 0 0,-1 0-1,1 0 1,-1-1 0,1 0 0,-1 0 0,0 0 0,0-1 0,0 0 0,7-5 0,67-59-1274,-60 48 1033,1 1 0,1 1 0,0 1 1,2 1-1,-1 1 0,33-15 1,-46 26 251,1 0 0,-1 1 1,1 0-1,0 0 0,15 0 1,-20 2 43,0 0 1,0 0 0,0 1-1,-1-1 1,1 1 0,0 0 0,0 1-1,-1-1 1,1 1 0,-1 0-1,1 0 1,-1 0 0,5 3 0,3 6 481,0 0 0,17 22 0,-17-19 126,0-1-1,19 17 1,-26-27-499,0 1 1,0-1-1,0 1 1,0-2-1,1 1 0,-1 0 1,1-1-1,0 0 1,-1-1-1,1 1 1,7 0-1,0-1-96,0 0 0,-1-1 0,1 0 0,0-1 0,-1-1 0,1 0 0,-1 0 0,0-1 0,0-1 0,0 0 0,0-1 0,-1 0 0,1-1 0,16-11 1,-1 0-57,12-9-894,61-29 0,-85 48 681,1 1 0,-1 1 0,1 0 0,0 1-1,0 1 1,1 0 0,31 0 0,-44 3 217,4-1 7,-1 1 1,1-1 0,-1 2-1,1-1 1,0 1-1,-1 1 1,0-1-1,1 1 1,-1 0-1,0 1 1,0 0 0,0 0-1,10 6 1,13 12 81,0 0 154,48 26 0,-66-41-131,1-1 1,0 0 0,0 0-1,0-2 1,0 1 0,1-2 0,19 2-1,18-1-614,67-4-1,-83-8-2300,-5-9-2553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05.0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185 90 1336,'0'0'4427,"-2"-15"-3478,-9-45 107,12 59-970,-1 1-1,0-1 1,0 0-1,0 1 1,-1-1-1,1 0 1,0 1-1,0-1 1,0 0-1,0 1 1,-1-1-1,1 0 1,0 1-1,0-1 1,-1 1-1,1-1 1,-1 1-1,1-1 0,0 1 1,-1-1-1,1 1 1,-1-1-1,1 1 1,-1-1-1,1 1 1,-10 3 3845,10 66-2416,1 54 399,-22 186 0,13-258-1745,-1-2 141,-2 84 1,11-133-281,0 0-1,0 0 1,0 1 0,0-1-1,0 0 1,0 0-1,0 1 1,0-1 0,0 0-1,0 0 1,0 1 0,0-1-1,-1 0 1,1 0 0,0 1-1,0-1 1,0 0 0,0 0-1,0 0 1,0 1-1,-1-1 1,1 0 0,0 0-1,0 0 1,0 0 0,0 1-1,-1-1 1,1 0 0,0 0-1,0 0 1,0 0-1,-1 0 1,1 0 0,0 1-1,0-1 1,-1 0 0,1 0-1,0 0 1,0 0 0,-1 0-1,1 0 1,0 0 0,0 0-1,-1 0 1,1 0-1,0 0 1,0 0 0,-1 0-1,1-1 1,0 1 0,0 0-1,0 0 1,-1 0 0,1 0-1,0 0 1,0 0 0,0-1-1,-1 1 1,1 0-1,0 0 1,0 0 0,0 0-1,0-1 1,-1 1 0,1 0-1,0 0 1,0-1 0,-14-17 604,8-4-609,0-1 0,1 0 0,2-1 0,-1-25-1,3-100-464,2 75 250,-1-159-119,0 231 254,0 7-138,10 360 166,-9-283 113,0-14-56,-7 78 0,5-126 552,1-25-330,10-450-693,-6 203-639,-4 250 1084,2 119 15,0-9 338,-21 192 0,-5-164-249,-14 114 148,38-219-134,0-30 2,0-4-50,13-318-426,-10 304 277,29-400-2785,-32 455 2734,-5 333-337,-5-242-2165,-4-15-3577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12.7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20 1848,'0'0'1985,"-1"-20"1079,-1 24-2894,0 1 0,0-1 0,0 1-1,0 0 1,1 0 0,-1 0-1,1 0 1,1 0 0,-1 8-1,-2 6 142,-66 460 2694,26-149-2191,38-292-813,11-41-318,15-11-1214,0-2 0,21-22 0,24-21-2467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10.2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166 181 2633,'0'0'7719,"-18"-24"-6474,-58-75-323,51 63-287,22 21 355,4 8 389,-1 9-1340,8 390 1148,-6-122-328,-3-150 237,0-127-970,0 0 0,1 0 0,-1-1 0,2 1 1,0-9-1,0-12 65,-1-56-371,-3 18-257,4 1 0,3-1 0,18-100 0,-21 160 433,-1 55 320,-2 1 1,-2-2-1,-19 86 0,7-73 63,-11 50 252,26-111-612,1 0-1,0 0 1,0 0 0,0 0-1,0 0 1,0 0 0,0 0-1,0 0 1,0 0-1,0 0 1,-1 0 0,1 0-1,0 0 1,0 0 0,0 0-1,0 0 1,0 0 0,0 0-1,0 0 1,0 0 0,0 0-1,-1 0 1,1 0 0,0 0-1,0 0 1,0 1 0,-2-25-45,1-33-668,1 35 76,1-1-1,1 2 1,5-25 0,-5 36 432,1 1 0,0-1 0,0 1 0,1 0 1,1 0-1,-1 0 0,1 0 0,1 1 0,6-9 0,-11 16 183,-1 1-1,0-1 0,1 1 1,-1-1-1,0 1 0,1-1 1,-1 1-1,1-1 0,-1 1 1,1 0-1,-1-1 0,1 1 0,-1 0 1,1-1-1,-1 1 0,1 0 1,0 0-1,-1-1 0,1 1 1,-1 0-1,1 0 0,0 0 1,-1 0-1,2 0 0,4 12 139,-5 31 443,-1-35-404,0 138 600,0-51-5809,0-65 344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10.8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56 1040,'0'0'6067,"-1"-9"-5043,-3-26 164,3 34-1068,1 1-1,0-1 0,0 0 1,-1 1-1,1-1 1,0 1-1,0-1 0,-1 1 1,1-1-1,-1 1 0,1-1 1,0 1-1,-1-1 0,1 1 1,-1 0-1,1-1 1,-1 1-1,1 0 0,-1-1 1,0 1-1,1 0 0,-1 0 1,1-1-1,-1 1 1,0 0-1,1 0 0,-1 0 1,1 0-1,-1 0 0,0 0 1,1 0-1,-1 0 1,0 0-1,1 0 0,-1 0 1,1 0-1,-1 0 0,0 1 1,1-1-1,-1 0 0,1 0 1,-1 1-1,1-1 1,-1 1-1,1-1 0,-1 0 1,1 1-1,-1-1 0,1 1 1,-1-1-1,1 1 1,0-1-1,-1 1 0,1-1 1,0 1-1,-1-1 0,1 1 1,0-1-1,0 1 0,0 0 1,-1-1-1,1 2 1,0 419 3408,5-353-3394,-5-67 4,0-5-2,-1-88-179,4-124-3604,-2 205 3418,0-1 0,1 1-1,1-1 1,0 1-1,0 0 1,1 0 0,1 0-1,-1 0 1,2 1-1,8-13 1,-9 19 202,-4 9 81,-1-2-4,0 61 949,1 22-75,-3-1-1,-17 104 0,17-176-1239,-1 0 0,-1 0 0,0-1 0,-1 1 0,0-1 0,-13 23 1,8-21-1777,0 0 0,-19 19 0,-22 14-7134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13.5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53 325 2016,'0'0'3479,"-8"-23"-3219,-25-71 42,31 85 39,-1 0-1,1-1 1,0 1-1,1-1 1,0 1-1,0-1 1,1 1-1,2-17 1,0-7 1693,-2-40 2039,0 90-3477,0 423 4537,0-439-5186,0 7-2027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35.7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1 3121,'0'0'5533,"0"8"-4761,0 24-208,0-7 4283,-20-25-5482,6 0-2201,-1 0-2321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36.0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220 296 6505,'-175'-247'1317,"132"199"2543,42 60-2407,1 143-124,54 897 1562,-49-987-2809,23 267 65,11 99-151,4-135-2001,-42-294 1947,3 16-1118,-3-41-384,-1-44-1167,0-23-2718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36.3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33 6417,'0'0'6832,"46"0"-5195,294-1-188,244-27-2065,-526 24-38,-55 4 1216,-4 0-493,0 1 0,-1-1-1,1 0 1,0 0-1,-1 1 1,1-1 0,0 1-1,0-1 1,0 1-1,0 0 1,0-1 0,-1 1-1,1 0 1,0 0 0,1 0-1,-1 0 1,0 0-1,0 0 1,-1 1 0,0 8-27,0-1 1,0 1-1,1 0 1,0 0-1,1 0 1,1 16-1,0 2 102,18 683 2379,-4-41-2438,-15-669-87,1 53-937,-3 0 0,-2-1 0,-2 0 0,-3 0 0,-2 0 0,-21 61 0,-7-21-4093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36.7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5617,'0'0'11459,"258"90"-8995,-122-69-1400,25-5-776,87-3-288,-39-5-3880,-34-8-6098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37.5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 58 4505,'0'0'7850,"-11"-9"-6878,-34-29-225,33 28 377,13 32-232,4 19 822,10 41 1,3 19-15,20 253 1669,36 219-2157,-69-544-1297,-3-14-79,1-1 0,0 1 0,1 0 0,0-1 0,1 0 0,1 0 0,0 0 0,9 15 0,-14-29 94,-1 1 0,0-1 1,0 1-1,1-1 0,-1 1 1,0-1-1,1 1 1,-1-1-1,1 1 0,-1-1 1,1 1-1,-1-1 0,0 0 1,1 1-1,-1-1 1,1 0-1,0 0 0,-1 1 1,1-1-1,-1 0 0,1 0 1,-1 0-1,1 1 1,0-1-1,-1 0 0,1 0 1,-1 0-1,1 0 0,0 0 1,-1 0-1,1 0 1,-1-1-1,1 1 0,-1 0 1,1 0-1,0 0 0,-1 0 1,1-1-1,-1 1 1,1 0-1,-1-1 0,1 1 1,-1 0-1,1-1 0,-1 1 1,1-1-1,-1 1 1,0 0-1,1-1 0,-1 1 1,0-1-1,1 0 1,-1 1-1,0-1 0,0 1 1,1-1-1,-1 1 0,0-1 1,0 1-1,0-1 1,0 0-1,0 0 0,46-164-8893,-21 60 3987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33.8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 1 6193,'0'0'13515,"0"42"-1572,-17-68-22081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38.0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1 207 6609,'0'0'9436,"63"-24"-7829,-63 24-1607,279-100 1443,-230 85-1072,2 2 0,-1 2 0,2 2 0,55-2-1,-51 7-72,683-15 1692,-531 20-1902,449 31 188,-475-18-217,241 21-75,161 10-183,-294-40-616,56 3-880,-343-9 1719,0 1-1,0 0 1,0 1-1,0-1 1,0 1-1,0-1 1,0 1-1,0 0 1,-1 0-1,1 0 1,0 0-1,0 1 1,-1-1-1,5 3 1,-6-1-18,1-1 1,-1 1-1,0 0 0,0-1 1,0 1-1,0 0 0,-1 0 1,1 0-1,-1 0 0,1 0 1,-1 0-1,0 0 1,0 0-1,-1 3 0,0 250 1187,6 390-1467,-4-567-5743,-1-78 5763,0-1-1,0 1 1,1 0 0,-1-1 0,0 1 0,0-1-1,-1 1 1,1 0 0,0-1 0,0 1-1,0-1 1,0 1 0,-3 4-1780,-13-3-3295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38.3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6641,'0'0'6058,"389"62"-4242,-150-38 577,57 1-201,45-9-984,-30 1-712,-73-13-352,-82 4-144,-54-4-400,30 17-3648,-30-1-1722,-24-3-1447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33.1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1 116 5977,'0'0'7147,"29"22"-6041,4 3-738,11 9 628,98 57 0,-48-35 593,66 35 146,-130-77-1585,1 0 0,0-2 0,47 12 0,-48-19-203,1-1 1,0-1-1,0-2 1,0-1-1,1-2 1,-2-1-1,1-1 1,0-2-1,-1 0 0,0-3 1,0 0-1,33-16 1,32-18-358,94-37-146,-163 71 549,0 1 0,1 2 0,0 1 0,-1 1 0,44-1 0,-54 5 42,5-1 225,1 1 1,0 1-1,-1 1 1,1 1 0,-1 0-1,41 14 1,70 31 716,105 43 1772,-204-77-2454,1-1 1,0-2-1,62 12 1,-75-20-275,1 0 1,-1-2 0,1 0-1,0-2 1,-1 0 0,1-2-1,37-8 1,-25 0-121,0-1-1,-1-2 1,39-22 0,97-65-1047,-103 59 634,-26 18 190,214-121-1603,-224 131 1774,1 2 0,0 0 1,1 2-1,0 1 0,0 2 0,59-6 1,-61 12 254,37 2 1,-56 0 43,-1 0 1,1 1-1,-1 0 1,0 1-1,1 1 0,16 7 1,-4 1 105,1-2 0,0 0 0,0-2 0,1 0 1,0-2-1,0-1 0,1-1 0,39 2 0,47-5-97,1-5 0,111-17 0,370-58-426,0 47-2979,-586 32 3127,10-1-219,0 2 0,0 0 0,-1 0 0,23 6 0,-36-6 134,1 1 0,-1-1-1,0 1 1,0 0-1,0 0 1,-1 0 0,1 0-1,0 1 1,-1-1 0,1 1-1,-1 0 1,0 0-1,0 1 1,0-1 0,-1 0-1,1 1 1,-1 0-1,0 0 1,0-1 0,0 1-1,2 6 1,7 35-5097,-10-10-3352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33.7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0 4329,'0'0'8636,"0"19"-7357,0 311 4425,1-178-4498,-3 169-2304,2-320 1051,0 7-449,-1 0 0,0 0 0,0 0 0,-3 11 0,4-18 309,-1 0-1,1 0 0,0-1 0,0 1 1,-1 0-1,1 0 0,-1 0 0,1 0 1,-1 0-1,1-1 0,-1 1 0,1 0 0,-1 0 1,0-1-1,1 1 0,-1 0 0,0-1 1,0 1-1,1-1 0,-1 1 0,0-1 1,0 1-1,0-1 0,0 0 0,0 1 1,1-1-1,-1 0 0,0 0 0,0 1 1,0-1-1,0 0 0,0 0 0,0 0 0,0 0 1,0 0-1,0-1 0,0 1 0,0 0 1,0 0-1,0-1 0,0 1 0,1 0 1,-1-1-1,0 1 0,0-1 0,-1 0 1,-12-13-3437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34.0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3961,'0'0'7537,"4"246"-6472,21-176-137,-1-4 136,0-13 56,1-8 49,-1-16 15,5-17-96,10-12-152,10-12-336,19-45-600,44-75-840,-15 17-2849,-19 4-3456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59.6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4025,'0'0'12218,"0"-54"-11465,10 54-513,14-4-128,5 0-112,5 4-16,5 0-632,24 0-1505,-4 4-1240,-1 13-1232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5:59.9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7730,'0'0'9306,"24"0"-12099,6 0-560,-6 0-2160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00.2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1 5009,'0'0'8538,"-39"4"-8538,44 8-8,29 5-808,0-1-1625,-10-4-1104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00.5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3489,'0'0'14227,"78"0"-16172,-5 4-1263,-10 4-3450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00.8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7554,'0'0'3896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10.4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9 112 3993,'0'0'7556,"-1"-9"-7090,-5-17-199,4 35 93,12 65 357,3 0-41,-3 0-1,0 94 1,-10 58 264,0-225-808,1-5 98,9-34-179,2 2 1,2 0 0,27-53 0,-20 44-117,185-361-1778,-203 401 1838,0 0-1,0 0 1,0 1-1,1-1 1,-1 1-1,1-1 1,8-6 0,-11 11 3,0-1 0,-1 1 0,1-1 0,0 1 0,0 0 0,0-1 0,0 1 0,0 0 0,0 0 0,-1-1 0,1 1 1,0 0-1,0 0 0,0 0 0,0 0 0,0 0 0,0 0 0,0 0 0,0 0 0,1 1 0,0 0 1,0 0 0,-1 0 1,0 0-1,1 0 0,-1 1 0,0-1 0,1 0 0,-1 1 0,0-1 0,0 1 0,0-1 0,0 1 0,-1-1 0,1 1 0,1 1 1,4 15 28,0 1 1,0-1 0,-2 1 0,0 0 0,1 30 0,-2 104 292,-3-104-150,1-13-26,0-24-55,0-1-1,-1 0 1,-1 0 0,1 1 0,-2-1 0,0 0-1,0 0 1,-1 0 0,-4 11 0,6-20-1,2-30 33,1 14-145,0 0 1,1 1 0,1-1 0,0 0 0,12-25 0,41-66-473,-39 73 210,-16 29 261,59-100-955,-52 90 801,1-1 1,1 2-1,0-1 0,1 1 0,13-11 1,-21 21 131,0-1 0,1 1 0,-1-1 0,1 1 0,-1 1 1,1-1-1,0 0 0,7 0 0,-10 1 38,0 1 0,0 0 0,0-1 0,0 1 0,1 0 0,-1 0-1,0 0 1,0 0 0,0 1 0,0-1 0,0 1 0,0-1 0,0 1 0,0 0 0,0 0 0,0 0-1,0 0 1,0 0 0,-1 0 0,1 0 0,0 0 0,-1 1 0,3 1 0,0 4 6,1 1 1,-1 0-1,-1 0 0,1 0 1,-1 0-1,-1 0 1,0 1-1,0-1 0,0 1 1,0 9-1,0 97 8,-3-75-2,2-11-1,-1 2 8,0 0 0,-2 0 0,-10 55-1,9-74-103,-4 11-299,2-1-1,1 0 0,-2 32 0,6-54 359,0 0 0,1-1-611,-1 1 611,0 0 0,0 0 1,0 0-1,1 0 0,-1 0 0,0 0 0,0 0 0,0 0 0,0 0 0,0 0 0,0 0 0,0 0 0,0 0 0,0 0 0,1 0 0,-1 0 0,1 2-611,-1-2 611,0 0 1,0 0-1,0 0 0,0 1 0,21-17-2790,12-20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15.1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1745 140 4241,'-16'4'13635,"10"-5"-13542,0 0 1,0-1-1,0 1 1,0-1-1,1-1 1,-1 1 0,1-1-1,-1 0 1,1 0-1,0-1 1,0 0-1,-5-5 1,-30-18-85,14 14-5,-1 2 1,-1 0-1,0 2 0,0 2 0,0 0 0,-45-4 0,-178 2 22,224 9-26,-12 1-3,1 3 0,-1 1-1,1 2 1,-1 1 0,-69 27 0,13 3 7,-92 53 0,146-70 50,1 3-1,-71 55 0,91-62-24,0 1 0,2 1-1,0 1 1,1 1 0,1 0 0,-21 37 0,6 0 65,4 1 1,2 1 0,-28 102-1,41-114 47,2 1 0,2 0 0,3 0-1,1 1 1,5 67 0,1-100-84,1-1 1,1 0-1,0 0 1,1 0-1,0 0 1,2-1-1,0 0 1,0 0 0,2 0-1,-1-1 1,2-1-1,0 1 1,1-2-1,0 1 1,14 11-1,15 11 43,1-2-1,2-2 0,68 38 0,-53-37-56,2-2 0,93 34 0,-108-50-43,0-1-1,1-2 1,1-3-1,64 4 1,-55-9 2,60-5 0,-94 0-1,0-1-1,0-1 1,0 0-1,-1-2 0,37-15 1,-20 4-20,-2-2 0,0-2 0,-2-1 1,0-1-1,-1-2 0,-2-2 0,29-30 1,-41 37-10,-1 0 1,-1-2-1,-1 0 1,-1-1-1,-1 0 1,-1-1-1,-1-1 1,-1 0-1,-1 0 1,-2-1-1,9-42 1,-12 32-213,-1 0-1,-1 0 1,-3 0 0,-5-59 0,2 72 34,-1 0 0,-1 0-1,-1 1 1,-1 0 0,-1 0 0,-1 1-1,-1 0 1,-15-23 0,10 20-114,-2 0 1,0 2-1,-22-21 1,30 34 146,1 2 0,-1-1 0,0 1 0,-1 0 0,0 1 1,0 0-1,0 1 0,0 0 0,-1 0 0,-12-3 1,6 5-607,1 1 0,-1 0-1,1 2 1,-1-1 0,-30 5 0,-3 6-3690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17.5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 3321,'0'0'5749,"5"0"-4854,47-1 621,-2 0-404,-1 2 0,54 9 0,-86-7-849,0 0 0,0 2 0,-1 0 0,1 1 0,-1 0 0,-1 2 0,1 0 1,-1 0-1,26 21 0,-16-8 351,-2 1 1,0 1 0,29 40 0,49 84 305,-90-131-884,53 87 90,-4 2 1,-4 3-1,-6 2 0,-4 2 1,-5 2-1,36 163 0,-41-90-232,-9 1 0,-7 2 0,-6 211 0,-14 434-1909,0-828 2018,0-4-94,0-1 1,0 1-1,0 0 1,0-1-1,0 1 1,-1-1 0,1 1-1,-1 0 1,-1 3-1,1-5-16,0 0 0,0 0 0,0 0-1,0 0 1,0 0 0,0-1 0,0 1 0,0 0-1,-1-1 1,1 1 0,0 0 0,0-1 0,-1 0-1,1 1 1,0-1 0,-1 0 0,1 1 0,0-1 0,-1 0-1,1 0 1,0 0 0,-3-1 0,-2 1-414,0 0 1,0-1 0,0 0 0,0-1-1,0 1 1,0-1 0,0 0-1,1 0 1,-1-1 0,1 0-1,-1 0 1,1 0 0,-8-7 0,-30-22-5536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17.9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6833,'0'0'4605,"11"35"-4036,70 223 509,-11 24 1427,-32-116-873,-37-159-1513,0-2-51,0-1 0,1 1 0,-1-1-1,1 1 1,4 7 0,-6-11-31,1 0 0,-1 0 0,1-1 0,0 1 0,-1 0 0,1-1 1,0 1-1,0-1 0,-1 1 0,1 0 0,0-1 0,0 0 0,0 1 1,-1-1-1,1 0 0,0 1 0,0-1 0,0 0 0,0 0 0,0 0 0,0 1 1,0-1-1,0 0 0,0 0 0,0-1 0,0 1 0,-1 0 0,1 0 1,0 0-1,0-1 0,0 1 0,0 0 0,0-1 0,0 1 0,-1-1 1,1 1-1,1-1 0,3-4 63,1 1 0,-1-1 1,0 0-1,-1 0 1,1 0-1,-1 0 0,0-1 1,0 0-1,-1 0 0,1 0 1,2-10-1,7-8 25,114-212-1715,-6-1-4744,-70 134 363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18.9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 1288,'0'0'7899,"0"-3"-7481,0-8 260,2 20 832,5 22-662,9 17-240,-2 1-1,-3 0 0,-2 1 0,4 64 0,-7 204 1428,-6-125-1195,6 13-524,2 169-29,-8 264 753,-1-647-1571,0 0-1,0 0 1,0 0-1,-6-13 1,-2-14-957,-25-137-6875,15 89 2404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19.3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6721,'0'0'6950,"8"27"-5890,-2-8-843,59 179 1840,50 191 1737,-32 5-1960,-82-389-1806,8 45 547,2-1-1,31 87 0,-41-135-535,-1 0 1,1 0-1,-1 0 1,1 0-1,-1 1 1,1-1-1,-1 0 1,1 0-1,0 0 0,0 0 1,0 0-1,-1-1 1,1 1-1,0 0 1,0 0-1,0 0 1,0-1-1,0 1 0,1-1 1,-1 1-1,0-1 1,0 1-1,0-1 1,0 1-1,1-1 1,-1 0-1,0 0 1,0 0-1,3 0 0,-1 0 36,-1-1-1,0 0 0,1 0 0,-1 0 0,0 0 0,1-1 0,-1 1 0,0-1 0,0 1 0,0-1 0,0 0 0,-1 0 0,1 1 0,0-1 0,1-3 0,70-104-270,82-166-1,-122 214-687,32-70-3500,-11-1-6666,-41 86 3434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38.4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356 90 4257,'0'0'8508,"0"-10"-7121,-1 8-1304,1-1-1,0 0 0,-1 1 0,1-1 0,-1 0 0,0 1 1,0-1-1,0 1 0,0-1 0,0 1 0,0-1 0,-1 1 1,1 0-1,-1 0 0,0 0 0,1 0 0,-1 0 0,-4-3 1,2 1-16,-1 1 0,0 0 0,0 0 0,-1 0 0,1 1 0,-1 0 0,1 0 0,-11-2 0,9 2-64,1 1 0,-1 0 0,1 0 0,-1 0 0,0 1 1,1 0-1,-1 1 0,0-1 0,1 1 0,-1 1 0,1-1 0,-1 1 0,1 0 0,0 1 1,0-1-1,0 1 0,-8 5 0,2 4-10,1 0 0,0 1 0,0 0 0,1 1-1,1 0 1,0 1 0,1 0 0,1 0 0,-11 32 0,7-13 4,2 1-1,1 0 1,-5 64 0,10 38 6,3-96-4,0-31-4,1-1 0,-1 1 0,2 0 0,-1 0 0,1-1 0,1 1-1,0-1 1,0 0 0,0 0 0,8 13 0,-7-16 0,0 0 0,0-1-1,1 1 1,0-1 0,0 0 0,0 0 0,1-1 0,-1 1 0,1-1 0,0 0 0,0-1-1,1 0 1,-1 0 0,14 5 0,-11-5 4,0 0 0,0-1 1,1 0-1,-1 0 0,1-1 0,-1 0 0,1-1 0,0 0 0,-1 0 0,1-1 1,-1 0-1,1-1 0,-1 0 0,1 0 0,-1-1 0,0-1 0,0 1 0,-1-1 1,1-1-1,-1 0 0,0 0 0,0 0 0,0-1 0,-1 0 0,13-15 0,-3 0-268,-1-1 0,-1 0 0,-1-1-1,-2-1 1,11-27 0,-1-5-3806,16-67 1,-28 81-209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38.7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8042,'0'0'8025,"267"4"-7753,-174-4-135,-1 0-121,-4 0-8,-15 0-8,-15 0-8,-14 0-249,-15 0-1103,-5 0-840,-4 4-1977,-6-4-8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39.0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283 270 5409,'0'0'6488,"-7"-28"-6274,-25-87-66,30 108-139,-1-1 1,0 0 0,0 1-1,0-1 1,-1 1-1,1 0 1,-2 0 0,1 1-1,-1-1 1,0 1 0,-10-10-1,2 4-6,12 10-1,0 0-1,-1 1 0,0-1 0,1 1 1,-1-1-1,0 1 0,1 0 1,-1 0-1,0-1 0,0 1 0,0 1 1,0-1-1,0 0 0,0 0 1,0 1-1,0-1 0,-1 1 1,1 0-1,0 0 0,0-1 0,0 1 1,-3 1-1,2 0 0,1 0 1,-1 0-1,0 0 0,1 0 0,-1 1 1,1-1-1,-1 1 0,1 0 1,0 0-1,-1 0 0,1 0 0,0 0 1,0 0-1,-1 3 0,-6 9 5,1-1 0,1 1 0,0 0 0,-8 26 0,2 3 146,3 0 0,2 0-1,1 0 1,2 1 0,2 74 0,3-116-141,0 1-1,0 0 1,0 0 0,0-1 0,1 1 0,-1 0 0,1 0-1,0-1 1,0 1 0,0-1 0,0 1 0,0 0 0,0-1-1,1 0 1,-1 1 0,4 2 0,-2-2-9,-1-1 0,1-1 0,0 1-1,0 0 1,0-1 0,1 1 0,-1-1 0,0 0 0,0 0 0,1 0 0,-1 0 0,1-1 0,4 1 0,1 0-77,0 0 0,0 0 0,0-1 0,0 0 0,0-1 0,0 0 0,0 0 1,0-1-1,-1 0 0,1-1 0,-1 1 0,1-2 0,-1 1 0,0-1 0,0-1 1,0 1-1,-1-1 0,1-1 0,-1 1 0,8-10 0,14-15-2293,36-50 1,-33 30-1078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39.3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0 1 5657</inkml:trace>
  <inkml:trace contextRef="#ctx0" brushRef="#br0" timeOffset="1">0 1 5657,'39'8'2569,"-19"-8"-1129,23 0-352,16 0-600,4 0-32,5 0 89,5 4-201,5 4-128,0 0-160,0 1-48,-6-1-8,-3-4-64,-1 0-1121,-20 0-647,-19 0-2177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39.6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273 351 896,'0'0'8257,"-5"-41"-7632,-16-130-139,19 155-256,0-1 0,-1 1 0,-7-20 0,9 33-122,-1 0 1,0 0-1,1 0 0,-1 1 0,-1-1 0,1 0 0,0 1 0,0-1 0,-1 1 0,0 0 0,-5-4 0,5 4-50,0 0-1,0 0 1,0 0-1,0 0 1,-1 1-1,1-1 1,-1 1-1,1 0 1,-1 0 0,0 0-1,1 0 1,-1 1-1,0-1 1,0 1-1,1 0 1,-1 0-1,0 0 1,0 1-1,0 0 1,1-1-1,-1 1 1,1 0-1,-1 1 1,0-1-1,1 1 1,0-1-1,-1 1 1,1 0-1,0 0 1,0 1-1,0-1 1,0 1-1,1-1 1,-1 1-1,1 0 1,-1 0-1,1 0 1,-2 4-1,-6 10-48,1 1 0,1 0 0,1 1-1,1 0 1,0 0 0,1 0-1,-4 35 1,1 140-108,8-178 72,0-11 18,0 0-1,0 0 0,0 0 0,1 0 0,0-1 0,0 1 0,0 0 0,1 0 0,-1-1 0,1 1 0,0-1 0,4 7 0,-4-8 5,1-1 1,-1 0-1,1 1 1,-1-1-1,1 0 1,0 0-1,0 0 1,0-1-1,0 1 0,0-1 1,0 1-1,0-1 1,0 0-1,0 0 1,1-1-1,-1 1 1,0-1-1,6 1 0,-2 0-40,1-1-1,-1 1 0,0-1 1,0 0-1,0-1 0,0 1 0,0-2 1,0 1-1,0-1 0,-1 0 1,1 0-1,0 0 0,-1-1 0,1-1 1,-1 1-1,0-1 0,9-7 1,119-105-4968,-83 62 1125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10.8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385 240 4641,'0'0'4406,"-6"-37"-4348,-22-114-1,16 106 67,12 44-113,-1 1 0,1-1 0,0 1 0,0 0 0,-1-1 0,1 1 0,0 0 1,-1-1-1,1 1 0,0 0 0,-1-1 0,1 1 0,0 0 0,-1 0 0,1 0 0,0-1 1,-1 1-1,1 0 0,-1 0 0,1 0 0,-1 0 0,1 0 0,0 0 0,-1 0 0,1 0 0,-1 0 1,1 0-1,-1 0 0,1 0 0,0 0 0,-1 0 0,0 0 0,-5 0 171,3 1-145,0-1 0,-1 1 0,1-1 0,0 1 0,0 0 0,-1 0 0,1 1 0,0-1-1,0 1 1,0-1 0,0 1 0,1 0 0,-1 0 0,0 0 0,1 1 0,-3 1 0,-35 48 44,32-41-35,-34 51 200,2 1 1,3 2-1,-46 113 0,80-170-227,0 1 0,0-1-1,1 1 1,0 0 0,1-1-1,0 1 1,0 16 0,5-25 48,0 0-53,0-1 1,0 0-1,0 0 1,0-1-1,0 1 1,0-1 0,-1 0-1,1 0 1,0 0-1,-1-1 1,0 1 0,1-1-1,-1 0 1,0 1-1,4-7 1,9-10-83,20-29 1,-28 36 2,79-125-750,-86 135 808,0 1 1,1-1-1,-1 1 1,1 0-1,-1-1 0,0 1 1,1 0-1,0 0 1,-1 0-1,1 0 1,0 0-1,0 1 0,-1-1 1,1 0-1,0 1 1,0-1-1,0 1 0,0 0 1,0 0-1,0-1 1,-1 1-1,1 0 1,0 1-1,0-1 0,0 0 1,0 1-1,0-1 1,0 1-1,0-1 0,-1 1 1,1 0-1,0 0 1,-1 0-1,3 1 0,5 3 27,-1 0-1,1 0 0,-1 1 1,-1 1-1,8 6 0,-10-8 2,149 137 545,-153-140-744,1 0 0,0-1 0,0 1 0,0-1 0,0 0 0,0 1 0,0-1 0,0 0 0,1 0 0,-1-1 0,0 1 0,1 0 0,-1-1 0,0 1 0,1-1 0,-1 0 0,1 0 0,3 0 0,9 0-2960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39.9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0 1 7658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40.2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0 120 7658,'122'-100'1419,"-96"81"2976,466 19-3768,-167 0-5944,-268 0 1672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40.5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225 281 6121,'0'0'4004,"-6"-38"-3491,-19-119 54,23 147-472,0 1 0,0 0-1,-7-18 1,8 25-68,0 1-1,0 0 1,1 0-1,-1 0 1,0 0-1,0-1 1,0 1-1,0 0 1,0 1-1,-1-1 1,1 0 0,0 0-1,-3-1 1,-2-1 101,4 1-85,0 1 0,0 0 0,0 0 0,0 0 0,0 0 1,0 0-1,-1 0 0,1 1 0,0-1 0,-1 1 0,1-1 0,-1 1 0,1 0 0,0 0 1,-1 0-1,1 0 0,-1 1 0,1-1 0,0 1 0,-1-1 0,1 1 0,0 0 0,0 0 1,-1 0-1,1 0 0,0 0 0,0 0 0,0 1 0,0-1 0,1 1 0,-1-1 0,0 1 1,0 0-1,1 0 0,-1-1 0,1 1 0,0 0 0,-3 5 0,-4 7-9,1 1 0,0 0 0,1 0 0,-6 24 0,10-31 65,-8 34 86,2 2 0,2-1 1,1 1-1,4 84 1,1-121-181,0 2-5,0-1 1,1 1-1,0-1 0,1 0 1,-1 1-1,2-1 0,-1 0 1,1 0-1,7 13 1,-8-17-3,1 0 1,-1 0-1,1 0 1,0 0 0,1-1-1,-1 0 1,0 1 0,1-1-1,0 0 1,0-1-1,0 1 1,0-1 0,0 0-1,0 0 1,0 0-1,1 0 1,-1-1 0,1 0-1,5 1 1,-3 0 9,-1-1 0,1 0-1,0 0 1,0-1 0,-1 0 0,1 0 0,0-1 0,0 1-1,-1-2 1,1 1 0,0-1 0,-1 0 0,1 0 0,-1 0-1,0-1 1,0 0 0,0-1 0,0 1 0,0-1 0,-1 0 0,0-1-1,0 1 1,0-1 0,5-5 0,0-2-196,-1 0 0,0-1 0,-1 0 0,0 0 0,-1-1 0,0 0 0,-1 0 0,-1 0 0,0-1 0,-1 0-1,-1 0 1,0 0 0,-1 0 0,0-18 0,-2-20-3415,0 10-1262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41.6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449 234 4121,'0'0'6456,"-5"-18"-5684,-18-57-96,20 67-585,0 0 0,-1 0 0,-1 1 1,1 0-1,-1 0 0,0 0 0,0 0 0,-1 1 0,0-1 0,0 2 0,-1-1 0,0 1 0,0 0 0,-8-5 0,8 6-50,0-1-8,0 0 0,-1 1 0,0 1 0,0-1 0,0 1 0,-15-3 0,18 5-20,0 0-1,0 0 1,0 1 0,0-1 0,0 1-1,0 0 1,0 1 0,0-1 0,0 1 0,0 0-1,0 1 1,0-1 0,-6 3 0,3 1-8,0 0 1,1 1-1,0 0 1,1 0-1,-1 0 1,1 1 0,-9 12-1,-36 59 39,42-61-1,0 0 0,0 0 0,2 1 0,0 0 0,2 0 0,-1 1 0,2-1 0,1 1 0,0 0 0,0 26 0,3-28 11,0-9-16,0-1 1,0 1-1,0 0 1,3 9 0,-2-14-32,-1-1 1,1 0-1,0 1 1,0-1-1,1 0 1,-1 0-1,0 1 1,1-1-1,-1 0 1,1 0 0,0-1-1,0 1 1,-1 0-1,1 0 1,0-1-1,4 3 1,5 0 6,0 1-1,0-2 1,0 1 0,1-2 0,-1 1-1,1-2 1,-1 1 0,1-2 0,0 0 0,20-2-1,1 2-8,-22-1-18,0 0-1,0-1 1,0 0 0,0 0-1,0-2 1,-1 1 0,1-1-1,-1 0 1,0-1 0,0-1-1,-1 1 1,1-1 0,8-9-1,14-11-1234,-2-2 0,31-38 0,-39 42-444,9-10-1746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41.9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1 42 4817</inkml:trace>
  <inkml:trace contextRef="#ctx0" brushRef="#br0" timeOffset="1">1 42 4817,'73'-27'2122,"-60"24"-1587,-11 4-285,1 3 214,13-2 459,0-1 0,30 0 0,-9-1-426,201 11 1323,140 3-1003,-371-14-1267,0 0 0,0-1 1,0 0-1,0 0 0,0-1 0,11-3 0,19-14-4391,-8 3-876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42.3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238 276 4737,'0'0'4513,"-12"-35"-4128,-40-110-27,50 137-256,-1 0 0,0 0 0,-1 0 0,0 0 0,0 0 0,0 1 0,-8-9-1,10 14-33,0 1-1,1 0 1,-1 0-1,0-1 0,0 1 1,-1 0-1,1 1 0,0-1 1,0 0-1,0 1 1,0-1-1,-1 1 0,1 0 1,0-1-1,0 1 0,-1 0 1,-2 1-1,2-1-49,0 0-1,1 1 0,-1-1 0,0 1 1,1 0-1,-1 0 0,1 0 1,-1 0-1,1 0 0,0 1 1,-1-1-1,1 0 0,0 1 0,0 0 1,0 0-1,0 0 0,0 0 1,0 0-1,1 0 0,-1 0 1,1 0-1,-1 1 0,0 2 0,-4 6 15,1 1 0,0 0 0,-4 19 0,9-31-29,-6 28 77,1 1 0,1 0 1,1 0-1,2 0 1,1 0-1,6 43 0,-5-67-62,0-1-1,0 1 1,0-1-1,1 1 1,0-1-1,0 0 1,0 1-1,0-1 1,1 0-1,-1 0 1,1-1-1,0 1 1,0-1-1,1 1 1,-1-1-1,1 0 0,-1 0 1,1 0-1,0-1 1,0 0-1,0 1 1,1-1-1,7 2 1,-7-2-13,0-1 1,0 1 0,0-1 0,0-1-1,1 1 1,-1-1 0,0 0-1,0 0 1,0 0 0,0-1 0,0 1-1,0-1 1,0-1 0,0 1 0,0-1-1,0 0 1,0 0 0,-1 0-1,1-1 1,-1 1 0,1-1 0,4-4-1,3-6-215,0-1-1,0 1 1,-1-2-1,-1 0 1,-1 0-1,0-1 1,-1 0-1,12-32 1,-1-9-2794,14-75-1,-18 60-1596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42.6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1472,'0'0'9697,"0"16"-8831,0 18-407,9 371 3140,-4-261-4661,-5-227-5566,0 19-55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43.1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314 198 1632,'0'0'11599,"-11"-22"-11214,-39-69-129,48 87-233,-1-1-1,0 0 0,0 0 0,-1 1 1,1-1-1,-1 1 0,0 0 0,0 1 0,0-1 1,-1 0-1,1 1 0,-1 0 0,0 0 1,0 1-1,0-1 0,-8-2 0,-1 0 32,5 2 3,0 0 1,-1 0-1,1 2 0,-1-1 0,0 1 0,1 0 0,-1 1 0,0 0 0,-10 2 0,18-2-55,0 1-1,0-1 1,0 1 0,0 0-1,1-1 1,-1 1 0,0 0-1,0 0 1,1 0 0,-1 1-1,1-1 1,-1 0 0,1 0-1,-1 1 1,1-1 0,0 1-1,0-1 1,-1 1-1,1 0 1,0-1 0,1 1-1,-1 0 1,0 0 0,0 2-1,-3 5 27,2 1 1,-1 0-1,-1 14 0,4-23-23,-5 56 322,2 0 0,6 65 0,-3-114-303,1 2-4,0 0 0,0 0 0,1 0 0,0 0 0,1 0 0,0 0 0,1-1 0,0 0 0,0 1 0,7 8 0,-8-13-22,0 0-1,1 0 1,0-1 0,0 1-1,0-1 1,0 0 0,1-1-1,-1 1 1,1-1 0,0 0 0,0 0-1,0 0 1,1 0 0,-1-1-1,1 0 1,-1 0 0,1-1-1,0 0 1,6 1 0,-4-1 7,0 1-1,0-2 1,0 1 0,0-1 0,0-1 0,1 1 0,-1-2-1,0 1 1,0-1 0,0 0 0,-1 0 0,1-1-1,0 0 1,-1-1 0,0 0 0,0 0 0,9-6-1,2-5-110,0-1-1,-1 0 0,-1-2 1,-1 1-1,0-2 0,15-24 0,-23 29 23,1 0 0,-2 0 0,0 0 0,0-1 0,-2 0 0,0 0 0,0 0 0,-2 0 0,0-1 0,1-22 0,-3 35 68,0-1 0,0 0 0,0 1 0,0-1 0,-1 0 0,1 1 0,-1-1 0,0 0 0,0 1 0,0-1 0,-3-4 0,2 6-25,1 1 0,-1-1 0,0 1-1,0 0 1,0-1 0,0 1 0,0 0 0,0 1-1,0-1 1,0 0 0,0 0 0,-1 1 0,1-1-1,0 1 1,0 0 0,0 0 0,-1 0 0,1 0-1,-4 1 1,3-1-25,1-1-166,0 1-1,-1 0 0,1 0 1,-1 0-1,1 0 1,0 1-1,-1-1 0,1 1 1,0-1-1,0 1 0,-1 0 1,1 0-1,0 0 1,0 0-1,0 0 0,0 0 1,0 1-1,0-1 1,-2 3-1,-15 22-4604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43.7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0 2296,'0'0'9788,"0"0"-9770,0 0 1,0 0-1,-1 1 1,1-1-1,0 0 1,0 0-1,0 0 0,0 0 1,0 0-1,0 1 1,-1-1-1,1 0 1,0 0-1,0 0 0,0 1 1,0-1-1,0 0 1,0 0-1,0 0 1,0 0-1,0 1 0,0-1 1,0 0-1,0 0 1,0 0-1,0 1 1,0-1-1,0 0 0,0 0 1,0 0-1,0 1 1,0-1-1,0 0 1,0 0-1,1 0 0,-1 1 1,0-1-1,0 0 1,0 0-1,0 0 1,0 0-1,0 0 0,1 1 1,-1-1-1,0 0 1,0 0-1,0 0 1,0 0-1,1 0 1,-1 0-1,0 0 0,0 0 1,0 0-1,1 1 1,-1-1-1,0 0 1,0 0-1,0 0 0,1 0 1,-1 0-1,0 0 1,0 0-1,0 0 1,1-1-1,-1 1 0,0 0 1,386 29 3362,-233-13-2604,-41-7-408,-110-20-3074,-2-11-1656,0-3-786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44.1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264 114 5305,'0'0'5797,"-10"-18"-5623,-4-6-137,-19-26 0,31 48-30,1 0-1,-1 1 0,1-1 1,-1 0-1,0 1 0,0 0 1,0-1-1,0 1 0,0 0 1,0 0-1,0 0 1,-1 0-1,1 0 0,0 1 1,0-1-1,-1 0 0,1 1 1,0 0-1,-1 0 0,1 0 1,0 0-1,-1 0 0,1 0 1,-5 1-1,-5 1 39,7-3-20,0 1 0,0 0 0,0 1 0,0-1 0,0 1 0,0 0 0,0 1 0,0-1 0,1 1 0,-1 0 0,0 0 0,-6 4 0,7-2 23,0 0 0,0 0 1,0 0-1,1 0 0,-1 0 0,1 1 0,0 0 1,1-1-1,-1 1 0,1 0 0,-3 9 0,-2 11 289,1 0 0,1 0-1,1 1 1,1-1-1,2 1 1,2 39 0,-1-33-96,0-26-198,0 0-1,1 0 1,-1-1 0,1 1-1,1 0 1,-1 0 0,1-1-1,0 1 1,5 9 0,-5-12-30,-1 0 1,1-1 0,0 1 0,1 0 0,-1-1-1,0 0 1,1 0 0,-1 1 0,1-1 0,-1-1 0,1 1-1,0 0 1,0-1 0,0 1 0,0-1 0,0 0 0,0 0-1,1 0 1,5 0 0,-2 0-5,0 0 0,0-1 1,1 0-1,-1-1 0,0 1 0,1-1 0,-1-1 0,0 1 0,0-1 1,0-1-1,0 1 0,0-1 0,-1 0 0,1-1 0,-1 0 1,0 0-1,0 0 0,0 0 0,-1-1 0,1 0 0,-1 0 1,7-9-1,7-8-160,-2-1-1,0 0 1,22-39 0,-32 49-92,-1 1 1,-1-2-1,0 1 0,-1 0 1,0-1-1,-1 0 0,0 0 1,-1 0-1,0-15 0,-2 27 90,0 1 0,0 0 0,-1-1 0,1 1 0,0-1 0,0 1 0,-1 0 0,1-1 0,-1 1 0,1 0-1,-1-1 1,0 1 0,1 0 0,-1 0 0,0 0 0,0 0 0,0 0 0,0 0 0,0 0 0,0 0 0,0 0-1,0 0 1,0 0 0,0 0 0,-1 1 0,1-1 0,0 1 0,-1-1 0,1 1 0,0-1 0,-1 1 0,1 0-1,0-1 1,-1 1 0,1 0 0,-3 0 0,4 0 138,-38-5-6203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11.1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0 108 2769</inkml:trace>
  <inkml:trace contextRef="#ctx0" brushRef="#br0" timeOffset="1">0 108 2769,'302'-107'1048,"-273"131"192,15 13-48,4 9 41,11 3-273,-6 0-168,1-4-184,-6-4-160,-14-4-144,-9-12-192,-11-9-96,-9-3-16,-5-5-816,0-29-7058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45.5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605 34 3361,'0'0'6352,"0"-5"-5319,0 3-969,0 1-1,-1 0 1,1 0-1,0-1 1,0 1-1,-1 0 1,1 0-1,0 0 1,-1-1-1,1 1 1,-1 0-1,0 0 1,1 0-1,-1 0 1,0 0-1,0 0 1,1 0-1,-3-1 1,1 1 44,-1 0 0,0 0 0,0 1 1,1-1-1,-1 0 0,0 1 0,0 0 0,0 0 1,-5 0-1,-5 1-51,0 0 1,0 0-1,1 1 1,-1 1-1,0 0 1,1 1 0,0 0-1,0 1 1,0 0-1,1 1 1,-1 0-1,2 1 1,-18 13-1,-16 11-26,1 3-1,1 1 1,-67 73-1,94-91-22,1 1-1,1 0 1,0 0-1,2 1 1,0 1-1,1 0 1,1 1 0,0-1-1,2 2 1,1-1-1,0 1 1,-2 24-1,5-7 23,2 47 0,2-72-20,0 0-1,1 1 1,0-1 0,2-1 0,-1 1 0,11 22-1,-5-17 5,2 0 0,1-1 0,0 0 0,26 27 0,68 60-5,-42-45-9,-64-60 0,34 34-6,46 58 0,-71-80 4,-1 0 1,0 1-1,-1-1 1,-1 1-1,0 0 0,0 1 1,-1 0-1,-1 0 1,4 24-1,-5-11-4,-1 0 1,-1 0-1,-5 53 0,2-64 5,-1-1 0,-1-1 0,0 1-1,0 0 1,-2-1 0,1 0 0,-2 0 0,-11 18 0,-16 14 0,-2-1 0,-58 54 0,33-35-63,56-59 13,0 1 0,0 0-1,1 0 1,0 0 0,0 0 0,1 1 0,-1-1 0,-3 12-1,7-15 31,-1-1-1,0 1 0,1-1 0,0 1 1,-1 0-1,1-1 0,0 1 1,0 0-1,1-1 0,-1 1 0,0-1 1,1 1-1,0-1 0,0 1 0,-1-1 1,1 1-1,1-1 0,-1 0 1,0 1-1,0-1 0,1 0 0,0 0 1,-1 0-1,1 0 0,4 3 0,20 17 17,-11-11 1,-1 1 1,0 0-1,-1 1 0,-1 0 0,0 1 0,-1 1 0,13 20 0,-11-10 15,-1 1 0,-2 1 0,0 0-1,-1 0 1,7 50 0,9 148 96,-25-217-104,18 450 527,-2-41 103,34-8 186,-49-406-818,0 6 13,1 1-1,0-1 0,1-1 1,0 1-1,5 11 0,-7-20-31,-1 1-1,1-1 0,-1 0 0,1 0 1,0 1-1,-1-1 0,1 0 1,-1 0-1,1 0 0,0 0 0,-1 0 1,1 0-1,-1 0 0,1 0 1,0 0-1,-1 0 0,1 0 0,0 0 1,-1 0-1,1-1 0,-1 1 1,1 0-1,-1 0 0,1-1 0,-1 1 1,2-1-1,15-9-949,12-21-1862,0-16-1629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00.5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775 21 7186,'0'0'8273,"-2"-4"-6888,1 3-1191,0 0 1,0 0-1,0 0 1,0-1-1,0 1 1,0 0-1,0 1 1,-1-1 0,1 0-1,0 0 1,0 0-1,-1 1 1,1-1-1,-3 0 1,-29-2 2286,27 4-2356,-1-1 0,1 1 0,-1 0 0,1 1 0,0-1 0,0 1 0,0 0 0,0 1 0,0 0 0,-8 5 0,-5 4 78,-29 26 1,29-22-26,-51 43 624,-86 95 1,122-116-512,2 2 0,1 1-1,3 1 1,-27 52 0,48-79-227,0 1-1,1 0 1,1 0 0,1 1 0,-5 30 0,6-10-13,2 59 0,2-77-52,2 1 0,0-1-1,2 1 1,0-1 0,0-1-1,2 1 1,1-1 0,0 0-1,15 23 1,15 19-64,58 69 1,-42-59-20,-49-64 82,107 158-112,-101-146 120,-2 1 0,0 0 0,-1 1 0,0 0 1,-2 0-1,-1 0 0,4 28 0,-6-26 6,-1-1 0,0 1 0,-2 0 0,-1 0 0,-1-1 0,-1 1 0,0-1 0,-2 1 0,0-1 0,-2-1 0,-9 24 0,-5-6 6,-1-1 0,-2-1-1,-2 0 1,-51 53 0,-134 114-12,201-194-10,-108 95-138,118-104 83,0 0 1,0 0-1,-1 1 0,1-1 0,0 0 1,0 0-1,-1 0 0,1 0 0,0 1 1,0-1-1,0 0 0,-1 0 0,1 1 1,0-1-1,0 0 0,0 0 0,0 1 0,0-1 1,-1 0-1,1 1 0,0-1 0,0 0 1,0 0-1,0 1 0,0-1 0,0 0 1,0 1-1,0-1 0,0 0 0,0 1 1,0-1-1,0 0 0,0 0 0,0 1 0,1-1 1,-1 0-1,0 1 0,0-1 0,0 0 1,0 0-1,0 1 0,1-1 0,-1 0 1,0 0-1,0 1 0,1-1 0,-1 0 1,0 0-1,0 0 0,0 0 0,1 1 1,-1-1-1,0 0 0,1 0 0,19 4 105,-12-3-230,12 4 166,-1 0 1,0 1-1,0 0 0,30 16 1,-39-16 17,1 0-1,-1 1 1,0 0 0,-1 1 0,0 0-1,0 1 1,-1 0 0,0 0 0,8 12-1,1 6 6,-2 1 0,-1 1 0,-1 0 0,-1 1-1,-2 1 1,-1 0 0,-1 0 0,6 61-1,-5 22 99,-6 134 0,-5-137-7,-14 692 594,-2 17 311,-5-288 1051,19-458-1558,2-54-619,2-55-887,0-63-2717,2-124-9101,6 102 2818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01.6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1448,'0'0'4033,"0"33"-3625,0-25-72,0 1-64,0-1-8,0 4 105,0 0-1,0 5-184,0 3-120,0 5-64,0 4-624,0-5-921,0-7-2304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02.6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735 1 3401,'-3'0'12621,"-3"0"-12333,-18-1 291,0 1 0,-1 1 0,1 1 0,-1 1 0,1 2 0,0 0 0,-27 10 0,30-6-519,0 2 0,0 0 0,1 1 0,1 1 1,0 0-1,1 2 0,0 0 0,1 1 0,1 1 0,-19 24 0,23-24 10,0 0-1,1 0 1,1 1 0,1 1-1,1-1 1,0 1-1,1 1 1,1-1-1,1 1 1,1 0-1,1 1 1,-1 20-1,4 154 641,2-178-624,1 0 1,0-1-1,1 1 1,1-1-1,1 0 0,0 0 1,11 18-1,10 29 251,10 41 408,25 60 402,-49-134-974,2 1-1,2-2 0,24 34 0,6-5-65,-24-32-75,25 40 1,-42-57-21,-1 0 1,0 0-1,0 1 1,-1 0-1,0 0 1,-1 0-1,-1 0 0,4 20 1,-3 3 52,-2 0 0,-1 0 0,-1 0 0,-2 0 0,-1 0 0,-11 43 0,9-57-37,0 0-1,-1 0 1,-1-1-1,-1 0 0,0 0 1,-2-1-1,0-1 0,0 0 1,-2 0-1,0-1 1,-29 26-1,0-8 14,-2-2 0,-2-1 0,0-3 1,-2-2-1,-1-2 0,-62 21 0,106-43-17,1 0 1,-1 0-1,0 0 1,1 0-1,-1-1 0,-8 0 1,9 0 48,3 0-50,25 0-327,33-2 300,-28 1 37,-1 0 0,1 2 0,32 4 0,-55-3-19,-1 0 0,1 0 0,-1 0 0,0 1 0,0 0 0,0 0 0,0 0 0,0 1 1,-1-1-1,1 1 0,-1 0 0,0 1 0,0-1 0,5 8 0,5 9 138,-1 0 1,11 23-1,-20-35-115,9 15 69,-2 1 0,0 1 0,-2 0 1,0 0-1,-2 1 0,-1 0 0,-1 0 0,1 36 0,-6 99 839,-2-136-768,-1 0 0,-1 0-1,-1 0 1,-10 28-1,-12 23 300,-53 171 66,67-197-545,3-1 0,1 1 0,-1 58 0,10 183 3,1-272 0,2 0 0,0-1 0,1 0 0,1 0 0,11 29 0,-11-35 0,1 0 0,0-1 0,1 0 0,0 0 0,1-1 0,0 0 0,1 0 0,18 17 0,-7-15 176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25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366 106 7090,'0'0'6986,"-2"-13"-6364,-1 7-553,-1-1 1,0 1-1,0 0 1,-1 0 0,1 1-1,-1-1 1,-1 1-1,1 0 1,-1 1-1,0-1 1,0 1-1,0 0 1,0 0-1,-1 1 1,0 0-1,0 0 1,1 1 0,-2-1-1,1 2 1,0-1-1,0 1 1,0 0-1,-1 0 1,1 1-1,-1 0 1,1 0-1,0 1 1,-1 0-1,1 1 1,0-1 0,0 1-1,0 0 1,0 1-1,-11 5 1,9-1-15,-1 0 0,1 1 0,1 0 0,-1 1 0,1-1 0,1 2-1,0-1 1,0 1 0,1 0 0,0 0 0,1 1 0,-5 12 0,3-5 51,1 0 0,1 1 0,1 0-1,1 0 1,0 1 0,0 31 0,3-42-78,0 1-8,0 0 0,0-1 0,1 1 0,0 0 0,4 11 0,-4-18-16,0 0 0,1 0 0,-1 0 0,1 0 0,0 0-1,-1-1 1,1 1 0,1-1 0,-1 1 0,0-1-1,1 1 1,-1-1 0,1 0 0,0 0 0,-1-1 0,1 1-1,0 0 1,6 1 0,-4-1-2,0 1-1,1-2 1,-1 1-1,1-1 1,-1 0-1,1 0 1,0 0-1,0-1 1,-1 0-1,1 0 1,0 0-1,-1-1 1,1 0-1,0 0 1,-1 0-1,1-1 1,-1 0-1,0 0 1,1 0-1,-1-1 1,0 0-1,0 0 1,4-3-1,8-8-114,-1-1 0,-1 0 0,0-1 0,21-32 0,-8 13-516,-23 28 391,7-8-654,28-28 0,-34 38 184,0 1-1,0 0 0,0-1 1,1 2-1,-1-1 0,1 1 0,0 0 1,11-3-1,2 1-2884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26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1496,'9'0'15097,"42"0"-13410,113 8 719,40 0-1729,-190-9-801,-1-1-1,0 0 1,0-1 0,0 0-1,-1-1 1,1 0-1,-1-1 1,0-1-1,13-7 1,1-3-3890,-21 3-1625,-5 12 5169,0 0 0,0 0 0,0-2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27.3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288 106 400,'0'0'11564,"-7"-9"-10963,0-3-455,2 3 11,0 1 0,-1-1 0,1 1-1,-2 0 1,1 1 0,-15-14-1,16 19-136,0 0-1,1 0 1,-1 0-1,0 0 1,0 1-1,0 0 1,0 0-1,0 0 1,0 1-1,0-1 1,0 1-1,0 1 1,0-1-1,0 1 1,0-1-1,0 2 1,0-1-1,0 0 1,0 1-1,0 0 1,1 0-1,-1 0 1,1 1-1,-1 0 1,-4 3-1,1 3-15,0 0 0,0 0 0,1 0-1,0 1 1,1 0 0,0 1 0,0-1 0,-7 22-1,8-15 3,1 0 1,1 0-1,0 1 0,1-1 0,1 27 0,0-36-5,1-1 0,0 1 0,1-1 0,0 0-1,0 1 1,1-1 0,0 0 0,3 8 0,-3-12-1,0 1-1,0-1 1,0 0 0,1 0-1,-1 0 1,1 0-1,0 0 1,0-1-1,0 1 1,0-1 0,1 0-1,-1 0 1,1 0-1,-1 0 1,1-1-1,7 3 1,-1-1-26,0-1 0,0 0 0,0-1 0,0 0-1,21-1 1,-20 0-64,-6 0 7,-1-1-1,1 1 0,-1-1 1,0 0-1,1 0 0,-1-1 1,0 1-1,0-1 0,1 0 1,-1 0-1,-1-1 0,1 1 1,5-4-1,3-5-725,0-1-1,14-16 1,-15 16-179,25-32-3340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27.7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1 4305,'0'0'8714,"-39"229"-8018,39-146-72,0-5-232,0-5-216,0-7-72,0-13-104,5-20-288,4-29-1480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28.1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323 92 1416,'0'0'9313,"-33"-16"-9010,-102-47-161,131 61-134,-1 0-1,1 0 0,-1 1 0,1-1 1,-1 1-1,0 0 0,1 0 0,-1 1 1,0-1-1,0 1 0,-8 1 0,11 0-5,0-1 0,0 1 1,0 0-1,0 0 0,0 0 0,0 1 0,0-1 0,0 0 0,1 1 0,-1-1 0,0 1 0,1 0 0,-3 3 0,-2 2 4,0 0 4,0 1 1,1 0-1,0 0 0,0 0 1,1 0-1,0 1 1,0 0-1,1 0 1,0 0-1,-3 18 0,3-8 58,1 0-1,1-1 0,1 1 0,3 31 1,-2-44-55,1 1 0,0-1 1,0 0-1,0 0 1,0 1-1,1-1 1,0-1-1,0 1 1,1 0-1,0-1 0,0 0 1,0 1-1,0-2 1,1 1-1,0 0 1,0-1-1,8 5 1,-5-3-20,0-1 1,0-1-1,0 0 1,1 0 0,0 0-1,0-1 1,0-1-1,0 1 1,0-2 0,0 1-1,16 0 1,-21-2-2,0-1-1,-1 1 1,1-1 0,-1 0-1,0 1 1,1-2 0,-1 1-1,0 0 1,1-1 0,-1 1-1,0-1 1,0 0 0,4-3-1,35-37-377,-11 8-557,-14 20-697,0 1-1,24-15 1,-11 14-3777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28.4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1648,'0'0'12171,"141"20"-12051,-88-16-56,-4 0-64,-1 1-8,-4 3-120,-5 0-624,5 8-1281,-10 1-1671,-10-9-529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11.4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453 0 3657,'0'0'4001,"-272"332"-3905,179-212-96,6-10-2537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29.0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59 5009,'0'0'8502,"-4"-9"-8182,-13-30 9,16 38-273,0 1 1,1-1-1,-1 0 0,0 0 0,1 0 0,-1 1 0,0-1 0,0 0 0,0 0 0,0 1 0,0-1 0,0 1 1,0-1-1,0 1 0,-1-1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29.6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14 3393,'0'0'12514,"-11"-5"-10879,2 3-1584,0 0-1,0 0 0,-1 1 1,1 0-1,0 0 0,0 1 0,-10 1 1,-3 0-35,19-1-15,0 0-1,0 0 1,0 1-1,1-1 0,-1 1 1,0 0-1,0 0 1,0 0-1,1 0 1,-1 0-1,0 1 1,1-1-1,0 1 1,-1 0-1,1-1 1,-4 5-1,1-1 2,1 0 1,1 1-1,-1-1 1,1 1-1,-1 0 1,2 0-1,-4 8 1,0 3 4,2 0 0,0 0 1,1 1-1,-2 31 0,4-24-7,-1-7 2,1 1 1,1 0-1,1 0 0,6 33 0,-6-47 0,0-1-1,1 0 1,-1 0-1,1 0 0,0 0 1,0 0-1,0 0 1,0 0-1,1-1 1,-1 1-1,1-1 1,0 0-1,0 1 1,0-1-1,1-1 1,-1 1-1,1 0 1,0-1-1,-1 0 1,1 0-1,0 0 1,0 0-1,0-1 1,1 1-1,7 0 1,-6 0 6,0-1 1,0-1 0,1 1-1,-1-1 1,0 0 0,0-1-1,0 0 1,0 1 0,0-2-1,0 1 1,-1-1 0,1 0-1,0 0 1,-1 0 0,1-1-1,-1 0 1,0 0 0,0-1-1,0 1 1,0-1 0,0 0-1,-1 0 1,0-1 0,0 1-1,6-9 1,-1-2-88,0 0 0,-1 0-1,-1-1 1,0 1 0,-2-2-1,1 1 1,-2 0 0,3-18-1,-3 12-1193,-1 1-1634,0 5-2292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30.0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1 1 3193</inkml:trace>
  <inkml:trace contextRef="#ctx0" brushRef="#br0" timeOffset="1">1 1 3193,'97'156'9594,"-68"-156"-8946,15 0-144,10 0-128,9 4-192,0 0-88,5 0-48,0-4-48,-9 0-464,-6 0-1216,-14 0-2809,-10 0-2041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30.3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327 162 4569,'0'0'8814,"-24"-24"-8794,-78-72-13,95 90-8,0 0 1,0 1 0,0-1 0,-1 1 0,-8-4 0,14 8-5,-1 0 0,0 0 0,0 1-1,0-1 1,0 1 0,1 0 0,-1 0 0,0-1 0,-5 2-1,-5-1-36,9 1 39,1 0 1,-1 0 0,1 0-1,0 0 1,-1 0 0,1 0-1,0 1 1,0 0-1,0 0 1,0-1 0,0 2-1,1-1 1,-1 0 0,1 1-1,-1-1 1,1 1-1,0-1 1,0 1 0,0 0-1,0 0 1,0 0-1,-2 6 1,-2 5-2,0 1-1,1-1 1,0 1-1,-3 15 0,5-4 31,0-1 0,1 1-1,3 29 1,-1-19-6,0-30-9,0-1 0,1 1 0,-1 0 0,1 0 0,1 0 0,-1 0 0,1-1 0,0 1 0,0-1 0,0 1 0,7 9 0,-7-11-6,1-1 0,0 0 0,0 0 0,0 0 0,0 0 1,0-1-1,1 1 0,-1-1 0,1 0 0,0 0 0,0 0 0,-1-1 0,1 1 0,0-1 0,0 0 0,1 0 0,-1 0 0,5 0 0,-3 0 2,-2 0-8,0-1 0,-1 1 0,1-1 0,0 0 0,-1 0 1,1 0-1,0 0 0,0 0 0,-1-1 0,1 0 0,0 0 0,-1 0 0,1 0 0,-1 0 0,1-1 0,-1 1 0,0-1 0,0 0 0,5-4 0,4-10-650,-2 0 0,1 0 0,-2-1 0,0-1 0,-2 0 0,9-25 0,2-38-5615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31.2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455 117 1816,'0'0'10528,"-2"-11"-10044,1 6-464,0 0 1,0 0-1,-1 1 1,1-1-1,-1 0 0,0 1 1,0-1-1,-1 1 1,1-1-1,-1 1 0,0 0 1,0 0-1,0 1 1,-1-1-1,1 0 0,-1 1 1,0 0-1,0 0 1,0 0-1,0 1 0,-1-1 1,1 1-1,-1 0 1,1 0-1,-1 1 0,-9-3 1,-1 1 40,-1 1 0,1 0 0,-1 2 0,0-1 1,1 2-1,-21 3 0,27-3-23,-1 1 0,1 1 1,0 0-1,-1 0 0,1 0 0,1 2 1,-1-1-1,0 1 0,1 0 0,0 0 0,-9 9 1,5-2 10,0 0 0,1 1 0,1 0 0,0 1 0,0 0 1,1 0-1,-9 23 0,13-27-12,1 0 1,1 1 0,0-1-1,0 0 1,1 1-1,0 0 1,1-1-1,1 1 1,-1 0 0,2 0-1,-1-1 1,5 22-1,-4-29-24,1 0 0,-1 1 0,1-1 0,-1 0-1,1 0 1,0 0 0,0 0 0,1 0 0,-1-1-1,1 1 1,-1-1 0,1 1 0,0-1 0,0 0-1,0 0 1,0 0 0,0-1 0,0 1 0,1-1 0,-1 1-1,0-1 1,1 0 0,6 1 0,8 1 15,1-1 0,-1 0 0,25-2 1,-37 0-28,3 1-45,-1-1 0,1-1 0,0 1 0,-1-1 0,1-1 0,-1 0 1,1 0-1,-1 0 0,0-1 0,0-1 0,0 1 0,0-1 0,0-1 1,-1 1-1,0-1 0,0-1 0,8-7 0,18-18-2517,38-44 0,-31 28-1751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31.5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5 13 5641</inkml:trace>
  <inkml:trace contextRef="#ctx0" brushRef="#br0" timeOffset="1">5 13 5641,'-5'-12'6274,"20"16"-4490,29 0-184,14-4-856,0 4-424,10-4-239,-4 0-81,13 8-833,-18-4-1927,-20 0-3033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31.8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400 139 3825,'0'0'11708,"-44"-22"-11544,-140-69-150,118 67-69,64 23 44,0 1-1,-1 0 1,1 0-1,0-1 0,-1 1 1,1 1-1,0-1 1,-1 0-1,-2 1 1,-10 1-73,13-1 67,-1-1 0,0 1 0,1-1 0,-1 1 0,1 0 0,-1 0 0,1 0 0,-1 0 0,1 0 0,-1 0 0,1 1 0,0-1 0,0 1 0,0 0 0,0-1 0,0 1 1,0 0-1,0 0 0,1 1 0,-1-1 0,1 0 0,-1 0 0,1 1 0,0-1 0,0 1 0,0-1 0,0 1 0,0 4 0,-2 7-11,1 0 0,0 1 1,1-1-1,1 17 0,0-19 5,0-8 22,0 0 1,0 0-1,0 0 0,0 0 0,1 0 0,-1 0 1,1 0-1,0 0 0,1 0 0,-1 0 0,1 0 0,-1 0 1,1 0-1,0-1 0,1 1 0,-1-1 0,0 0 1,1 0-1,0 0 0,0 0 0,0 0 0,0 0 1,0-1-1,1 1 0,-1-1 0,1 0 0,-1 0 1,1 0-1,0-1 0,0 1 0,0-1 0,8 2 0,5-1-94,0 0 0,0 0-1,1-2 1,-1 0-1,0-1 1,30-6-1,-36 4-188,0 0 0,-1-1-1,1-1 1,-1 1 0,1-2-1,17-12 1,-3-1-1960,30-29 1,-19 11-1875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32.2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10 4 4353</inkml:trace>
  <inkml:trace contextRef="#ctx0" brushRef="#br0" timeOffset="1">10 4 4353,'-10'-4'7482,"35"4"-6466,18 0-272,16 0-272,4 0-248,0 0-128,-4 0-96,-6 0-280,6 0-1088,-16 0-2209,-9 0-1104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32.5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265 149 4177,'0'0'9954,"-4"-18"-9875,-13-57-70,15 72-11,1 0 0,0 0-1,-1 0 1,0 0 0,0 0 0,0 1 0,0-1-1,0 0 1,0 1 0,-1 0 0,1-1-1,-1 1 1,0 0 0,1 0 0,-1 0 0,0 1-1,0-1 1,0 1 0,-7-2 0,1 0-7,0 2-1,-1-1 1,1 1 0,-1 1 0,-9 0 0,12 0 7,3 0 1,0 0 1,0 1 0,0-1 0,0 1-1,1 0 1,-1 0 0,0 0 0,0 1-1,1-1 1,-1 1 0,1 0 0,0 0-1,-1 0 1,1 0 0,-4 4 0,3-2 0,-1 1 0,1 0 0,0 1 0,0-1 0,1 1 0,-1-1 0,1 1 0,-4 10 0,3-4-10,1-1-1,0 1 0,0 0 0,1 0 1,1 0-1,0 1 0,0-1 0,1 0 1,4 23-1,-4-32 9,1-1-1,0 1 1,1 0 0,-1-1 0,0 1-1,1-1 1,-1 1 0,1-1 0,0 0-1,-1 0 1,1 0 0,0 0-1,1 0 1,-1 0 0,0-1 0,0 1-1,1 0 1,-1-1 0,1 0 0,0 0-1,-1 0 1,1 0 0,0 0-1,-1 0 1,6 0 0,9 2-45,-1-1-1,1-1 1,20-1-1,-26 0-36,3 0-372,0 0 1,0-2-1,24-4 1,-30 4-354,0-1 1,-1 0 0,0 0-1,12-7 1,12-10-3809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32.8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1 1 6713</inkml:trace>
  <inkml:trace contextRef="#ctx0" brushRef="#br0" timeOffset="1">1 1 6713,'34'4'7842,"-15"-4"-7586,15 0-88,15 0-160,0 0-8,-1 0-48,1 0-496,9 0-792,-14 0-1545,-10 4-1592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12.0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0 106 2969,'0'0'5430,"7"6"-4880,-3-3-464,-1 1 1,1-1 0,-1 1 0,0-1 0,0 1 0,0 0 0,-1 0 0,1 0 0,-1 0 0,0 0-1,0 1 1,-1-1 0,1 1 0,-1-1 0,0 1 0,0 0 0,-1 0 0,1 8 0,2 100 1368,-19 175 0,15-281-1300,1-14-104,5-23-13,10-15-56,3 1 1,25-49 0,-16 38-105,-17 32 53,17-35-138,1 2 0,57-84-1,-81 135 185,0 0 0,1 1 0,0-1 0,0 1 0,0 0 0,0 1 0,1-1 0,-1 1-1,1 0 1,0 0 0,0 1 0,0-1 0,0 1 0,0 1 0,1-1 0,-1 1 0,0 0-1,12 0 1,-4 1-687,0 1-1,0 0 1,0 1 0,0 0-1,0 1 1,-1 1-1,20 7 1,7 6-3152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33.1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229 190 3577,'0'0'9873,"-4"-21"-9811,-14-69-51,17 85-18,0 1 0,0-1 0,-1 1 0,1-1 0,-1 1 0,0-1 0,0 1 0,-1 0 0,1 0 0,-1 0 0,0 0 0,0 0 0,0 1 0,-5-5 0,5 6-10,0 1-1,-1-1 0,1 1 0,-1-1 1,1 1-1,-1 1 0,1-1 0,-1 0 1,0 1-1,1 0 0,-1-1 0,0 2 1,1-1-1,-5 1 0,4 0 9,0 0 1,0 0-1,1 0 0,-1 1 1,1 0-1,-1-1 0,1 1 1,0 0-1,-1 1 0,1-1 1,0 1-1,0-1 0,1 1 1,-1 0-1,1 0 0,-1 0 1,1 0-1,-3 6 0,-3 5-2,1-1-1,1 1 0,-7 20 0,8-17 6,1 1 0,1 0-1,1 0 1,0 0 0,2 32 0,0-48-4,0 0 1,0-1 0,0 1-1,1 0 1,-1-1 0,0 1-1,1-1 1,0 1-1,-1-1 1,1 1 0,0-1-1,0 1 1,0-1 0,0 1-1,0-1 1,0 0-1,0 0 1,0 0 0,0 1-1,1-1 1,-1 0 0,0 0-1,1-1 1,-1 1-1,1 0 1,-1 0 0,1-1-1,0 1 1,-1-1 0,1 1-1,2-1 1,6 2-367,1-1 0,0 0 0,20-1 0,-16 0-385,23-3-1393,1-10-1165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34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13 2529,'0'0'8865,"83"-13"-8456,-45 13-105,6 0-152,0 0-88,-10 0-56,-5 0-8,0 0-184,-14 0-1569,-5 0-1495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34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1 1 5129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34.8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444 153 5129,'-141'-11'1244,"138"11"-1176,0 0-1,0 0 1,0 0-1,0-1 0,1 0 1,-1 1-1,0-1 1,0 0-1,1 0 0,-1-1 1,1 1-1,-1-1 1,1 1-1,-1-1 1,1 0-1,0 1 0,0-1 1,0-1-1,0 1 1,-3-4-1,-3-4 383,-4-2 90,-3-4 75,-34-28 1,44 40-597,1 1-1,-1 0 1,0 0 0,-1 0-1,1 0 1,0 1 0,-1 0-1,0 0 1,1 1 0,-1-1-1,0 1 1,-9 0 0,13 1-16,0 0 0,1 1-1,-1-1 1,0 1 0,1 0 0,-1-1 0,1 1-1,-1 0 1,1 0 0,-1 0 0,1 0 0,-1 0 0,1 0-1,0 0 1,-1 1 0,1-1 0,0 0 0,0 1 0,0-1-1,0 1 1,0 1 0,-18 38 24,16-35-24,-4 13 137,1 1 0,1 0 0,1 0 1,0 0-1,2 0 0,0 0 0,1 1 0,3 31 0,-2-49-95,1 0-1,-1 0 0,1-1 0,-1 1 1,1 0-1,0-1 0,0 1 0,0 0 1,0-1-1,1 0 0,-1 1 0,1-1 1,-1 0-1,1 1 0,0-1 0,0 0 1,2 2-1,1-1 13,-1 0 0,1 0-1,0-1 1,0 1 0,-1-1 0,2 0 0,-1 0 0,7 1 0,10 1 67,0-1 0,1-1 1,31-2-1,-40 0-77,1 0-92,-1-1 0,0-1-1,0 0 1,1-1 0,-1 0 0,-1-1 0,1-1-1,-1 0 1,1 0 0,-2-2 0,1 0 0,-1 0-1,0-1 1,0 0 0,-1-1 0,17-18 0,-24 23-223,0 0 0,0-1 0,0 1 0,-1-1 0,0 0 0,0-1 0,0 1 0,0 0 0,-1-1 0,0 1 0,0-1 0,-1 0 0,1 0 0,-1 1 0,-1-1 0,1 0 0,-1 0 0,0-11 0,0-2-2794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35.5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259 103 376,'0'0'9912,"0"4"-9171,1 7-207,0-20-30,-1 5-425,0 1 1,0-1-1,-1 1 1,1 0-1,-1 0 0,0-1 1,1 1-1,-3-4 0,0 4-19,0 0 0,0 0 0,0 0-1,-1 0 1,1 1 0,-1-1-1,0 1 1,0 0 0,0 0 0,0 0-1,0 1 1,0-1 0,-1 1-1,1 0 1,0 0 0,-7 0 0,-8-1 155,1 1 1,-29 2-1,44 0-206,-1-1 1,1 1-1,-1 0 0,0 1 0,1-1 1,0 0-1,-1 1 0,1 0 0,0 0 0,0 0 1,0 0-1,0 0 0,0 1 0,1-1 1,-1 1-1,1 0 0,-1 0 0,1 0 1,0 0-1,0 0 0,0 0 0,1 0 1,-2 5-1,-2 4-9,0 1 1,1 0-1,0 0 1,-3 27-1,4-19-1,1-1 0,1 0-1,0 1 1,2-1 0,4 35-1,-4-51 13,0 0-1,0 0 0,0 1 1,1-1-1,-1 0 0,1 0 0,0 0 1,0 0-1,0-1 0,1 1 1,-1-1-1,1 1 0,0-1 1,0 0-1,0 0 0,1 0 0,-1 0 1,1-1-1,-1 1 0,1-1 1,0 0-1,0 0 0,0-1 1,0 1-1,0-1 0,0 1 0,1-1 1,-1-1-1,0 1 0,1-1 1,-1 1-1,7-2 0,-6 2 8,0-1-1,1 0 1,-1 0-1,0 0 1,0-1 0,0 1-1,0-1 1,0-1-1,0 1 1,-1-1-1,1 1 1,0-2-1,-1 1 1,1 0 0,-1-1-1,0 0 1,0 0-1,0 0 1,0 0-1,0-1 1,-1 1 0,1-1-1,3-6 1,5-6-35,-1-1 0,0 0-1,-1-1 1,-1 0 0,-1-1 0,-1 0 0,6-21 0,-10 30-281,-2-1 0,1 0 1,-1 1-1,0-1 0,-1 0 0,-2-14 0,1 17-287,0 1-1,-1-1 1,0 1-1,-1 0 1,1 0-1,-1 0 1,-1 0-1,1 0 1,-9-11-1,-17-22-3933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35.8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2000,'0'0'10411,"0"102"-10147,0-36 88,0 8 168,0 0-136,0-9-32,0-11-264,0-21-88,0-29-240,0-17-1480,5-36-2913,0-13-3113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36.2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303 205 1704,'0'0'8450,"-24"-33"-8040,-74-101-120,95 130-246,-1 0-1,1 0 1,0 1 0,-1-1-1,0 1 1,0 0-1,0 0 1,-8-4 0,10 7-17,1-1 1,-1 1 0,1-1-1,-1 1 1,0 0 0,1 0-1,-1 0 1,0 0 0,1 0 0,-1 0-1,1 0 1,-1 0 0,-2 1-1,-7 1 118,7-1-132,1-1 0,-1 1 0,1 0 0,0 0 1,-1 1-1,1-1 0,0 1 0,0-1 1,0 1-1,0 0 0,0 0 0,0 1 0,1-1 1,-1 0-1,1 1 0,0 0 0,-1-1 1,1 1-1,0 0 0,1 0 0,-1 0 1,0 0-1,-1 5 0,-3 7 15,-1 1 0,2-1 0,-6 29 0,7-20 23,1 1 0,2-1 0,1 27 0,0-21 16,0-25-49,0-1 0,0 0 1,1 1-1,-1-1 0,1 0 1,0 1-1,0-1 0,1 0 1,-1 0-1,1 0 0,0 0 0,0 0 1,2 3-1,-1-4 2,-1-1 0,1 1 1,-1-1-1,1 0 0,0 1 0,0-2 0,0 1 0,0 0 0,0 0 0,0-1 1,1 0-1,-1 0 0,0 0 0,1 0 0,-1 0 0,5 0 0,-2 0-12,0 0 0,-1 0 0,1 0 0,0-1 0,0 0 0,0 0 0,-1 0 0,1-1 0,0 0 0,-1 0 0,1 0 0,0-1 0,-1 0 0,0 0 0,1 0 0,-1-1 0,0 0 0,0 0 0,5-4 0,25-32-830,-24 26-675,1 1 0,0 0 0,16-13 0,-8 12-2145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36.5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 5553,'0'0'7122,"156"0"-6562,-84 4-128,-3-4-40,4 0-80,-10 0-144,-5 0-64,-9 0-104,-15 0-192,-5 0-1200,-10-13-2889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36.8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309 124 712,'0'0'11375,"-17"-18"-10885,-56-58-272,69 73-211,0 0 0,0 0 0,0 1 1,0-1-1,0 1 0,0-1 0,-1 1 0,1 1 1,-1-1-1,0 1 0,1-1 0,-1 2 1,0-1-1,0 0 0,0 1 0,1 0 0,-1 0 1,0 0-1,0 1 0,0-1 0,-6 3 0,-1-1 3,8-1-8,0 0 1,0 0-1,-1 1 1,1 0-1,0 0 1,1 0-1,-1 0 1,0 1-1,1-1 1,-1 1-1,1 0 1,0 0-1,0 0 1,0 1 0,0-1-1,1 1 1,-1-1-1,1 1 1,0 0-1,0 0 1,0 0-1,-1 6 1,-3 5-1,2 0 0,0-1 0,1 1 0,0 1 0,0 17 0,2-17 14,-1-3 34,2-1 0,0 1 1,2 18-1,-2-29-35,0 0 1,0 0 0,1 0-1,-1 1 1,1-1-1,-1 0 1,1 0 0,0 0-1,0-1 1,0 1-1,0 0 1,0 0 0,0 0-1,1-1 1,-1 1-1,1-1 1,-1 1 0,1-1-1,-1 1 1,1-1-1,0 0 1,0 0 0,0 0-1,0 0 1,-1 0-1,5 1 1,0 0-41,0-1 0,0 0 0,0 0 0,0 0 0,0-1 0,0 0 0,1 0 0,-1-1 0,0 1-1,0-1 1,0-1 0,0 1 0,0-1 0,0 0 0,-1 0 0,1-1 0,-1 0 0,1 0 0,-1 0 0,0 0 0,0-1 0,0 0 0,-1 0 0,1 0 0,-1-1 0,4-5 0,-2 1-818,0-1-1,-1 0 1,0 0 0,-1-1 0,0 1-1,3-15 1,-4-9-4473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37.3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1 872,'0'0'9710,"-2"7"-8221,2-5-1410,-1-1-30,1 1 0,-1-1 0,1 1 0,-1-1 0,1 1-1,0-1 1,0 1 0,-1 0 0,1-1 0,0 1 0,0-1 0,1 1-1,-1-1 1,0 1 0,1-1 0,-1 1 0,0 0 0,1-1 0,0 0-1,-1 1 1,1-1 0,0 1 0,0-1 0,0 0 0,0 0-1,0 1 1,0-1 0,0 0 0,0 0 0,0 0 0,0 0 0,1 0-1,-1 0 1,0-1 0,1 1 0,-1 0 0,1-1 0,-1 1 0,3 0-1,22 4 286,0 0 0,0-2-1,0-1 1,1-1 0,30-3-1,-5 1-201,-45 1-117,51 1 91,108-14 0,-121 6-66,60-1 1,-40 7-4911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12.3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248 264 2617,'0'0'7928,"-4"-31"-7853,-14-98-62,18 123-10,-1 0 1,0 0-1,0 0 0,0 0 1,-1 1-1,0-1 0,0 0 1,-1 1-1,1-1 1,-1 1-1,0 0 0,-1 0 1,1 0-1,-6-5 0,6 8 2,0 0 0,-1 0-1,1 0 1,0 1-1,-1-1 1,1 1 0,-1 0-1,1 0 1,-1 1-1,1-1 1,-1 1 0,0-1-1,1 1 1,-1 0-1,0 0 1,1 1 0,-6 0-1,6 0-8,-1 0-1,1 0 1,-1 0-1,1 1 0,0-1 1,0 1-1,0 0 1,0 0-1,0 0 0,0 0 1,0 0-1,1 1 1,-1-1-1,1 1 0,-1-1 1,1 1-1,0 0 1,-3 5-1,-3 7 1,1 0 0,-9 28-1,14-39 5,-7 29 19,2 1 0,1 0-1,1 0 1,2 1 0,2 61-1,1-92-7,0-1-1,0 1 1,0 0-1,1-1 1,0 1-1,-1-1 1,1 1-1,0-1 1,0 0-1,1 1 1,-1-1-1,1 0 1,0 0-1,0 0 1,0 0-1,0 0 1,0 0-1,3 3 1,-1-4 3,0 1 1,0 0 0,0-1-1,1 0 1,-1 0-1,1 0 1,-1-1 0,1 1-1,-1-1 1,1 0 0,0-1-1,0 1 1,5 0-1,-5-1-2,0 1-4,1 0 0,-1-1 0,1 1 1,-1-1-1,1-1 0,0 1 1,-1-1-1,1 1 0,-1-2 1,0 1-1,1-1 0,-1 1 1,0-1-1,0-1 0,0 1 1,0-1-1,0 0 0,-1 0 0,5-4 1,57-67-3061,-37 37-535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37.8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301 97 5145,'0'0'4861,"-28"-16"-4541,-86-50-202,111 64-114,0 0 0,0 0 0,0 1 0,0 0 1,0-1-1,0 1 0,-1 0 0,1 0 1,0 1-1,-1-1 0,1 1 0,0-1 0,-1 1 1,1 0-1,-1 1 0,1-1 0,-6 1 1,7 1-3,0-1 0,0 0 0,0 1 0,0-1 0,0 1 0,0 0 0,0 0 1,0 0-1,1 0 0,-1 0 0,1 0 0,0 0 0,-2 4 0,-3 3-5,-3 5 137,0 1-1,2 0 0,0 1 0,1-1 1,0 1-1,1 0 0,1 1 0,1-1 1,0 1-1,1 0 0,1-1 1,0 1-1,1 0 0,1 0 0,5 23 1,-5-35-70,0-1 0,0 1 1,1-1-1,0 1 0,0-1 1,0 0-1,0 0 0,1 0 1,0 0-1,0 0 1,0-1-1,0 1 0,0-1 1,1 0-1,-1 0 0,1 0 1,0 0-1,0-1 0,0 1 1,0-1-1,0 0 0,9 2 1,1 1 28,1-1 1,-1-1-1,1-1 1,0 0 0,0 0-1,15-2 1,-24 0-81,1 0 1,0-1-1,-1 0 0,1-1 1,0 1-1,-1-1 1,0-1-1,1 1 0,-1-1 1,0 0-1,0 0 1,-1-1-1,9-6 0,-4 2 19,-1-1 1,0 0-1,-1 0 0,0-1 0,-1 0 0,13-21 0,-9 10-419,-1-1-1,-1 0 0,-1-1 0,-1 0 0,-1-1 1,0 1-1,1-32 0,-2 16-5464,-4 26 1028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38.2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0 104,'0'0'8782,"0"8"-7879,0 290 3807,0 6-6084,-1-275-1577,-3-7-1318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38.6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187 169 7178,'0'0'5643,"0"-19"-5576,-3-61-39,3 78-25,0 0 0,0-1-1,-1 1 1,1 0 0,-1 0-1,1 0 1,-1-1 0,0 1 0,0 0-1,0 0 1,0 0 0,0 0 0,0 0-1,-1 1 1,1-1 0,-1 0 0,1 1-1,-1-1 1,1 1 0,-1-1-1,0 1 1,0 0 0,0-1 0,-3 0-1,0 0 2,-1 1-1,1 0 1,0 0-1,0 0 1,-1 1-1,1 0 1,-7 0-1,2 0 6,7 0-5,0 1-1,0-1 1,0 0-1,0 1 0,0-1 1,0 1-1,1 0 0,-1 0 1,0 0-1,0 0 0,1 1 1,-1-1-1,0 1 1,1 0-1,-1-1 0,1 1 1,-3 3-1,2-1 2,-1 1 0,1-1 1,0 1-1,0-1 0,1 1 0,0 0 1,-1 0-1,-1 10 0,-1 5 47,2 0 0,0 0 0,2 0-1,0 23 1,0-22 24,1-13-37,0 0 0,0 0 0,0 0 0,1 0 0,3 13 1,-4-19-20,1 1 0,0-1 1,0 0-1,0 0 0,0-1 1,1 1-1,-1 0 0,0 0 1,1 0-1,-1-1 0,1 1 0,0-1 1,-1 1-1,1-1 0,0 0 1,0 0-1,0 0 0,0 0 1,0 0-1,0 0 0,0 0 1,0 0-1,1-1 0,-1 0 1,3 1-1,-2 0 21,1-1 0,0 0 0,-1 0 0,1 0 0,0 0 0,-1-1 0,1 1 0,0-1 0,-1 0 0,1 0 0,-1 0 0,1 0 0,-1-1 0,0 0 0,1 1 0,-1-1 0,0 0 0,0-1 0,0 1 0,-1-1 0,5-3 0,3-6 15,-1 0-1,0-1 1,14-27-1,-6 10-7,-6 13-142,2-4-355,0 0-1,-1-1 1,-1 0-1,13-40 0,-21 31-4645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58.5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2905,'0'0'8649,"9"11"-7726,14 14-347,37 31-1,-50-46-501,0 0-1,0 1 1,-1 0-1,-1 0 1,0 1-1,-1 0 1,0 0-1,0 1 1,-2 0-1,1 0 1,-2 0-1,0 1 1,0 0-1,1 18 1,1 21-219,-2-1 0,-5 81 0,0-56-757,0-50-15,0-20 41,1 0-1,0 1 0,0-1 1,1 0-1,2 11 1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58.8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409 1 8250,'0'0'6857,"-121"250"-6689,96-209-168,-4 0-520,-5 0-1024,-39 4-809,10-12-1159,0-16-153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59.1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409 1 6305,'0'0'3169,"0"213"-1521,-10-94 169,-19 17-401,0 11-688,-5 18-384,-5 7-320,-5 0-24,0-16-560,1-20-1064,9-33-625,-10-54-183,10-29-417,9-20-1408</inkml:trace>
  <inkml:trace contextRef="#ctx0" brushRef="#br0" timeOffset="1">351 924 2481,'0'0'10882,"150"218"-10882,-130-189-200,-6-25-1593,1-4-1551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59.4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6321,'0'0'7090,"117"172"-7402,-117-122-1793,0-9-2496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7:59.7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 0 5713,'-5'49'1329,"0"17"135,0 8 120,5 16-280,-4 1-679,4-1-353,-5 0-272,0-4-320,-15-8-1705,1-24-1624,-1-25-2648</inkml:trace>
  <inkml:trace contextRef="#ctx0" brushRef="#br0" timeOffset="1">302 140 5817,'0'0'6458,"51"-2"-5439,169-9-479,-48-5-314,-43 4-212,0 12 0,-126-1-13,-1 1-1,1 0 1,-1 0-1,0 0 1,1 1-1,-1-1 0,1 0 1,-1 1-1,0 0 1,1-1-1,-1 1 1,0 0-1,1 0 1,-1 0-1,0 1 0,0-1 1,0 0-1,3 4 1,-3-2 8,0 0 1,-1 0 0,0 0-1,0 0 1,0 0-1,0 1 1,0-1 0,-1 0-1,1 0 1,-1 1-1,0-1 1,0 7 0,0 0 15,-1 0 1,0 0-1,-1 0 0,1 0 1,-2-1-1,0 1 1,0 0-1,0-1 1,-1 0-1,-10 16 0,1-5-68,-2 0-1,0-1 1,-27 25-1,9-13-1960,-66 49-1,44-44-2424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00.4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42 4849,'0'0'7466,"185"12"-7330,-131-33-120,-11 1-16,-13 12-672,-21 3-1417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00.7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1 411 3273,'0'0'10794,"272"-181"-9906,-185 124-432,1 4-296,-10 3-144,-15 13-16,-9 13-1072,-20 16-1160,-10 8-1753,-14 0 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2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1824 1 5057,'0'0'8794,"-287"205"-8306,185-123-200,-14 17-72,-26 12-208,-8 16 80,-11 8-88,-4 5 0,-1-5 0,6 1-560,-1 16-1000,40-33-2129,28-33-496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12.6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0 202 3617</inkml:trace>
  <inkml:trace contextRef="#ctx0" brushRef="#br0" timeOffset="1">0 202 3617,'98'-201'2576,"-79"201"-1559,25 0-33,9 0-504,15 0-304,-4 0-128,-1 0-48,-10 4-128,-14 20-728,-14-3-689,-16-5-1351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01.0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180 205 5321,'0'0'6135,"-23"38"-5894,-71 118-143,61-97-76,31-55-48,0 0 0,0-1 0,0 1 0,0-1 0,0 0 0,-1 0 0,1 0 0,-1 0 0,-5 4 0,6-5-414,5-32-1462,0 23 1835,-1 0-1,1 0 0,0 1 0,1 0 0,-1-1 1,1 1-1,1 0 0,-1 1 0,1-1 1,0 1-1,0 0 0,0 0 0,1 1 0,0-1 1,0 1-1,0 0 0,0 1 0,1 0 1,-1 0-1,1 0 0,0 1 0,0 0 0,0 0 1,0 0-1,0 1 0,0 0 0,8 1 1,-11 0 80,-1 1 1,1 0-1,0 1 1,0-1-1,0 0 1,-1 1-1,1 0 1,-1 0 0,0 0-1,1 0 1,-1 1-1,0-1 1,0 1-1,0 0 1,-1 0-1,1 0 1,-1 0 0,3 5-1,7 11 237,-1 0-1,10 24 1,-9-17 27,-2-5-88,-4-9 8,0 0 0,0 0 1,1 0-1,15 19 0,-20-28-147,1-1 0,-1 0-1,0 0 1,1 0-1,-1 0 1,1 0 0,0 0-1,-1-1 1,1 1-1,0-1 1,0 0 0,0 1-1,0-2 1,0 1-1,1 0 1,-1-1 0,0 1-1,0-1 1,0 0-1,1 0 1,-1 0 0,0 0-1,0-1 1,0 1-1,0-1 1,4-1 0,-2 0 11,0 0-1,-1 0 1,1-1 0,-1 1 0,1-1 0,-1 0 0,0 0 0,0-1 0,0 1 0,4-6-1,32-45 247,191-368-2522,-222 404 1793,37-76-2816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01.3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7426,'0'0'5753,"0"230"-5617,0-177-136,9 4-1272,1-15-2041,-5-22-248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01.6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312 1 6385,'0'0'7042,"-102"267"-6482,63-189-560,5 0-296,-20 0-1400,11-17-2009,4-24-168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01.9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200 1 4497,'0'0'2585,"53"218"-1281,-43-83 152,-10 17-288,0 4-463,0 0-273,-10-8-200,-24-13-232,-10-20-432,-24-8-1377,15-33-1263,-1-33-473</inkml:trace>
  <inkml:trace contextRef="#ctx0" brushRef="#br0" timeOffset="1">307 785 5897,'0'0'3721,"87"238"-2681,-67-180-520,-1-9-520,-4-12-320,-11-37-1520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02.2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154 3 7554,'0'0'5051,"44"0"-4362,146 0-423,-117-2-188,-59 2-66,0-1-1,0 2 1,28 4-1,-38-4-9,-1 0-1,1 0 1,-1 1 0,1-1-1,-1 1 1,0 0 0,0 0-1,1 0 1,-1 0-1,-1 0 1,1 1 0,0-1-1,-1 1 1,1 0-1,-1 0 1,0 0 0,0 0-1,0 0 1,0 1 0,0-1-1,-1 0 1,0 1-1,1 0 1,-1-1 0,-1 1-1,2 5 1,-1 1 13,0-1 0,0 1-1,-1 0 1,0 0 0,-1 0 0,0 0 0,-1-1 0,0 1-1,-5 15 1,-5 1 3,-1-2 1,-2 1-1,0-2 0,-35 42 0,27-36-13,-390 452-1221,404-471 770,-20 18-938,7-16-2334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02.5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25 4257,'0'0'7658,"257"-24"-7146,-222 44-312,-11 13-200,-14 0-1105,-10 32-1063,-5-11-921,-29-1-79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02.8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1 140 1368,'0'0'8205,"16"-16"-7624,0 0-475,-5 3-64,1 2 0,0 0 0,0 0 0,1 1 0,1 0 0,25-13 0,-32 20-39,0 0-1,0 0 1,1 1-1,-1 0 1,1 0-1,0 1 1,-1 0-1,15 0 1,-20 0-3,-1 1 0,1 0-1,-1 1 1,1-1 0,-1 0 0,1 0 0,-1 1-1,1-1 1,-1 1 0,1-1 0,-1 1 0,1-1-1,-1 1 1,0 0 0,1 0 0,-1 0 0,0 0-1,0 0 1,0 0 0,0 0 0,0 0 0,0 0-1,0 1 1,0-1 0,0 0 0,0 1 0,-1-1-1,1 0 1,0 1 0,0 1 0,0 4 1,0 0 1,0 0 0,0 0-1,-1 0 1,0 11 0,-1-4 3,2 64 363,-4 0 0,-17 100 1,13-145 167,3 0 1,-2 59-1,11-90-357,-1-3-142,-1 1 0,0-1 0,1 0-1,-1 0 1,0 0 0,1 0 0,-1 0 0,0-1 0,0 0 0,0 1 0,0-1 0,-1 0-1,1 0 1,4-5 0,37-44 230,-30 34-214,91-131 126,-72 98-924,2 1 0,56-60 0,-57 81-2065,-8 16-1339</inkml:trace>
  <inkml:trace contextRef="#ctx0" brushRef="#br0" timeOffset="1">769 579 9874,'0'0'16340,"29"-37"-18149,-14-8-3544,-10 0-6137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24.3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22 173 1936,'0'0'11386,"-6"0"-10056,-9 0-823,18 1-189,37-5-65,126-41 228,-18 3-275,-30 15-1043,220-21 0,-306 45-1626,-12-1-2334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24.6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 0 3961,'0'0'5178,"-5"37"-3500,-18 124-391,18-105-790,3 95 1,3-82-444,-1 93-882,0-211 675,-1 9 105,5-52 0,-2 79 31,0-1-1,1 1 0,0 0 1,1 1-1,1-1 1,0 1-1,13-24 1,4 5-399,1 2 0,2 0 0,1 1 1,51-42-1,-5 4-1533,-49 41-44,-15 7-1177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24.9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87 4937,'0'0'3073,"54"213"-1529,-1-147-296,16 0-352,-1-17-175,5-16-129,0-25 64,0-8-8,-5-21-152,0-40-496,0-21-192,19-54-1496,-14 21-2145,-9 9-656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13.1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250 93 2032,'0'0'6957,"-4"-15"-6171,-15-45-160,18 59-600,0 0 0,0-1-1,0 1 1,0 0 0,0 0 0,0 0 0,0 0 0,0 0 0,0 0-1,0 0 1,0 0 0,-1 1 0,1-1 0,0 0 0,-1 1 0,1-1-1,-1 1 1,1-1 0,0 1 0,-1 0 0,1 0 0,-1-1 0,1 1-1,-1 0 1,1 0 0,-1 0 0,1 1 0,-1-1 0,1 0 0,-3 1 0,-4 0 44,1 0-58,0-1 1,0 1-1,0 1 0,1-1 1,-1 1-1,0 0 0,1 1 0,-1-1 1,1 1-1,0 1 0,0-1 1,0 1-1,1 0 0,-1 1 1,1-1-1,0 1 0,0 0 0,-5 7 1,3-4 21,1 0 0,1 1 0,0-1 1,0 1-1,0 0 0,1 1 0,1-1 1,-1 1-1,2-1 0,-1 1 0,1 0 1,0 11-1,1-13 16,0 6 148,1 1 0,0 0 0,2 15-1,-1-26-140,-1 0-1,1-1 1,0 1-1,0 0 1,1-1-1,-1 1 1,1-1-1,0 1 1,0-1-1,0 0 1,0 1-1,0-1 1,1 0-1,0-1 1,-1 1-1,6 3 1,1 0 25,0-1 1,0 0 0,1 0 0,0-1-1,0-1 1,0 0 0,0 0 0,0-1-1,1 0 1,-1-1 0,1 0 0,-1 0 0,1-1-1,-1-1 1,1 0 0,10-2 0,-16 1-56,-1 0 1,1 0 0,-1-1 0,0 0 0,0 0-1,0 0 1,0 0 0,0 0 0,-1-1-1,1 0 1,-1 1 0,0-1 0,0 0 0,0-1-1,-1 1 1,0-1 0,1 1 0,-2-1 0,1 1-1,2-9 1,0-3-17,0 0-1,0-1 1,-2 1-1,1-34 1,-3 22-227,0-32-1795,9 25-3037,-3 22 1151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25.2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1 177 3017,'0'0'12138,"49"-15"-11836,160-54-302,-189 62-113,1-1-1,-1 0 1,0-2 0,27-17 0,-2 0-536,-23 21 321,-21 6 320,-1 0-1,1 0 1,0 0-1,-1 1 0,1-1 1,-1 0-1,1 0 1,-1 0-1,1 1 1,-1-1-1,1 0 1,-1 1-1,1-1 1,-1 0-1,0 1 1,1-1-1,-1 1 1,0-1-1,1 0 1,-1 1-1,0-1 1,1 2-1,0 2-1,0-1-1,0 1 1,-1 0-1,1 0 1,-1 0 0,0 0-1,-1 7 1,1 5 54,33 735 1495,-27-568-454,-7-183-1017,1 1-1,0-1 1,-1 0-1,1 0 0,0 1 1,-1-1-1,1 0 1,-1 0-1,1 0 0,0 0 1,-1 0-1,1 1 1,-1-1-1,1 0 0,-1 0 1,1 0-1,0 0 1,-1 0-1,1 0 0,-1 0 1,1-1-1,-1 1 1,1 0-1,0 0 0,-1 0 1,-1 0 116,-1-2-167,-1 1 0,0-1 0,1 0 0,-1 0 0,1 0 0,0 0 0,-1-1 0,1 1 0,0-1 0,0 0 0,1 0 0,-1 0 0,0 0 0,1 0 0,0 0 0,0-1 0,0 1 0,-1-5 0,-3-3-305,1 0 0,0 0 0,1 0 0,1-1-1,-4-18 1,4-4-1811,2-43 0,2 42-164,-1-28-3021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25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8090,'0'0'6465,"126"139"-7465,-77-130-1489,-10-9-2456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25.8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399 379 5657,'0'0'7642,"-253"197"-9114,224-197-1961,15 0-984</inkml:trace>
  <inkml:trace contextRef="#ctx0" brushRef="#br0" timeOffset="1">93 1 4297,'0'0'4153,"19"271"-2857,-19-160-496,0 12-544,0 8-200,-19 1-56,-6-13-1208,6-25-936,-5-53-353,9-29 201,5-12-417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26.1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1060 1568,'0'0'4705,"257"144"-4385,-208-99-200,-10 4-120,-15-16-136,-9-17-1392</inkml:trace>
  <inkml:trace contextRef="#ctx0" brushRef="#br0" timeOffset="1">468 1 3897,'0'0'6473,"184"180"-10858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26.4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1 6257,'-68'320'1793,"53"-258"-457,0 16-144,6 4-304,9 0-888,0 0-288,14-21-1928,6-28-1737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26.8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33 3369,'0'0'2591,"45"-5"-2020,143-17-187,-108 16-113,-70 7-201,-10-1-67,0 0 0,0 0 0,0 0 0,0-1 0,0 1 0,1 0 0,-1 0 0,0 1 0,0-1 0,0 0 0,0 0 0,0 0 0,0 0 0,1 0 0,-1 0 0,0 0 0,0 0 0,0 0 0,0 0 0,0 0 0,0 0 0,0 0 0,1 0 0,-1 0 0,0 1-1,0-1 1,0 0 0,0 0 0,0 0 0,0 0 0,0 0 0,0 0 0,0 0 0,0 1 0,0-1 0,0 0 0,0 0 0,1 0 0,-1 0 0,0 0 0,0 0 0,0 1 0,0-1 0,0 0 0,0 0 0,-1 0 0,1 0 0,0 0 0,0 0 0,0 1 0,0-1 0,0 0 0,0 0 0,0 0 0,0 0 0,0 0 0,-1 4 21,1-1 0,-1 0 1,0 0-1,0 1 1,0-1-1,0 0 1,0 0-1,-1 0 0,1 0 1,-1 0-1,0-1 1,0 1-1,0 0 0,-1-1 1,1 0-1,-4 4 1,-51 36 33,39-30-37,-3 3 69,-333 214 1346,397-242-963,14-17-415,41-17-49,-88 42-13,1 1 0,1 1-1,-1-1 1,1 2-1,-1 0 1,20-1-1,-30 3 6,-1 0 0,1 0 0,-1 0 0,1 0 1,-1 0-1,0 0 0,1 1 0,-1-1 0,0 0 0,1 0 0,-1 0 0,1 1 0,-1-1 0,0 0 0,1 0 0,-1 1 0,0-1 0,0 0 0,1 1 0,-1-1 0,0 0 0,0 1 0,0-1 0,1 1 0,-1-1 0,0 0 0,0 1 0,0-1 0,0 1 0,0-1 0,0 0 0,0 1 0,0-1 0,0 1 0,0-1 0,0 0 0,0 1 0,0-1 0,0 1 0,0-1 0,0 1 0,0-1 0,0 0 0,-1 1 0,1 6 24,-1 2-5,0 0-1,-1-1 0,0 1 1,0 0-1,-1-1 1,0 1-1,0-1 1,-1 0-1,0 0 1,-6 8-1,-60 81 9,43-62-15,-28 37 29,-67 66 0,100-120 26,22-18-63,0 1 1,-1-1 0,1 0 0,0 0 0,-1 0 0,1 1 0,-1-1-1,1 0 1,0 0 0,-1 0 0,1 0 0,-1 0 0,1 0 0,0 0-1,-1 1 1,1-1 0,-1-1 0,1 1 0,0 0 0,-1 0 0,1 0-1,-1 0 1,1 0 0,0 0 0,-1 0 0,1 0 0,0-1 0,-1 1-1,1 0 1,0 0 0,-1 0 0,1-1 0,0 1 0,-1 0 0,1-1-1,0 1 1,-1 0 0,1 0 0,0-1 0,0 1 0,0-1 0,-1 1-1,1 0 1,0-1 0,0 1 0,0 0 0,0-1 0,0 1-1,0-1 1,0 1 0,0 0 0,0-1 0,0 1 0,0-1 0,0 1-1,0 0 1,0-1 0,0 1 0,0-1 0,0 1 0,0-1 0,1-8-6,0 0-1,0 0 1,1 1 0,0-1 0,1 0 0,-1 1 0,2-1 0,-1 1 0,1 0 0,8-13-1,8-7-95,34-39-1,-33 41-30,-11 13 52,-8 10 41,0 0 1,1-1-1,-1 1 1,0 0-1,1 0 0,0 1 1,-1-1-1,1 0 1,0 1-1,1 0 0,-1 0 1,0 0-1,1 0 1,-1 0-1,1 1 1,-1-1-1,1 1 0,6-1 1,-9 1 28,-1 1 1,1 0 0,-1 0-1,1 1 1,-1-1 0,1 0-1,-1 0 1,1 0 0,-1 0-1,1 0 1,-1 0 0,1 1-1,-1-1 1,1 0-1,-1 1 1,1-1 0,-1 0-1,1 1 1,-1-1 0,0 0-1,1 1 1,-1-1 0,0 0-1,1 1 1,-1-1 0,0 1-1,0-1 1,1 2-1,1 16 20,-1-10-17,-2 191 165,4 55-66,-3-251-98,0-1-1,1 1 0,-1-1 0,1 1 0,-1-1 1,1 0-1,0 1 0,0-1 0,0 0 0,0 1 1,1-1-1,2 3 0,-3-4 0,0 0 0,0 0 1,0 0-1,0 0 0,0-1 0,0 1 0,0 0 0,0-1 1,1 1-1,-1-1 0,0 1 0,0-1 0,0 0 1,1 1-1,-1-1 0,0 0 0,1 0 0,1 0 1,0-1 8,1 0 0,-1 1 1,0-1-1,0-1 0,0 1 1,0 0-1,0-1 0,0 0 1,0 0-1,0 0 1,0 0-1,-1 0 0,1 0 1,-1-1-1,0 1 0,0-1 1,4-4-1,12-25 81,-1-1 1,-1 0-1,-2-1 0,15-55 0,13-30 882,-41 115-863,1-1 0,0 1 1,0 0-1,0 0 0,0 0 0,1 1 0,-1-1 0,1 1 1,0-1-1,0 1 0,0 0 0,1 0 0,-1 0 0,7-4 0,-3 5-30,-1-1 0,1 2 0,0-1 0,-1 1 0,1 0 0,0 0 0,0 0-1,11 2 1,136-1-3377,-119 0-859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58.3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5 7354,'0'0'2404,"-4"0"-1502,-13-4 4472,411 4-5115,-390 0-257,29 2 0,-31-2-1,0 0 0,-1 0-1,1 1 1,-1-1-1,1 1 1,-1-1 0,1 1-1,-1-1 1,1 1 0,-1 0-1,1 0 1,-1 0 0,0 0-1,1 0 1,-1 0 0,0 0-1,1 2 1,-2-2 26,1 0 0,-1 0 1,0-1-1,0 1 0,0 0 1,0 0-1,0 0 0,0 0 1,0-1-1,0 1 0,-1 0 0,1 0 1,0 0-1,0-1 0,-1 1 1,1 0-1,0 0 0,-1-1 1,1 1-1,-1 0 0,1-1 1,-1 1-1,1 0 0,-1-1 0,0 1 1,1-1-1,-1 1 0,0-1 1,1 1-1,-1-1 0,0 0 1,0 1-1,1-1 0,-2 1 0,-33 15 161,29-14-131,-79 34 66,-138 82 1,158-81-19,61-36-124,5 0 11,-1 0 0,1 0 0,-1 0 0,1 0 0,-1-1 0,1 1-1,0 0 1,0 0 0,-1-1 0,1 1 0,0-1 0,0 1-1,0 0 1,0-1 0,0 1 0,1-1 0,36 11 175,74 9-1,-43-10 52,-16 0 9,35 5 221,124 38-1,-172-40-744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6:58.6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13891,'0'0'2785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27.8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1 192 5241,'0'0'5647,"33"-3"-4838,466-36 2117,223-32 779,-17 1-2178,-614 62-2879,140 8-1,-189 7-3120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28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0 1584,'0'0'12315,"14"247"-11979,1-174-216,-10 5-48,-5 9-72,0-1-296,0 29-1344,-29-25-2001,-5-28-1456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13.4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0 123 5297</inkml:trace>
  <inkml:trace contextRef="#ctx0" brushRef="#br0" timeOffset="1">0 123 5297,'83'-110'2537,"-54"110"-1265,29 0 416,20 0-784,10 0-487,4-9 95,-9 5-56,-10 4-136,-15 0-56,-14 0-104,-20 0-96,-4 0-64,-15 0-64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28.5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6665,'0'0'5850,"68"250"-4794,-20-184-272,6-17-208,-1-20 0,1-21 40,-6-8-295,1 0-273,-5-37-48,-5-33-1817,-10 9-3072,-14 3-2472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28.8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1 130 5937,'0'0'3928,"45"-14"-2772,152-44-452,-151 44-607,1 2 0,0 2 0,1 2 1,49-2-1,-79 9-87,-10 0-6,0 0 1,-1 1-1,1-1 0,0 2 0,0-1 0,13 4 1,-20-4-5,-1 0 0,1 1 0,-1-1 0,1 0 0,-1 1 0,1-1 0,-1 1 0,1-1 0,-1 1 1,0-1-1,1 0 0,-1 1 0,0 0 0,1-1 0,-1 1 0,0-1 0,1 1 0,-1-1 0,0 1 1,0-1-1,0 1 0,0 0 0,0-1 0,0 1 0,0 0 0,0-1 0,0 2 0,0 6 6,0 1-1,-1-1 0,0 0 0,0 0 1,-1 0-1,0 0 0,0 0 1,-1 0-1,0 0 0,-1 0 0,1-1 1,-2 0-1,1 0 0,-1 0 1,0 0-1,-9 9 0,-12 10-89,0-1 0,-45 33 0,56-47-11,7-5-168,0 0 0,0-1 0,-1 1 1,0-2-1,0 1 0,0-2 0,0 1 0,-1-1 1,0 0-1,1-1 0,-1 0 0,0-1 0,0 0 1,0 0-1,-16-2 0,-10 1-3087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29.1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1 132 2801,'222'-123'2292,"-220"122"-2241,1-1-1,-1 1 1,0 0-1,0 1 1,0-1-1,1 0 1,-1 0-1,0 1 1,1 0-1,-1-1 1,1 1-1,-1 0 1,0 0-1,5 1 1,-6-1-25,0 1 0,-1-1 0,1 1 0,-1 0-1,0-1 1,1 1 0,-1-1 0,1 1 0,-1 0 0,0-1 0,0 1 0,1 0 0,-1 0 0,0-1 0,0 1 0,0 0 0,0 0 0,0-1 0,0 1 0,0 0 0,0 0 0,0-1-1,0 2 1,1 222 4661,-1-217-4640,1 0 1,0 1 0,0-1 0,0 0 0,1 1-1,0-1 1,1 0 0,0 0 0,0-1-1,0 1 1,1-1 0,0 1 0,0-1 0,0 0-1,1 0 1,0-1 0,0 0 0,0 0-1,1 0 1,0 0 0,0-1 0,0 0 0,1 0-1,-1 0 1,1-1 0,0 0 0,0-1-1,0 1 1,0-1 0,0-1 0,0 1 0,1-1-1,7 0 1,3 1-31,-1-1 0,1-1-1,0-1 1,0 0 0,-1-1 0,1-1 0,-1 0-1,0-2 1,33-12 0,-46 15-107,83-42-671,-78 38-109,0 1 1,0-1-1,-1-1 0,0 1 1,0-1-1,-1-1 0,7-8 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29.4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1 431 4065,'0'0'4481,"287"-37"-2849,-146-20-344,19-13-87,-4-4-329,-10 8-352,-30 17-400,-18 12-120,-25 17-768,-25 3-1505,-18 13-1896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29.7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 3009,'0'0'6777,"-5"271"-5689,5-173-600,0 1-23,0-5-41,0-12-160,0-4-120,0-8-48,0-13-88,0-12-8,0-8-584,0-24-1361</inkml:trace>
  <inkml:trace contextRef="#ctx0" brushRef="#br0" timeOffset="1">152 70 6809,'0'0'4745,"58"247"-3216,-29-149-393,5 5-280,0 8-448,-9 8-248,-11-4-160,-4-5-88,-5-11-936,-5-25-536,0-29-889,0-33-1352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30.0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4705,'0'0'9642,"126"0"-9490,-82 0-152,-5 0-608,-10 28-1336,-4 5-1905,-21 0-656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30.3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0 341 4097,'0'0'9570,"161"-213"-9570,-113 156-416,-9 15-368,-19 18-417,-10 20-95,-10 32-672,0 22 823,0-9-1871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30.6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1 296 3297,'0'0'9111,"34"-17"-8431,218-106 506,-150 66-522,-63 33-531,2 1 0,72-27 0,-113 49-247,1 1 1,-1 0-1,0 0 1,1 0-1,-1 0 1,0 0 0,1-1-1,-1 1 1,0 0-1,1 0 1,-1 0-1,0 0 1,1 0 0,-1 0-1,0 0 1,1 0-1,-1 0 1,0 0-1,1 0 1,-1 0 0,0 1-1,1-1 1,-1 0-1,0 0 1,1 0 0,-1 0-1,0 0 1,1 1-1,-1-1 1,0 0-1,0 0 1,1 1-227,-1-1 226,1 1 1,-1-1-1,0 0 1,0 1 0,1 13-4144,-2-9 3771,1 16-4379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31.0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215 1 2913,'0'0'8288,"5"44"-6581,33 287 1769,-29-268-2463,46 568 4296,-55-631-5260,-1 1 1,1-1-1,0 0 0,0 1 1,-1-1-1,1 1 0,0-1 0,-1 1 1,1-1-1,0 0 0,-1 1 1,1-1-1,0 1 0,-1-1 0,1 0 1,-1 0-1,1 1 0,-1-1 1,1 0-1,-1 0 0,1 1 0,-1-1 1,1 0-1,-1 0 0,1 0 1,-1 0-1,1 0 0,-1 0 0,1 0 1,-1 0-1,1 0 0,-1 0 1,0 0-1,1 0 0,-1 0 0,1-1 1,-1 1-1,0 0 0,-5-1 240,-2 0-238,0 0-1,1-1 0,-1 0 0,0 0 0,1-1 1,-1 0-1,1 0 0,0-1 0,0 0 0,0 0 1,1-1-1,0 0 0,-1 0 0,-5-6 1,-10-10-210,1-2 0,-26-36 1,36 44-182,0-1-1,1-1 1,1 0 0,1 0 0,0-1 0,2 1 0,-9-34 0,9 16-1849,1-1 0,2 0 1,1-41-1,2 4-3944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31.3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1 214 7130,'0'0'7857,"131"185"-7857,-102-148-296,-9-8-1184,-1-29-1249,-4 0-1392,-1-17 465</inkml:trace>
  <inkml:trace contextRef="#ctx0" brushRef="#br0" timeOffset="1">516 1 5449,'0'0'7626,"0"238"-7482,-29-181-144,0-7-712,-15-18-1361,5-11-1055,10-21 79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13.7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85 1 4753,'0'0'4644,"-10"42"-2735,-34 140-238,31-111-27,4 0 0,2 0-1,6 135 1,3-97-585,-3-89-851,1 0-40,0 0-1,1-1 1,7 36 0,-8-51-157,1 0-1,0 0 1,1-1 0,-1 1 0,1 0 0,-1 0 0,1-1-1,0 1 1,0-1 0,1 1 0,-1-1 0,1 0 0,0 0-1,0 0 1,0 0 0,0-1 0,0 1 0,0-1 0,1 0-1,-1 0 1,1 0 0,0 0 0,-1-1 0,6 2 0,-1-1-83,0 0 1,1-1 0,-1 0-1,0-1 1,1 0 0,-1 0-1,1-1 1,-1 0 0,0 0-1,0-1 1,0 0-1,1 0 1,-2-1 0,1 0-1,0 0 1,-1-1 0,1 0-1,-1-1 1,0 1 0,0-1-1,7-7 1,195-194-8870,-115 100 1804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31.6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1 4169,'0'0'6337,"15"316"-4776,-15-193-649,0 8-352,-5 1-360,-19-1-136,-1-12-64,11-29-792,9-28-1073,5-91-3864,5-41 2512</inkml:trace>
  <inkml:trace contextRef="#ctx0" brushRef="#br0" timeOffset="1">220 567 1976,'0'0'9594,"151"242"-8985,-132-180-561,0-17-48,-9-29-1465,0-16-1463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31.9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2681,'0'0'10530,"98"173"-12539,-98-136-2392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32.6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1 120 6633,'0'28'947,"1"137"3559,11-3-3391,-6-82-2791,-6-46-4761,0-63 4823,-1 7 1313,1-1-1,1 1 0,0 0 0,2-1 0,1 1 0,11-35 1,0 24 569,1 0-1,2 2 1,1 0 0,1 1 0,2 0 0,1 2 0,1 1 0,1 1 0,37-29 0,-56 50-40,0 0 0,0 1 1,1-1-1,0 2 0,-1-1 1,1 1-1,1 0 0,-1 0 0,0 1 1,1 0-1,-1 0 0,1 1 1,0 0-1,0 0 0,-1 1 0,15 1 1,-21-1-176,0 0 0,0 0 1,0 1-1,0-1 1,0 1-1,0-1 0,0 1 1,0-1-1,0 1 1,0-1-1,0 1 1,-1 0-1,1 0 0,0-1 1,0 1-1,-1 0 1,1 0-1,-1 0 0,1 0 1,-1 0-1,1 0 1,-1 0-1,1 0 0,-1 0 1,0 0-1,1 0 1,-1 0-1,0 0 0,0 1 1,2 37 726,-3-27-464,0-5-245,0 1 1,0 0 0,-1-1 0,0 1 0,-1-1-1,1 1 1,-2-1 0,1 0 0,-1 0-1,0 0 1,0-1 0,-1 1 0,1-1 0,-2 0-1,-7 7 1,-12 11-54,-2 0-1,-31 20 1,38-30 21,-68 44-6,50-33 69,-38 31 0,73-52-131,11-4-262,10-2 224,1 0 0,-1-2 0,1 0 0,-1-1 0,0-1 0,29-14 0,-29 11-8,1 1-1,0 2 1,1-1-1,-1 2 1,1 1-1,38-4 1,-57 8 72,0 1 1,0-1-1,0 0 1,0 1-1,0-1 1,0 1-1,0 0 1,0-1-1,0 1 1,0 0-1,-1-1 1,1 1-1,0 0 1,0 0-1,-1 0 1,1 0-1,-1 0 1,1 0 0,-1 0-1,1 0 1,-1 0-1,1 0 1,-1 0-1,0 0 1,0 0-1,1 0 1,-1 0-1,0 0 1,0 0-1,0 0 1,0 0-1,-1 2 1,0 47 44,0-37-29,0 2 5,-1-1-1,0 0 1,-2 0 0,1-1 0,-2 1-1,0-1 1,0 1 0,-12 17-1,-8 11 0,-34 43 1,57-83-19,0 0 2,-13 20 2,-28 28 1,39-46 1,0 0 1,0 0-1,-1 0 1,1-1 0,-1 1-1,0-1 1,0 0-1,0-1 1,-1 1-1,1-1 1,0 0 0,-1 0-1,-6 1 1,12-3-3,-1 0 1,0 0 0,1 0-1,-1 0 1,0 0 0,0 0 0,1 0-1,-1 0 1,0 0 0,0 0-1,1 0 1,-1 0 0,0-1-1,1 1 1,-1 0 0,0-1 0,1 1-1,-1 0 1,0-1 0,1 1-1,-1 0 1,1-1 0,-1 1-1,1-1 1,-1 0 0,1 1-1,-1-1 1,1 1 0,-1-1 0,1 0-1,0 1 1,-1-1 0,1 0-1,-1-27-56,1 15 19,1 2-77,1-1 1,0 1-1,0 0 0,1 0 0,1 0 0,0 0 0,0 0 0,1 1 0,0-1 1,1 1-1,0 1 0,12-15 0,7-6-643,1 0 0,41-34 0,-62 59 653,14-12-474,31-22 1,-45 35 522,0 1 1,1 0 0,-1 0-1,1 0 1,0 1-1,0-1 1,0 1-1,0 1 1,0-1 0,0 1-1,9 0 1,-15 1 52,1 0 1,0 0-1,-1 0 0,1 0 1,-1 0-1,1 0 0,-1 0 1,1 0-1,0 0 1,-1 1-1,1-1 0,-1 0 1,1 1-1,-1-1 0,1 0 1,-1 1-1,0-1 1,1 0-1,-1 1 0,1-1 1,-1 1-1,0-1 0,1 0 1,-1 1-1,0-1 1,1 1-1,-1 0 0,0-1 1,0 1-1,0-1 0,1 1 1,-1 0-1,0 23 141,0-13-29,-1 12 286,-1 0 0,-1 0 0,-11 42 0,-29 68 1171,-1 3-117,38-113-1150,1 0 0,2 0 0,-3 46-1,6-68-299,0 0-1,0 0 0,0 0 0,0 0 0,0 0 1,0 0-1,0 0 0,0 0 0,0 0 0,0 0 0,1 0 1,-1 0-1,0 0 0,1 0 0,-1 0 0,1 0 0,-1 0 1,2 2-1,-1-3-4,0 1 0,0-1 0,0 0 0,0 0 0,0 1 1,0-1-1,0 0 0,0 0 0,0 0 0,0 0 0,0 0 0,1 0 0,-1 0 0,0-1 1,0 1-1,0 0 0,0 0 0,0-1 0,0 1 0,0-1 0,0 1 0,-1-1 0,1 1 1,0-1-1,0 0 0,0 1 0,0-1 0,-1 0 0,1 0 0,0 1 0,-1-1 1,2-1-1,23-34-87,-24 34 80,84-166-721,-49 90 630,-33 72 111,0 0 0,1 0-1,0 0 1,0 1-1,7-9 1,-10 13-4,0 0 0,0 0 0,0 0 0,-1 1-1,1-1 1,0 0 0,0 0 0,0 1 0,0-1 0,0 1 0,0-1 0,0 1 0,0-1-1,1 1 1,-1 0 0,0 0 0,0-1 0,0 1 0,0 0 0,1 0 0,-1 0 0,0 0-1,0 0 1,0 0 0,0 1 0,0-1 0,1 0 0,-1 1 0,0-1 0,0 0 0,0 1-1,0-1 1,0 1 0,0 0 0,0-1 0,0 1 0,0 0 0,0 0 0,-1-1 0,1 1-1,0 0 1,0 0 0,0 1 0,9 16 75,-1 1 1,0-1-1,-2 1 0,0 1 1,6 32-1,-10-44-53,8 40 128,-3-16 172,17 48 0,-25-78-296,1-1 1,-1 1-1,1-1 0,-1 1 1,1-1-1,0 1 1,0-1-1,0 1 1,-1-1-1,1 0 1,0 0-1,1 1 0,-1-1 1,0 0-1,0 0 1,0 0-1,1 0 1,-1 0-1,0 0 0,1-1 1,-1 1-1,1 0 1,-1-1-1,1 1 1,-1-1-1,1 0 1,2 1-1,-2-2 45,0 0 1,1 0-1,-1 0 1,0 0-1,0 0 1,0 0-1,0-1 1,0 1-1,0-1 1,0 1-1,0-1 1,-1 0-1,1 0 1,0 0-1,-1 0 0,0 0 1,1 0-1,1-5 1,20-38 280,-2-1 0,30-94 0,11-106-4055,-46 164-1858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45.7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112 140 4513,'0'0'6185,"-111"-140"-14234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13.5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2457,'0'0'6524,"0"2"-6338,3 62 876,13 75 0,0-11-250,8 132 159,120 1250 3503,42-11-2388,-114-1055-2144,-66-388-1518,-6-55 912,-4-6-71,-64-104-5220,23 15 1366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47.5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1 2425,'0'2'18760,"0"14"-17784,-1 208 1180,4 284 126,23-180-1632,-10-168-417,-4-19-65,34 319 768,-36-383-520,-10-76-274,-1-6-50,-10-43-520,6 28-247,1 0 0,-2-26 0,3-1-1078,3 1-1,1-1 0,3 1 1,1 0-1,3 0 1,19-63-1,12-38-4400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48.0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0 264 5201,'0'0'8235,"35"-29"-7039,118-89 193,-142 111-1192,0 0 0,1 1-1,0 0 1,0 1 0,0 0 0,0 1 0,1 0 0,0 1 0,-1 1-1,20-2 1,8-2 353,82-16 274,1 5-1,147-1 1,-245 18-815,154 6 30,-156-3-35,0 1-1,-1 0 1,0 2-1,0 1 1,38 16 0,-39-14 2,-1 1 1,0 1 0,-1 1-1,-1 0 1,0 2 0,19 16-1,-37-30 26,0 0 1,0 0-1,0 1 0,0-1 0,0 0 0,0 0 0,0 0 1,0 0-1,1 0 0,-1 0 0,0 0 0,0 1 0,0-1 0,0 0 1,0 0-1,0 0 0,0 0 0,0 0 0,0 0 0,0 1 1,0-1-1,0 0 0,0 0 0,0 0 0,0 0 0,0 0 1,0 1-1,0-1 0,0 0 0,0 0 0,0 0 0,0 0 0,0 0 1,0 0-1,0 1 0,0-1 0,-1 0 0,1 0 0,0 0 1,0 0-1,0 0 0,0 0 0,0 0 0,0 0 0,0 1 1,0-1-1,-1 0 0,1 0 0,0 0 0,0 0 0,0 0 0,-13 3 605,-23-3-386,29 0 65,-53-1 606,27-1-323,0 2 0,-39 5 0,66-4-520,0 0 0,0 1 1,0 0-1,0 0 0,0 0 1,0 1-1,1-1 0,-1 1 1,1 1-1,0-1 0,0 1 1,0 0-1,0 0 0,1 0 0,0 1 1,0 0-1,0-1 0,0 1 1,1 1-1,0-1 0,0 1 1,0-1-1,0 1 0,-2 8 1,-1 8-1,2 0 0,0 0 0,1 1 0,1-1 0,1 34 1,3-5 43,2 0 1,2-1 0,3 0-1,18 63 1,77 190 436,-19-67-353,15 110-106,-85-279-100,-2 0 1,-4 0-1,1 88 0,-10-126-361,0-28 330,0-1 1,-1 1 0,1-1 0,0 0-1,0 1 1,0-1 0,0 1 0,0-1-1,-1 1 1,1-1 0,0 1 0,0-1-1,-1 0 1,1 1 0,0-1 0,-1 0 0,1 1-1,0-1 1,-1 0 0,1 1 0,0-1-1,-1 0 1,1 0 0,-1 1 0,1-1-1,0 0 1,-1 0 0,1 0 0,-1 0 0,1 0-1,-1 0 1,1 1 0,-1-1 0,1 0-1,-1 0 1,1 0 0,-1-1 0,-6 2-573,0-1 1,0 0-1,1-1 1,-1 0-1,0 0 1,1 0-1,-1-1 1,1 0-1,0 0 1,-1 0 0,1-1-1,0 0 1,-9-6-1,-42-33-8731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48.3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0 145 9106,'0'0'9754,"278"-17"-7353,-132-8-1009,4-3-400,11 3-296,-15 0-296,-10 9-296,-14 8-104,-20 8-320,-10 0-1872,-24 8-4194,-34 4-1247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49.5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1181 157 3897,'0'0'6703,"-19"-14"-5962,-99-79 718,108 87-1311,1 0-1,-1 1 1,-1-1 0,1 2-1,-1 0 1,1 0 0,-1 1-1,0 0 1,0 1 0,-15-2 0,-16 1 301,-60 3 1,47 1-192,37 0-157,0 0 0,0 1 0,0 1 1,0 0-1,1 1 0,-1 2 0,1-1 0,-27 14 0,21-6-47,1 0 0,0 2 1,0 0-1,2 1 0,-24 25 0,-3 11 198,2 1-1,3 3 1,-55 95 0,72-110 23,3 2 0,-29 73 0,41-87-229,2 0 1,0 1-1,2 0 1,1 1-1,0 36 1,3-25-33,0 2 35,2 0 0,6 52 0,-3-81-27,1 1 1,0-2-1,2 1 0,-1 0 0,2-1 0,0 0 0,10 15 0,70 91 100,-64-91-106,6 9 7,1-2 1,2-1-1,1-1 0,2-1 0,1-3 1,2 0-1,0-3 0,64 34 1,-29-25-12,2-4 1,119 35 0,-147-55 1,0-2-1,1-2 1,0-2-1,0-2 1,78-4 0,-106-2 2,-1-2 0,0 0 0,1-1 0,-1-1 0,-1 0 0,1-2 0,24-13 0,-2-3-5,75-56 0,-92 60 1,-1-1 1,0-1-1,-2-1 0,0-1 0,-2-1 0,-1-1 0,-1 0 0,-1-1 1,-1-1-1,-2-1 0,12-32 0,-10 11 16,-1 0 0,-3-2 0,-2 1 0,-2-1 0,0-98 0,-7 128-21,1-2-2,-1 1 1,-1-1-1,0 1 0,-2 0 0,-1-1 1,-1 1-1,-9-22 0,-14-16 6,-2 2 0,-3 1 0,-3 1 0,-2 2 1,-47-51-1,66 83-5,-1 2 0,-1 0 0,-1 1 0,-43-29 0,51 39-3,-1 2 0,0-1 1,-1 2-1,0 0 1,0 1-1,-1 1 0,1 1 1,-1 0-1,-25-3 1,18 5-8,-1 1 0,-38 4 0,51-2-9,1 1-1,-1 1 0,1 0 0,0 0 1,0 1-1,0 0 0,-17 11 0,3 2-118,0 1 0,0 1 0,2 1-1,1 1 1,0 2 0,-28 37 0,44-51-148,-1 0 1,2 1 0,-1 0-1,1 0 1,1 1 0,0 0-1,0-1 1,1 1-1,-2 13 1,1 7-2089,1 62 0,3-82 1804,0 58-4424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50.3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604 0 3961,'0'0'3595,"-42"1"-2486,-135 6 117,168-7-1127,0 0 0,0 1 0,0 1 0,0-1 0,1 1-1,-1 1 1,0 0 0,1 0 0,0 1 0,0-1-1,0 2 1,0-1 0,-7 7 0,1-1 40,-3 2 110,1 0-1,0 2 0,1 0 1,1 1-1,0 0 0,1 1 0,0 1 1,-13 23-1,13-14 38,0 0-1,2 1 1,0 0 0,2 0 0,-6 36-1,4-7 307,-4 104-1,13 55 47,2-137-540,0-30-37,2 1-1,2 0 1,3-1-1,1 0 1,3-1-1,22 64 0,-26-91 57,1-2 0,0 1 0,2-1 0,0 0 0,1-1 0,1-1 0,1 1 0,0-2 0,1 0-1,0 0 1,1-2 0,1 0 0,0 0 0,1-2 0,0 0 0,1-1 0,35 15 0,-18-13 178,0-2-1,1-1 1,63 7 0,-31-11 198,77-3-1,-123-4-472,0-1 1,0-1-1,0-1 1,-1 0-1,1-2 0,-1 0 1,-1-2-1,0 0 1,0-1-1,26-18 0,-13 4 1,0 0-1,-1-3 1,-2 0-1,49-57 1,-64 65-39,1 0 0,-2-1 1,-1 0-1,0-1 1,-2-1-1,0 0 0,-2-1 1,0 0-1,-2 0 0,0 0 1,-1-1-1,4-46 0,-9-68-31,-2 118 36,-2 1 0,0-1 0,-1 1 1,-1 0-1,-8-21 0,-6-4-8,-3 0 0,-1 2 0,-2 1 0,-2 1 0,-1 1 1,-2 1-1,-2 2 0,-1 1 0,-2 2 0,-47-35 0,62 54 7,0 1-1,-1 1 1,0 1-1,-1 1 1,0 1-1,-1 1 1,-36-8-1,43 12-290,0 2 0,0 0 1,-1 1-1,1 0 0,-1 1 0,1 1 0,0 1 0,-1 0 0,1 2 0,0-1 0,-25 11 0,22-6-1225,1 2 0,-21 13 0,-30 23-5547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15.7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443 120 1456,'0'0'4217,"-1"-19"-3343,-3-77 1226,4 95-2045,0 1 0,0 0 0,0 0 0,0 0 0,0-1 0,0 1-1,0 0 1,-1 0 0,1 0 0,0-1 0,0 1 0,0 0 0,0 0 0,0 0 0,-1 0-1,1-1 1,0 1 0,0 0 0,0 0 0,-1 0 0,1 0 0,0 0 0,0 0 0,0 0-1,-1 0 1,1-1 0,0 1 0,0 0 0,0 0 0,-1 0 0,1 0 0,0 0 0,0 0-1,-1 0 1,1 0 0,0 0 0,0 0 0,0 1 0,-1-1 0,1 0 0,0 0 0,0 0-1,-1 0 1,1 0 0,0 0 0,0 0 0,0 0 0,0 1 0,-1-1 0,1 0 0,0 0-1,0 0 1,0 0 0,0 1 0,0-1 0,-1 0 0,2 83 719,-3 112 842,0-155-1028,-3 1 0,-17 71 0,-152 365 1338,41-135-172,109-266-1479,3 0 1,-19 126-1,37-171-280,0 49-1,3-77 7,0-3 55,0-1 105,1-7-161,-1 0-1,1 0 1,0 0-1,1 0 1,0 0-1,0 0 1,1 0-1,5-10 1,2-2-115,24-31 0,-18 27 80,364-483-3379,-317 437 3227,-50 63 232,-8 14 51,-5 24 147,-1-21-158,1 513 2765,0-515-2800,0 0-1,0 0 0,1 0 0,0 0 1,0 0-1,1-1 0,4 13 0,-5-18-45,1 1-1,-1-1 0,1 1 0,0-1 1,-1 0-1,1 0 0,0 0 0,0 0 1,1 0-1,-1 0 0,0 0 0,1-1 1,-1 1-1,1-1 0,-1 0 0,1 0 1,0 0-1,-1 0 0,1 0 0,0 0 1,0-1-1,0 1 0,4-1 0,-3 0-16,4 2-100,0-1 0,0-1-1,0 0 1,0 0-1,1 0 1,-1-1 0,0 0-1,0-1 1,0 0 0,10-4-1,11-9-1395,-1-2-1,-1 0 1,0-2 0,33-30-1,15-21-4782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51.6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17 3009,'0'0'5439,"-8"-5"-4502,7 8-795,0 0 1,1 0 0,-1 0 0,1 0-1,0 0 1,0 0 0,0 0 0,1 4-1,-1 0 127,1 5 41,0 0 0,0-1 0,1 1-1,1 0 1,0-1 0,8 22 0,38 63 863,-18-39-698,30 62 607,5-2-1,4-3 1,123 150-1,-155-220-796,2-2-1,64 54 0,-81-78-181,0-2 1,1 0-1,1-1 0,0-2 1,1-1-1,0 0 0,29 7 0,205 37 512,-21-4-137,-12 2-70,-174-44-360,1-4-1,70 2 0,-86-7-26,0-2 0,0-1-1,-1-2 1,63-15-1,330-112-31,-368 111 6,-1-2 0,-1-3-1,-1-3 1,-2-2 0,96-66-1,116-103 4,-232 166-113,0-2-1,-3-1 1,0-1 0,-3-2 0,27-43 0,1-14-490,52-113 0,-52 74-2186,-31 46-2533,-21 48-1552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52.6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89 0 3953,'0'0'6860,"-12"8"-6292,5-4-485,3-2-26,0 0-1,-1 0 1,1 1-1,0 0 1,1 0-1,-1 0 1,0 0-1,1 1 1,0-1-1,0 1 1,0 0 0,0 0-1,1 0 1,-1 0-1,1 1 1,0-1-1,0 0 1,1 1-1,-3 9 1,-1 45 599,3 107 1,3-81-2389,-1-81 1360,0-1 0,0 0 0,0 0 0,0 1 0,1-1 0,-1 0 0,1 0 0,2 6-1,-2-8 127,-1 0-1,1 0 0,0 0 1,0 0-1,0-1 0,0 1 1,1 0-1,-1-1 0,0 1 1,0 0-1,0-1 0,0 1 1,1-1-1,-1 0 0,0 1 1,0-1-1,1 0 0,-1 0 1,0 0-1,1 0 0,-1 0 1,3 0-1,6 0-2283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52.9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3177,'0'0'8201,"156"45"-7384,-107-21-385,4 1-296,10-5-136,35 17-160,-11-8-2049,-24-4-2912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53.5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1 486 5129,'0'0'10202,"38"-32"-9262,125-105-387,-20 1-184,-84 77-328,-22 21-32,-21 21-5,0 0 1,36-26 0,-49 40-7,-3 3 1,1-1 1,0 1-1,-1 0 1,1-1 0,0 1-1,0 0 1,-1-1-1,1 1 1,0 0 0,0 0-1,-1 0 1,1-1-1,0 1 1,0 0 0,-1 0-1,1 0 1,0 0 0,0 1-1,0-1 1,1 0-1,-1 4 31,-1 416 295,0-292-2815,0-11-3067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02.8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1099 218 3113,'0'0'3929,"-44"-25"-3079,-139-80-167,120 68-230,53 30-273,0 1 0,0 0 0,-1 1 0,0 0 0,0 1 0,-17-4 0,20 5-48,-1 1 1,0 0 0,0 1 0,0 0 0,-1 0 0,1 1 0,0 0 0,0 1 0,0 0 0,0 0 0,0 1 0,-10 3 0,8 0-48,0 0 0,0 0 0,0 1 0,1 1 0,0 0 0,0 0 0,1 1 0,-15 14 0,-25 30 241,2 3-1,2 1 0,4 2 1,1 2-1,3 1 0,3 2 0,3 2 1,3 0-1,2 2 0,-22 91 0,27-50 257,4 0 0,5 2 0,4 212 0,10-289-484,1 0 1,1 0 0,2 0-1,1-1 1,1 0 0,2-1 0,2 0-1,0 0 1,3-1 0,27 45-1,-28-54-56,1-1 0,0 0 0,2-1 0,0-1 0,1 0 0,0-1 0,2-1 0,0-1 0,1-1 0,0-1 0,1-1 0,0 0 0,1-2 0,37 12 0,-16-13-10,-1-2 0,1-2 0,0-2 0,57-2 0,-62-2-12,0-1 0,0-2 1,-1-2-1,1-1 0,-2-2 0,1-2 1,-1-1-1,-1-2 0,61-33 0,-56 25-66,-2-3 0,-1-1 0,-1-1 0,-1-2 0,-2-2 0,-1-1 0,46-58 0,-59 63 10,-1-1 0,0 0-1,-3-2 1,0 0 0,-2-1 0,-1 0 0,-2-1 0,-1 0 0,-1-1 0,7-66 0,-12 57-3,-2-1 0,-7-80 0,2 101 26,-1 0-1,-1 0 1,-1 0-1,0 1 1,-2-1 0,-1 2-1,-11-22 1,-3 2-440,-2 1 1,-1 2-1,-1 1 1,-3 1-1,-50-48 1,77 80 220,1 0 0,-1 1 0,0-1 0,0 1 0,0 0 0,0-1 0,0 1 1,0 1-1,-1-1 0,1 0 0,-1 1 0,1 0 0,-1-1 0,1 2 0,-8-2 1,0 4-3109,9 12-2077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03.5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0 725 3329,'0'0'3982,"24"-36"-3565,80-117-30,-95 140-311,1 1 0,0 0 0,1 0 0,0 1 1,1 0-1,0 1 0,28-17 0,-17 13 25,26-17 118,3 2 1,0 3 0,2 2 0,78-23 0,236-48 580,-297 79-655,385-80 612,-329 76-639,211-7 1,-327 27-117,85-2 4,0 3 0,137 21 0,-20 25-6,-109-22-29,158 17-1,-259-42-12,15 1-675,36 8 0,-48-7-179,0 0 0,0 0 0,0 0 0,0 1 0,6 4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03.9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4385,'0'0'5364,"51"13"-4667,166 48-43,-200-56-566,-1 1 1,0 1 0,0 0-1,0 1 1,-1 1 0,0 0 0,-1 2-1,23 19 1,-4-3 33,37 33-16,-2 2 1,-2 4-1,102 133 0,-151-179-94,-14-17-7,1 0 1,-1 0-1,0 1 0,0-1 1,-1 1-1,1 0 0,-1-1 1,0 1-1,0 1 1,0-1-1,2 6 0,-4-8 157,-7-2 291,-9-1-391,1 0-1,-1-2 1,1 0-1,0-1 1,-23-8-1,-64-16-479,-223-13-4946,169 32-175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04.4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415 1 3569,'0'0'3400,"-43"43"-2603,-134 143-15,162-170-661,0 1-1,1 0 0,1 1 1,1 1-1,0 0 0,2 0 0,-13 31 1,12-24-30,-36 96 226,41-104-270,1 0 0,2 0 0,0 0 0,-2 36 0,5-53-46,0 0 0,0 1 0,0-1 0,0 0 0,0 1 0,0-1-1,1 0 1,-1 1 0,0-1 0,1 0 0,-1 1 0,1-1 0,0 0 0,-1 0 0,1 0-1,0 1 1,0-1 0,0 0 0,-1 0 0,1 0 0,0 0 0,0 0 0,1-1 0,-1 1 0,0 0-1,0 0 1,0-1 0,0 1 0,3 0 0,1 0-1,1 0 0,0 0 0,-1 0 1,1-1-1,10-1 0,-1 1 3,17 0-40,0-2 0,0 0 0,-1-3 0,1 0 1,-1-2-1,0-2 0,42-17 0,239-103-2599,-182 68-705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28.3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239 174 2272,'0'0'10293,"0"-31"-7932,0-59-758,0 38 1640,-4 116-2285,-3 1-1,-26 104 1,19-107-722,-47 217 368,-36 179-915,76-273-3903,21-182 3834,-1 0 0,1-1 0,0 1 0,0 0 0,0 0 0,0-1 0,1 1 0,-1 0-1,2 3 1,5-8-1941,7-15-143,30-46-1509,5-26-11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28.6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1 460 4881,'0'0'8970,"224"-242"-8074,-146 201-424,4 4-336,-9 4-136,-5 9-656,-14 7-712,-10 5-1425,-25 0-752,-4 4 505,-15-1 575</inkml:trace>
  <inkml:trace contextRef="#ctx0" brushRef="#br0" timeOffset="1">614 1 1656,'0'0'8210,"-136"262"-7658,131-200-312,0 0-136,-5-1-104,0-3-440,1-17-920,4-13-376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16.6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98 0 2016,'0'0'8224,"0"35"-7306,-2 117-201,-1-87-317,-2 0 1,-4 0 0,-21 80 0,29-137-332,-9 26 24,9-33-71,1 0 1,0 0-1,-1 0 0,1 0 0,-1 0 0,0 0 1,1 0-1,-1 0 0,0 0 0,1 0 0,-1 0 1,0-1-1,0 1 0,0 0 0,0-1 1,1 1-1,-1-1 0,0 1 0,0-1 0,0 1 1,0-1-1,0 1 0,-1-1 0,1 0 0,-1 0 1,1 0-2,1 0 0,-1 0 1,0 0-1,0-1 1,1 1-1,-1 0 0,0 0 1,1-1-1,-1 1 1,0-1-1,1 1 0,-1-1 1,1 1-1,-1-1 1,1 1-1,-1-1 0,1 1 1,-1-1-1,1 0 1,0 1-1,-1-1 0,1 0 1,0 1-1,-1-1 1,1 0-1,0 0 0,0 1 1,0-1-1,0 0 1,-1 0-1,1-1 0,0-28-70,0 24 87,0-20-54,-1-14-172,10-76 0,-7 102 133,1 1 0,1 0 1,0 0-1,0 0 0,2 0 0,-1 0 0,2 1 1,-1 0-1,14-16 0,-13 18-57,2 0 1,-1 1-1,2 0 0,-1 1 1,1 0-1,0 0 1,0 1-1,1 0 0,13-6 1,-16 10-113,0 0-1,-1 0 1,1 1 0,0 0 0,0 0 0,0 1 0,0 0 0,1 0 0,-1 1-1,0 0 1,0 1 0,0 0 0,1 0 0,-1 1 0,9 2 0,11 11-2416,-7 1-920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29.0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292 0 4649,'0'0'7204,"1"32"-6968,-2 106-233,0-127-84,0-1 0,-1 1 0,0-1 0,0 1 0,-1-1 0,-1 0 0,0 0 0,-9 17 0,2-5-406,-1 1-338,9-18 355,0 0-1,0 0 1,0 0-1,1 1 1,0-1-1,0 1 1,1-1-1,-1 1 1,0 6-1,3-14 441,-1 0-1,1 0 0,0 0 1,0-1-1,0 1 0,0 0 0,1 1 1,-1-1-1,0 0 0,1 0 0,-1 0 1,4-2-1,23-20 397,-16 15-114,1 0-1,0 1 0,1 1 1,-1 0-1,2 0 1,-1 1-1,1 1 1,0 1-1,0 0 1,0 1-1,0 1 0,17-1 1,-31 12-205,-2-2-112,0 0 1,0 0 0,-1 1 0,0-1 0,0 0 0,-1-1 0,0 1 0,0 0 0,0-1 0,-5 7-1,-52 70-996,32-47 734,-16 22 448,-3-3 1,-2-2 0,-2-2-1,-80 61 1,124-107 92,6-4-163,0-1 0,0 1-1,0 0 1,0-1 0,0 1 0,0 0 0,0 0 0,0-1-1,1 1 1,-1 0 0,0 0 0,0 0 0,1 0 0,-1 0-1,1 0 1,-1 0 0,1 0 0,-1 1 0,1-1 0,-1 2-1,25-2 813,-10-2-738,-1-1 0,1-1 0,-1 0 0,0 0-1,-1-2 1,1 1 0,-1-2 0,1 1 0,-1-2 0,15-10-1,19-15-1004,47-42-1,-94 75 380,1-1 465,0 0 0,0 0 1,0 0-1,0 1 0,0-1 0,0 0 1,0 0-1,0 0 0,0 0 0,0 0 0,0 0 1,0 0-1,0 0 0,0 0 0,0 1 0,0-1 1,3 1-1004,-3-1 1004,0 0-1,0 0 0,0 0 0,0-1 0,0 4-464,0 22-1851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29.3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1 440 1864,'0'0'7962,"229"-218"-7762,-191 169-200,-8 0-224,-6-5-824,-5 17-1065,-9 4-895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29.6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934 1 3553,'0'0'8842,"-92"271"-8426,92-201-312,0 8-104,-5 0-792,-24 32-1337,0-19-880,-5-13-679</inkml:trace>
  <inkml:trace contextRef="#ctx0" brushRef="#br0" timeOffset="1">0 1134 4265,'0'0'8074,"317"-259"-7234,-162 153-288,1-1-32,-15 17 48,-24 12-136,-25 20-232,-24 25-200,-19 17-184,-10 16-1192,-20 24-1441,-9 13-1912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30.0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0 629 4745,'0'0'3345,"214"-267"-2385,-141 185-560,-5 4-400,0-8-304,-14 24-1000,-15 9-1529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30.3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424 0 3801,'0'0'3132,"0"36"-1391,0 230 1597,2-145-1615,-6 160 1416,2-257-2945,-1 0 0,-9 31-1,9-44-151,0-1 0,-1 1 0,-1-1 1,1 0-1,-1-1 0,-1 1 0,-9 11 0,13-19-50,0 1-1,0-1 1,0 0 0,-1 0 0,1 0 0,-1 0 0,1 0-1,-1-1 1,0 1 0,0-1 0,1 0 0,-1 0-1,0 0 1,0 0 0,0 0 0,0-1 0,0 1 0,-1-1-1,1 0 1,0 0 0,0 0 0,0 0 0,-5-1 0,4 0-125,0 0 0,-1-1 1,1 1-1,0-1 1,0 0-1,0 0 0,0-1 1,0 1-1,0-1 1,1 1-1,-1-1 0,1 0 1,0-1-1,0 1 1,-5-7-1,-22-41-1988,2-1 0,-37-99 0,34 75 1268,12 34 571,11 26 269,0 0 1,1-1-1,1 0 0,0 0 1,2 0-1,0-1 1,-3-25-1,7 42 15,0 1 0,0 0 0,0 0 0,0-1 0,0 1 0,0 0 0,0 0 0,0 0 1,0-1-1,0 1 0,0 0 0,0 0 0,0 0 0,0-1 0,0 1 0,0 0 0,1 0 0,-1 0 0,0-1 0,0 1 0,0 0 0,0 0 0,0 0 0,1 0 0,-1-1 0,0 1 1,0 0-1,0 0 0,0 0 0,1 0 0,-1 0 0,0 0 0,0-1 0,0 1 0,1 0 0,-1 0 0,0 0 0,0 0 0,1 0 0,-1 0 0,0 0 0,0 0 0,0 0 0,1 0 1,-1 0-1,0 0 0,1 0 0,65-3 256,132 11-1,-111-2-647,-17-5-1188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30.6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657 1 3665,'0'0'5481,"-73"254"-3449,5-131-399,-5 9-593,-15-1-432,-4-4-216,4-8-224,11-16-168,13-25-552,40-41-1024,14-25-1281</inkml:trace>
  <inkml:trace contextRef="#ctx0" brushRef="#br0" timeOffset="1">613 596 3121,'0'0'5257,"-14"246"-3441,-16-119 401,1 1-481,5-1-784,0-12-680,9-8-272,5-21-240,10-25-1400,0-106-10403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30.9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136 1 3369,'0'0'4053,"-18"39"-3747,-56 121-70,70-150-163,0-1 0,-1 0 0,0 0 0,-1 0 0,-7 8 0,8-10 230,3-5 217,7-2-91,17-1 59,0-1 0,0-1 0,-1 0-1,36-12 1,83-36 609,-89 31-740,65-31 107,-70 29-785,1 3 1,76-22-1,-110 39-1032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31.2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35 173 4417,'0'0'4665,"-34"221"-2841,34-151-503,0 0-529,5 0-280,9-9-280,-4 1-136,0-13-88,-10-12-8,0-8-376,0-17-760,0-53-4458,4-21 961</inkml:trace>
  <inkml:trace contextRef="#ctx0" brushRef="#br0" timeOffset="1">302 0 4385,'0'0'6073,"15"271"-3928,-5-148-281,9 5-408,0-5-583,1-8-513,4-17-360,5-16-256,1-20-1633,13-54-823,-9-8-1921,0-20-1913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31.6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1 403 5313,'0'0'15195,"340"-234"-14995,-218 181-192,-15 8-8,-10 12 0,-24 12-312,-24 9-768,-15 8-1560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31.9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322 5 4577,'0'0'5457,"-5"258"-3152,5-151-337,0 8-56,0-4-487,0-5-561,10-15-608,4-21-256,-4-17-448,-5-20-1577,-5-62-8961</inkml:trace>
  <inkml:trace contextRef="#ctx0" brushRef="#br0" timeOffset="1">1 1 5793,'0'0'8138,"53"221"-7506,-23-176-416,4-8-216,14 8-512,-14-16-1568,0-8-2649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16.9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104 309 5561,'0'0'4929,"-1"-36"-4866,-2-112-62,1 58-59,2 89 50,0-1 0,0 1 1,0-1-1,-1 1 0,1 0 1,0-1-1,-1 1 0,1-1 1,-1 1-1,0 0 0,1-1 1,-1 1-1,0 0 0,0 0 1,1 0-1,-1-1 1,0 1-1,0 0 0,0 0 1,-1 0-1,1 1 0,0-1 1,0 0-1,-2-1 0,-1 1-41,1 0-1,0 1 1,-1-1 0,1 1-1,-1 0 1,1-1-1,-1 2 1,1-1 0,-5 1-1,6-1 37,0 1 0,0 0 0,0 0 0,1 0 0,-1 1 1,0-1-1,0 0 0,1 1 0,-1-1 0,0 1 0,1-1 0,0 1 0,-1 0 0,1-1 0,0 1 0,0 0 0,0 0 1,0 0-1,0 0 0,0 0 0,1 0 0,-1 0 0,1 0 0,-1 1 0,1-1 0,0 3 0,-2 9 2,0 1-1,1 22 0,0-18 7,1 29-75,0-47 76,0 0-1,1 1 1,-1-1-1,0 0 1,1 0 0,-1 1-1,0-1 1,1 0-1,0 0 1,-1 0-1,1 0 1,0 1 0,-1-1-1,1 0 1,0 0-1,0-1 1,0 1 0,0 0-1,0 0 1,0 0-1,0-1 1,0 1 0,0 0-1,1-1 1,-1 1-1,0-1 1,0 1-1,0-1 1,3 1 0,24 1-929,41-3 1,-27 0-1204,-7 1-519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32.2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765 0 1360,'0'0'16828,"-23"41"-15482,-77 136-808,81-146-477,-1 0 0,-2-2 0,-38 42 0,33-42-42,-451 474-5095,477-503 5092,-13 17-1167,16-14 93,14-8 371,29-17 513,64-43 1,-22 13 185,-8 6 26,-7 3-19,2 2 0,145-56 0,-179 88-298,-40 9 218,1 0 0,-1 0 0,0 0 0,1-1 0,-1 1 0,1 0 0,-1 0 0,0 1 0,1-1 0,-1 0 0,1 0 0,-1 0-1,0 0 1,1 0 0,-1 0 0,1 0 0,-1 1 0,0-1 0,1 0 0,-1 0 0,0 0 0,1 1 0,-1-1 0,0 0 0,0 0 0,1 1 0,-1-1 0,0 0 0,0 1 0,1-1 0,-1 0 0,0 1 0,0-1 0,0 1 0,0-1 0,0 0 0,0 1 0,1 0 0,-1 15-1116,-1-11 500,1 30-2380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32.6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1 526 6065,'0'0'7514,"340"-119"-7002,-223 53-288,-10 0-128,-14 5-96,-21 7-264,-23 9-928,-20 0-1233,-14 12-1360,-15 4-1440</inkml:trace>
  <inkml:trace contextRef="#ctx0" brushRef="#br0" timeOffset="1">623 0 4321,'0'0'5865,"-87"251"-4056,63-161-737,4 4-648,-4 1-296,4 3-128,-4 1-832,-10-9-1505,10-28-1648,-1-34-1384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32.9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4793,'0'0'9834,"209"226"-7641,-151-169-1273,-4-8-608,-11-3-312,-4-14-1504,-24-7-1241,-10-9-2160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34.2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4470 171 3601,'0'0'9770,"-46"-6"-7626,-147-19-427,87 14 793,-156 4 0,182 7-1718,-20 5 334,-144 25 1,138-14-599,-109 2-1,211-18-517,-198 0 399,159-3-352,0-1 0,-69-17 0,-162-39 110,202 49-95,-137-4 1,-309 15-28,466 2-44,-1 2 0,1 3 0,-79 20-1,-150 58-7,197-58 0,66-21 6,-260 78 20,194-62 32,-118 14 1,180-34-51,0 1 1,0 1-1,-38 13 1,51-14-6,0 1 0,1 1 1,0-1-1,0 1 0,0 1 0,1-1 1,0 1-1,0 1 0,0-1 0,0 1 1,-8 13-1,-4 9-11,1 1 1,1 1-1,2 0 0,-15 43 1,11-16-8,-19 98 1,26-73 63,4 1-1,5 163 1,4-222-31,2-1-1,0 0 1,2 0-1,0-1 0,2 1 1,0-1-1,2 0 1,1-1-1,0 0 1,2-1-1,0 0 1,2-1-1,0 0 0,1-1 1,1 0-1,1-2 1,0 0-1,1-1 1,1 0-1,0-2 1,2 0-1,-1-1 0,32 13 1,-8-7 105,1-3-1,1-1 1,89 15 0,148 4 724,-210-27-683,559 69 718,-466-61-662,194-7 0,-273-9-95,61-6 20,228-40 1,-138 12-46,438 10 36,-353 24-138,-250-4 11,96-20-1,26-1 12,365 21-25,-289 9 56,-261-5-37,1 0 1,-1 0 0,1-1-1,-1-1 1,0 1 0,0-2-1,0 0 1,0 0 0,-1 0-1,0-1 1,0-1 0,0 1-1,0-2 1,-1 1 0,0-1-1,0 0 1,-1-1 0,0 0-1,8-11 1,5-9 12,-1-1 1,-2-1 0,-1-1-1,19-52 1,-25 59-23,-2-1 0,-1 0 0,-1 0 0,-2-1 0,0 1 0,-1-1 0,-2 0 0,-1 0 0,-1 0 0,-1 0 0,-1 0 1,-1 0-1,-1 1 0,-2-1 0,0 2 0,-2-1 0,-12-23 0,-60-97-214,-6 5 0,-181-221 0,232 316 192,-3 2 0,-1 2 0,-2 2 0,-63-46 0,77 66 34,-1 1 0,0 1-1,-2 2 1,0 1 0,0 1 0,-1 2-1,-1 1 1,-58-10 0,33 12-10,-1 3 0,0 2 0,0 3 0,-81 10 0,97-4-207,1 2 1,0 2 0,0 1-1,1 3 1,1 1 0,-69 36 0,50-15-1932,-70 57 1,11 3-5179,15-13-3972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38.3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19 1760,'0'0'8223,"-2"-5"-7149,-3-8-599,2 14 0,3 27 216,0-7-606,15 519 4869,-5-267-3407,-9-231-1329,41 579 1168,-29-562-1331,-13-59-70,0 0 1,0 0-1,0 0 1,0 0-1,1 0 0,-1 0 1,0 0-1,0 0 1,0 0-1,0 0 0,0 0 1,0 0-1,0 0 1,0 0-1,1 0 0,-1 0 1,0 0-1,0 0 1,0 0-1,0 0 0,0 0 1,0 0-1,0 0 1,0 0-1,0 0 0,1 0 1,-1 0-1,0 0 1,-4-38-1206,-30-151-5693,22 84 1784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38.7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3 4961,'0'0'9058,"-5"3"-8227,-11 12-70,16-15-730,0 1-1,0-1 1,-1 0-1,1 0 1,0 1-1,0-1 1,0 0-1,0 1 1,0-1-1,0 0 1,-1 1-1,1-1 1,0 0-1,0 1 1,0-1-1,0 0 0,0 1 1,0-1-1,0 0 1,0 1-1,1-1 1,-1 0-1,0 0 1,0 1-1,0-1 1,0 0-1,0 1 1,0-1-1,1 0 1,-1 1-1,0-1 1,0 0-1,0 0 1,1 1-1,-1-1 1,0 0-1,0 0 0,1 0 1,-1 1-1,0-1 1,0 0-1,1 0 1,-1 0-1,0 0 1,1 0-1,-1 0 1,0 0-1,1 1 1,-1-1-1,1 0 1,18 5 748,-17-5-588,40 5 1076,-1-2 0,1-2 0,76-8 0,17-10-277,55-4-187,313 19 338,-457 6-1122,56 14 0,21 2 3,-139-20-6961,-37-3 1067,48 3 4894,-39 0-4950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39.0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0 115 5993,'0'0'12160,"48"-6"-10575,320-49 764,-178 29-1466,1 8-1,287 9 1,-462 10-904,-1 1-1,27 6 1,-2 0-1717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39.4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2080,'0'0'10423,"0"5"-9448,1 0-510,-1 0 0,1 0 0,0 0 1,0 0-1,1 0 0,-1 0 1,1-1-1,4 9 0,1 2-22,-1 2 0,-1-1 0,0 0 0,-1 1 0,-1 0 0,1 21 1,-3 106 690,-2-75-436,6 184 1000,57 385 0,1-302-1546,-62-307-445,-4-38-2473,-37-98-7702,20 39 4241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39.7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0 6073,'0'0'4333,"0"45"-2155,-2 22-1143,6 202 3006,44 95-340,-16-150-2763,3 202-531,-31-243-3845,-5-195 1097,-2-1-1,-6-27 1,4 23 626,-11-69-3013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40.1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5393,'0'0'5441,"0"247"-4016,0-145-489,0 25-936,10-28-128,0-25-4329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17.2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1 380 1176,'180'-114'1601,"-128"82"597,-42 29-1438,-2-1-130,8-3 91,-1-1 0,0 0-1,-1-1 1,17-13 0,-27 18-664,0 1 0,0-1 0,-1 0 1,0 0-1,0 0 0,0 0 0,0-1 0,-1 1 1,1-1-1,-1 0 0,0 0 0,-1 1 0,1-1 1,-1 0-1,0 0 0,0-1 0,-1 1 0,1-7 1,-1 9-34,1 0 0,-1 1 1,0-1-1,0 1 0,0-1 1,-1 0-1,1 1 0,-1-1 1,1 1-1,-1-1 0,0 1 1,0-1-1,0 1 0,0 0 1,0-1-1,0 1 0,-1 0 1,1 0-1,-1 0 0,0 0 1,1 0-1,-1 0 0,0 0 1,0 1-1,0-1 0,-1 1 1,1-1-1,0 1 0,0 0 1,-1 0-1,1 0 0,-5-1 1,3 0-28,0 0 0,-1 1 0,0-1 0,1 1 0,-1 0 0,0 0 0,1 1 0,-1-1 0,0 1 1,0 0-1,0 1 0,1-1 0,-1 1 0,0 0 0,0 0 0,1 0 0,-1 0 0,1 1 1,-1 0-1,1 0 0,0 0 0,0 1 0,0-1 0,0 1 0,0 0 0,0 0 0,1 1 0,-1-1 1,1 1-1,0-1 0,0 1 0,0 0 0,1 0 0,-4 8 0,-1 2 1,1 0 0,1 1 0,0 0 0,1 0 0,-4 30 0,2 79 129,6-123-115,0 1 0,0-1 0,0 1-1,0-1 1,0 1 0,1-1 0,-1 1 0,0-1 0,1 1 0,-1-1 0,1 0 0,-1 1-1,1-1 1,0 0 0,-1 1 0,1-1 0,0 0 0,0 0 0,0 0 0,0 0 0,0 0 0,0 0-1,0 0 1,0 0 0,1 0 0,-1 0 0,0 0 0,0-1 0,1 1 0,1 0 0,3 0 40,0 0 0,0 0 1,0-1-1,0 0 0,0 0 1,8-1-1,-4 0-23,-4 0-82,0 0 1,0-1-1,0 0 0,-1 0 1,1 0-1,0-1 1,-1 1-1,0-1 0,0-1 1,0 1-1,0-1 0,0 0 1,-1 0-1,1 0 0,-1-1 1,0 1-1,6-11 1,2-3-1364,0-2 1,-1 1-1,13-33 1,-12 14-2636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41.4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497 8 2136,'0'0'8468,"-34"-2"-7600,-13-2-526,-49 3 0,92 1-301,-1 1 0,0-1 0,1 1 1,-1 0-1,1 1 0,-1-1 0,1 1 0,0 0 0,0 0 1,-1 0-1,1 0 0,1 1 0,-1 0 0,0 0 0,1 0 0,-1 0 1,1 0-1,0 1 0,0-1 0,0 1 0,1 0 0,-1 0 1,1 0-1,-3 8 0,-7 8 162,-13 23 374,1 1 1,2 1-1,3 1 0,-19 62 1,14-20 767,-19 135 0,33-127-566,3 123-1,8-170-655,2 1 1,2-1 0,3 0 0,1-1-1,3 0 1,1 0 0,3-1 0,27 55-1,-19-51-20,2-2-1,2-1 1,2-1 0,2-2-1,67 74 1,-79-99-80,2 0 1,0 0-1,0-2 0,2-1 1,0-1-1,1-1 0,1-1 1,0-2-1,1 0 0,0-2 1,1-1-1,50 10 0,-18-12 132,122-3 0,-146-6-129,0-2 0,-1-1 0,1-2 0,-1-2 1,-1-1-1,0-1 0,0-2 0,57-31 1,-37 12-30,-1-1 0,-2-3 1,-1-2-1,54-54 0,-78 66-55,-2 0-1,-1-2 0,-1-1 0,-1 0 0,-2-2 1,0 0-1,-3-1 0,-1-1 0,-1 0 1,-1-1-1,-3 0 0,0-1 0,-3-1 1,0 1-1,2-67 0,-7 58-6,-1 0-1,-9-69 1,5 95 51,-1-1 0,-1 1 1,0 1-1,-1-1 0,-1 1 0,-1 0 1,0 0-1,-20-27 0,2 10 14,-1 2 1,-2 0-1,-1 2 0,-1 2 1,-2 0-1,-49-31 0,20 21-1,-1 2 0,-128-51 0,166 77-4,-1 1 1,0 1 0,-1 2 0,0 1 0,0 1 0,0 1-1,-32 0 1,53 3-15,-1 0 0,0 0 0,0 1 0,0 0-1,1 0 1,-1 1 0,0 0 0,1 0-1,-1 0 1,1 1 0,0 0 0,0 0 0,0 0-1,0 1 1,1 0 0,-1 0 0,1 0 0,0 1-1,0 0 1,1 0 0,-1 0 0,1 1 0,0-1-1,-6 13 1,1 0-379,0 1 0,0 0 0,2 0 0,1 1-1,0-1 1,-5 35 0,7-21-924,1 1-1,2-1 0,3 38 0,0-52-315,0 1-1,10 34 1,18 26-4247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42.2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413 0 5673,'0'0'10477,"-18"16"-9370,-60 52 81,71-61-955,0 0 0,0 0-1,1 1 1,0-1 0,1 1 0,-1 0-1,-3 10 1,-3 3 207,-25 43 234,2 2-1,3 0 1,3 3-1,4 0 0,2 1 1,3 2-1,4 0 1,2 1-1,-5 112 1,18-164-598,2 185 502,0-181-521,2 1 0,2-1 0,0-1 1,1 1-1,19 46 0,-14-48-28,0-1-1,2 0 0,0-1 0,1 0 1,1-1-1,1-1 0,1-1 0,1 0 1,0-1-1,2-1 0,23 16 1,-20-18 7,1-1 1,0-1 0,1-1-1,0-1 1,1-1 0,0-1-1,0-2 1,1 0 0,-1-2 0,31 1-1,110-4 119,-144-3-151,0-1 0,0 0 0,0-2 0,0-1 0,25-10 0,-16 2-7,-1-2 0,-1 0 1,0-2-1,-1-2 0,-1 0 0,-1-2 1,-1-1-1,-1-1 0,-1-1 0,39-53 1,-44 50-39,-1 0 1,-2 0 0,0-2-1,-3 0 1,0-1-1,-2 0 1,-1 0 0,-1-1-1,-2-1 1,-2 1 0,3-53-1,-6 38-35,-9-80 0,5 111 60,-1 0 0,-1 0 0,0 0 0,-1 0 0,-1 1 0,0 0 0,-1 0 0,-14-21 0,10 19-72,-1 0 0,-1 1 0,-1 0 0,0 1 0,-22-18 1,27 26-35,-1 1 1,0-1-1,0 2 1,0-1 0,-1 1-1,1 1 1,-1 0-1,0 0 1,-1 1 0,1 1-1,-13-2 1,2 2-530,0 1 1,0 1-1,-1 1 1,1 1-1,-38 8 1,27-2-1532,1 3 0,1 0 0,-31 17 0,-55 29-7368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44.0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4121,'0'0'10626,"33"5"-8591,204 35 1910,131 5 720,73 12-2254,-406-50-2258,-1 0-1,0 3 0,44 17 0,-60-19-83,-1 0 0,0 2-1,0 0 1,-1 1 0,0 0 0,-1 1-1,23 24 1,20 32 286,-2 2 1,59 100-1,-106-155-274,-2 0 1,0 0 0,-1 1-1,0 0 1,-1 0-1,-1 0 1,-1 1 0,2 20-1,-1 20 376,-4 62 0,-1-51-170,21 543 517,-15-551-804,53 727 0,-54-663 0,-3-123 0,-1 0 0,0-1 0,0 1 0,1 0 0,-1-1 0,0 1 0,1-1 0,-1 1 0,1-1 0,-1 1 0,1-1 0,-1 1 0,1-1 0,-1 1 0,1-1 0,-1 0 0,1 1 0,0-1 0,-1 0 0,1 1 0,0-1 0,-1 0 0,1 0 0,0 0 0,-1 0 0,1 1 0,0-1 0,-1 0 0,1 0 0,0 0 0,-1-1 0,1 1 0,0 0 0,-1 0 0,1 0 0,0 0 0,-1-1 0,2 1 0,1-1 0,34 1 0,-1-1 0,1-2 0,-1-2 0,42-10 0,41-15 0,2 5 0,0 6 0,149-4 0,-14 21 0,121-7 0,364-27 0,-453 36 0,-287 0 0,0 0 0,-1 0 0,1 0 0,0 0 0,-1 0 0,1 0 0,0 0 0,0 0 0,-1 0 0,1 0 0,0 0 0,-1 0 0,1-1 0,0 1 0,-1 0 0,1-1 0,-1 1 0,1 0 0,0-1 0,-1 1 0,1-1 0,-1 1 0,1-1 0,-1 1 0,1-1 0,-2-9 0,1 8 0,0-50 0,1 2 0,-2 0 0,-2-1 0,-11-52 0,-36-108 0,-14-63 0,42 140 0,5 0 0,2-161 0,13 182 0,0 38 0,3 0 0,16-125 0,85-236 0,-101 433 0,-1 1 0,1 0 0,1-1 0,-1 1 0,0 0 0,1 0 0,-1 0 0,1 0 0,-1 0 0,1 0 0,0 0 0,0 1 0,0-1 0,0 1 0,0-1 0,0 1 0,0 0 0,0 0 0,1 0 0,-1 0 0,0 0 0,1 0 0,-1 1 0,1-1 0,4 0 0,6-2 0,15-3 0,0 2 0,0 0 0,1 2 0,-1 1 0,37 4 0,3-1 0,85-10 0,224-38 0,-226 23 0,226-7 0,-311 29 0,-28-1 0,59 6 0,-94-3 0,1-1 0,0 1 0,-1 0 0,1 0 0,-1 0 0,1 0 0,-1 0 0,5 3 0,-8-4 0,1 0 0,-1 0 0,0 0 0,0 0 0,1 1 0,-1-1 0,0 0 0,0 0 0,1 0 0,-1 0 0,0 0 0,0 0 0,1 1 0,-1-1 0,0 0 0,0 0 0,0 0 0,1 1 0,-1-1 0,0 0 0,0 0 0,0 0 0,0 1 0,0-1 0,0 0 0,1 0 0,-1 1 0,0-1 0,0 0 0,0 1 0,0-1 0,0 0 0,0 0 0,0 1 0,0-1 0,0 0 0,0 0 0,0 1 0,0-1 0,0 0 0,0 1 0,0-1 0,-1 0 0,1 0 0,0 1 0,0-1 0,0 0 0,0 0 0,0 0 0,-1 1 0,1-1 0,0 0 0,0 0 0,0 0 0,-1 1 0,1-1 0,0 0 0,0 0 0,-1 0 0,1 0 0,0 0 0,0 0 0,-1 1 0,1-1 0,0 0 0,0 0 0,-1 0 0,1 0 0,-1 0 0,0 0 0,-25 13 0,0 2 0,-35 25 0,53-34 0,-1 2 0,1-1 0,0 1 0,1 0 0,0 1 0,0 0 0,1 0 0,0 0 0,1 1 0,-7 14 0,4 1 0,0-1 0,2 1 0,1 0 0,-4 45 0,5 111 0,5-123 0,4 189 0,39 253 0,80 562 0,-108-537 0,-16-426 0,1-96 0,-1 0 1,0 0-1,0 0 0,0 0 0,0 1 1,-1-1-1,1 0 0,-1 0 1,0 0-1,0 0 0,0 0 0,0 0 1,0-1-1,-1 1 0,-1 4 1,0-6-6,0 1 0,0-1 0,1 0 0,-1 1 0,0-1 1,0-1-1,0 1 0,-1 0 0,1-1 0,0 1 0,0-1 0,0 0 1,0 0-1,-5-1 0,-2 1-174,0-1-1,1 0 1,-1 0 0,1-1-1,-1 0 1,1-1 0,-16-6-1,4-2-1334,-36-23 0,51 30 1232,-105-75-7488,-8-16-3316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44.9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1464,'0'0'7281,"12"23"-5565,23 45 226,34 92-1,-33-47-198,-6 1-1,-4 2 0,19 228 0,-26 353 29,-19-616-1535,0 239 404,0 449 1786,2-695-2337,4-1 1,3 1 0,22 89-1,-30-157-86,0 1 0,1-1-1,0 0 1,0 0-1,1 0 1,5 11-1,-6-15 9,0-1 0,-1 1 0,1 0 0,0-1 1,0 1-1,0-1 0,0 0 0,0 1 0,1-1 0,-1 0 0,0 0 0,1-1 0,-1 1 0,0 0 0,1-1 0,-1 1 0,1-1 0,-1 0 0,3 0 0,78 2 932,0-4-1,-1-3 1,159-31-1,-163 20-657,279-51 945,8 30-731,-123 32-499,272 31 0,375 4 0,-829-30 0,754-38 0,850-211 0,-1197 127 0,-452 117 0,-7 4 0,0-1 0,0-1 0,-1 1 0,1-1 0,-1-1 0,0 1 0,0-1 0,9-7 0,-15 10-6,-1 1 0,1-1 1,0 0-1,-1 1 0,1-1 0,-1 0 1,1 0-1,-1 0 0,0 1 0,1-1 0,-1 0 1,0 0-1,1 0 0,-1 0 0,0 0 0,0 0 1,0 0-1,0 0 0,0 0 0,0 0 1,0 1-1,0-1 0,0 0 0,-1 0 0,1 0 1,0 0-1,-1 0 0,1 0 0,0 0 1,-1 1-1,1-1 0,-1 0 0,1 0 0,-2-1 1,-1-1-148,0 0 0,0-1 0,-1 1 1,1 0-1,-1 0 0,0 1 0,-5-3 1,-167-83-8722,73 39-432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45.2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0 103 1208,'0'0'408,"0"-99"-408,10 95-176,-5 4-720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46.0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225 280 2320,'57'-233'2174,"-45"187"7739,-23 57-7464,4 3-2063,0 1 1,1-1 0,1 1 0,0 0 0,1 0 0,-4 27 0,2-10 77,-13 74 1505,-9 202-1,27 110 157,1-411-2101,2 41 144,2 0 0,1 0 0,3 0 0,2-1 0,2 0 0,2-1 0,3-1 1,1 0-1,2-1 0,1-1 0,3-1 0,2-1 0,1-1 0,52 58 0,-60-78-62,0-1 0,1 0-1,1-2 1,27 18 0,-32-26-56,-1-1 1,1 0-1,0 0 1,1-2-1,-1 0 1,1-1-1,26 4 1,-22-5 15,0-1 1,0-1 0,1-2-1,-1 0 1,0 0 0,0-2-1,0-1 1,0-1 0,0 0-1,-1-2 1,1 0 0,-1-1 0,-1-1-1,28-16 1,-13 1 18,0-1 0,-2-1 1,-1-2-1,-1-1 0,-2-1 0,0-1 0,-2-2 1,-2-1-1,22-37 0,-28 38-47,-1-1 0,-1-1 0,-2-1 0,-2 0 0,-1-1 0,-1 0 1,-2 0-1,-2-1 0,-2 0 0,1-44 0,-5 52-34,1 2 0,-1 0 0,-1-1 0,-1 1 0,-2 0 0,0 0 0,-14-43 0,-2 23-47,-1 2 0,-3 0 0,-1 2 0,-2 1 0,-2 1 1,-47-51-1,35 48-27,-2 1 1,-2 3-1,-1 2 0,-101-63 1,121 86 64,-1 1-1,0 1 1,-1 1 0,-1 2 0,1 0 0,-2 3 0,1 0 0,-1 1 0,0 2-1,0 2 1,0 0 0,-51 5 0,63-1 2,1 1 0,0 1 1,0 1-1,0 0 0,1 1 0,-1 1 0,1 0 1,1 2-1,-25 16 0,0 4 3,1 2-1,-42 44 1,64-58-7,0 0 0,1 1 1,1 1-1,1 1 0,0 0 1,2 1-1,0 0 0,1 1 1,1 0-1,2 1 0,0 0 1,1 0-1,1 1 0,2-1 1,-4 37-1,5 8 17,8 97 0,-1-129-4,2 1-1,1-1 1,2-1-1,17 47 1,-6-32 10,2 0 1,3-1-1,2-1 0,46 63 1,-48-80-3,1-1 1,1-1 0,1-1-1,2-2 1,0-1-1,63 40 1,-50-40 23,90 41 0,-117-60-20,0-1 0,0 0 0,0-1-1,1-1 1,-1 0 0,1-2-1,0 1 1,0-2 0,29-3-1,-41 2-12,0 0 0,1-1 0,-1 1 0,0-1 0,0 0 0,0-1 0,0 1 0,-1-1 0,1 0 0,-1 0 0,1 0 0,-1-1 0,0 0 0,5-5 0,3-7 30,0 0-1,16-29 1,-19 29-22,31-54-2,-4-2 0,-2-2-1,25-84 1,-42 102-248,-2 0 1,-3-1-1,-2-1 0,-3 0 1,0-61-1,-6 88-69,0 17 25,0-1 1,-2 1 0,-2-18-1,3 30 192,0-1 0,-1 0 0,0 0 0,0 1-1,1-1 1,-1 0 0,-1 1 0,1-1-1,0 1 1,-1 0 0,1-1 0,-1 1 0,0 0-1,0 0 1,0 0 0,0 0 0,0 0 0,0 0-1,0 1 1,0-1 0,-5-1 0,1 1-316,0 0-1,0 1 1,0 0 0,-1 0 0,1 0-1,0 1 1,-9 0 0,-27 6-4674,-15 14-4816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54.1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176 138 304,'0'0'4404,"-13"-22"-3545,-41-63 94,52 81-774,0 1 0,-1 0 0,1 0 0,-1 0 0,1 0 0,-1 0-1,-5-3 1,8 5-82,-1 1-1,1 0 0,0 0 1,0 0-1,-1-1 1,1 1-1,0 0 0,0 0 1,-1 0-1,1 0 1,0 0-1,-1 0 0,1-1 1,0 1-1,-1 0 0,1 0 1,0 0-1,0 0 1,-1 0-1,1 0 0,0 0 1,-1 0-1,1 0 1,0 0-1,-1 0 0,1 1 1,0-1-1,0 0 0,-1 0 1,1 0-1,0 0 1,-1 0-1,1 1 0,0-1 1,-1 0-1,1 21 1254,1 47-541,-20 576 4690,-35 431-2909,54-1056-2479,0-5-1794,0-59-7125,0 18 8977,6-57-3820,7-8 533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54.7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0 140 5577,'0'0'10880,"14"-4"-9769,31-7-28,0 1-1,60-3 1,113-1 1105,-113 9-1371,466-52 1290,-423 41-1940,0 7 1,152 10-1,-274 1-156,-1 2 0,0 0 1,1 2-1,24 9 0,-11-4 47,-23-7-35,0-1 0,0 0 0,1-1 0,-1-1 0,0-1-1,0 0 1,27-5 0,-28-3 35,-4 1 19,-10 7-7,-1 0 0,0 1-1,0-1 1,1 0 0,-1 0-1,0 0 1,0 0 0,0 0-1,1 0 1,-1 0-1,0 0 1,0 1 0,0-1-1,1 0 1,-1 0 0,0 0-1,0 0 1,0 1-1,0-1 1,1 0 0,-1 0-1,0 0 1,0 1 0,0-1-1,0 0 1,0 0 0,0 1-1,0-1 1,0 0-1,0 0 1,1 0 0,-1 1-1,0-1 1,0 0 0,0 0-1,0 1 1,-1-1 0,1 0-1,0 0 1,0 1-1,0-1 1,0 0 0,0 1-1,-42 933 1640,27-701-1567,8 111-283,8-267-192,-1-59 28,1 0 0,0-1 0,2 1 0,0 0 0,1-1 0,1 0 0,0 0 0,1 0 0,11 20 0,4-2-2355,1-1 0,48 56 1,-5-12-7197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58.1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0 3233,'0'0'2088,"-6"37"-1564,-20 121-29,21-119-208,2 0 1,2 0-1,6 64 0,31 89 773,-16-101-650,23 161 578,-7 77 367,-8 371-1,-28-400-696,0 360 1578,0-616-2143,3-1-1,1 0 1,2 0-1,24 83 1,-29-125 51,1 0 1,0-1-1,0 1 1,-1 0-1,1 0 1,0-1-1,0 1 1,0-1-1,0 1 0,0-1 1,0 0-1,0 0 1,0 0-1,0 0 1,0 0-1,0 0 1,3-2-1,4 2-41,1-1 24,-1 0 0,1 0 0,-1-1-1,1 0 1,-1-1 0,18-8 0,17-4 236,26-3 117,1 3 1,1 4-1,81-4 1,224 10 762,-233 6-731,280-1 683,493 1 896,0 32-970,-891-32-1127,54 4-158,119 20 0,-198-24 32,-1-1 0,1 0 1,0 1-1,-1-1 1,1 1-1,0-1 1,-1 1-1,1-1 1,-1 1-1,1-1 1,-1 1-1,1 0 0,-1-1 1,1 1-1,-1 0 1,0-1-1,1 1 1,-1 0-1,0-1 1,0 1-1,0 0 0,1 0 1,-1-1-1,0 1 1,0 0-1,0 0 1,0-1-1,0 1 1,0 0-1,-1 1 0,1 1-614,0-1-1,-1 1 0,1-1 0,-1 1 0,1-1 0,-1 1 1,0-1-1,0 0 0,-1 1 0,-1 2 0,-26 23-8579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59.8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88 0 96,'0'0'7142,"-12"0"-5877,-49 0 1180,61 6-1649,19 283 3142,-4-118-2106,2 176 1030,19 220-1248,-30-479-1531,-6-49-6002,-5-53 709,-4-10 3632,-54-202-5041,33 104 4192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17.8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4681,'0'0'10306,"73"0"-9738,-24 0-336,4 0-128,-4 4-8,0 4-96,-10 0-200,-10 1-824,-5-1-488,-4-8-1033,-11 0-1095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00.3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0 472 5833,'0'0'9585,"47"-22"-7738,157-69-347,-158 72-631,79-21-1,-63 23-249,438-125 1610,10 43-1843,-30 62-371,0 32-338,-373 5 104,16 4 58,-122-4 463,-12 9 597,6-8-881,-1 1 0,1 0 1,0 0-1,0 1 0,0-1 0,0 1 0,1 1 0,-1-1 0,1 0 0,-1 1 1,1 0-1,1 0 0,-6 7 0,4-4 32,0 1-1,0 1 1,1-1 0,0 1-1,1-1 1,0 1 0,-3 14 0,1 11 269,1 1 1,1 0 0,4 51-1,0-43 144,-1 28-52,4 0 1,2 0 0,17 72 0,-10-86-351,39 203 244,-42-189-743,3 123 0,-12-185 189,-2 0-1,1-1 0,-1 1 1,0 0-1,-1-1 0,0 1 1,-5 11-1,5-16-57,0 0-1,0 0 1,-1 0-1,1 0 1,-1 0 0,0-1-1,-1 1 1,1-1-1,0 0 1,-1 0-1,0 0 1,0 0-1,0 0 1,0-1 0,-8 4-1,-3-1-843,0-1 1,0 0-1,-1-1 0,0 0 1,0-2-1,1 1 0,-1-2 1,-26-2-1,-1 1-957,-99-3-3832,1-13 3697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00.7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1 431 2785,'0'0'12668,"20"2"-10753,52 2-555,0-4 1,0-2-1,72-13 1,236-48 1215,-351 58-2434,119-23 541,1078-176 1735,-1196 201-2379,-17 2-25,0-1 0,0 0 0,0 0 0,-1-1 1,24-9-1,-35 11-10,1 0-1,-1 0 1,0-1 0,0 1-1,0 0 1,0 0 0,0-1-1,0 1 1,-1 0 0,1-1 0,0 1-1,-1-1 1,1 1 0,-1-1-1,1 1 1,-1-1 0,0 1 0,0-1-1,0 1 1,1-1 0,-2-2-1,-1-34-409,2 35 304,-1 3 12,1-1 0,0 0 1,0 0-1,-1 0 0,1 0 0,0 0 0,-1 0 0,1 1 1,0-1-1,-1 0 0,0 0 0,1 1 0,-1-1 0,1 0 1,-1 1-1,0-1 0,1 0 0,-1 1 0,0-1 0,0 1 1,1-1-1,-1 1 0,0 0 0,0-1 0,0 1 0,-1-1 1,-26-1-2022,20 2 939,-42-1-6405,-2 1-1711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02.8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5985,'0'0'4569,"24"263"-3000,10-119-545,10 53-280,10 61-216,9 75-344,-14 16-184,-20-82-1472,-19-62-5034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04.0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117 161 4249,'0'0'4716,"-17"-23"-4527,-52-70 10,49 58 7,20 34-131,0 1-1,0-1 1,0 1-1,-1 0 0,1-1 1,0 1-1,0-1 1,0 1-1,0 0 0,-1-1 1,1 1-1,0 0 1,-8-4 3593,9 35-2392,2 0-1,1-1 1,17 60 0,-2-9-104,107 813 2783,-106-676-4028,16 132-34,-22-251-1579,38 133 1,-16-111-3844,-13-32-1222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05.1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108 0 584,'0'0'9142,"-18"5"-8092,-54 11-272,55-12-243,21-3-20,11 3-132,0 1 0,-1 0 1,1 1-1,-1 1 0,25 15 0,-27-14-315,1 0 0,0-1 1,1-1-1,-1 0 0,1-1 0,0 0 0,0-1 0,21 3 1,-21-6-61,0 0 1,-1-1-1,1 0 1,0-1-1,-1-1 1,1-1 0,-1 1-1,1-2 1,-1 0-1,0-1 1,17-8-1,-11 3-8,20-11-6,56-22-1,-83 38 6,0 1 0,0 1 0,0 0 0,1 1 0,-1 0 0,1 1 0,0 0-1,-1 1 1,20 2 0,-29-1 10,0 0-1,0 0 1,0 0-1,0 0 0,0 1 1,0-1-1,0 1 1,0 0-1,-1 0 0,1 0 1,-1 0-1,0 0 1,1 0-1,-1 1 0,0-1 1,0 1-1,-1 0 1,1-1-1,1 4 0,4 9 78,0 0 0,7 26 0,-4-12-40,-9-28-40,1 0-1,-1 0 1,0 0-1,0-1 0,1 1 1,-1-1-1,0 1 0,1-1 1,-1 1-1,0-1 1,1 0-1,-1 0 0,1 0 1,-1 0-1,0 0 0,1 0 1,-1 0-1,2 0 1,30-4-75,-16-1-74,1-1 0,-1 0 0,31-17 0,-32 14-34,1 1 1,0 1-1,0 0 0,22-5 1,-28 10 103,-1 0 1,1 1-1,-1 0 0,1 1 1,0 0-1,-1 1 1,1 0-1,17 3 0,-23-2-130,-1-1 0,1 1 0,-1 0 0,1 1 0,-1-1 0,0 1 0,0-1 0,6 6 0,-7-5-385,1 1 0,-1-1 0,0 1 0,0 0 0,0 0 0,-1 0 0,1 1 0,-1-1 0,2 8 0,-1 5-5457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06.6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4897,'0'0'4572,"21"36"-4100,67 110-41,-84-137-314,1-1 0,0 0 0,1 0 0,0 0 0,0-1 0,1 1 0,10 7 0,-15-13-50,1-1 0,0 0 0,0 0 0,0 0 0,0 0 0,0-1 0,0 1 0,0-1 0,0 0-1,0 0 1,0 0 0,0 0 0,0 0 0,5-2 0,3 1 33,-5 0-72,0 0 0,0-1 0,0 1 0,0-1 0,-1-1 0,1 1 0,-1-1 0,0 0 0,6-4 0,49-39 1,-22 15-47,0 4-184,62-34 1,-86 54 184,0 0 1,0 1 0,0 1 0,0 1-1,1 0 1,0 0 0,-1 2 0,28-2-1,-33 4 44,-1 0 0,1 0 1,-1 1-1,0 0 0,1 0 0,8 4 0,-12-3-1,0 0 0,-1 1-1,1 0 1,-1 0 0,1 0 0,-1 1 0,0-1-1,0 1 1,0 0 0,4 6 0,-3-4-70,1 2 16,0 0 1,1 0 0,0-1 0,15 11-1,-21-17-149,0 0 0,0-1-1,0 1 1,0 0-1,1 0 1,-1-1-1,0 1 1,1-1 0,-1 1-1,0-1 1,1 1-1,-1-1 1,1 0-1,-1 0 1,0 0 0,1 0-1,-1 0 1,1 0-1,-1 0 1,1 0-1,-1 0 1,0-1 0,1 1-1,-1-1 1,0 1-1,1-1 1,-1 1-1,0-1 1,0 0 0,1 0-1,-1 1 1,0-1-1,0 0 1,0 0-1,0 0 1,0 0 0,0 0-1,0-1 1,0 1-1,-1 0 1,1 0-1,1-3 1,12-30-4064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07.2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78 1 64,'0'0'8346,"-13"15"-7719,-39 48-133,51-61-447,-1 0 0,1 0-1,0 0 1,0 0-1,0 0 1,0 0 0,0 0-1,0 0 1,0 0 0,1 1-1,-1-1 1,1 0-1,-1 0 1,1 1 0,0-1-1,0 0 1,0 1 0,0-1-1,1 0 1,-1 0-1,1 1 1,-1-1 0,1 0-1,0 0 1,0 0 0,0 0-1,0 1 1,0-1-1,0-1 1,0 1 0,1 0-1,-1 0 1,1 0 0,-1-1-1,1 1 1,2 1-1,0 2 91,13 13 402,0-1 1,0 0-1,27 19 0,-35-31-474,-1 1 0,1-2 0,0 1 0,1-1 0,-1 0 0,1-1 0,-1 0 1,1-1-1,0 0 0,20 2 0,-13-4-86,-1 0 1,0-1 0,0 0-1,0-2 1,0 1 0,0-2 0,0 0-1,-1-1 1,1-1 0,-1 0-1,-1-1 1,24-15 0,-16 8-127,-18 10 126,1 0-1,0 1 1,1-1-1,-1 1 0,0 1 1,1-1-1,0 1 1,0-1-1,0 2 0,0-1 1,0 1-1,0 0 0,0 0 1,0 0-1,7 1 1,-11 1 30,0 1 0,0-1 0,0 1 1,0-1-1,-1 1 0,1 0 1,0 0-1,-1-1 0,1 1 1,-1 0-1,0 1 0,0-1 0,1 0 1,-1 0-1,-1 0 0,1 1 1,0-1-1,0 0 0,0 6 1,8 16 106,-9-24-124,0 0-1,1 1 1,-1-1-1,0 0 1,1 0-1,-1 1 1,0-1-1,0 0 1,1 0-1,-1 0 1,0 1-1,1-1 1,-1 0-1,1 0 1,-1 0-1,0 0 1,1 0-1,-1 0 1,0 0-1,1 0 1,-1 0-1,0 0 0,1 0 1,-1 0-1,1 0 1,-1 0-1,0 0 1,1 0-1,-1 0 1,0 0-1,1 0 1,-1-1-1,0 1 1,1 0-1,-1 0 1,0 0-1,1-1 1,-1 1-1,0 0 1,0-1-1,1 1 1,-1 0-1,0 0 1,0-1-1,0 1 1,1-1-1,10-14-1592,1-13-1631,-5-4-1210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15.8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17 784,'0'0'3353,"3"-2"-3252,13-12 4675,-16 41-3512,-14 684 4835,18-477-5006,46 300 0,181 855 980,-163-998-1987,-13-70 124,-45-261-191,-12-198-4959,-11-181-2745,8 159 2400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16.4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3321,'0'0'3564,"0"35"-2033,0 16-939,2 177 1812,14 11 566,4 102 759,-47 776 2240,18-826-5029,7 94 266,4-309-1084,4-1 1,30 144 0,59 134-22,-94-348-100,7 14-5,0 10-105,-8-28-18,-3-18-1125,-40-90-4336,-32-139-4151,45 119 4103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16.7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0 992,'0'0'8042,"-3"50"-6522,-14 647 3499,51 383 170,58-316-2521,70-5-825,-148-715-2190,-3 2 0,-1 0 0,-2 0-1,2 66 1,-11-128-1012,-1 1 0,-1 0-1,0-1 1,-1 1 0,-7-18 0,-7-29-2483,-3-52-1665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18.1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64 1 4353,'0'0'6887,"-6"37"-5700,-3 10-782,-24 185 1616,18 176 1726,15-407-3752,0 0 0,0-1-1,-1 1 1,1 0 0,0-1 0,0 1 0,0 0 0,1 0-1,-1-1 1,0 1 0,0 0 0,0-1 0,0 1-1,1 0 1,-1-1 0,0 1 0,1-1 0,-1 1 0,0 0-1,1-1 1,-1 1 0,1-1 0,-1 1 0,1-1-1,-1 1 1,1-1 0,-1 0 0,1 1 0,0 0 0,1-1-48,1 0 1,-1 0-1,0 0 1,0-1-1,0 1 1,0 0-1,1-1 1,-1 0-1,0 1 1,0-1-1,2-1 0,12-7-674,0 1-1,-1-2 1,-1 0-1,0-1 1,0 0-1,17-20 0,32-33-5224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17.4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0 136 4713,'0'0'7935,"11"0"-6340,237 20 4998,670-20-2838,-150-76-3281,-74 1 214,219 71-467,-172 4-277,-700-1 48,156 3-16,-193-2 19,1 0 0,-1 1 0,1 0 0,-1-1 1,1 2-1,-1-1 0,0 0 0,1 1 1,-1 0-1,0 0 0,0 0 0,0 0 0,0 1 1,-1-1-1,1 1 0,-1 0 0,4 4 1,-4-2-129,0-1 1,0 1 0,-1 0 0,0 0 0,0 0 0,0 0 0,-1 1 0,1-1 0,-1 0 0,0 1 0,-1-1 0,1 0 0,-1 1-1,-1 10 1,0-7-621,0-1-1,0 1 0,-6 16 1,5-17-321,-1-1 1,0 0-1,-1 0 1,0 0 0,-5 8-1,-29 31-7056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17.9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0 6657,'0'0'4463,"-2"45"-3119,-6 148-284,8-164-715,2 1 0,0-1 0,2 0-1,11 39 1,-4-15 137,74 594 3146,-54 3-1730,-15-258-916,96 886 1607,-78-1063-3027,-30-199-425,0-25-3154,-4 7 3699,0 0 1,0 0-1,-1 0 1,1 0-1,-1 0 1,0 1-1,0-3 1,-29-54-6474,-12-10-1731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2:18.4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0 341 5569,'0'0'10296,"17"-1"-8829,344-60 3811,-55 5-3352,-127 41-1048,220 8 0,-263 8-543,315 13 586,-48 0-250,566-15 209,-355-2-923,-614 3 35,0 0 0,1 0 0,-1 1 0,1-1 0,-1 0 0,1 0 0,-1 0 1,1 0-1,-1 0 0,1-1 0,-1 1 0,0 0 0,1 0 0,-1 0 1,1 0-1,-1 0 0,1-1 0,-1 1 0,0 0 0,1 0 0,-1-1 1,0 1-1,1 0 0,-1 0 0,0-1 0,1 1 0,-1 0 0,0-1 1,0 1-1,1-1 0,-1 1 0,0 0 0,0-1 0,-3-21-595,3 21 572,-4-8-531,1-1 1,-1 1-1,0 0 0,-1 0 1,-8-12-1,4 7-1899,-2 1 1,-22-23-1,-43-31-9988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11.6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1 1336,'0'0'6416,"-4"0"-5437,-12 0-231,15 0-734,1 0-1,0 0 0,-1 1 1,1-1-1,0 0 0,-1 1 1,1-1-1,0 0 0,-1 1 1,1-1-1,0 0 0,0 1 1,0-1-1,-1 0 0,1 1 0,0-1 1,0 1-1,0-1 0,0 0 1,0 1-1,0-1 0,-1 1 1,1-1-1,0 1 0,0-1 1,0 0-1,1 1 0,-1-1 1,0 1-1,0-1 0,0 1 1,0-1-1,0 1 0,1 2 32,25 489 2966,-8-251-2043,-15-205-846,36 505 1396,30 16-713,-60-508-812,2-1 0,2-1 1,36 86-1,-49-133-18,0 0 0,0 0 0,0 0 0,0 0 1,1-1-301,-1 1 301,0 0-1,0 0 0,0 0 0,0 0 0,1 0 0,-1 0 0,0 0 0,0 0 0,0 0 0,0 0 0,0 0 0,0 0 0,0 0 1,0 0-1,0 0 0,0 0 0,0 0 0,0 0 0,1 1 0,-1-1 0,0 0 0,0 0 0,0 0-299,0 0 299,0 1 0,0-1 0,0 0 0,0 0 1,0 0-1,0 0 0,0 0 0,0 0 0,2-11-582,-1-21-367,-16-321-6143,14 332 6598,-12-126-2948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12.3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0 312 968,'0'0'9756,"48"-39"-8523,156-122-253,-186 148-795,1 1 0,0 0-1,25-10 1,-33 18 11,0 0-1,0 1 1,21-3 0,-1 0 177,55-8 1197,1 4-1,-1 4 0,90 6 1,-110 0-823,193 21 1526,-60-1-1300,89-13-372,134 10-419,96 9-54,-420-28-108,120 5-11,-208-2-13,0 0-1,0 1 1,0 1 0,0 0 0,0 0-1,-1 0 1,18 10 0,-1 3 6,31 24 1,-39-26-89,1 0 1,0-2 0,33 16-1,-23-20-298,-27-7 365,-1-1 0,1 0 1,0 0-1,0 1 0,0-1 0,0 1 0,-1 0 0,1-1 0,0 1 0,-1 0 0,1 0 0,0 0 0,-1 0 1,1 0-1,-1 0 0,0 1 0,1-1 0,-1 0 0,0 1 0,0-1 0,0 1 0,0 0 0,0-1 0,0 1 1,0 0-1,0-1 0,-1 1 0,1 3 0,4 11 40,-2-1-1,0 1 1,-1 0 0,-1 0 0,0-1-1,-1 1 1,-3 17 0,2 28 132,33 312 763,-7-121-632,29 493-215,-51-709-292,-1-21-391,0 0 1,-1 1-1,-1-1 0,-1 0 0,-4 29 0,3-40 163,1-1-1,0 0 0,-1 0 1,0 0-1,0 0 1,0 0-1,0-1 0,0 1 1,-1-1-1,1 1 1,-1-1-1,1 0 0,-1 0 1,0 0-1,0 0 1,0 0-1,0-1 0,0 1 1,0-1-1,-1 0 1,1 0-1,0 0 0,-7 0 1,-47 6-6708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12.7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1 227 4177,'0'0'11816,"39"0"-10473,482 0 2755,-379-1-3060,435 10 1743,131 0-1127,-631-16-1560,-2-3-1,0-3 1,0-3-1,-1-3 1,-1-4-1,100-46 1,-172 69-105,0-1-1,0 1 1,0 0 0,-1-1-1,1 1 1,0 0 0,0-1 0,-1 1-1,1-1 1,0 1 0,0-1 0,-1 0-1,1 1 1,-1-1 0,1 0-1,-1 1 1,1-1 0,-1 0 0,1 0-1,-1 0 1,1 1 0,-1-1-1,0 0 1,0 0 0,1 0 0,-1 0-1,0 0 1,0 0 0,0 1-1,0-1 1,0 0 0,0 0 0,0 0-1,0 0 1,-1 0 0,1 0-1,0 1 1,0-1 0,-1 0 0,1 0-1,0 0 1,-1 0 0,1 1 0,-1-1-1,1 0 1,-1 1 0,-1-2-1,-1-2-634,0 1 0,-1-1-1,0 1 1,0 0-1,0 0 1,-5-4-1,-30-10-8442,-4 10-3677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14.5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 1264,'0'0'2294,"6"0"-1204,20-3-110,-19 2 117,0 307 8980,12 10-6541,37 303-1572,-55-618-1961,42 374 709,26 0-256,-21-184-371,57 279-59,-102-454-49,-1-9-33,-1 0 1,1 0-1,-1 1 0,-1-1 0,0 0 1,0 1-1,0-1 0,-1 1 0,-2 9 1,3-16 0,-1-1 1,1 1-1,0-1 1,-1 1-1,1-1 1,-1 0-1,1 1 1,-1-1-1,1 0 1,-1 1 0,1-1-1,-1 0 1,0 0-1,1 1 1,-1-1-1,1 0 1,-1 0-1,0 0 1,1 0-1,-1 0 1,1 0 0,-1 0-1,-1 0 1,-4 0-711,-1 0 1,1 0 0,-1 0-1,1-1 1,-1 0 0,1 0 0,0-1-1,-1 0 1,1 0 0,-7-3 0,-26-21-5172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14.8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6265,'0'0'5084,"6"42"-2905,26 135-194,-26-153-1584,1-1 1,0 0-1,2-1 1,1 0-1,14 25 1,-8-17 17,8 18 197,-7-12 54,2-1 1,1-1 0,25 33-1,-44-66-637,-1 0-1,1 0 0,0 0 1,0 0-1,-1 0 0,1 0 1,0 0-1,0 0 1,0 0-1,0-1 0,0 1 1,1 0-1,-1-1 0,0 1 1,0-1-1,0 1 1,1-1-1,-1 0 0,0 1 1,0-1-1,1 0 0,-1 0 1,0 0-1,0 0 0,1 0 1,-1 0-1,0 0 1,1 0-1,-1 0 0,0-1 1,0 1-1,1-1 0,0 0 1,1-1-14,1-1 0,-1 1 0,0-1 0,0 0 1,0 0-1,-1 0 0,1-1 0,-1 1 0,3-6 1,20-37-741,23-57 1,-26 50-619,36-76-4838,-8 5-2029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19.4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89 150 848,'0'0'7556,"-11"-24"-6234,-31-75-107,42 97-1099,-1 0-1,1 0 1,-1 0-1,0 0 1,1 1-1,-1-1 1,0 0-1,0 0 1,-1 1-1,1-1 1,0 0-1,0 1 1,-3-2-1,4 8 184,-2 2-162,0 0-1,0 0 1,1 0-1,0 0 1,0 0-1,1 8 1,-2 16 182,-8 408 3486,11-289-2966,42 527 1363,45 124-1969,-87-889-5321,-2-213-1856,-3 116 3358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19.9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0 422 3873,'0'0'7207,"31"-28"-6310,103-88 78,-126 109-836,1 0 1,0 1-1,0 0 1,1 1-1,0 0 0,0 0 1,0 1-1,0 0 0,1 1 1,0 0-1,13-2 1,2 1 213,202-26 2141,-96 17-1575,221-51 582,-71 12-1000,-192 39-432,107-1 0,168 21 96,-174 0 159,202-19-1,-360 9-314,124-13 41,202 5 1,-308 17-227,0 1 0,-1 3 0,0 3 0,56 20 0,55 15-683,-130-41 655,0-2 1,0 0-1,43-1 1,-19-2-3101,-22 4-4920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24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603 233 3593,'0'0'9176,"-34"-36"-9018,-110-111-132,138 141-26,-1 0 1,1 1-1,-1 0 0,0 0 0,0 0 0,-1 1 0,1 0 0,-9-2 0,12 5-1,0 0 1,0 0-1,0 1 1,0-1-1,0 1 1,0 0-1,0 1 1,0-1 0,-6 2-1,-8 1-1,8-2-1,1 2 0,-1-1 0,1 1 0,-1 1 0,1-1 0,0 2 0,0-1 0,1 1 0,-1 1 0,1-1 0,0 1 0,1 1 1,0 0-1,0 0 0,0 0 0,-7 10 0,-4 9-9,0-1 1,2 2-1,-25 55 1,32-61 12,1 0 0,1 0 1,1 0-1,1 1 0,1 0 1,0 0-1,2 1 0,1-1 1,2 33-1,-1-52 0,0 0 0,0 0 0,1 0 0,-1 0 1,1 0-1,0-1 0,0 1 0,0 0 0,0-1 0,0 1 0,1-1 0,-1 1 0,1-1 0,-1 1 1,1-1-1,0 0 0,0 0 0,0 0 0,0 0 0,1 0 0,-1-1 0,0 1 0,1-1 0,-1 1 0,1-1 1,0 0-1,-1 0 0,5 1 0,5 0 3,0 0-1,1 0 1,-1-1 0,1-1 0,16-2-1,-22 2-4,12-1 4,-1-1 0,1-1-1,0-1 1,-1-1-1,0 0 1,0-1 0,29-15-1,6-8-63,63-47 0,-98 64 26,340-248-3209,-208 139-636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18.5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187 0 3041,'0'0'8678,"-14"15"-7860,12-13-784,-9 9 176,1 0 1,0 0-1,1 0 0,1 2 0,0-1 1,0 1-1,1 0 0,1 0 1,-9 24-1,-6 42 497,3 1 1,3 0-1,4 1 0,-1 132 1,11-183-886,1-20-89,-1 1 0,1-1 0,1 0 1,2 14-1,-3-22 131,1 0 0,0 1 0,0-1 1,-1 0-1,1 0 0,0 0 0,0 0 1,1 0-1,-1 0 0,0 0 0,1 0 0,-1-1 1,1 1-1,0 0 0,-1-1 0,1 0 1,0 1-1,0-1 0,0 0 0,0 0 1,0 0-1,0 0 0,3 1 0,33 4-3054,-3-5-843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20.2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72 0 6729,'0'0'5319,"-12"45"-4109,-33 150-213,40-168-682,1 0 0,1 1 0,1-1 0,2 1 1,1-1-1,7 51 0,-5-54-112,37 220 1495,-11-74-868,170 1049 1620,-147-964-3134,-51-241 87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20.6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1 197 5289,'0'0'8505,"36"-12"-7452,11-4-490,1 2-1,0 3 1,1 1-1,92-5 1,964-67 6369,-1053 77-6903,105-13-360,208 4-1,-360 15-4,0-1 0,0 0 0,-1 1 0,1 0 0,0 0 0,-1 0 0,7 3 0,-9-3-55,-1 0 1,1 0 0,0 0-1,0 1 1,-1-1 0,1 0-1,0 1 1,-1-1 0,0 1-1,1 0 1,-1-1 0,0 1 0,0 0-1,0 0 1,1 2 0,2 22-7497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26.0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600 0 3969,'0'0'20616,"0"5"-20408,0 6-50,0 0 0,-1 0-1,0 1 1,-1-1-1,-1 0 1,1-1 0,-1 1-1,-1 0 1,0-1-1,-8 14 1,-67 111 822,-130 169 0,-63 105-904,271-408-84,0 0-1,1 0 1,-1-1-1,0 1 1,1 0-1,-1 0 1,1 0-1,-1 1 1,1-1-1,0 0 1,-1 0-1,1 0 1,0 0-1,0 0 1,0 0-1,0 0 1,0 1-1,0-1 1,0 0-1,0 0 1,0 2-1,2-3 0,-1 1 0,0-1-1,1 1 1,-1-1-1,0 1 1,1-1 0,-1 0-1,1 0 1,-1 0-1,0 1 1,1-1 0,-1-1-1,3 1 1,2 0 51,28-1 54,0-2 0,0-1 0,51-13 0,98-39 45,-36 10-91,-36 18-34,188-25 0,-239 52-245,-59-1-125,-1 0 0,1 1-1,-1-1 1,0 0 0,0 1 0,0-1 0,0 1 0,0-1 0,0 0 0,-1 1-1,1-1 1,0 0 0,-1 1 0,0-3 0,-3-1-1174,0 0-1,0 0 1,0 0-1,-1 0 1,0 1 0,-7-6-1,0 1-1090,-18-19-5328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26.3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88 0 8074,'0'0'7617,"-63"214"-3784,53-108-1112,1 17-841,4 5-288,5-1-519,0-4-657,0-8-416,0-8 0,0-17-1112,0-12-1441,10-16-2752,-1-21-2569,6-21 481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26.6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10338,'0'0'17996,"0"33"-19220,0-17-5594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28.2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25 2649,'0'0'6181,"0"-6"-4742,0-12-144,2 24 470,11 42 83,7 6 705,28 112 0,-6 62-304,8 30-1449,-43-241-795,-6-15-3,0 1 0,0-1 1,0 1-1,0 0 0,0 0 1,-1-1-1,1 1 0,-1 0 1,1 0-1,-1 4 0,0-5-124,0-33-2778,0-112-5928,0 66 3917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28.7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1 204 3377,'0'0'11071,"10"-9"-9809,17-11-651,0 2-1,1 0 1,1 2-1,0 1 1,40-14 0,-18 11-330,0 2 1,93-17 0,-99 27-241,0 2 0,1 2 0,68 6 0,-94-1-23,0 1 0,0 1-1,0 1 1,27 12 0,30 15 3952,-77-10-4407,0-16 728,-1 183 438,3 220 2357,2-331-2788,28 140-1,-30-193-592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29.0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0 214 2425,'0'0'17739,"355"-111"-16290,-238 83-393,-5-1-336,-10 8-392,-15 5-328,-14 8 0,-5 8-1432,-19 12-5026,-25 13-1967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30.9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1 3177,'0'0'10394,"-15"164"-10178,20-127-120,10 0-40,4 4-56,6 33-384,-1-8-1569,-10-9-2255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31.4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84 7498,'0'0'6654,"23"-14"-6547,70-41-112,-90 53-18,0 0 0,1 0 0,-1 1 0,0-1 0,1 1 0,-1 0 0,1 0 0,4-1 0,-8 2 7,1 0-1,-1 0 1,0 1-1,1-1 0,-1 0 1,0 0-1,1 1 0,-1-1 1,0 0-1,1 1 1,-1-1-1,0 0 0,0 1 1,0-1-1,1 0 0,-1 1 1,0-1-1,0 1 0,0-1 1,0 0-1,0 1 1,0-1-1,1 1 0,-1-1 1,0 0-1,0 1 0,0-1 1,-1 1-1,1-1 0,0 0 1,0 1-1,0-1 1,0 1-1,0-1 0,0 5-84,0-2 75,0 18-211,0 0-1,-1 0 0,0 1 1,-2-1-1,-1-1 0,-10 34 0,12-49 181,-4 10-106,0-1 1,1 1-1,0-1 0,2 1 1,-1 0-1,-1 28 0,5-42 144,1-1 0,-1 1 0,0-1 0,0 1-1,0-1 1,1 1 0,-1-1 0,0 1 0,1-1-1,-1 1 1,0-1 0,1 0 0,-1 1 0,1-1-1,-1 0 1,0 1 0,1-1 0,-1 0 0,1 1 0,-1-1-1,1 0 1,-1 0 0,1 0 0,-1 1 0,1-1-1,-1 0 1,1 0 0,0 0 0,-1 0 0,1 0 0,0 0-1,26 0-316,-17-1 167,234 2-3077,-240-1 3214,0 0-1,-1 0 1,1 1 0,-1-1-1,1 1 1,0 0-1,-1 0 1,1 0 0,-1 0-1,0 1 1,1-1-1,-1 1 1,0 0 0,0 0-1,0 0 1,0 1-1,-1-1 1,1 0-1,0 1 1,3 5 0,-3-3 76,-1 1 1,1 0-1,-1-1 1,0 1 0,-1 0-1,1 0 1,-1 1 0,0-1-1,-1 0 1,1 0-1,-2 8 1,2-8 85,-1 0 0,0 0 0,-1 0 1,1 0-1,-1 0 0,-1 0 0,1-1 0,-1 1 0,0 0 1,0 0-1,0-1 0,-1 0 0,0 1 0,-7 8 0,6-8-265,1 1 1,0-1-1,0 1 0,0 0 0,1-1 0,0 1 0,1 0 0,-1 0 0,1 0 0,0 0 0,1 13 0,5-6 806,-5 111-763,0-79-1027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18.9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3961,'0'0'5017,"267"0"-4801,-218 0-144,-15 0-72,-10 0-88,-4 0-984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31.7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6009,'0'0'5569,"49"78"-5168,-15-58-177,0 1-144,5-1 0,5-3-80,9-1-456,-9-8-1665,-10-3-1840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32.9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0 346 3025,'0'0'8882,"146"-144"-9443,-53 49-1391,-6-11-2153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33.2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3153,'0'0'7329</inkml:trace>
  <inkml:trace contextRef="#ctx0" brushRef="#br0" timeOffset="1">1187 620 1208,'0'0'8050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51.0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388 320 3505,'0'0'6222,"4"-14"-4740,0 5-1255,0 2 30,-1 0 0,0-1 0,-1 0-1,0 1 1,0-1 0,0 0 0,-1 0 0,0 0 0,-1 0 0,0 0 0,-2-16 0,-2 8 93,-2 0 1,0 0-1,-1 0 0,-1 1 0,0 0 1,-1 1-1,-19-24 0,22 33-345,0 0-1,-1 1 1,1 0-1,-1 0 1,0 1 0,0 0-1,0 0 1,0 1 0,-1 0-1,1 0 1,-1 0-1,1 1 1,-1 1 0,0-1-1,1 1 1,-1 0-1,0 1 1,0 0 0,1 0-1,-1 0 1,1 1 0,0 0-1,-10 5 1,9-2-13,0 1 0,1 0 0,0 1 0,0 0 0,0 0 0,1 0 0,0 1 1,1 0-1,-8 14 0,2-1-2,1 0 0,-15 45 1,15-30 34,2 1 0,2 0 0,1 0 0,1 0 1,3 0-1,1 1 0,5 39 0,-5-73-24,1 0-1,0 0 1,0 0 0,0 0-1,0 0 1,1 0 0,-1 0 0,1 0-1,0-1 1,0 1 0,1-1-1,-1 0 1,1 1 0,-1-1-1,1 0 1,0-1 0,0 1-1,1 0 1,-1-1 0,0 0-1,1 1 1,0-1 0,-1-1-1,1 1 1,0 0 0,7 1-1,7 1 3,1-1-1,-1-1 0,0-1 1,34-1-1,-25-1-1,-18 0-81,1 0 1,-1 0 0,0-1-1,0-1 1,0 1 0,0-2-1,0 1 1,-1-1 0,1 0-1,-1-1 1,0 0 0,-1 0-1,1-1 1,-1 0 0,0 0-1,0-1 1,-1 0 0,10-12-1,6-12-700,0-2-1,-2 0 0,16-37 0,-29 56 472,29-61-3690,-6 12-481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51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1 247 5313</inkml:trace>
  <inkml:trace contextRef="#ctx0" brushRef="#br0" timeOffset="1">1 247 5313,'145'-133'2338,"-119"114"3921,-26 19-6195,0 0 0,0 0 0,0 0 1,-1 0-1,1 0 0,0 0 0,26 0 617,98 1 2026,203-26 0,-8-18-1678,-104 27-4024,-125 9-5920,-68 3 3647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51.6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357 127 6273,'0'0'8534,"-26"-23"-7731,-85-65-32,109 86-749,-1 0 0,1 1 0,0-1 0,0 1 0,-1 0 0,1 0 0,0 0 0,-1 0 0,1 0 0,-1 0 0,1 1 0,-1-1 0,0 1 0,1 0 0,-1-1 0,0 1 0,1 0 0,-1 1 0,1-1 0,-1 1 0,0-1 0,1 1 0,-4 1 0,3 0 3,0 0 0,-1 1 0,1 0 0,0 0 0,1 0 0,-1 0 0,0 0 0,1 1 0,0-1 0,-2 4 0,-4 4 40,-7 14 52,1-1 0,0 2 0,2-1 0,1 2-1,1 0 1,-11 52 0,14-43-47,1 1 0,2 1 0,2-1 0,4 69 0,-2-102-74,1 1 0,-1 0 0,1-1-1,0 1 1,0-1 0,1 1 0,-1-1 0,1 0-1,0 0 1,0 0 0,1 0 0,-1 0 0,1 0-1,0 0 1,-1-1 0,2 1 0,-1-1 0,0 0-1,1 0 1,-1 0 0,1-1 0,0 1 0,0-1-1,7 3 1,2 0-20,1-2-1,-1 1 0,1-2 0,-1 0 1,1 0-1,0-1 0,13-2 1,-19 1-71,-1-1 0,0 0 0,0 0 1,0-1-1,0 0 0,0 0 1,0-1-1,0 0 0,-1 0 0,1 0 1,-1-1-1,0 0 0,0 0 0,0-1 1,-1 0-1,1 0 0,4-6 1,8-10-888,-1-1 1,-1-1-1,14-27 0,-25 42 652,43-78-4721,-7 7-1699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51.9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1872,'53'177'11819,"-33"-177"-10987,43-21-56,19-4 369,16 1-369,4-1-168,5 9-40,-10 12-64,-4 4-328,-1 0-96,-9 0-80,-6 0-1440,21 0-1737,-20 0-2536,-15 0-817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52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528 279 7001,'0'0'6969,"-42"-40"-6597,-133-126 16,157 149-135,-34-24 0,49 39-205,0 1 0,1-1 0,-1 1 0,0 0 0,0 0 0,0 0 0,0 0 0,0 1 0,0-1 0,-4 1 0,-5-2 98,6 1-101,1 1-1,-1 0 1,1 0 0,-1 0-1,1 0 1,-1 1 0,1 0-1,-1 0 1,1 0 0,-1 1-1,1 0 1,0 0 0,0 0-1,0 1 1,0 0 0,1 0-1,-1 0 1,1 0 0,-1 1-1,1-1 1,0 1-1,1 0 1,-1 1 0,1-1-1,-1 1 1,1-1 0,-4 11-1,-2 3-35,1 1-1,1 1 0,1-1 0,1 1 0,0 1 0,-2 25 0,3-13 38,1 0 0,1 0 0,2 0 1,1 0-1,8 50 0,-7-72-47,1 0 0,0 0-1,0 0 1,2 0 0,-1 0 0,1-1 0,0 1 0,1-2 0,1 1 0,-1 0 0,1-1 0,1-1-1,0 1 1,0-1 0,1 0 0,0-1 0,0 0 0,0-1 0,14 8 0,-12-9-85,0 0 0,1-1 0,-1 0 0,1-1 0,0 0 0,0-1 0,0 0 0,0-1 0,1 0 0,-1-1 0,0 0 0,0-1-1,0-1 1,0 0 0,0 0 0,0-1 0,0-1 0,0 0 0,-1 0 0,0-1 0,0-1 0,0 0 0,-1 0 0,0-1 0,13-11 0,17-26-3786,66-95 0,-50 52-3579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52.5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24 62 6809</inkml:trace>
  <inkml:trace contextRef="#ctx0" brushRef="#br0" timeOffset="1">24 62 6809,'-24'70'6394,"43"-70"-5450,40 0-48,19-8-128,14-9-103,10 1-65,5-5-368,-5 5-216,-4 4-16,-16-1-112,20 1-1337,-19 4-1767,-20 0-1857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52.8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556 194 5281,'0'0'11228,"-41"-32"-10667,-128-96-313,120 99-215,25 25-30,16 4-16,1 0-1,-1 0 1,1 0-1,-1 1 0,1 0 1,0 0-1,-1 1 0,1 0 1,0 0-1,0 1 1,0 0-1,0 0 0,1 1 1,-1-1-1,1 2 1,0-1-1,0 1 0,-8 7 1,2 1 26,0 0 0,0 1 1,2 0-1,-1 1 0,2 0 1,0 0-1,1 1 0,-11 30 1,11-22 210,2 0 0,1 1 0,1-1 1,0 1-1,1 42 0,3-59-158,0 0-1,0-1 0,1 1 0,0 0 0,1-1 1,-1 1-1,1-1 0,1 1 0,0-1 0,0 0 1,5 9-1,-4-10-55,1-1 0,0 1 1,0-1-1,0 0 0,0 0 1,1-1-1,0 0 0,0 0 0,0 0 1,0-1-1,1 1 0,8 2 0,2 0-15,0-1 0,0 0 0,0-2-1,1 0 1,26 2 0,92-6 3,-123 0 2,3 1-131,0-2 0,1 1 0,-1-2 0,0 0 0,0-1 0,0-1 1,-1 0-1,1-1 0,-1-1 0,-1 0 0,1-1 0,-1-1 0,0 0 0,-1-1 0,15-14 0,-13 9-951,-1-2-1,-1 1 1,0-2 0,-1 0-1,-1 0 1,12-26 0,4-26-5298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19.2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68 1 3017,'0'0'6761,"-29"262"-5577,19-171-31,1 7-1,-1-3-288,0-5-496,10-16-208,0-17-160,0-24-16,0-16-608,34-17-912,5-13-985,-5-24-1640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4:06.4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1111 1968,'0'5'10120,"2"-30"-9862,2 0-1,0-1 1,2 2 0,9-27-1,-2 5-173,36-102 172,-15 53 478,-26 75-674,0 0 1,2 0-1,0 0 1,1 1 0,1 1-1,1 0 1,0 1-1,1 0 1,1 1-1,1 1 1,24-19 0,80-77 216,-105 99-262,-1 1 0,1 1 0,1 0 0,0 2 0,23-11 0,-21 11 44,102-44 432,31-14 209,-119 50-464,0 2 0,1 1 0,57-14 0,107-11-185,-85 18 93,-83 17-73,-1 0-1,1 2 1,28 2 0,-4 1 108,-39-2-145,-1 2 0,1-1 0,-1 2 1,0 0-1,0 1 0,0 0 0,-1 0 1,23 13-1,6 7 291,45 33 0,-33-21 133,-44-30-395,-1 0 1,0 1-1,0 0 0,0 1 1,-1 0-1,0 0 0,0 0 1,-1 1-1,0 0 0,8 17 1,-2 3 315,-2 0 0,10 41-1,-18-62-313,2 10 118,-2-9-130,1 0 1,-1 0-1,1-1 1,6 13-1,-5-16-647,-26-51-17898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4:59.9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189 551 2296,'0'0'5452,"-25"-23"-4231,-78-70-69,43 56 13618,59 37-14637,60-24 420,1 4 0,1 2 0,100-17 0,522-38 1331,-681 72-1882,767-12 411,-547 13-424,316 21-52,-59-1-13,668-29-707,-3-67 1024,173-36-347,-811 89 157,28-3 39,-135 18-56,-314 8-36,-8 4 7,0 4 0,137 32-1,-110-18-15,-33-8-1,272 58 37,-239-46-133,125 51 0,-183-58-325,-1 1 1,44 29-1,-67-35-805,36 32 1,-45-35-389,-1 1 1,-1 1 0,17 22 0,-8 2-5490,-17-14-1157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00.3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1616 1 4481,'0'0'8034,"-20"242"-5850,20-123-568,0 57-335,29 71 511,25 81 81,4 50-57,-4 11 184,-6-3-495,-14-29-473,5-12-288,-1172-295-29102,870-391 28358,15 21 0,-19 4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01.4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 47 0,'-3'-4'0,"1"0"0,-1 1 0,0 0 0,0 0 0,0 0 0,0 0 0,0 0 0,-1 0 0,0 1 0,1 0 0,-1 0 0,0 0 0,0 0 0,0 0 0,0 1 0,0 0 0,0 0 0,-1 0 0,1 0 0,0 1 0,-1-1 0,1 1 0,0 0 0,-7 1 0,9-1 0,0 0 0,0 0 0,0 0 0,0 1 0,1-1 0,-1 0 0,0 1 0,0-1 0,0 1 0,0 0 0,1 0 0,-1-1 0,0 1 0,1 0 0,-3 2 0,2-1 0,0 0 0,1 1 0,-1-1 0,0 1 0,1-1 0,0 1 0,-1 0 0,1-1 0,0 1 0,0 0 0,1 0 0,-2 4 0,-1 9 0,1 1 0,1 0 0,0 23 0,1-32 0,1 0 0,-1 0 0,2 0 0,-1 0 0,1 0 0,0 0 0,1 0 0,-1-1 0,2 0 0,3 9 0,17 11 0,-17-20 0,0 1 0,-1-1 0,1 1 0,-2 0 0,1 0 0,7 17 0,-3 4 0,-2 1 0,7 40 0,6 25 0,68 219 0,-59-196 0,21 61 0,-51-176 0,1 0 0,0 0 0,1 0 0,-1 0 0,0 0 0,1 0 0,0-1 0,-1 1 0,1 0 0,0-1 0,0 0 0,1 1 0,-1-1 0,0 0 0,1 0 0,3 2 0,-4-4 0,0 0 0,-1 1 0,1-1 0,0 0 0,-1 0 0,1 0 0,0 0 0,-1-1 0,1 1 0,-1 0 0,1-1 0,0 1 0,-1-1 0,1 0 0,-1 1 0,1-1 0,1-2 0,4 0 0,-3 0 0,1 0 0,0 1 0,1-1 0,-1 1 0,0 0 0,1 0 0,10-1 0,-13 3 0,0 0 0,0 1 0,0-1 0,0 1 0,0 0 0,0 0 0,-1 0 0,1 0 0,0 0 0,-1 1 0,1-1 0,0 1 0,-1-1 0,0 1 0,1 0 0,-1 0 0,0 0 0,3 5 0,4 4 0,-2-1 0,1 1 0,-1 1 0,-1-1 0,0 1 0,8 25 0,27 78 0,29 81 0,-51-152 0,1 0 0,34 53 0,-25-57 0,2-1 0,2-2 0,56 49 0,-53-52 0,-1 1 0,41 53 0,-61-64 0,0 2 0,-2 0 0,0 0 0,-2 1 0,9 35 0,19 59 0,37 207 0,-46 28 0,-29-320 0,2 10 0,-2 1 0,-2-1 0,-10 65 0,10-104 0,-1 1 0,0-1 0,-1 1 0,0-1 0,-6 13 0,8-19 0,1 0 0,-1-1 0,1 1 0,-1 0 0,0-1 0,1 1 0,-1 0 0,0-1 0,0 1 0,1-1 0,-1 1 0,0-1 0,0 0 0,0 1 0,1-1 0,-1 0 0,0 1 0,-2-1 0,3 0 0,-1 0 0,1 0 0,0 0 0,-1 0 0,1 0 0,-1 1 0,1-1 0,0 0 0,-1 0 0,1 0 0,-1 0 0,1 1 0,0-1 0,-1 0 0,1 0 0,0 1 0,-1-1 0,1 0 0,0 1 0,0-1 0,-1 0 0,1 1 0,0-1 0,-1 1 0,1-1 0,1 1 0,-1-1 0,0 1 0,0-1 0,0 0 0,0 1 0,0-1 0,0 1 0,0-1 0,1 0 0,-1 1 0,0-1 0,0 1 0,1-1 0,-1 0 0,0 1 0,0-1 0,1 0 0,-1 0 0,0 1 0,1-1 0,-1 0 0,1 0 0,-1 1 0,0-1 0,1 0 0,-1 0 0,0 0 0,1 0 0,-1 0 0,1 0 0,-1 1 0,1-1 0,-1 0 0,0 0 0,1 0 0,0-1 0,18 8 0,1-1 0,0-2 0,0 0 0,0-1 0,1-1 0,-1-1 0,1 0 0,-1-2 0,21-3 0,-19 2 0,0-2 0,0-1 0,-1-1 0,0 0 0,0-2 0,-1 0 0,0-1 0,27-17 0,-21 6 0,48-44 0,-60 49 0,1 1 0,1 1 0,0 0 0,35-20 0,-36 27 0,0 2 0,0-1 0,0 2 0,0 0 0,1 1 0,19 0 0,42-7 0,-41-1 0,-2-1 0,1-2 0,48-25 0,-15 6 0,17-9 0,-84 41 0,0-1 0,0 1 0,0-1 0,0 1 0,0-1 0,0 1 0,1 0 0,-1-1 0,0 1 0,0 0 0,0 0 0,0 0 0,1 0 0,-1 0 0,0 0 0,0 0 0,0 1 0,0-1 0,1 0 0,-1 1 0,0-1 0,0 0 0,0 1 0,0 0 0,0-1 0,0 1 0,0 0 0,0-1 0,0 1 0,0 0 0,-1 0 0,1 0 0,0 0 0,0-1 0,0 3 0,3 3 0,-1 0 0,0 0 0,0 1 0,4 12 0,-4-8 0,4 7 0,-2 1 0,0 1 0,-1-1 0,-2 1 0,0-1 0,0 1 0,-2 0 0,-2 22 0,2-42 0,0 1 0,-1 0 0,1 0 0,0 0 0,0 0 0,-1 0 0,1 0 0,-1-1 0,1 1 0,-1 0 0,1 0 0,-1 0 0,1-1 0,-1 1 0,1 0 0,-1-1 0,0 1 0,0-1 0,1 1 0,-1-1 0,0 1 0,0-1 0,1 1 0,-1-1 0,0 0 0,-1 1 0,-8 3 0,-1 0 0,1 0 0,0-1 0,-1 0 0,0-1 0,0-1 0,1 1 0,-1-2 0,0 1 0,0-2 0,0 1 0,0-2 0,-18-3 0,13-2 0,0-1 0,1 0 0,0-1 0,-17-13 0,-1-1 0,-26-13 0,0 2 0,-3 3 0,-80-29 0,94 43 0,-1 3 0,0 1 0,-1 3 0,-1 3 0,-55-3 0,-107 10 0,170 3 0,1 1 0,-82 21 0,48-3-76,-49 13 16470,128-39-14653,0 0-1594,0 1 1,0-1-1,0 1 1,1 0 0,-1 0-1,1 0 1,0 0 0,0 1-1,0-1 1,0 1 0,0 0-1,1 0 1,4-1 0,68-18 796,-57 17-711,17-5-110,1 2 1,0 2-1,0 1 0,1 2 1,-1 2-1,52 5 0,-85-4-137,1 1 0,0-1 0,-1 1 0,1 0 0,-1 1 0,0-1 1,0 1-1,0 0 0,0 0 0,0 1 0,0-1 0,-1 1 0,0 0 0,0 0 0,0 1 0,0-1 0,-1 1 0,1 0 0,-1 0 0,-1 0 0,1 0 0,-1 0 1,1 1-1,-2-1 0,1 1 0,-1 0 0,2 5 0,0 8-39,-1 1-1,0-1 1,-1 0 0,-1 0 0,-1 0-1,-1 1 1,-5 20 0,2-20 49,-1 0 0,0 0 0,-2-1 0,0 0 0,-2-1 0,0 1 0,-1-2 0,-13 17 0,-12 12 174,-66 64 0,57-65 63,-54 40-1,83-75-380,24-8-2323,175-7 1612,-182 6 861,0-1 0,-1 0-1,1 0 1,0 0 0,0 1-1,0-1 1,-1 0-1,1 1 1,0-1 0,0 1-1,-1-1 1,1 1 0,0-1-1,-1 1 1,1-1 0,-1 1-1,1 0 1,-1-1 0,1 1-1,-1 0 1,1-1 0,-1 1-1,1 0 1,-1 0-1,0-1 1,0 1 0,1 0-1,-1 0 1,0 0 0,0-1-1,0 1 1,0 0 0,0 1-1,0 38 77,-1-23 14,0 13 202,-2 0 0,-1 0-1,-2-1 1,0 1 0,-2-1 0,-22 51 0,6-25-296,-3-1 1,-49 71-1,72-119-127,0 0-1,-1 0 0,1-1 1,-1 1-1,-1-1 1,-8 6-1,13-10 40,-1 0-1,1 0 1,0 0-1,-1 0 1,1 0 0,-1-1-1,1 1 1,-1 0-1,1-1 1,-1 0 0,0 1-1,1-1 1,-1 0-1,0 0 1,1 1 0,-1-1-1,1-1 1,-1 1-1,0 0 1,1 0 0,-1-1-1,0 1 1,1 0-1,-1-1 1,1 0 0,-1 1-1,1-1 1,0 0-1,-1 0 1,1 0 0,-1 0-1,1 0 1,0 0-1,0 0 1,0 0 0,0-1-1,-2-1 1,-5-10-753,0-1-1,1 0 1,-11-30 0,-19-65-3704,34 100 4122,-36-120-4598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01.7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3689,'0'0'7537,"0"271"-5680,0-144-129,0 17 97,0-5-777,0 1-576,0-17-472,25-12-184,9-25-1441,29-32-527,-5-30-1161,-9-24-1280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02.0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5273,'0'0'4229,"0"43"-2445,1 146-247,-2-154-1208,2-1 1,2 0 0,1 0-1,1 0 1,2 0-1,22 64 1,-24-84-287,1 0 0,0 0 1,10 14-1,-14-24-75,0-1 1,0 1-1,1-1 1,0 0-1,0 0 1,0 0-1,0 0 1,0-1-1,0 1 1,1-1-1,-1 0 1,1 0-1,0 0 1,-1 0-1,1 0 1,6 1-1,-8-3-14,-1 0 0,1 0 0,-1 1 0,1-1 1,-1 0-1,1 0 0,0 0 0,-1-1 0,1 1 0,-1 0 0,1-1 0,-1 1 0,1-1 0,-1 1 0,1-1 0,-1 1 0,1-1 0,-1 0 1,0 0-1,1 0 0,1-2 0,1-1-16,-1 0-1,0 0 1,0-1 0,0 1 0,-1-1 0,3-5 0,11-29-653,-1 1 1,-2-2-1,13-70 1,8-133-2540,-22 141 2424,-11 95 818,5-28-14,-6 34 35,0 0 0,0 1-1,0-1 1,0 0 0,1 1 0,-1-1-1,0 1 1,0-1 0,0 0 0,1 1-1,-1-1 1,0 1 0,1-1 0,-1 1 0,0-1-1,1 1 1,-1-1 0,1 1 0,-1 0-1,1-1 1,-1 1 0,1-1 0,-1 1-1,1 0 1,-1-1 0,1 1 0,-1 0-1,1 0 1,0 0 0,-1-1 0,1 1 0,0 0-1,-1 0 1,1 0 0,-1 0 0,1 0-1,0 0 1,-1 0 0,1 0 0,0 1-1,12 13 861,4 22 676,22 69 1,-5-12-310,-25-69-994,-6-13-162,1 0 0,1-1 0,0 1 0,0-1 0,1 0 1,0 0-1,13 14 0,0-12-271,-18-12 155,0 0 0,0 0 0,-1 0 0,1 0 0,0 0 0,0 0 0,-1 0 0,1 0 0,0 0 0,0 0 0,-1-1-1,1 1 1,0 0 0,-1-1 0,1 1 0,0 0 0,-1-1 0,1 1 0,-1 0 0,1-1 0,0 1 0,-1-1 0,1 1 0,-1-1 0,1 0 0,-1 1 0,0-1 0,1 1 0,-1-1 0,0 0 0,1 1 0,-1-1 0,0 0 0,1-1 0,10-41-1979,6-54 0,-6 20-834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02.3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4233,'0'0'5498,"6"48"-3899,21 158-325,-13-67-71,-8-79-390,14 63 0,-19-117-806,7 28 79,-8-33-98,0 0 0,1 0-1,-1 0 1,0 0 0,1 0-1,-1 0 1,1 0 0,-1 0 0,1 0-1,-1 0 1,1 0 0,0 0-1,-1 0 1,1 0 0,0 0-1,0-1 1,0 1 0,-1 0-1,1-1 1,0 1 0,2 0-1,-2-2-9,0 0 0,0 0 0,0 0 1,-1 0-1,1 0 0,0 0 0,-1 0 0,1 0 0,0-1 0,-1 1 0,0 0 0,1 0 0,-1-1 0,0 1 0,0 0 0,1-1 1,-1 1-1,0 0 0,0-1 0,-1-1 0,2-4-45,7-134-430,4-39-84,-11 173 479,0 0 0,1-1 0,0 1 1,0 0-1,0 0 0,1 0 0,0 1 0,1-1 1,-1 1-1,1-1 0,1 1 0,-1 0 1,1 1-1,0-1 0,0 1 0,0 0 1,1 0-1,0 0 0,0 1 0,0 0 0,1 0 1,-1 1-1,1 0 0,0 0 0,0 0 1,0 1-1,0 0 0,13-2 0,9 2-1199,36 1 0,-37 1 101,22 0-1903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02.7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 68 7274,'0'0'8496,"-5"35"-7480,-18 116-609,18-109-164,2 1 0,4 53 1,0-34-223,-1-54-89,0-7 29,-1 1-1,1-1 1,0 1-1,0-1 1,0 0-1,0 1 1,0-1-1,1 0 1,-1 1-1,0-1 1,0 0-1,1 1 1,-1-1-1,1 0 1,-1 0-1,1 1 1,1 1-1,-2-3 28,0 0 0,0 0-1,0 0 1,1 0 0,-1 0 0,0 0 0,0 0 0,0 0-1,0 0 1,0 0 0,0 0 0,0 0 0,0 0 0,1 0-1,-1 0 1,0 0 0,0 0 0,0 0 0,0 0-1,0 0 1,0 0 0,0 0 0,1 0 0,-1 0 0,0 0-1,0 0 1,0 0 0,0 0 0,0 0 0,0 0 0,0 0-1,0 0 1,0 0 0,0 0 0,1 0 0,-1 0-1,0-1 1,0 1 0,0 0 0,0 0 0,0 0 0,0 0-1,0 0 1,0 0 0,0 0 0,0 0 0,0-1-1,0 1 1,0 0 0,0 0 0,0 0 0,0 0 0,0 0-1,0 0 1,0 0 0,0-1 0,2-11-388,-1 4 4,3-27-1062,56-329-5655,-57 351 7150,1 1 1,0-1-1,1 1 0,11-19 0,-15 28 23,1 1-1,-1 0 1,1 0-1,-1 0 1,1 0-1,0 0 1,0 1-1,0-1 1,0 1-1,0-1 0,0 1 1,0-1-1,0 1 1,3-1-1,-4 2 20,1 0-1,0 0 0,-1 0 0,1 0 1,0 0-1,-1 0 0,1 0 1,-1 0-1,1 1 0,-1-1 0,1 1 1,0-1-1,-1 1 0,0 0 1,1 0-1,-1-1 0,1 1 0,-1 0 1,0 0-1,0 0 0,1 0 1,-1 1-1,0-1 0,1 2 0,3 3 138,-1 0-1,0 0 0,0 1 0,0 0 0,-1-1 0,0 1 0,3 13 0,13 60 949,-13-49-662,2 16 1074,2 85 1,2 12-232,-12-142-1372,0-1 1,0 0 0,0 0-1,0 0 1,1 0 0,-1 0-1,0 0 1,1 0 0,-1 0-1,1 0 1,-1 0 0,1 0-1,-1 0 1,1 0-1,0 0 1,-1 0 0,1 0-1,1 0 1,-1-1-27,-1 1 0,1-1 1,-1 0-1,1 0 0,-1 0 0,1 0 1,-1 0-1,1 0 0,0 0 0,-1-1 0,1 1 1,-1 0-1,1 0 0,-1 0 0,1 0 0,-1-1 1,1 1-1,-1 0 0,1-1 0,-1 1 1,1 0-1,-1-1 0,0 1 0,1 0 0,0-1 1,3-4-435,0 0 1,0 0 0,-1 0 0,0 0 0,5-9-1,20-60-4564,-3-14-1251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03.0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284 0 6257,'0'0'16688,"-31"2"-16559,-98 9-154,124-11 14,0 1 1,0 0-1,0 0 1,1 1-1,-1-1 1,0 1-1,1 0 0,-1 0 1,1 1-1,0 0 1,0-1-1,0 1 1,0 0-1,1 1 1,-1-1-1,1 1 0,-1 0 1,1-1-1,-2 6 1,-2 0-15,3-4-62,0 1 0,1 0 0,0 0 0,0 0 0,0 1 0,0-1 0,1 1 0,0-1 0,1 1 0,-2 12 1,3-15-67,-1 0 1,1-1-1,0 1 1,1-1-1,-1 1 1,1-1-1,-1 1 1,1-1-1,0 1 1,0-1-1,1 1 1,-1-1-1,1 0 1,0 0-1,-1 0 1,1 0-1,1 0 1,-1 0-1,0 0 1,1-1-1,-1 1 1,6 3-1,7 3-481,1-1 0,1 0 0,-1-2 0,28 9-1,-29-11 411,0 1 0,-1 0 1,1 1-1,-1 1 0,0 0 0,23 17 0,-33-21 322,-1 1-1,1 1 1,-1-1 0,0 0 0,-1 1-1,1 0 1,-1-1 0,0 1 0,0 0-1,0 0 1,-1 0 0,1 1 0,-1-1-1,-1 0 1,1 0 0,-1 1 0,0 5-1,0 2 299,-1 0 0,0 0 0,-1 0 0,0 0 0,-7 22 0,5-24-549,0-1 0,0 1 0,-1-1 0,0 1 0,0-2 0,-2 1 0,-13 17 0,18-35-2349,2-33-1096,0-22-2255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03.3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1 641 4729,'0'0'7122,"29"234"-5330,-19-164-584,-5-13-752,4-8-456,1-20-808,-5-86-8378</inkml:trace>
  <inkml:trace contextRef="#ctx0" brushRef="#br0" timeOffset="1">45 1 5465,'0'0'7370,"97"225"-7370,-48-143-2545,-15-20-3760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19.5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195 1 2777,'0'0'14595,"223"225"-12891,-203-163-560,-15 8-456,-5 8-463,-15 8-113,-43 17-112,-74 53-1137,16-21-2600,-6-20-3544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03.6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367 819 3521,'0'0'15923,"-30"-26"-15588,-96-81-542,116 98 163,0 1-1,-1 1 1,-16-9-1,24 15 25,0-1 0,-1 1 0,1 1-1,-1-1 1,1 0 0,-1 1-1,0-1 1,-3 1 0,-2 0-17,6 0 37,-1 0 0,1 0 0,-1 0 0,0 0 0,1 1 0,-1 0 0,1 0 0,0 0 0,-1 0 0,1 0 0,0 1 0,-1-1 0,1 1 0,0 0 0,0 0 0,0 0 0,1 0 0,-1 0 0,0 1 0,1 0 0,0-1 0,-1 1 0,1 0 0,0 0 0,0 0 0,1 0 0,-1 0 0,-1 6 0,-2 5 18,1 1 1,0 0-1,1 0 1,1 0-1,-1 25 0,3-38-20,-3 34 58,2 1 0,2-1 0,5 37 0,-5-64-107,1 0-1,-1 0 1,2 0 0,-1-1-1,1 1 1,1-1 0,-1 1 0,2-1-1,-1 0 1,1-1 0,0 1 0,0-1-1,1 0 1,0 0 0,0-1 0,1 1-1,13 8 1,-16-12-88,1-1-1,0 0 1,0 1 0,0-2-1,0 1 1,0-1 0,0 0-1,9 1 1,-11-1 99,-1-1 0,1 0 1,0 0-1,-1 0 0,1-1 1,0 1-1,-1 0 0,1-1 0,0 0 1,-1 0-1,1 1 0,-1-2 1,1 1-1,-1 0 0,0 0 0,1-1 1,-1 1-1,0-1 0,2-2 1,3-7-16,0-1 1,-1 0-1,-1 0 1,0 0-1,0-1 1,-1 0-1,3-18 1,-3 12-121,32-136-4453,-6-2 1,12-236 0,-35 241 6360,-5 1 5296,-3 280-2130,1 125-199,3-185-3783,20 110 0,-1-78-826,48 134 1,-62-213-1055,17 34-1,-23-51 209,1 0 0,0 0-1,1 0 1,0 0-1,-1 0 1,1-1-1,1 1 1,-1-1-1,1 0 1,-1-1 0,8 5-1,4-5-5560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04.0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17 527 2857,'0'0'9939,"34"-48"-9479,106-157-593,-132 191 72,0 0 0,0-1-1,-1 1 1,7-26 0,-12 31-5,-1 0-1,1 0 1,-2 0-1,1 0 1,-2-9-1,1-1-50,0 16 101,0-4-6,1 0-1,-2 0 1,1 0 0,-1 0-1,0 0 1,0 1-1,-3-8 1,3 12 36,0 0 1,0 0 0,-1 1-1,1-1 1,-1 0 0,1 1 0,-1-1-1,0 1 1,0-1 0,0 1-1,1 0 1,-1 0 0,0 0 0,-1 0-1,1 0 1,0 0 0,0 1-1,0-1 1,0 1 0,-1-1 0,1 1-1,-5 0 1,-2-2 97,1 2 0,-2-1 0,1 1 0,0 0 0,0 1 0,-15 3 0,20-3-78,-1 0 1,1 1 0,0 0-1,0 0 1,0 0-1,0 0 1,1 0 0,-1 1-1,0 0 1,1 0 0,0 0-1,0 0 1,0 0-1,0 1 1,-3 4 0,-1 4 35,1 0 0,0 0 1,1 1-1,0 0 0,1 0 1,0 0-1,1 0 0,-2 25 0,3-10 109,1 0 0,1 0 0,6 37 0,-5-55-181,2 0 0,-1 1 1,1-1-1,1 0 0,-1-1 0,2 1 1,-1-1-1,1 1 0,1-1 0,0-1 1,0 1-1,1-1 0,0 0 0,0 0 0,1-1 1,0 0-1,0-1 0,0 1 0,1-2 1,0 1-1,0-1 0,1 0 0,0-1 1,-1 0-1,1-1 0,1 0 0,10 1 1,0 0-180,0 0 0,0-2 0,0-1 0,1-1 0,-1 0 1,0-2-1,0-1 0,0 0 0,25-8 0,22-10-403,75-36-1,86-51-1841,-18-1-2610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04.4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 0 7778,'0'0'6592,"8"13"-6455,-4-8-134,0 2-5,1-1 1,-1 1-1,-1 0 0,1 0 0,-1 0 1,0 1-1,-1-1 0,1 1 0,-2-1 0,1 1 1,-1 0-1,0 14 0,-1-8-77,-1 0 0,-1 0 0,0 0 0,-1-1 0,-1 1 0,-6 16 0,-39 75-507,33-73 411,-25 64-1,39-88 10,0 1-1,1-1 0,0 1 0,0-1 0,0 12 0,2-19 107,-1 0 1,0 0 0,1-1-1,-1 1 1,1 0-1,-1-1 1,1 1-1,-1 0 1,1-1 0,0 1-1,-1-1 1,1 1-1,0-1 1,-1 1-1,1-1 1,0 0 0,-1 1-1,1-1 1,0 0-1,0 1 1,0-1-1,-1 0 1,1 0 0,0 0-1,0 0 1,0 0-1,0 0 1,-1 0-1,3 0 1,34 0-617,-27-1 353,22 0 152,56-8-1,-77 7 384,1 1 0,-1 0 0,1 1 0,-1 0 0,1 1-1,11 2 1,-21-2-134,0 0 1,0 0-1,0 0 0,0 1 0,0-1 1,0 1-1,0-1 0,0 1 0,0 0 1,-1-1-1,1 1 0,-1 0 0,1 0 1,-1 0-1,0 0 0,0 0 0,0 1 1,0-1-1,0 0 0,0 0 0,0 5 1,8 53 786,-8-57-811,2 241 726,-5-134-2503,5-113 540,5-9 571,-2-1 0,0 0 0,0 0-1,4-19 1,10-36-2667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04.7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10074,'0'0'9498,"54"242"-7937,-30-147-521,5 7-288,-9 5-424,-1-8-192,-9-17-136,-1-21-552,1-20-1048,10-37-2377,-6-4-2249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05.0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8218,'0'0'6177,"180"46"-6177,-137-14-1088,-23 14-1209,-20-5-1607,0 0-681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05.3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0 506 6185,'0'0'8206,"31"-20"-8086,-13 8-138,18-9-185,-2-3-1,-1-1 1,0-1 0,43-47-1,-55 50-808,-2-1-1,33-53 1,-46 65 510,0 1 0,-1-1 0,0 0 0,0 0 0,-2 0 0,0-1 0,0 0 0,-1 1 0,1-23-1,-3 33 461,0 0-1,1 1 1,-1-1-1,-1 1 1,1-1-1,0 0 1,0 1-1,0-1 1,-1 1-1,1-1 1,-1 1-1,1-1 1,-1 1-1,0-1 0,0 1 1,1-1-1,-1 1 1,0 0-1,-3-3 1,3 3 57,-1 1 0,1-1 0,-1 1 0,0-1 0,1 1 0,-1 0 1,1 0-1,-1 0 0,0 0 0,0 0 0,1 0 0,-1 0 0,0 0 0,1 1 0,-1-1 0,1 0 1,-3 2-1,1-1 34,1 0 0,0 0 0,-1 0 0,1 1 0,0-1 0,0 0 0,-1 1 0,1 0 0,1 0 1,-1 0-1,0-1 0,0 2 0,1-1 0,-1 0 0,1 0 0,-1 0 0,1 1 0,0-1 0,0 1 0,0-1 0,0 1 1,1-1-1,-1 4 0,-2 7 228,2 1 0,0-1 0,0 18 0,1-21-79,0 1-20,0 24 320,0 0 0,2 0 0,2-1 0,12 52-1,2-32 382,36 73 0,-7-19-100,-41-100-865,0-14-174,3-31-689,-7 28 682,48-261-5797,-25 127 1418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06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7364 1 4705,'0'0'4358,"3"37"-3476,-2-10-738,1 17-12,2-1-1,2-1 1,22 83 0,-17-88-102,3 10-707,33 75 1,-45-118 617,-2-2 49,1-1 1,-1 0-1,1 0 1,-1 1-1,1-1 1,0 0-1,-1 0 1,1 0 0,0 0-1,0 0 1,0 0-1,0 0 1,-1 0-1,2 0 1,-1 0-1,0 0 1,0 0-1,0-1 1,2 2 0,-3-6 526,1-30-510,1 1-1,2 0 1,1 1 0,2-1-1,1 1 1,1 0 0,2 1-1,1 0 1,1 1 0,2 0-1,34-51 1,-47 78-11,0 0 1,0 0-1,0 0 1,0-1 0,1 2 0,-1-1 0,1 0 0,0 0 0,0 1 0,0 0 0,0-1 0,0 1 0,0 0 0,1 1-1,4-3 1,-7 4 13,-1-1-1,1 1 1,-1 0-1,0 0 1,1 0-1,-1 0 1,1 0-1,-1 0 1,1 0-1,-1 0 1,0 0-1,1 0 1,-1 0-1,1 0 1,-1 0-1,1 0 1,-1 0-1,1 0 1,-1 0-1,0 0 1,1 1-1,-1-1 1,0 0-1,1 0 0,-1 0 1,1 1-1,-1-1 1,0 0-1,1 1 1,-1-1-1,0 0 1,0 1-1,1-1 1,-1 1-1,2 19 776,-2-14-601,-1 73 1205,-3 0 0,-15 86 0,15-146-1491,-2 11-524,2 1 0,-2 41 0,6-190-2339,0-58 3427,0 173 163,0 28-374,1 25-189,-2 0 1,-2-1-1,-3 1 0,-19 81 1,16-102-26,2-8 124,1 0-1,1 1 1,0 0-1,2-1 1,-1 25-1,-2-113-2179,-11-66-2264,14 114 3565,0 1 0,-2 0 0,0 0 1,-1 0-1,-10-21 0,14 36 636,0 0 0,0 0 0,0 0 0,0 0 0,0 0 0,-1 1 0,1-1 0,-1 1 0,0-1 0,0 1 0,1 0 0,-1 0 0,-1 0 0,1 1 0,0-1 0,0 1 0,-1-1 0,1 1 0,-1 0 0,1 1 0,-1-1 0,-5 0 0,-3 2 44,-1 0-1,1 0 1,0 1-1,0 1 1,0 0-1,-20 9 1,-289 129 38,-157 89 0,-131 90 0,-1255 839 0,1543-936 0,-256 176 0,-6-25 0,139-120 0,56-52 0,82-69 0,236-112 0,-1-4 0,-82 10 0,73-14 0,65-10 0,1 0 0,0 1 0,0 1 0,0 0 0,0 1 0,1 0 0,0 1 0,-18 13 0,-17 8 0,35-23 0,0-1 0,-1 0 0,1-1 0,-1 0 0,0-1 0,0-1 0,0 0 0,0-1 0,-25-3 0,32 2 0,3 2 0,-1-1 0,1-1 0,0 1 0,0-1 0,-1 1 0,1-1 0,0 0 0,0-1 0,0 1 0,0-1 0,0 0 0,0 0 0,-3-3 0,2 1 0,1-1 0,1 0 0,-1 0 0,1 0 0,0-1 0,0 1 0,1-1 0,-3-7 0,-19-36 0,15 32 0,0-1 0,-6-20 0,10 20 0,3 10 0,0 0 0,0 1 0,-1 0 0,-4-9 0,6 14 0,0 0 0,0 0 0,-1 0 0,1 0 0,-1 1 0,1-1 0,-1 1 0,1-1 0,-1 1 0,0 0 0,0-1 0,0 1 0,0 0 0,0 0 0,0 0 0,0 0 0,0 1 0,0-1 0,-4 0 0,-3 0 0,-1 0 0,1 1 0,0 0 0,0 1 0,0 0 0,0 0 0,0 1 0,-16 5 0,22-6 0,0 1 0,0-1 0,0 0 0,1 0 0,-1-1 0,0 1 0,0-1 0,0 1 0,0-1 0,0 0 0,-1 0 0,1 0 0,0-1 0,0 1 0,0-1 0,0 1 0,-3-2 0,3 0 0,1 0 0,0 0 0,0 0 0,-1 0 0,1 0 0,0 0 0,1-1 0,-1 1 0,0-1 0,1 1 0,-1-1 0,1 1 0,0-1 0,0 0 0,0 0 0,-1-5 0,-64-174 0,64 174 0,-7-18 0,-19-39 0,24 58 0,0 0 0,0 1 0,0-1 0,-1 1 0,0 0 0,0 0 0,0 0 0,-1 1 0,0 0 0,-11-8 0,-2 5 1268,0 0 1,0 1-1,-1 1 1,0 0-1,-41-4 8560,105-1-9669,148-35-78,-154 39-78,-1 1 1,1 2-1,0 2 0,62 3 1,-76 0-9,-21 0 11,0-1-1,0 0 1,0 1-1,0 0 1,0-1-1,-1 1 1,1 1-1,0-1 1,-1 0 0,1 1-1,0-1 1,-1 1-1,0 0 1,1-1-1,-1 1 1,0 0-1,0 1 1,0-1-1,0 0 1,0 1-1,-1-1 1,1 1 0,-1-1-1,0 1 1,1-1-1,-1 1 1,0 0-1,-1 0 1,1 0-1,0 0 1,-1 0-1,1 3 1,0 5 68,0 1-1,-1-1 1,0 0 0,-1 1-1,0-1 1,-1 1 0,-4 15-1,0-10-45,0-1-1,-2 1 1,0-2-1,0 1 1,-1-1-1,-1-1 0,-18 21 1,1-5-430,-1-2 1,-40 33-1,60-54 63,0-1 0,-1 0-1,0 0 1,0-1 0,-16 7 0,19-10-393,0 0 1,-1 0 0,0-1-1,1 0 1,-1 0-1,-8-1 1,-1 0-2858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06.6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3721,'0'0'5457,"48"230"-3817,-23-111-487,-6 12-177,0 5 32,-9-9-128,5-12-416,-5-21-400,4-20-64,6-24-872,4-50-1272,0 0-2593,-4-13-977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07.0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225 382 7906,'0'0'7165,"-30"-9"-7114,-97-30-27,121 36 15,-1 1 0,1-1 1,-1 2-1,1-1 0,-1 1 0,-8-1 0,9 3 75,6-1-111,0-1 0,0 1 1,-1 0-1,1 0 0,0 0 0,0 0 0,-1 0 1,1 0-1,0 0 0,0 0 0,-1 0 1,1 1-1,0-1 0,0 0 0,-1 0 0,1 0 1,0 0-1,0 0 0,-1 0 0,1 0 0,0 0 1,0 1-1,0-1 0,-1 0 0,1 0 0,0 0 1,0 1-1,0-1 0,0 0 0,0 0 1,-1 0-1,1 1 0,0-1 0,0 0 0,0 0 1,0 1-1,0-1 0,0 0 0,0 0 0,0 1 1,0-1-1,0 0 0,0 0 0,0 1 0,0-1 1,0 0-1,0 0 0,0 1 0,0-1 1,0 0-1,0 0 0,0 1 0,0-1 0,1 0 1,-1 5-14,0 7-26,-1-4 25,0 0 1,1 0-1,1 0 1,-1-1-1,1 1 1,0 0-1,1 0 1,0 0-1,0-1 1,1 1-1,0-1 1,0 0-1,0 0 1,1 0-1,6 8 1,-4-8-29,1 0 0,0-1-1,1 0 1,-1 0 0,1-1 0,0 0 0,1 0 0,-1-1 0,1 0 0,0 0 0,0-1 0,12 3 0,-13-4-48,0 0-1,0-1 1,0 0-1,1-1 1,-1 0-1,1 0 1,-1-1 0,0 1-1,1-2 1,-1 1-1,0-1 1,0-1-1,0 0 1,15-7 0,-15 5-38,0-1-1,0-1 1,-1 1 0,1-1 0,-1-1 0,-1 1 0,0-1 0,10-16 0,19-36-2018,-3-1 1,42-118-1,-27 30-2765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07.3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6681,'0'0'3729,"44"279"-2625,-5-155-463,0 3-193,-5-8-88,-10-12-168,0-25-144,-9-21-48,0-20-128,-1-20-880,1-17-1193,-6-4-1784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20.2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71 3849,'0'0'3882,"15"-7"-3306,9-4 243,1 1-1,0 1 1,0 1 0,0 1-1,51-6 1,381 10 6390,-229 5-6031,1339-6 1069,-1492 4-2411,0 2 0,-1 5 0,146 30 0,-125-11-732,41 10-4124,-58-21-1483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07.6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0 156 2737,'0'0'14507,"122"247"-14259,-93-210-248,-5-9-1169,5-19-591,15-9-1345,-5-41-119,-10-17-673</inkml:trace>
  <inkml:trace contextRef="#ctx0" brushRef="#br0" timeOffset="1">399 0 3681,'0'0'11010,"-29"280"-9514,29-157-287,0 12-369,0 1-432,0-9-408,0-4-248,0-20-1216,0-21-625,0-25-455,0-32-2545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08.0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225 34 9882,'0'0'7232,"-31"-9"-7593,9 3 169,0 0 0,0 2 1,-42-4-1,62 8 175,-1 0-1,1 1 1,0-1 0,0 1 0,0-1-1,0 1 1,0 0 0,-1 0-1,2 0 1,-1 0 0,0 1-1,0-1 1,0 0 0,0 1 0,1-1-1,-1 1 1,1-1 0,-1 1-1,1 0 1,0 0 0,-1 0-1,1 0 1,0 0 0,0 0-1,1 0 1,-1 0 0,-1 3 0,0 7-19,-1-1 0,1 0 0,1 1 0,0 12 0,0-6 13,-3 33 13,1-1 1,6 59-1,-3-107-7,1 1 1,-1 0-1,1 0 0,0-1 0,0 1 1,0-1-1,0 1 0,0-1 1,1 1-1,-1-1 0,1 1 0,-1-1 1,1 0-1,0 0 0,0 0 1,0 0-1,0 0 0,0-1 0,0 1 1,1 0-1,-1-1 0,0 0 1,1 1-1,0-1 0,-1 0 1,1 0-1,-1-1 0,4 1 0,1 1-58,0-1-1,0-1 1,0 1-1,0-1 1,-1 0-1,1-1 1,0 0-1,0 0 1,0 0-1,11-5 1,-9 3 10,-1-2-1,0 1 1,0-1 0,0 0-1,-1-1 1,1 1 0,11-14 0,44-55-144,-52 60 226,47-62 885,-56 74-780,0 0 1,0 1-1,0-1 0,0 1 1,0-1-1,0 1 0,1-1 1,-1 1-1,1 0 0,-1 0 1,0 0-1,1 1 0,0-1 1,-1 1-1,1-1 0,-1 1 1,1 0-1,0 0 0,-1 0 1,1 0-1,0 0 0,-1 1 1,5 0-1,-1 1 69,1 0 0,-1 0 0,1 1 0,-1 0 0,0 0 0,0 0 0,6 5 0,18 15-6,-23-16-270,1 0 0,1 0 0,-1-1 0,1 0 0,0-1 0,0 0 0,1 0 0,-1-1 0,1 0 0,13 3 0,-21-7-150,-1 0 1,1 0-1,-1 0 0,1 0 0,-1 0 0,1 0 0,0 0 1,-1 0-1,1 0 0,-1-1 0,0 1 0,1-1 1,-1 1-1,1-1 0,-1 0 0,0 1 0,1-1 0,-1 0 1,0 0-1,0 0 0,1 0 0,-1 0 0,0 0 1,0 0-1,0 0 0,1-2 0,9-30-6553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08.6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9922,'0'0'10698,"83"259"-11010,-39-206-1616,-15 25-1521,-14-16-1832,-15-9-848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08.9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7394,'0'0'8193,"20"214"-7769,9-144-424,0-1-424,-10-3-1136,1-17-1017,-15-16-1455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09.2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0 217 3761,'0'0'3970,"54"-24"-2868,177-76-173,-194 85-682,-1 2 0,2 2 1,55-11-1,-56 15-50,-6 1-16,-8 0-65,0 1 0,0 2 1,0 0-1,44 2 0,-67 0-112,1 1-1,0 0 0,-1 0 0,1 0 0,0 0 0,-1 0 0,1 1 1,-1-1-1,1 0 0,0 0 0,-1 0 0,1 0 0,-1 1 0,1-1 0,-1 0 1,1 1-1,-1-1 0,1 0 0,-1 1 0,1-1 0,-1 1 0,1-1 0,-1 0 1,1 1-1,-1-1 0,0 1 0,1-1 0,-1 1 0,0 0 0,0-1 0,1 2 1,1 6 60,-1 1 1,0 0 0,0 0 0,-1 0 0,0 0-1,0-1 1,-1 1 0,0 0 0,-1 0 0,0-1-1,0 1 1,-1-1 0,0 1 0,-6 9 0,-8 16-31,-2-1 0,-25 33 0,31-46-28,-285 379-1313,296-396 1439,17-28-26,2 0 0,0 1 0,2 1 0,38-38 0,-21 23-77,-25 27-32,10-12 13,36-31 0,-52 49-14,1 1-1,-1 0 1,1 0 0,0 1-1,0 0 1,0 0-1,1 0 1,-1 0 0,1 1-1,-1 0 1,1 1-1,0-1 1,7 1 0,-14 0 6,1 1 1,0 0-1,-1 0 1,1 0-1,-1 0 1,1 1-1,0-1 1,-1 0 0,1 0-1,-1 0 1,1 0-1,0 1 1,-1-1-1,1 0 1,-1 0-1,1 1 1,-1-1-1,1 0 1,-1 1-1,1-1 1,-1 1 0,0-1-1,1 1 1,-1-1-1,1 1 1,-1-1-1,0 1 1,0-1-1,1 2 1,0 19 175,-1-10-91,-1 56 25,-3 0-1,-19 109 1,12-128-1528,3 0 0,2 1 1,1 58 2905,9-108-1505,1 0-1,0-1 0,-1 1 1,1-1-1,0 0 0,-1 0 1,0 0-1,0-1 0,0 0 1,0 0-1,0 0 0,0 0 1,-1 0-1,1-1 0,-1 0 1,4-4-1,1-2-362,31-32-2401,-9 1-795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09.5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589 0 3353,'0'0'3777,"-18"41"-2981,-57 136-254,31-57-202,35-92-308,-1-1 1,-1 0 0,-2 0-1,0-1 1,-25 33-1,26-41-37,-1-1 1,-1 0-1,-1-1 0,-1-1 0,0-1 0,-19 14 1,27-22-61,-1-1 0,0 0 0,-1 0 0,1 0 1,-1-2-1,1 1 0,-1-1 0,0 0 0,-1-1 1,1-1-1,0 1 0,-1-1 0,1-1 1,-17-1-1,24 0 29,-1 0 1,1 0-1,0 0 0,0 0 1,0 0-1,0-1 1,0 1-1,0-1 1,0 0-1,1 0 1,-1 0-1,1 0 0,-1-1 1,1 1-1,0 0 1,0-1-1,0 0 1,0 0-1,0 1 1,1-1-1,-1 0 0,1 0 1,0 0-1,-1-1 1,1-3-1,-3-6 126,1 0-1,1-1 1,0 1 0,1 0-1,0-14 1,1 25-41,0 1 0,0-1 0,1 1 1,-1-1-1,0 1 0,1-1 0,-1 1 0,1 0 0,0-1 0,-1 1 0,1 0 1,0 0-1,0-1 0,0 1 0,-1 0 0,1 0 0,0 0 0,1 0 1,-1 0-1,0 0 0,0 0 0,0 1 0,1-1 0,-1 0 0,0 1 1,1-1-1,-1 0 0,0 1 0,1 0 0,1-1 0,7-1 182,0 1 1,-1-1-1,18 2 0,-11-1 91,387-2 3684,-24 0-2658,-356 3-1410,-1-1 0,1-1 0,0-1 0,-1-1 0,0-1-1,0-1 1,0-1 0,-1-1 0,36-18 0,-19 1-918,-2-1-1,0-2 1,-2-1 0,49-55 0,-9-12-3146,-70 91 3912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09.8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70 7362,'0'0'3792,"287"-57"-5784,-218 45-1713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10.7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0 965 1024,'0'0'7004,"31"-25"-6909,97-82-79,-119 101-13,-1-2 1,0 1-1,-1-1 0,1 0 0,-1-1 0,-1 1 1,0-1-1,0-1 0,6-12 0,-10 14-2,0 0 0,0 0-1,-1 0 1,0 0 0,0 0 0,-1-1-1,-1-14 1,0-7-84,-1 221 2266,5 211 2398,-3-400-4563,4 35 159,-3-36-176,-1 0-1,0 1 1,0-1 0,1 0 0,-1 1 0,1-1 0,-1 0 0,1 0-1,0 0 1,-1 1 0,1-1 0,0 0 0,0 0 0,0 0 0,0 0 0,0 0-1,0 0 1,0-1 0,0 1 0,0 0 0,0 0 0,2 0 0,4-4-52,-4-10 50,-2 10-1,48-277-3025,-16 82-187,-7 39 599,-11 53 1846,45-158 0,-57 256 1023,0 0-1,0 1 1,0-1 0,6-7-1,-9 14-174,0 0-1,1 0 0,-1 1 1,1-1-1,-1 0 1,1 0-1,-1 0 1,1 1-1,-1-1 0,1 0 1,0 1-1,-1-1 1,1 1-1,0-1 1,0 1-1,-1-1 0,1 1 1,0-1-1,0 1 1,0 0-1,-1-1 1,1 1-1,0 0 0,0 0 1,0 0-1,0-1 1,0 1-1,0 0 0,0 0 1,0 0-1,-1 1 1,1-1-1,0 0 1,0 0-1,0 0 0,0 1 1,0-1-1,0 0 1,-1 1-1,1-1 1,0 1-1,0-1 0,-1 1 1,1-1-1,0 1 1,-1 0-1,1-1 1,0 1-1,-1 0 0,2 1 1,3 7 295,0 0 0,-1 1-1,0-1 1,0 1 0,2 13 0,1-4-117,12 48-67,-2 0-1,10 91 0,-27-152-262,5 25-93,-4-30 123,-1 1 1,0-1-1,0 0 0,1 0 1,-1 0-1,1 0 1,-1 0-1,1 1 1,-1-1-1,1 0 1,0 0-1,-1 0 0,1-1 1,0 1-1,0 0 1,0 0-1,0 0 1,0 0-1,0-1 0,1 2 1,-2-2 3,1 0 1,-1 0-1,1 0 0,-1 0 0,0 0 1,1 0-1,-1 0 0,1 0 1,-1 0-1,1 0 0,-1 0 1,0 0-1,1 0 0,-1 0 1,1-1-1,-1 1 0,0 0 1,1 0-1,-1 0 0,0-1 1,1 1-1,-1 0 0,0 0 1,1-1-1,-1 1 0,0 0 1,1-1-1,-1 0 0,8-17-449,23-115 259,15-58 108,-35 156 195,2 0 0,0 0 0,24-40 0,-31 65-66,0 0 1,1 0 0,0 1 0,0 0 0,1 1 0,0-1 0,1 1 0,9-7 0,-12 11-8,1 0 0,0 0 0,0 0 0,1 1 0,-1 0 0,0 1 1,1-1-1,0 1 0,0 1 0,-1-1 0,1 2 0,11-1 0,-17 1 9,0 0 0,0 0 0,0 0 0,0 0 0,0 0-1,-1 1 1,1-1 0,0 1 0,0-1 0,-1 1 0,1-1 0,0 1 0,-1 0-1,1 0 1,-1 0 0,1 0 0,-1 0 0,1 1 0,-1-1 0,0 0 0,1 1-1,-1-1 1,0 1 0,0-1 0,0 1 0,0-1 0,0 1 0,-1 0 0,1-1-1,0 3 1,1 5 86,0 1 0,-1-1 0,0 0 0,-1 0 0,-1 11 0,1 0 49,-1 0 66,-1 0-1,0 1 1,-2-1-1,0 0 1,-13 34-1,-47 94 480,27-69-526,26-52-110,6-14-46,0 0 1,-1 0-1,-1-1 1,0 0-1,0 0 0,-17 20 1,24-32-19,0 1 0,-1-1 0,1 0 0,0 1 0,0-1 0,-1 1 0,1-1 0,-1 1 0,1-1 0,0 0 0,-1 1 0,1-1 1,-1 0-1,1 0 0,-1 1 0,1-1 0,-1 0 0,1 0 0,-1 0 0,1 1 0,-1-1 0,1 0 0,-1 0 0,1 0 0,-1 0 0,1 0 0,-1 0 0,1 0 0,-1 0 0,1 0 0,-1 0 1,1-1-1,-1 1 0,1 0 0,-1 0 0,1 0 0,-1-1 0,1 1 0,-1 0 0,1 0 0,-1-1 0,1 1 0,-1 0 0,1-1 0,0 1 0,-1-1 0,1 1 0,-1-1 0,-6-26-697,3-40-569,7-98 1,-2 158 1228,-1-1 1,1 1-1,1 0 1,-1 0-1,1 0 0,4-8 1,-5 12 13,1 0-1,-1 0 1,1 0 0,0 0 0,0 1 0,0-1-1,0 0 1,0 1 0,0 0 0,1 0-1,-1-1 1,1 1 0,0 1 0,-1-1-1,5-2 1,-7 4-4,1 0-1,-1 0 1,0 0 0,0 0-1,0 0 1,1 0-1,-1 0 1,0 0 0,0 0-1,0 0 1,0 0 0,1 0-1,-1 0 1,0 0-1,0 0 1,0 0 0,1 0-1,-1 0 1,0 0-1,0 0 1,0 0 0,0 0-1,1 0 1,-1 0-1,0 0 1,0 1 0,0-1-1,0 0 1,1 0-1,-1 0 1,0 0 0,0 0-1,0 0 1,0 1 0,0-1-1,0 0 1,0 0-1,0 0 1,1 0 0,-1 1-1,0-1 1,0 0-1,0 0 1,0 0 0,0 1-1,0-1 1,0 0-1,0 14 76,0-8-201,-1 13 286,0-1 0,-2 1 1,0-1-1,0 0 0,-8 18 1,-36 85 1698,33-90-1134,1 1 0,1 1-1,2 0 1,-7 41 0,16-36-456,2-38-295,0 1 0,1-1 1,-1 1-1,0-1 0,1 0 0,-1 0 0,1 0 0,-1 0 1,0 0-1,1 0 0,-1 0 0,3-1 0,-3 1 3,5-1 47,1-1 0,-1 0 0,0-1 0,0 1 0,0-1 0,0-1 0,0 1 0,-1-1 0,1 0 1,-1 0-1,9-9 0,-5 5 19,0 0 1,0 1 0,15-8 0,-18 12 4,1 1 0,-1 0 0,1 0 0,-1 0 0,1 1 0,-1 0 0,1 0 1,12 0-1,-18 1-1,0 0 1,1 0 0,-1 0 0,0 0-1,0 0 1,1 1 0,-1-1-1,0 0 1,1 0 0,-1 1 0,0-1-1,0 1 1,0-1 0,0 1 0,1-1-1,-1 1 1,0 0 0,0 0 0,0 0-1,1 0 1,3 6 96,-1 1-1,1-1 1,5 16-1,-10-23-105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11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 1 0,'-43'0'0,"-1"0"0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12.6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113 604 19636,'-12'66'-3273,"9"-45"2090,-33 176-10724,36-194 11673,-1-1 0,1 0 0,-1 0 1,0 0-1,1 0 0,-1 1 0,0-1 1,0-1-1,-1 1 0,1 0 0,0 0 1,-1 0-1,-2 3 0,3-5 211,1 0-1,-1 0 0,1 0 0,-1 0 0,0 0 0,1 0 0,-1 0-1,1 0 1,-1 0 0,1 0 0,-1 0 0,1-1 0,-1 1 0,1 0 0,-1 0 0,1 0 0,-1-1 0,1 1 0,-1 0 0,1-1 0,-1 1 0,1 0 0,0-1-1,-1 1 1,1-1 0,0 1 0,-1 0 0,1-1 0,0 1 0,-1-1 0,1 1 0,0-1 0,0 0 0,-5-8 187,2 0 1,-1 0 0,1 0-1,-3-17 0,1-18-163,2-1 0,2-44 0,1 62 0,0 26 0,0 0 0,0 0 0,-1 0 0,1 0 0,0 0 0,0 0 0,0 0 0,0 1 0,0-1 0,1 0 0,-1 0 0,0 0 0,0 0 0,0 0 0,1 0 0,-1 1 0,0-1 0,1 0 0,-1 0 0,1 0 0,-1 1 0,1-1 0,0 0 0,-1 1 0,1-1 0,-1 0 0,1 1 0,0-1 0,0 1 0,-1-1 0,1 1 0,0-1 0,0 1 0,0 0 0,-1-1 0,1 1 0,0 0 0,0 0 0,0 0 0,0-1 0,0 1 0,0 0 0,0 0 0,-1 0 0,1 0 0,2 1 0,-3-1 0,0 0 0,1 0 0,-1 0 0,1 1 0,-1-1 0,1 0 0,-1 0 0,0 0 0,1 1 0,-1-1 0,0 0 0,1 1 0,-1-1 0,0 0 0,1 1 0,-1-1 0,0 0 0,0 1 0,1-1 0,-1 0 0,0 1 0,0-1 0,0 1 0,0-1 0,0 0 0,1 1 0,-1-1 0,0 1 0,0-1 0,0 1 0,2 47 0,-2-35 0,0 0 0,4 24 0,-3-36 0,-1-1 0,0 1 0,1-1 0,-1 0 0,1 1 0,-1-1 0,1 1 0,0-1 0,-1 0 0,1 1 0,-1-1 0,1 0 0,0 1 0,-1-1 0,1 0 0,-1 0 0,1 0 0,0 0 0,-1 0 0,1 1 0,0-1 0,-1 0 0,1-1 0,0 1 0,-1 0 0,1 0 0,0 0 0,-1 0 0,1 0 0,0-1 0,-1 1 0,1 0 0,-1-1 0,1 1 0,0 0 0,-1-1 0,1 1 0,-1 0 0,1-1 0,-1 1 0,1-1 0,-1 0 0,7-13 0,0 0 0,-1 0 0,-1-1 0,-1 0 0,5-26 0,-4 22 0,-5 14 0,12-22 0,57-76 0,-68 101 0,0-1 0,1 1 0,-1-1 0,0 0 0,0 1 0,-1-1 0,1 0 0,-1 0 0,1 1 0,-1-1 0,0-4 0,0 5 0,0 0 0,0 1 0,0-1 0,0 1 0,1-1 0,-1 0 0,0 1 0,1-1 0,-1 1 0,1-1 0,-1 1 0,1-1 0,0 1 0,0-1 0,1-1 0,1 2 0,-1 0 0,0 1 0,0-1 0,0 1 0,1 0 0,-1-1 0,0 1 0,1 1 0,-1-1 0,5 1 0,20-2 0,-25-1 0,1 0 0,-1 0 0,0 0 0,0 0 0,0 0 0,0 0 0,0 0 0,-1-1 0,1 1 0,-1-1 0,0 1 0,1-1 0,-1 0 0,0-3 0,13-45 0,-10 35 0,3-28 0,-7 36 0,1-1 0,0 1 0,1-1 0,0 1 0,0 0 0,1 0 0,4-9 0,15-2 0,-4 5 0,4-8 1198,-11 13 107,-1-1 0,0 0 0,-1 0 0,0-1-1,11-19 1,-20 22-146,-4-30 7179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20.9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36 17 48,'9'-17'13696,"-11"66"-11947,-17 91 0,10-91-179,-5 96 1,14-90-906,2 82 94,-1-130-808,0 1-1,1-1 1,0 0-1,0 1 1,1-1-1,0 0 1,0-1-1,1 1 1,0 0-1,0-1 1,0 0-1,1 0 0,-1 0 1,2-1-1,-1 1 1,1-1-1,-1-1 1,1 1-1,8 4 1,7 4-1688,1-2 0,0 0 0,1-1 0,36 10 0,25 0-8002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12.9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220 29 0,'-25'-16'0,"6"8"0,-5 4 0,-6 4 0,6 0 0,5 20 0,-1 9 0,1 4 0,4-17 0,-9 1 8266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13.7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529 772 0,'-10'-27'0,"8"17"0,-2 1 0,0-1 0,0 1 0,-6-10 0,9 17 0,-1 0 0,0-1 0,1 1 0,-1 0 0,0 0 0,0 0 0,-1 1 0,1-1 0,0 0 0,-1 1 0,1-1 0,-1 1 0,1 0 0,-1 0 0,1 0 0,-1 0 0,0 0 0,1 1 0,-5-1 0,-13 1 0,-14-2 0,33 2 0,0 0 0,0-1 0,-1 1 0,1-1 0,0 1 0,0-1 0,0 0 0,0 1 0,0-1 0,0 0 0,0 0 0,0 1 0,0-1 0,0 0 0,0 0 0,1 0 0,-1 0 0,0 0 0,1 0 0,-1 0 0,1-1 0,-1 1 0,0-2 0,-2-9 0,1-1 0,0 0 0,0-24 0,2 28 0,0 0 0,0 1 0,-1-1 0,0 0 0,-1 1 0,0-1 0,0 1 0,-1-1 0,0 1 0,-1 0 0,-5-11 0,1 9 0,0 1 0,0 0 0,-1 0 0,0 1 0,-13-10 0,9 8 0,1 0 0,-19-22 0,10 3 0,2 0 0,1-2 0,1-1 0,-21-54 0,10 20 0,21 46 0,-4-6 0,11 25 0,-1 0 0,1 0 0,-1 0 0,0 0 0,0 0 0,0 1 0,1-1 0,-1 0 0,0 1 0,0-1 0,0 1 0,0-1 0,0 1 0,0-1 0,0 1 0,0 0 0,0-1 0,0 1 0,0 0 0,0 0 0,-1 0 0,0 0 0,1 0 0,-1 1 0,1-1 0,0 1 0,0 0 0,0 0 0,-1 0 0,1 0 0,0-1 0,0 1 0,0 1 0,1-1 0,-1 0 0,0 0 0,0 0 0,0 0 0,1 1 0,-1-1 0,1 0 0,-1 1 0,1-1 0,0 0 0,-1 3 0,-7 35 0,6-22 0,0 0 0,2-1 0,0 1 0,4 31 0,-1-42 0,-1 0 0,1 0 0,0 0 0,1 0 0,0 0 0,0 0 0,0-1 0,0 0 0,1 0 0,9 8 0,13 16 0,-24-26 0,1 0 0,0 0 0,0 0 0,0 0 0,1-1 0,-1 0 0,1 0 0,-1 0 0,1 0 0,0-1 0,0 0 0,7 2 0,-5-2 0,0 1 0,0 0 0,0 0 0,0 1 0,7 4 0,-12-6 0,0 0 0,-1 0 0,1 1 0,-1-1 0,1 0 0,-1 1 0,1 0 0,-1-1 0,-22 31 13483,12-33-11797,4 1-1078,20-2-275,26-11-263,40-18 1,-1 0-57,31-6-369,-107 35 123,-1 1 0,0-1 1,0 1-1,0-1 0,0 0 0,0 0 0,0 0 0,0-1 1,-1 1-1,1-1 0,-1 0 0,1 1 0,-1-1 0,0 0 0,0 0 1,-1 0-1,1-1 0,2-5 0,6-18-3687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14.0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 0 3657,'0'0'10429,"-12"34"-10049,6-19-307,-5 15 166,1 0 1,1 1 0,1 0 0,2 1-1,1 0 1,-1 46 0,6 125 2162,0 87 468,0-193-6317,0 1-3946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14.4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1 189 9146,'0'0'12699,"335"0"-12115,-208-24-360,-6-5 0,-14-4-192,-19 5-32,-15 7-768,-5-4-2377,-19 9-4193,-15 4-3472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14.7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95 2288,'0'0'25670,"-29"-95"-40321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15.1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 4985,'0'0'14419,"92"-12"-13883,-34 12-280,6 0-256,-6 0-200,-9 0-1664,-6 4-1641,-18 0-2208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15.4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1 205 9402,'0'0'7098,"331"-151"-7186,-190 122-1025,-29 12-1711,-30 9-2353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15.9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0 4129,'0'0'13773,"29"14"-13100,92 49-408,-113-58-255,0 0 0,-1 0-1,1 1 1,-1 0 0,-1 0 0,1 0-1,-1 1 1,0 0 0,-1 1 0,0-1 0,0 1-1,0 0 1,-1 0 0,0 1 0,4 13-1,-3-1-25,-1 0-1,-2 0 0,0 0 1,-1 37-1,-1-50 21,-1 13 20,-1-1 0,-1 1 0,0-1 0,-2 0 0,0 0 0,-1 0 0,-2-1 0,1 0-1,-2 0 1,-1 0 0,-14 20 0,-28 40 75,31-50-76,2 1-1,0 1 1,-27 66-1,43-89-34,1 1-1,0 0 0,1 0 0,-1 11 0,1-18-36,1 1 0,0-1 1,0 1-1,0-1 0,0 1 0,1-1 1,-1 1-1,0-1 0,1 1 1,0-1-1,0 0 0,0 1 1,0-1-1,0 0 0,0 0 0,0 0 1,1 0-1,-1 0 0,3 3 1,2-2-186,1 1 0,-1-1 1,1 0-1,0 0 0,0-1 1,0 0-1,0 0 0,1-1 1,13 1-1,28 7-361,-48-8 622,-1-1 0,1 1 0,0 0 0,-1-1 1,1 1-1,-1 0 0,1 0 0,-1 0 0,1 0 0,-1 0 0,0-1 0,1 1 0,-1 0 0,0 0 0,0 0 0,0 0 0,0 0 0,0 0 0,0 0 0,0 0 0,0 0 0,0 0 0,0 0 0,-1 2 0,1 3 152,39 643 3955,14 167-3599,-53-782-691,2-16-115,-2 0-1,0 0 1,-1 0-1,-1 0 1,0-1-1,-2 1 0,0 0 1,-1-1-1,-10 26 1,-1-17-881,-2 0 0,0-2 0,-1 0 0,-1-1 1,-2-1-1,-25 21 0,-39 19-4568,86-62 5700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16.5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0 509 5945,'0'0'6459,"69"-3"-5564,590-63 1499,-263 2-1089,-372 60-1232,863-128 2362,21 60-579,-4 67-846,-208 5-697,-526-3-567,239-33 0,-6-50-4915,-286 48-677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26.3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0 222 6241,'0'0'12132,"15"1"-10422,96 3-5,-1-4 0,154-21 1,-30-11-1141,109-19-2712,-329 49 1141,-1-2 1,1 1-1,-1-2 0,18-7 1,-24 8 27,-1 1 0,0-1 0,0 0 0,-1 0 0,1 0 1,-1-1-1,0 0 0,0 0 0,0-1 0,4-7 0,9-26-6566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22.3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 32 360,'0'0'3437,"-6"-24"3470,6 24-6855,-1 0 1,1-1-1,0 1 1,-1 0 0,1-1-1,0 1 1,0 0-1,-1 0 1,1-1 0,-1 1-1,1 0 1,0 0 0,-1 0-1,1 0 1,0-1-1,-1 1 1,1 0 0,-1 0-1,1 0 1,-1 0-1,1 0 1,0 0 0,-1 0-1,1 0 1,-1 0-1,1 0 1,0 0 0,-1 1-1,1-1 1,-1 0-1,1 0 1,0 0 0,-1 0-1,1 1 1,0-1 0,-1 0-1,1 0 1,0 1-1,-1-1 1,1 0 0,0 1-1,-1-1 1,1 0-1,0 1 1,0-1 0,-1 0-1,1 1 1,0-1-1,0 0 1,0 1 0,0-1-1,0 1 1,0-1-1,-1 0 1,1 1 0,0-1-1,0 1 1,0-1-1,0 0 1,1 2 0,-3 28 1834,2-27-2221,2 114 1730,-5 135 123,1-232-1420,-1 0-1,0 0 0,-8 21 1,7-99 1289,4 38-1498,1 1 0,0-1 1,2 0-1,0 1 0,1-1 0,1 1 1,1 0-1,1 0 0,0 1 0,2 0 1,0 1-1,1-1 0,0 2 0,2-1 1,0 2-1,0-1 0,2 2 0,0 0 1,23-19-1,-11 14-362,48-26 1,-67 41 237,0 0 0,1 1 0,-1 0 0,1 0 0,0 1 0,0 0 0,0 0 0,0 1 0,0 0 0,1 0 0,-1 1 0,9 1 0,-15-1 50,0 1 1,-1-1-1,1 1 0,-1 0 1,1-1-1,-1 1 0,1 0 1,-1 0-1,0 0 0,1 0 1,-1 0-1,0 0 1,0 1-1,0-1 0,0 0 1,0 1-1,0-1 0,0 1 1,0-1-1,-1 1 0,1-1 1,0 1-1,-1-1 0,1 1 1,-1 0-1,0-1 0,0 1 1,1 0-1,-1-1 0,0 4 1,1 34-4314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26.6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88 0 5841,'0'0'7295,"0"28"-6563,14 355 2910,-14-161-1955,-14 624 1586,11-756-3057,1 330 554,2-251-672,10-83-1591,-10-126-793,0-4-557,-6-58 1,-38-169-4116,30 197 5135,-15-87-2798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26.9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307 197 4321,'0'0'5729,"-170"296"-3752,126-169-617,0-4-744,15-12-408,14-25-208,10-24-568,5-34-1000,30-122-4850,-1 4 3970,0-1-33</inkml:trace>
  <inkml:trace contextRef="#ctx0" brushRef="#br0" timeOffset="1">375 341 2272,'0'0'4754,"277"-148"-2938,-204 132 48,-14 3-407,-11 13-729,1 0-680,-5-4-48,4-8-1345,59-37-1143,-14-1-913,-6 1-384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27.2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511 1 2665,'0'0'9306,"-19"267"-7410,9-198-552,-4-7-840,4-9-376,-5-8-128,-14-8-744,-10 0-808,-44 0-1145,15-8-871,0-13-217</inkml:trace>
  <inkml:trace contextRef="#ctx0" brushRef="#br0" timeOffset="1">1 206 3529,'0'0'10722,"160"230"-10298,-136-185-248,-9 0-176,-15-4 0,0-4-816,0-8-1040,-15-29-729,-14 0-840,10-17-520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27.6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1928,'0'0'9378,"346"0"-7665,-229 0-345,4 4-272,-4 0-31,-10 0-481,-20-4-544,-19 4-40,-19-4-1401,-20 0-775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27.9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361 1 1616,'0'0'9116,"26"44"-6913,84 148 93,-1 9 682,-94-168-2756,-1 1 0,-1 1 0,-3 0-1,0 1 1,-3 0 0,4 37 0,-4 21-226,-5 106 1,-2-175-290,-2 0 0,-1 0-1,-1 0 1,-2 0 0,0 0 0,-1-1 0,-1 0-1,-18 35 1,20-49 7,1 1 0,-1-1-1,-1-1 1,0 1 0,0-1-1,-1 0 1,0-1 0,-1 0-1,0 0 1,0-1 0,0 0 0,-1-1-1,0 0 1,0 0 0,-1-1-1,1-1 1,-1 1 0,0-2-1,-1 0 1,-17 3 0,17-5 47,1 0 1,-1-1 0,0-1-1,1 0 1,0-1-1,-1 0 1,1-1 0,0 0-1,0 0 1,0-1 0,0-1-1,1 0 1,0 0-1,0-1 1,0-1 0,1 1-1,0-1 1,0-1 0,0 0-1,-10-13 1,-2-5 78,0-1 0,2 0-1,1-1 1,2-2 0,-25-57 0,29 58 351,1-1 1,1 0-1,2 0 1,1-1-1,-6-61 0,13 91-99,0 0-1,0-1 0,0 1 0,0 0 1,0-1-1,0 1 0,0 0 0,1-1 1,-1 1-1,0 0 0,1 0 0,-1 0 1,1-1-1,-1 1 0,1 0 1,-1 0-1,1 0 0,0 0 0,0 0 1,0 0-1,-1 0 0,1 0 0,0 0 1,0 0-1,2-1 0,-1 1 5,1 1 0,-1-1 1,1 0-1,-1 1 0,1-1 0,-1 1 0,1 0 0,-1-1 0,1 1 1,-1 1-1,1-1 0,3 1 0,8 2 268,-1 0 1,1 1-1,22 11 0,132 68 818,73 3-3160,-140-62-2686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28.2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1888,'0'0'13411,"263"189"-13403,-195-144-8,-5 25-1416,-19-13-1681,-25-4-1696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28.5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1 304 80,'0'0'12243,"42"-11"-11786,140-34-298,-158 40-146,0 0 1,0 1-1,0 2 0,1 0 1,27 3-1,-44-1-13,-4 0-2,0 0 0,1 1 0,-1-1 0,0 1 0,0 0 0,0 0 0,0 0 0,0 0 0,0 1 0,0-1 0,0 1 0,0 0 0,-1 1 0,1-1 0,-1 0 0,0 1 0,0 0 0,0 0 0,0 0 0,0 0 0,0 0 0,-1 1 0,1-1 0,-1 1 0,0 0 0,0-1 0,-1 1 0,3 7 0,0 7-13,0 0-1,-1 1 1,-1-1-1,-1 1 1,-2 23-1,1-31 5,-1 44-35,-3-1 0,-3 1 0,-1-1 0,-19 59 0,17-78 286,1 1 1,1 0-1,3 0 1,-3 61 0,9-107 353,0-1 0,1 1 1,0 0-1,1-1 0,7-16 1,-1 1-198,2-9-409,2 1-1,1 0 1,26-42-1,-21 46-1540,0 1 0,2 1 0,38-40-1,-39 48 270,117-121-5300,-4 1 5022,-131 137 1584,7-7 633,1 0 1,18-14-1,-23 20-355,-1 2-1,1-1 1,-1 0-1,1 1 1,0 0-1,0 0 1,0 1-1,1-1 1,-1 1-1,8-1 1,93 0 3105,-12 1-1800,-20-6-1115,-1-2 1,105-28-1,-123 21-1943,0-2 1,-1-2-1,86-46 1,-91 36-2401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28.8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0 5977,'0'0'5137,"-5"263"-2552,5-116 1136,20 18-817,4 7-1175,0 5-873,-9 3-552,-15-7-304,0-13-576,0-17-1257,0-28-1615,0-49-473,10-29-1168,4-37 256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29.1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0 863 5777,'0'0'11843,"312"-136"-10883,-152 95-200,11 0 704,-1 0-1063,-19 8-401,-30 5-345,-33 11-1535,-30 1-1881,-29-1 1393,-19-15-2153,-10-1 1224,0-4-272</inkml:trace>
  <inkml:trace contextRef="#ctx0" brushRef="#br0" timeOffset="1">983 1 3481,'0'0'9686,"-6"30"-7507,0 4-1459,1 1 0,2-1 0,1 1 0,2 0 0,7 55 0,8 66 1113,-5 218 0,-10-317-1877,0-39 8,0 1-349,0 0 0,-1 0 0,0 1 0,-9 35 0,9-52 124,-1 0 0,1 0-1,0 0 1,-1 0 0,0 0 0,1 0-1,-1 0 1,0-1 0,-1 1-1,1-1 1,0 0 0,-1 1 0,1-1-1,-5 2 1,5-3-31,1 0 0,-1 0 0,0 0 0,0-1 0,1 1 1,-1-1-1,0 0 0,0 1 0,0-1 0,0 0 0,1 0 0,-1 0 0,0 0 1,0-1-1,0 1 0,0 0 0,1-1 0,-1 1 0,0-1 0,0 0 0,1 1 0,-1-1 1,0 0-1,1 0 0,-1 0 0,1 0 0,-1-1 0,-2-1 0,-1-4-1011,-1 1 0,1-1-1,-7-14 1,11 20 1246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29.4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4441,'0'0'8194,"63"210"-6386,-29-145-1128,0-3-680,39-9-432,-10-20-2128,1-25-2922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22.8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132 93 3425,'0'0'5046,"0"-10"-4735,-1 0 0,-1 0 0,-4-17 0,3 24-262,0 0 0,0 0 0,0 0-1,0 0 1,0 0 0,-1 0 0,1 1-1,-1 0 1,-5-3 0,8 4-48,-1 0-1,1 0 1,-1 1 0,1-1 0,-1 1 0,1-1 0,-1 1-1,1 0 1,-1-1 0,1 1 0,-1 0 0,0 0-1,1 0 1,-1 0 0,1 1 0,-1-1 0,0 0-1,1 1 1,-1-1 0,1 1 0,-1-1 0,1 1-1,-1 0 1,1-1 0,0 1 0,-1 0 0,1 0-1,-2 2 1,-1 3-1,0-1-1,1 1 0,0 1 1,0-1-1,0 0 1,1 1-1,0-1 0,0 1 1,-1 8-1,-6 65 55,8 50 161,1-129-214,0 0 1,1 0-1,-1 0 1,1 0-1,-1 0 0,1 0 1,-1 0-1,1 0 1,-1 0-1,1 0 1,0 0-1,0 0 0,-1-1 1,1 1-1,0 0 1,0 0-1,0-1 1,0 1-1,0-1 1,0 1-1,0-1 0,0 1 1,0-1-1,0 0 1,0 1-1,0-1 1,0 0-1,0 0 0,0 0 1,1 0-1,-1 0 1,0 0-1,1 0 1,4 0-1,0 0 0,1 0 0,-1-1 0,0 1 1,7-3-1,-5-1-60,1-1-1,-1 1 1,0-1-1,0-1 1,-1 0 0,1 0-1,-1 0 1,-1-1-1,1 0 1,8-13 0,5-3-554,23-22-1440,-7 3-876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30.3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561 0 6025,'0'0'6264,"-11"41"-3806,0 3-1847,2-6-136,-2 0-1,-1-1 1,-2 0-1,-36 67 0,-55 79 209,-56 103-951,72-94-3078,81-174 2638,5-13 264,1 0 1,0 0-1,0 1 0,1-1 1,-1 1-1,1-1 0,0 1 1,0 9-1,1-15 409,0 0-1,0 0 1,0 0-1,0 0 1,0 0-1,0 0 1,0-1 0,0 1-1,0 0 1,1 0-1,-1 0 1,0 0-1,0 0 1,0 0-1,0 0 1,0 0-1,0 0 1,0-1 0,0 1-1,1 0 1,-1 0-1,0 0 1,0 0-1,0 0 1,0 0-1,0 0 1,0 0-1,1 0 1,-1 0 0,0 0-1,0 0 1,0 0-1,0 0 1,0 0-1,0 0 1,1 0-1,-1 0 1,0 0-1,0 0 1,0 0 0,0 0-1,0 1 1,0-1-1,0 0 1,1 0-1,-1 0 1,0 0-1,0 0 1,0 0-1,0 0 1,0 0 0,0 0-1,0 1 1,0-1-1,0 0 1,0 0-1,0 0 1,0 0-1,0 0 1,1 0-1,-1 0 1,0 1 0,0-1-1,0 0 1,23-14-997,0-1 0,-1-1 1,-1-1-1,28-27 0,25-22 77,-55 51 1079,1 2-1,0-1 0,30-13 0,-38 22 171,0 0 0,0 1 0,0 1-1,1 0 1,-1 0 0,1 1 0,25 0 0,-35 2-237,-1 0-1,0 1 1,1-1 0,-1 0 0,0 1 0,0 0 0,0 0 0,0-1 0,0 1-1,1 1 1,-2-1 0,1 0 0,0 0 0,0 1 0,0-1 0,-1 1 0,1-1-1,0 1 1,-1 0 0,0 0 0,1 0 0,-1 0 0,0 0 0,0 0 0,0 0-1,0 0 1,0 0 0,-1 0 0,1 0 0,-1 1 0,1-1 0,-1 0 0,0 5-1,1 5 110,0 1 0,-1-1 0,-1 0 0,0 1-1,-4 18 1,-3-6 119,-1 1 0,-1-2-1,-1 0 1,-1 0-1,-23 33 1,1 2 361,-86 183 1508,107-209-1784,1 0 0,2 1 0,1 0 0,2 1 0,-4 57 0,11-92-368,-2 30 294,1-1 0,1 1 0,2-1 0,6 32-1,-7-54-260,1 1 0,0-1 0,0 0-1,1 0 1,0 0 0,0 0-1,1 0 1,0-1 0,0 1-1,0-1 1,1 0 0,0 0 0,0-1-1,0 1 1,1-1 0,0-1-1,0 1 1,0-1 0,1 0-1,-1 0 1,8 3 0,-4-3-38,0-1-1,-1 0 1,1-1 0,0 0 0,0 0-1,1-1 1,-1 0 0,0-1 0,0 0 0,0-1-1,1 0 1,-1-1 0,0 0 0,0 0-1,-1-1 1,1 0 0,0-1 0,-1 0-1,0 0 1,0-1 0,0-1 0,-1 1 0,1-1-1,-1-1 1,13-13 0,-6 2-752,0 0-1,-1-1 1,-2 0 0,0-1-1,0 0 1,-2-1 0,-1-1-1,-1 0 1,11-43 0,-11 22-146,-1 0-1,-3 0 1,-1-1 0,-5-59 0,2 99 985,0-1 0,-1 1 0,1-1 0,-1 1 0,0 0-1,0-1 1,-1 1 0,-2-7 0,3 10 45,0-1 1,0 1-1,0 0 1,0-1-1,-1 1 1,1 0-1,0 0 1,0 0-1,-1 0 1,1 0-1,-1 0 1,1 0-1,-1 0 1,1 1-1,-1-1 1,1 1-1,-1-1 1,0 1-1,1-1 0,-1 1 1,0 0-1,1 0 1,-4 0-1,4 0-20,0 1-1,-1-1 1,1 0-1,0 1 1,0-1-1,-1 1 1,1-1-1,0 1 1,0 0-1,0-1 1,0 1-1,0 0 1,0 0-1,0 0 1,0 0-1,0 0 1,0 0-1,1 0 1,-1 0-1,0 0 1,1 0-1,-1 0 1,0 0-1,0 3 1,-11 36 886,9-27-646,-7 25-229,-2 0-1,-1-1 1,-3 0-1,0-2 1,-3 0 0,0 0-1,-3-2 1,0-1-1,-2-1 1,-43 44-1,28-38-111,-1-2 0,-57 38-1,81-61 178,-1-1 0,-1-2 0,0 1 0,0-2-1,-1 0 1,0-2 0,0 0 0,-1-1 0,-24 3-1,41-7-108,1 0-1,-1-1 1,0 0-1,0 0 1,0 0-1,0 0 1,1 0 0,-1 0-1,0-1 1,0 1-1,0-1 1,1 0-1,-1 0 1,0 0-1,1 0 1,-1 0-1,1-1 1,-3-1-1,3 0-41,0 0-1,1 0 0,-1 0 1,1 0-1,0 0 0,0-1 1,0 1-1,0 0 0,1 0 1,-1-1-1,1 1 0,0-1 1,0 1-1,1-5 0,-2-8-57,1 0 0,1 0 0,1 0 0,0 0 0,1 1 0,0-1 0,9-21 0,2 6-143,2 1 0,35-52 0,53-56-72,-71 96 209,630-754-933,-645 776 914,30-33-135,2 2 0,61-49 0,-109 98 179,1-1-1,1 0-1,-1 0 1,1 0-1,0 1 1,0-1-1,0 1 1,0 0-1,0 0 1,0 1-1,0-1 1,1 1-1,-1 0 1,1 0-1,6-1 1,-10 2 7,-1 0 1,1 0-1,-1 0 1,1 0-1,-1 0 0,1 0 1,-1 0-1,1 0 1,-1 0-1,1 0 1,-1 0-1,1 1 0,-1-1 1,1 0-1,-1 0 1,1 0-1,-1 1 1,0-1-1,1 0 0,-1 0 1,1 1-1,-1-1 1,0 0-1,1 1 1,-1-1-1,0 1 1,0-1-1,1 0 0,-1 1 1,0-1-1,0 1 1,1-1-1,-1 1 1,0-1-1,0 1 0,0-1 1,0 1-1,0-1 1,0 1-1,3 24 355,-2-1 1,-2 43-1,0-34 77,-3 19 785,-20 98 0,0-10 116,13 41-244,11-174-1077,0 0 1,1 0-1,-1 0 1,1 0-1,1-1 1,-1 1-1,1 0 1,1 0-1,-1-1 1,7 12 0,-3-9-10,0-1 0,1 0 1,0 0-1,1-1 1,-1 0-1,16 10 1,16 11-21,-19-14-18,0 1 0,28 27 0,-42-37 29,-2 1 0,1-1-1,-1 1 1,1 0 0,-2 0 0,1 1 0,-1-1 0,0 1 0,0 0 0,-1-1 0,1 1-1,-2 1 1,2 9 0,-1-9 6,-1 1-1,0-1 1,-1 0 0,0 1-1,0-1 1,-1 0-1,0 1 1,-1-1 0,1 0-1,-2 0 1,1 0-1,-1 0 1,0 0-1,-1-1 1,0 1 0,0-1-1,-8 11 1,-4 0-135,-1 0-1,-1-1 1,-1-1 0,0-1 0,-1-1 0,-1 0 0,0-2-1,0 0 1,-2-1 0,1-2 0,-1 0 0,0-1 0,-1-1-1,0-2 1,0 0 0,0-2 0,-34 1 0,50-3-235,0-2 0,0 1 0,0-1 1,0 0-1,1-1 0,-1 0 0,1 0 0,-1 0 1,1-1-1,-14-7 0,17 7 172,-1-1 0,1 1 0,1 0-1,-1-1 1,0 0 0,1 0 0,0 0 0,0 0 0,0 0-1,0-1 1,1 1 0,0-1 0,0 0 0,0 0 0,0 0-1,1 0 1,-1-6 0,-1-46 114,3 56 108,0 0-1,1 0 0,-1 0 0,0 0 0,0 0 1,1 0-1,-1 0 0,1 0 0,-1 0 0,1 0 0,-1 0 1,1 1-1,-1-1 0,1 0 0,0 0 0,-1 1 1,1-1-1,0 0 0,0 1 0,0-1 0,0 1 1,-1-1-1,1 1 0,0-1 0,0 1 0,0 0 1,0-1-1,0 1 0,0 0 0,2-1 0,39-3 762,-26 4-435,287-6 784,-103 27-6609,-117-8 3101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30.6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3513,'0'0'10858,"127"37"-12202,-113 0-2473,-14-4-72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30.9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73 25 2328,'0'0'6114,"-58"246"-3954,43-143-287,15-13 119,0-12-648,0-25-832,0-28-375,15-25-137,19 0-609,10-57-719,14-30-1296,39-85-1185,-14 20 1056,-15 0-103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31.2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25 248,'0'0'7036,"47"-5"-5491,149-13 16,-184 17-1296,1 1-1,0 0 0,-1 0 0,21 4 1,-30-3-159,1 0 0,-1 1 1,1-1-1,-1 1 1,0-1-1,0 1 0,0 0 1,0 0-1,4 4 0,3 2 168,2 2 44,-1 0 0,0 0 0,-1 1 0,0 0 0,-1 1-1,0 0 1,-1 0 0,-1 1 0,0 0 0,0 0 0,-1 1-1,5 21 1,2 10 579,-3 1-1,7 73 1,2 442 2709,-19-456-3309,-9 217 219,3-257-500,-2 0 0,-33 120 1,38-175-93,-1 7-30,-2-1-1,0 0 1,-12 24-1,16-37-35,1 0-1,-1 0 1,0 0 0,0 0 0,-1-1-1,1 1 1,0 0 0,-1-1-1,0 0 1,1 0 0,-1 0 0,0 0-1,0 0 1,0 0 0,0-1-1,-1 1 1,1-1 0,0 0 0,-1 0-1,1 0 1,-1 0 0,-6 0-1,7-1-85,1 0 0,-1-1 0,0 1 0,0 0 0,0-1-1,1 0 1,-1 0 0,0 1 0,1-2 0,-1 1 0,1 0-1,-1 0 1,1-1 0,-1 1 0,1-1 0,0 0-1,0 0 1,-3-3 0,-1-2-431,1-2 0,-1 1 1,1-1-1,-4-10 0,3 7 15,-53-117-3492,-31-85 574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31.5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2144,'0'0'7122,"0"40"-5231,4 129-11,-3-155-1573,1 0-1,0 0 1,1-1-1,0 1 1,1-1-1,1 0 1,0 0-1,1 0 1,10 18-1,10 21 277,-25-50-516,1-15-91,1 1-196,1 0 1,0 0 0,1 1-1,0 0 1,1 0 0,1 0-1,-1 0 1,2 1 0,-1 0 0,11-9-1,-13 13 192,1 0 0,0 0 0,1 1 1,-1-1-1,1 2 0,0-1 0,1 1 0,-1 0 0,1 0 0,0 1 0,-1 0 0,1 0 0,1 1 0,-1 0 0,0 1 0,11-1 0,-14 2 39,-1-1-1,1 2 0,0-1 0,-1 1 1,1-1-1,6 3 0,-9-2-3,-1 0 0,1 0 0,-1 0 0,0-1 0,0 1 0,1 1 0,-1-1 0,0 0 0,0 0 0,0 0 0,0 1 0,0-1 0,0 0 0,0 1 0,0-1 0,-1 1 0,1-1 0,-1 1 0,1-1 0,-1 1 0,1 2 0,1 5 6,-1 0 0,0 1 0,-1-1 0,0 1 0,0-1 0,-1 0 0,0 1 1,-1-1-1,0 0 0,0 0 0,-1 0 0,0 0 0,-1-1 0,0 1 0,0-1 1,-1 0-1,0 0 0,0 0 0,-1-1 0,0 1 0,-9 7 0,-13 11-175,0-1-1,-2-2 1,-60 36-1,83-54 109,-29 19 1729,43-23-1332,14 0-393,-1-4-360,-1 0-1,1-1 1,-1-1 0,-1 0-1,36-17 1,19-17-5344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31.8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79 0 2008,'0'0'10723,"-59"263"-9347,59-177-544,-5-8-440,1-12-312,-1-13-80,0-20-368,5-25-680,0-32-2361,0-46-456,68-82 2185,0 16 64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32.3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134 222 1856,'327'-182'1622,"-255"149"-884,-43 27-52,-21 6-378,0-1 0,0 1 0,0 0 0,1 1-1,13 3 1,-19-3-241,-1 0 1,1 0-1,-1 0 0,1 1 0,-1-1 0,0 1 0,0-1 0,0 1 0,0 0 0,0 0 1,0 0-1,0 0 0,0 0 0,-1 0 0,1 0 0,-1 1 0,0-1 0,0 0 0,1 1 1,-2-1-1,2 4 0,2 8 51,-1 1-1,0-1 1,-1 1 0,0-1 0,-2 1 0,0 0-1,0-1 1,-1 1 0,-1-1 0,0 1 0,-1-1 0,-1 0-1,0 1 1,-1-2 0,-1 1 0,-7 13 0,-8 12-112,-3 0 0,-1-2 0,-56 65 0,51-69-234,-1-2 1,-61 48-1,73-67 79,14-9-232,8-7-1081,-2 2 1478,0 1 0,0 0 1,0 0-1,0 1 1,0-1-1,1 0 0,-1 0 1,0 0-1,0 1 1,1-1-1,-1 1 0,0-1 1,1 1-1,-1 0 1,1-1-1,-1 1 0,0 0 1,1 0-1,-1 0 1,1 0-1,-1 0 0,1 0 1,-1 0-1,0 1 1,1-1-1,1 1 0,-1 0 41,-1 0 0,0 0 0,0 1 1,0-1-1,0 0 0,0 1 0,0-1 0,0 1 0,0-1 0,0 1 0,0-1 0,-1 1 0,1 0 0,-1-1 0,1 1 0,-1 0 0,0-1 0,0 1 0,0 0 0,0 0 0,0 2 0,-1 29 376,0-16-292,1 1-1,3 21 1,-2-34-144,0 0 1,0 0 0,0 0-1,1 0 1,-1 0 0,1-1-1,1 1 1,-1 0 0,1-1-1,-1 0 1,1 1 0,4 3-1,32 30-229,-26-27 113,-1 1 0,18 23-1,-26-30 113,0 1-1,-1 0 1,1 0 0,-2 0-1,1 0 1,-1 0-1,0 1 1,0-1-1,0 1 1,0 9-1,0 0 23,-1 0 0,0 0 0,-2 0 0,0 0-1,-5 30 1,4-39-16,0 1 1,-1-1-1,0 0 0,0 0 1,-1 0-1,1-1 0,-1 1 1,-1-1-1,1 0 0,-1 0 1,0 0-1,-1-1 0,1 0 1,-9 6-1,5-5-47,0-1 0,0 0 1,-1 0-1,0-1 0,1 0 0,-2 0 0,1-2 0,0 1 1,0-1-1,-12 1 0,-17-1-131,-55-2 0,35-2 255,25 1 44,22 0 134,0 0 1,0 1 0,0 1 0,0 0-1,-13 2 1,24-2-192,0 0-1,0 0 0,-1-1 0,1 1 1,0 0-1,0 0 0,0 0 1,0 0-1,0 1 0,0-1 0,0 0 1,1 0-1,-1 0 0,0 1 1,1-1-1,-1 0 0,1 1 0,-1-1 1,1 1-1,-1-1 0,1 1 1,0-1-1,0 0 0,0 1 0,0-1 1,0 1-1,0-1 0,0 1 1,1-1-1,-1 1 0,0-1 1,1 0-1,-1 1 0,1-1 0,0 0 1,-1 1-1,1-1 0,0 0 1,0 0-1,0 1 0,0-1 0,0 0 1,0 0-1,0 0 0,0 0 1,0 0-1,2 1 0,7 3 136,0 0 0,0-1-1,0 0 1,0-1 0,21 4-1,76 9 531,338 3 841,-284-16-1076,-126-2-357,964 13 2156,-957-14-2463,-1-2-1,71-12 0,-98 11-76,0-1 0,0 0-1,0-1 1,0-1-1,-1 0 1,0-1 0,0 0-1,-1-1 1,0 0 0,0-1-1,15-15 1,-8 3-795,-2-1 1,0-1-1,-1-1 1,-1 0-1,-2 0 1,19-46-1,-21 36-1050,7-35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32.8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497 0 2369,'0'0'8881,"24"39"-7439,73 124-447,-93-156-940,0 0-1,-1 0 1,0 1 0,0-1-1,-1 1 1,0-1 0,-1 1-1,1 0 1,-1 0 0,-1 11-1,-1-12-20,0-1-1,0-1 0,-1 1 0,0 0 0,0 0 0,0-1 0,-1 1 0,-5 8 0,-2 1-11,-1 0 1,0-1-1,-1 0 0,0-1 1,-22 18-1,3-6-208,-50 31-1,51-38-577,-1-1 1,-48 19-1,62-30 119,-1 0 1,0-1-1,0-1 1,-1-1-1,1 0 1,-23 0-1,-58-3-3238,98 0 3886,0 0 0,0 0 0,1 0 0,-1 0 1,0 0-1,0 0 0,0 1 0,1-1 0,-1 0 0,0 1 1,0-1-1,1 0 0,-1 1 0,0-1 0,1 1 0,-1-1 0,0 1 1,1-1-1,-1 1 0,1-1 0,-1 1 0,1 0 0,-1-1 1,1 1-1,0 0 0,-1 0 0,1-1 0,0 1 0,-1 0 0,1 0 1,0 1-1,-2 31 771,2-22-429,0-1-75,-8 393 7359,7-365-8765,1-42 924,0-1 0,1 1 0,0 0 0,0 0 0,0 0 0,0 0 0,0 0 0,1 0 0,0 1 0,4-8 0,4-8-374,24-57-356,4 2 1,54-79-1,-84 143 1033,0 0-1,0 0 0,1 1 1,0 0-1,0 0 0,1 1 1,0 1-1,1-1 0,0 2 1,0 0-1,15-7 0,-19 10 67,0 1-1,0 0 0,0 0 0,0 1 0,0 0 0,0 0 1,0 1-1,1-1 0,-1 2 0,0-1 0,0 1 0,0 0 0,0 0 1,0 1-1,0 0 0,0 0 0,0 1 0,0 0 0,-1 0 1,0 1-1,8 5 0,-6-4 10,-2 0 0,1 1 0,-1 0 0,0 1 0,0-1 0,0 1 0,-1 0 0,0 1 0,-1-1 0,0 1 0,0 0 0,0 0-1,3 11 1,-3 1 95,0-1-1,0 0 0,-2 1 0,0 38 1,-3-51-242,1 0 0,-1 0 0,-1 1 0,1-1 0,-1 0 1,-1 0-1,1 0 0,-1 0 0,0-1 0,-1 1 0,1-1 1,-1 0-1,0 0 0,-1 0 0,-7 7 0,5-6-548,0 0-1,-1-1 0,0 0 0,0 0 0,0 0 1,-1-1-1,0-1 0,0 0 0,0 0 0,-18 5 0,-4-6-3977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33.1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253 1 1632,'0'0'6698,"-48"217"-6258,19-171-328,-5-5-112,-20 8-816,10-8-1025,0-16-1127</inkml:trace>
  <inkml:trace contextRef="#ctx0" brushRef="#br0" timeOffset="1">239 218 1448,'0'0'10659,"311"177"-8923,-248-136-936,-9-33-800,-15-8-2512,-15-4-5898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41.4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 2481,'2'0'9268,"-1"0"-9158,28-1 1051,0 1-1,0 2 0,-1 1 1,40 10-1,-39-5-1070,158 51 797,-159-48-2005,32 19 0,-44-20-467,-1-1-1,0 2 1,15 13 0,-8 2-3267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23.2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170 101 2048,'0'0'4664,"-14"-16"-4105,-46-50-158,59 64-371,0 1-1,0 0 1,0-1-1,0 1 1,-1 0-1,1 0 1,0 0-1,-1 0 1,1 0-1,0 0 1,-1 0-1,1 0 0,-1 1 1,1-1-1,-1 0 1,0 1-1,1-1 1,-1 1-1,0 0 1,1 0-1,-1 0 1,0-1-1,1 1 1,-1 1-1,-2-1 1,2 1-18,1 0 1,0 0 0,-1 0 0,1 0 0,0 0 0,-1 1-1,1-1 1,0 0 0,0 1 0,0-1 0,0 0 0,0 1-1,1-1 1,-2 3 0,-6 15 143,2 1 0,-1 0-1,2 0 1,1 1 0,1 0 0,0 0-1,1-1 1,2 28 0,0-48-147,0 1 0,0 0-1,0-1 1,0 1 0,1-1 0,-1 1 0,0-1 0,0 1 0,0 0 0,1-1 0,-1 1 0,0-1-1,0 1 1,1-1 0,-1 1 0,0-1 0,1 1 0,-1-1 0,1 1 0,-1-1 0,1 0-1,-1 1 1,1-1 0,-1 0 0,1 1 0,-1-1 0,1 0 0,-1 0 0,1 1 0,0-1 0,21 2 38,-14-2-17,25 2-311,0-1 1,0-2-1,-1-1 0,1-2 1,43-10-1,13-12-2524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41.8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0 251 7017,'0'0'6938,"336"-54"-5242,-205 13-759,-4 0-569,-15 0-192,-20 8-176,-19 9-256,-24 7-1321,-30 17-759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42.1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292 0 6217,'0'0'3504,"-13"49"-1426,-48 163-142,-73 213 839,76-245-2852,57-178 59,-2 9-469,0-1 0,-2 1 0,-7 14 0,11-38-2527,2-2 2485,2 0 1,0 0-1,1 1 0,1-1 0,0 1 1,0 0-1,2 0 0,12-20 1,-3 4-59,-12 20 445,5-7-63,0 0 1,0 1-1,1 0 1,14-16-1,-22 29 265,1 0 1,0 0-1,-1 0 1,1 0-1,0 1 1,1-1-1,-1 1 1,0 0-1,1 0 0,-1 0 1,1 1-1,-1-1 1,1 1-1,0-1 1,0 1-1,-1 1 0,1-1 1,0 0-1,0 1 1,0 0-1,0 0 1,0 0-1,0 0 0,0 1 1,0 0-1,4 1 1,-3 0 108,-1 1-1,0-1 1,0 1 0,0 0 0,0 1 0,-1-1-1,1 1 1,-1-1 0,0 1 0,0 0 0,0 0-1,-1 1 1,1-1 0,-1 0 0,0 1 0,2 8-1,-2-11-95,32 84 1878,-24-56-1265,2-1 1,1 0-1,29 47 1,-38-71-605,-1-1 1,1 0-1,0 0 0,0 0 1,0 0-1,0 0 1,1-1-1,-1 0 0,1 0 1,0 0-1,0 0 1,0-1-1,0 0 0,0 0 1,1 0-1,-1-1 1,1 1-1,-1-1 0,1-1 1,9 1-1,-7-1-60,0-1-1,0 0 1,0 0 0,-1-1-1,1 0 1,-1-1 0,1 1-1,-1-1 1,0-1 0,0 1-1,0-1 1,0 0 0,-1-1-1,8-6 1,20-23-892,-2 0 1,-2-2-1,0-2 1,27-48 0,-34 53-457,33-55-3069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42.4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1 173 7986,'0'0'9010,"277"-16"-8450,-170-9-400,0 5-160,-10-5-528,-19 1-1265,-5-1-783,-29 4-1433,-15 5 448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42.7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151 1 3697,'0'0'8014,"-9"20"-7692,-27 65-120,35-83-192,0 0 0,0 1 1,0-1-1,1 1 0,-1-1 1,0 1-1,1-1 0,0 1 1,0 4-1,0-6-8,0-1 0,0 0 0,0 1 0,0-1 0,0 0 0,1 0 0,-1 1 0,0-1 0,0 0 0,1 1 0,-1-1 0,0 0 0,0 0 0,1 0 0,-1 1 0,0-1 0,0 0 0,1 0 0,-1 0 0,0 0-1,1 0 1,-1 0 0,0 1 0,1-1 0,-1 0 0,0 0 0,1 0 0,-1 0 0,1 0 0,-1 0 9,1 0-1,-1 0 0,0 0 1,1 0-1,-1 0 0,0 0 1,1 0-1,-1 0 0,0 0 1,1 0-1,-1 0 0,0 0 1,1 0-1,-1 0 0,0 1 1,1-1-1,-1 0 0,0 0 1,0 0-1,1 1 0,-1-1 1,0 0-1,0 0 1,1 1-1,-1-1 0,0 0 1,0 0-1,0 1 0,0-1 1,1 0-1,-1 1 0,0-1 1,0 0-1,0 1 0,0-1 1,0 0-1,0 1 0,0-1 1,0 0-1,0 1 0,1 369 2943,-6 527 1347,5-865-4279,0-18-14,-1 0 0,0 0-1,-4 20 1,5-33-19,0 0 0,0 0 1,0 0-1,-1 0 0,1 0 0,0 0 1,-1 0-1,1 0 0,-1 0 1,1 0-1,-1 0 0,0-1 1,1 1-1,-1 0 0,0 0 1,1 0-1,-1-1 0,0 1 0,0 0 1,0-1-1,0 1 0,0-1 1,0 1-1,0-1 0,0 1 1,0-1-1,0 0 0,0 0 0,0 1 1,0-1-1,0 0 0,0 0 1,0 0-1,0 0 0,0 0 1,0 0-1,0 0 0,-2-1 1,1 0-146,-1 0 1,1 0-1,0-1 1,0 1-1,0-1 1,0 1 0,0-1-1,0 1 1,0-1-1,0 0 1,1 0-1,-1 0 1,1 0-1,0 0 1,-1-1 0,1 1-1,0 0 1,0 0-1,-1-5 1,-10-44-2984,3 0 0,-3-56 1,5-10-3379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43.0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307 1 1664,'0'0'7891,"-19"46"-6256,-65 150-442,20-53-445,47-114-661,-26 38 1,40-64-94,0 2-68,0 0 0,-1 0 0,1 0 0,-1 0 0,0-1-1,-1 0 1,1 0 0,-1 0 0,0 0 0,0-1 0,-6 4 0,11-7 14,-1 0 1,0 1 0,1-1-1,-1 0 1,0 0 0,1 0-1,-1 0 1,1 0-1,-1 0 1,0 0 0,1 0-1,-1 0 1,0 0 0,1 0-1,-1-1 1,0 1 0,1 0-1,-1 0 1,1-1 0,-1 1-1,0 0 1,1-1 0,-1 1-1,1 0 1,-1-1 0,1 1-1,-1-1 1,1 1-1,-1-1 1,1 1 0,0-1-1,-1 1 1,1-1 0,0 1-1,-1-1 1,1 0 0,0 1-1,0-1 1,0 0 0,-1 1-1,1-1 1,0 1 0,0-1-1,0 0 1,0 1-1,0-2 1,0-41-1726,1 29 1427,-1 2 184,1-1 0,1 1 0,0 0 0,1-1 1,0 1-1,0 0 0,2 1 0,-1-1 0,1 1 1,1-1-1,0 2 0,1-1 0,0 1 0,13-16 1,-11 17 274,-1 1 0,2-1 0,-1 1 1,1 1-1,0 0 0,0 0 0,1 1 1,0 0-1,0 1 0,1 0 0,-1 1 1,1 0-1,0 1 0,0 0 0,15-1 1,0 2 572,1 1 0,33 2 0,-50 0-475,1 1 1,-1 0 0,0 0 0,0 1 0,0 1 0,0 0 0,-1 0 0,13 7 0,-6 0-115,-9-5-233,0-1 1,-1-1-1,2 1 0,-1-1 0,0-1 0,1 1 0,0-1 1,-1-1-1,1 0 0,0 0 0,13 1 0,-2-3-2858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43.6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89 5129,'0'0'4346,"46"-14"-2567,151-43-382,-183 52-1217,1 1-1,1 1 1,-1 1 0,0 0 0,0 1 0,1 1-1,-1 0 1,19 3 0,-21-2-26,-5 1-49,0-1 1,0 1-1,0 1 0,0 0 1,0 0-1,-1 0 0,1 1 1,-1 0-1,0 1 0,0-1 1,7 7-1,-9-7-180,-1 0-1,0-1 0,0 1 1,-1 1-1,1-1 0,-1 0 1,0 1-1,0 0 0,0-1 1,-1 1-1,0 0 1,0 1-1,0-1 0,0 0 1,-1 1-1,0-1 0,1 10 1,-2-10-296,1 0 1,-1 0-1,-1 1 1,1-1-1,-1 0 1,0 0-1,0 1 0,0-1 1,-1 0-1,0 0 1,0 0-1,0-1 1,0 1-1,-1 0 1,0-1-1,0 0 1,0 1-1,-5 4 1,-26 25-652,-2-1 0,-52 36 1,-88 47 2250,70-59 6395,115-56-7204,17-1-531,-9-2 144,0-2 1,0 1-1,0-2 1,-1 0 0,0-2-1,22-10 1,91-57-77,-92 51-8,-31 19 47,-1 1 0,1-1-1,-1 2 1,1-1 0,0 1-1,0-1 1,1 1 0,10-1 0,-16 3 6,0 0 0,1 0 0,-1 0 0,0 0 0,0 0 0,0 1 0,0-1 0,0 0 0,0 1 0,0-1 0,0 0 1,0 1-1,0 0 0,0-1 0,-1 1 0,1-1 0,0 1 0,0 0 0,0 0 0,-1-1 0,1 1 0,0 0 0,-1 0 0,1 0 1,-1 0-1,1 0 0,-1 0 0,1 0 0,-1 0 0,0 0 0,0 0 0,1 0 0,-1 0 0,0 2 0,2 46 293,-2-33-125,2 336 3852,9 175-1499,-10-515-2506,-1-3-99,-5-19-359,1 2 183,-29-66-5582,-43-142-1,67 184 4960,-35-106-1410,38 123 2265,-1 1 1,0 0-1,0 0 1,-2 0-1,0 1 0,-18-22 1,24 33 148,0-1-1,1 1 1,-1-1 0,0 1 0,0 0 0,-1 0 0,1 0 0,0 0-1,-1 1 1,1-1 0,-1 1 0,1 0 0,-1 0 0,1 0 0,-1 1 0,-5-1-1,6 1-23,1 0 1,-1 1-1,1-1 0,-1 1 0,1-1 0,0 1 0,-1 0 0,1 0 0,0 0 0,0 0 1,-1 1-1,1-1 0,0 0 0,0 1 0,1 0 0,-1-1 0,0 1 0,0 0 0,1 0 0,-1 0 1,1 0-1,0 0 0,-1 0 0,0 4 0,-5 11 137,1 0 0,0 0-1,2 0 1,0 1 0,1 0 0,0 0-1,2 0 1,1 29 0,0-47-247,0 1 0,0-1 0,0 0 0,0 0 0,0 0 0,0 0 0,0 0 0,0 1 0,0-1 0,0 0 0,0 0 0,0 0 0,0 0 0,0 0 0,0 0 0,0 0 0,0 1 0,0-1 0,0 0 0,0 0 0,0 0 0,0 0 0,1 0 0,-1 0 0,0 0 0,0 0 0,0 0 0,0 0 0,0 1 0,0-1 0,0 0 0,1 0 0,-1 0 0,0 0 0,0 0 0,0 0 0,0 0 0,0 0 0,0 0 0,1 0 0,-1 0 0,0 0 0,0 0 0,0 0 0,0 0 1,0 0-1,0 0 0,1 0 0,-1 0 0,0 0 0,0-1 0,0 1 0,0 0 0,0 0 0,6 0-210,-1-1 0,0 0 0,0 0 0,0-1 0,0 1 0,0-1 0,0 0 1,0-1-1,-1 1 0,1-1 0,-1 0 0,1 0 0,-1 0 0,6-6 0,8-9-1333,28-36-1,-28 31 561,-7 10 411,5-7-67,2 1-1,30-28 1,-42 42 896,0 0 0,1 0 1,0 1-1,0 0 0,0 1 0,0-1 1,1 1-1,-1 1 0,1-1 0,0 1 1,0 1-1,13-2 0,-13 2 92,0 0-1,0 1 0,0 0 0,0 0 1,0 1-1,0 0 0,0 0 1,0 1-1,-1 0 0,1 0 0,12 6 1,-11-2-15,3 1 139,0-1-1,25 10 1,-35-15-553,1 0 0,0 0 1,-1-1-1,1 1 0,0-1 0,-1 1 1,1-1-1,0 0 0,-1 0 0,1 0 1,0 0-1,0-1 0,-1 1 1,1-1-1,0 0 0,-1 1 0,1-1 1,-1 0-1,1-1 0,-1 1 0,4-2 1,14-26-3135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44.4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1 161 6145,'0'0'7226,"17"33"-7129,52 98-134,-50-103-76,-19-28 109,0 1 0,0-1 0,0 0 0,0 0 0,1 0 0,-1 0 0,0 1 0,0-1 0,0 0 0,1 0 0,-1 0 0,0 0 0,0 0 0,0 0 0,1 0 0,-1 0 0,0 1 0,0-1 0,0 0 0,1 0 0,-1 0 0,0 0 0,0 0 0,0 0 0,1 0 0,-1 0 0,0 0 0,0 0 0,1-1 0,-1 1 0,0 0 0,0 0 0,0 0 0,1 0 0,-1 0 0,0 0 0,0 0-1,0 0 1,0-1 0,1 1 0,-1 0 0,4-5-154,0 1-1,-1-1 1,1 0-1,-1-1 0,0 1 1,0 0-1,-1-1 0,4-11 1,1-1-283,5-14 128,2 1 0,1 0 0,1 1 0,2 1 0,37-47 0,-51 71 325,0 1 0,0 0 0,1 1 0,-1-1 0,1 1 0,0-1 0,0 2 0,0-1 0,1 0 0,-1 1 0,1 0 0,6-1 0,3 0 122,0 1 0,0 1 0,20 1 0,-30 0-98,1 0 20,-1 0-1,0 0 0,0 1 1,1 0-1,-1 0 0,0 1 0,0-1 1,0 1-1,0 0 0,0 0 1,-1 1-1,1-1 0,-1 1 0,1 0 1,-1 0-1,0 1 0,0-1 0,0 1 1,-1 0-1,6 7 0,-4-3 21,-1-1-1,0 1 1,0 0-1,-1 0 0,0 1 1,0-1-1,-1 0 1,0 1-1,-1 0 0,0 0 1,0 17-1,0-11 12,-2 0-1,0 1 0,-3 16 0,2-24-70,-1-1-1,1 0 1,-1 0-1,0 0 1,-1 0-1,0 0 1,0 0-1,-6 6 0,-50 62 37,-3-2 0,-136 121-1,186-184-30,10-8-11,-1 0 1,1 1-1,0 0 0,0 0 0,0 0 1,0 0-1,0 0 0,0 0 0,1 1 1,0-1-1,-3 6 0,4-2-6,7-6-15,17-1 26,-2 1-352,0-1 0,1-1 0,-1-1-1,39-9 1,-36 3-239,-16 5 292,-1 0 1,1 0 0,0 1-1,0 0 1,15-1 0,-23 3 281,0 0-1,1 0 1,-1 0 0,0 0 0,0 0-1,0 0 1,0 0 0,0 0-1,0 0 1,1 0 0,-1 1 0,0-1-1,0 0 1,0 0 0,0 0-1,0 0 1,0 0 0,0 0 0,0 0-1,0 0 1,1 0 0,-1 0 0,0 1-1,0-1 1,0 0 0,0 0-1,0 0 1,0 0 0,0 0 0,0 0-1,0 0 1,0 1 0,0-1 0,0 0-1,0 0 1,0 0 0,0 0-1,0 0 1,0 0 0,0 0 0,0 1-1,0-1 1,0 0 0,0 0-1,0 0 1,0 0 0,0 0 0,0 0-1,0 0 1,0 1 0,0-1 0,-1 0-1,1 0 1,0 0 0,0 0-1,0 0 1,0 0 0,0 0 0,0 0-1,0 0 1,0 0 0,0 1-1,-1-1 1,1 0 0,-5 11 57,0-1 1,-1 1-1,0-1 1,0-1-1,-1 1 1,-1-1-1,0 0 1,-15 13-1,-9 13 186,-209 264 1242,239-295-1451,-1-2-4,1 1 0,1 0 1,-1-1-1,0 1 0,1 0 1,-1 0-1,1 0 0,0 0 1,0 0-1,0 0 0,0 0 1,0 4-1,1-7-25,0 0 0,0 0 0,0 1 0,0-1 1,0 0-1,0 0 0,1 0 0,-1 0 0,0 1 0,0-1 0,0 0 0,0 0 0,0 0 0,0 0 0,0 0 1,1 1-1,-1-1 0,0 0 0,0 0 0,0 0 0,0 0 0,1 0 0,-1 0 0,0 0 0,0 0 0,0 0 0,1 0 1,-1 0-1,0 0 0,0 0 0,0 0 0,0 0 0,1 0 0,-1 0 0,0 0 0,0 0 0,0 0 0,1 0 1,-1 0-1,0 0 0,0 0 0,0 0 0,0 0 0,1 0 0,-1-1 0,4 1 24,4-1-8,0-1 0,0 0 0,0 0 0,0-1 0,-1 0 0,1 0-1,7-5 1,55-36 18,-51 31-62,1 0 0,37-18 1,1 12-102,-52 18 115,-1 0 1,0 0-1,0 0 0,0 1 0,1-1 0,-1 1 1,0 1-1,10 1 0,-12 5-1,-3-1 13,0-1 1,0 0-1,0 1 0,0-1 0,-1 1 1,0-1-1,0 0 0,-1 1 0,0-1 1,1 0-1,-2 0 0,1 0 0,0 0 1,-1-1-1,0 1 0,-6 7 0,-25 25 46,16-18 10,1 0 0,-23 35 0,40-53-57,-1-1 0,1 1 0,-1-1 0,1 1 0,-1-1 1,1 1-1,0-1 0,-1 1 0,1-1 0,0 1 0,0-1 0,-1 1 0,1 0 1,0-1-1,0 1 0,0-1 0,-1 1 0,1 0 0,0-1 0,0 1 0,0-1 1,0 1-1,0 0 0,0-1 0,1 1 0,-1 0 0,0-1 0,0 1 0,0-1 0,0 1 1,1 0-1,-1-1 0,0 1 0,1-1 0,-1 1 0,0-1 0,1 1 0,-1-1 1,1 1-1,-1-1 0,1 0 0,0 1 0,27 2-80,-20-4 51,21 1 26,-14-1-45,0 1 0,0 0 0,0 1 0,27 5 0,-39-5 113,0 0 1,0 0-1,0 0 1,0 0-1,0 0 1,0 1-1,-1 0 1,1-1-1,0 1 1,-1 0-1,0 0 1,1 0-1,-1 1 1,0-1-1,0 0 1,0 1-1,0-1 1,-1 1-1,1 0 1,-1 0-1,1 0 1,-1-1-1,0 1 1,0 0-1,0 0 1,-1 1-1,1-1 1,0 4-1,-1-1 89,-1 0-1,1 0 1,-1 0 0,0 0-1,0 0 1,0 0 0,-1 0-1,0-1 1,0 1 0,-1-1-1,1 1 1,-1-1-1,0 0 1,-1 0 0,1 0-1,-1 0 1,0-1 0,0 0-1,-1 1 1,1-2 0,-6 5-1,-12 8-203,0-2 0,-1 0 0,-34 14 0,39-20-5,-75 34-2231,9-12-2555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48.3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1 256,'0'0'0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34.7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4385,'0'0'5841,"287"115"-4985,-233-91-560,-6-7-296,-4 3-40,-19-7-1704,-16-1-1929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35.0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0 711 6329,'0'0'11707,"350"-127"-10147,-228 65-680,4-8-440,11 0-440,-6-3-264,49-47-2752,-29 26-2777,-30 0-609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34.6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59 0 2377,'0'0'3942,"-10"26"-3195,1-4-552,2-6-35,0 1 0,1 0 0,1 1 0,1-1 0,0 1 0,1 0 0,1 0 0,1 20 0,1 19 455,8 269 1778,12-83-1453,16 736 1731,-23-423-1461,34 33-716,-37-476-1278,-8-39-3019,-9-94-979,-1 3 3242,-6-33-3095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35.3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195 11 7722,'0'0'7689,"52"-1"-6299,170-4-786,-158 3-481,-40 0-66,0 2 1,45 4-1,-63-2-50,0-1 1,0 1-1,0 0 1,0 1-1,0-1 0,0 1 1,-1 0-1,1 1 1,-1-1-1,0 1 1,0 0-1,0 0 0,4 6 1,-1 0 29,0 0-1,-1 0 1,0 1 0,-1 0 0,0 0-1,-1 1 1,0-1 0,0 1 0,-2 0 0,1 1-1,-2-1 1,1 1 0,-1 12 0,1 12 287,-2 0 0,-2 0 1,-7 46-1,3-52-240,-1-1-1,-2 0 1,-1-1-1,-2 0 1,0 0 0,-2-1-1,-17 27 1,-12 12 69,-76 94 0,80-113-595,-3-3-1,-1-1 1,-2-2-1,-60 44 1,93-78 9,0-1 0,0 0 0,-1 0 0,1-1 0,-1-1 1,-20 7-1,27-11 192,1 0 1,-1 0-1,1-1 1,-1 0 0,0 0-1,1 0 1,-1 0-1,1 0 1,-1-1 0,0 0-1,1 0 1,-1 0-1,1-1 1,0 1-1,0-1 1,-1 0 0,1 0-1,0-1 1,0 1-1,1-1 1,-6-4-1,3 1-268,0 0-1,1-1 0,-1 1 0,1-1 1,0 0-1,1-1 0,-5-9 0,0-5-2028,-10-42-1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35.6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666 1 4601,'0'0'7386,"253"184"-7002,-238-151-240,-5-8-144,-10-9-136,-15 1-480,-29-9-1521,-19-8-1960</inkml:trace>
  <inkml:trace contextRef="#ctx0" brushRef="#br0" timeOffset="1">0 161 6729,'0'0'8826,"307"221"-6161,-191-159-617,11-5-647,-11 1-681,-9-1-496,-9-3-224,-16-9-528,25-4-2329,-19-12-3640,-15-25-1433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35.9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0 222 6329,'0'0'8778,"360"-74"-6401,-209 37-1113,-5 5-704,-20 3-384,-19 8-176,-29 9-136,-20 4-1608,-28 0-1273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36.2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2 304,'0'0'9826,"9"0"-9331,1 0-427,1-1-22,1 1 0,-1 0 0,1 1 0,-1 1 0,1-1 0,-1 2 1,0 0-1,14 5 0,-17-4-37,-1 0-1,1 1 1,-1 0 0,0 0 0,-1 1 0,12 11 0,-15-13 46,0 0-1,0 0 1,-1 1-1,1-1 1,-1 1 0,0 0-1,0-1 1,-1 1-1,1 0 1,-1 0 0,0 0-1,0 0 1,0 6 0,-5 493 5603,-1-347-4552,-1 594 583,7-516-1659,-1-233-29,0 0 0,0 0 0,0 1 0,0-1 0,-1 0 1,1 0-1,0 0 0,-1 1 0,0-1 0,0 0 0,1 0 0,-1 0 0,-3 3 1,4-4-23,-1 0-1,0-1 1,0 1 0,0-1 0,0 1 0,0-1 0,0 0 0,0 1 0,0-1-1,0 0 1,0 0 0,0 0 0,0 1 0,0-1 0,0 0 0,-1 0 0,1-1 0,0 1-1,0 0 1,0 0 0,0 0 0,0-1 0,0 1 0,0-1 0,0 1 0,0-1 0,0 1-1,0-1 1,-1-1 0,0 1-121,-1-1 0,1 0 1,0 0-1,0 0 0,0 0 0,0 0 0,0-1 0,0 1 0,1-1 0,-1 1 0,1-1 0,-1 0 1,1 1-1,-1-6 0,-17-56-3767,-15-100 0,14 38-304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36.5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234 1 5993,'0'0'5818,"-69"209"-3706,45-110-608,-5 3-560,0 1-591,0-9-353,4-16-72,6-20-1529,9-34-647,15-93-3618,39-30 2978,-1 1 839</inkml:trace>
  <inkml:trace contextRef="#ctx0" brushRef="#br0" timeOffset="1">229 280 2697,'0'0'9562,"301"0"-8690,-238 12-496,-9-8-376,-1-4-152,-9 0-2177,-15 0-2344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36.8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0 144 1520,'0'0'9466,"44"-16"-8401,144-54-449,-141 53-466,58-13 1,-81 26-73,0 0-1,0 2 1,24 2 0,-46-1-58,-1 2 1,1-1-1,-1 0 1,1 0-1,-1 0 1,1 1-1,-1-1 0,0 1 1,1-1-1,-1 1 1,0-1-1,1 1 1,-1 0-1,0 0 1,0-1-1,0 1 0,0 0 1,0 0-1,0 0 1,0 1-1,0-1 1,0 0-1,0 0 1,0 0-1,-1 1 1,1-1-1,0 0 0,-1 1 1,1-1-1,-1 0 1,0 1-1,1 1 1,0 7 156,0 0 1,0-1-1,-1 1 0,-1 11 1,0 3 216,0 6-67,-2 0-1,0 0 1,-3 0-1,0-1 1,-2 1-1,-20 49 1,-91 159-78,109-221-269,-52 88 13,52-91-196,-1 0 1,0 0-1,0-1 1,-26 21-1,33-31 24,0 0 0,0-1 0,0 1-1,0-1 1,-1 0 0,0 0 0,1 0-1,-1-1 1,0 1 0,1-1 0,-1 0-1,0-1 1,0 1 0,-9-1 0,13 0 97,0 0 0,0 0 1,-1 0-1,1 0 0,0 0 1,0 0-1,0 0 0,0 0 1,-1-1-1,1 1 0,0 0 0,0-1 1,0 1-1,0-1 0,0 0 1,0 1-1,0-1 0,0 0 1,0 1-1,0-1 0,0 0 1,0 0-1,1 0 0,-1 0 1,0 0-1,1 0 0,-2-2 1,-6-18-969,2-1 1,0 0 0,1-1 0,1 1 0,-1-37 0,-1-35-2363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37.1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1 391 2929,'0'0'9650,"218"242"-8506,-169-193-280,-10-8-512,-10-12-352,-5-17-120,-9-12-1256,0-12-1009,-1-33-783,-4-4-769</inkml:trace>
  <inkml:trace contextRef="#ctx0" brushRef="#br0" timeOffset="1">502 214 1440,'0'0'9946,"291"-90"-8593,-193 82-617,4 0-424,-10-1-184,-4 5-80,-15 0-48,-15 0-296,-14-4-696,-15-17-745,-10 1-799,-9-5-2041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37.4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258 1 6025,'0'0'3777,"0"271"-1616,0-140-97,10 5-520,-1-1-407,-9 9-385,0-1-448,-5 1-184,-24-4-120,-10-13-160,0-29-1321,1-32-631,-16-66-184,15 0-1409,5-45-864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37.9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5993,'0'0'10242,"273"202"-10826,-254-165-2904,0-13-4666</inkml:trace>
  <inkml:trace contextRef="#ctx0" brushRef="#br0" timeOffset="1">885 555 7538,'0'0'5329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49.8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1013 43 40,'0'0'473,"-18"-7"-433,-55-20 107,69 25 38,-1 1-1,1-1 1,0 1-1,-1 0 1,1 1 0,0-1-1,-1 1 1,1 0-1,-1 0 1,1 0-1,-1 0 1,1 1-1,0 0 1,-1 0 0,1 0-1,-7 3 1,4 0-179,0 0 0,1 0 0,0 1 0,0 0 0,0 0 0,-8 11 0,-11 8 278,-28 6-255,16 6-18,30-28 198,-1 1 0,-1-1 0,1 0 0,-2-1 0,1 0 0,-20 11 0,26-16 145,-1 2 0,1-1 1,0 0-1,0 1 0,0-1 1,1 1-1,-1 0 0,1 0 1,0 0-1,0 0 1,0 0-1,-1 5 0,-5 8 707,8-16-1000,-2 2 405,0 1 0,0-1 0,0 1 0,1 0-1,-1 0 1,1 0 0,0-1 0,0 1 0,0 8 0,5-12 478,729-4 2460,-715 4-3369,-1 0 1,1 1-1,21 5 1,-31-4 4,0 0 0,-1 1 0,1 0-1,-1 1 1,0-1 0,0 1 0,0 1 0,-1-1 0,9 8 0,-10-8-32,1 0 0,0 0 0,0 0 0,10 3 0,3 3 19,-18-7-10,1-1 0,-1 1 1,0 0-1,-1-1 0,1 1 1,0 0-1,-1 0 0,1-1 0,-1 1 1,0 0-1,0 0 0,0 0 1,0 0-1,-1-1 0,0 4 1,1 6 204,-1 2 24,0 0 0,-1 0 0,-1 0 0,0 0 0,-1 0 1,-9 22-1,-44 80 560,43-90-634,-19 31 269,-70 93 0,-56 43 242,90-112-406,-8 11-13,-169 194 7,173-208-276,-124 101 1,169-156-30,-1-2 0,-1-1 0,-41 21 0,60-35-112,-2-1 0,1 0 0,-1-1 0,0 0 0,0-1 0,0 0 0,0-1 0,0-1 0,-1 0 0,1 0 0,0-2 0,-16-1 0,25 1-15,-1 0-1,1 0 1,0-1 0,0 1 0,1-1-1,-1 0 1,0 0 0,0 0 0,1 0-1,-1-1 1,1 1 0,0-1 0,0 0-1,0 0 1,-3-4 0,1 0-308,0-1 0,1 1 1,0-1-1,0 0 1,1 0-1,-1 0 0,-1-9 1,0-8-1089,0-2 1,1 1 0,2 0 0,1-27 0,20-286-7019,-4-42 8310,-15 339 1089,-1 26-372,1 11-111,-1-1 0,1 1 1,0 0-1,1-1 0,1-9 0,-1 14-233,-1 0 0,0-1 1,1 1-1,0 0 0,-1 0 1,1 0-1,0 0 0,-1 0 0,1 0 1,0 0-1,0 0 0,0 0 1,0 0-1,0 1 0,0-1 0,0 0 1,0 1-1,0-1 0,0 1 1,0-1-1,0 1 0,1-1 0,-1 1 1,0 0-1,0-1 0,0 1 1,1 0-1,-1 0 0,0 0 0,2 0 1,26 0 1224,-10-1-462,1 1 0,0 1-1,0 0 1,-1 2 0,32 7-1,-12 5 345,0 1 0,0 1-1,-2 3 1,-1 1 0,35 26-1,-23-10 320,-1 1-1,78 87 0,-60-55-673,3-3 0,3-2 0,3-4 0,135 85 0,-118-89-552,238 135 1103,-309-181-1404,0-2 0,0-1 1,37 10-1,-97-31-9157,-11-10-3521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2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5945,'0'0'7690,"5"324"-5682,-10-188-71,-24 8-713,-5-5-704,0-12-384,0-20-136,9-17-120,25-7-1728,0-30-2089,0-24-2617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35.2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5945,'0'0'5557,"59"0"-4596,377 0 848,407 0 2801,5 0-3805,-224 30-2149,-581-27 1253,623 35-464,-31-3 571,-198-7-8,212 15 9,-7 31-7,-482-49-10,241 7 0,-384-32 0,27 0-40,44-5 0,-73 2-24,0 1 0,-1-2-1,1 0 1,-1 0 0,0-1 0,23-13-1,-11 4-605,37-20-2132,-21 20-2261,-26 10 1525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51.9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103 185 24,'0'0'2375,"-12"-21"-1269,-12-25-532,-8-16 736,-1 7 6997,32 61-6702,2 15-1221,19 86 1422,2 11-925,-11 242 171,-12-257-969,-1-52-33,-14 82 0,6-62 3,16-94-288,0 1 0,2 0 0,0 0 0,2 1-1,0 0 1,18-26 0,0-2-297,32-66-558,-1 0 72,113-164 0,-168 273 1014,0 1 2,0-1 1,0 1 0,0 0 0,0 0-1,1 0 1,0 1 0,0 0 0,0 0-1,11-7 1,-16 11 1,1 0 0,-1-1 0,1 1 0,0 0 0,-1 0 1,1 0-1,-1 0 0,1 0 0,0-1 0,-1 1 0,1 0 0,0 0 0,-1 0 0,1 1 0,0-1 0,-1 0 0,1 0 1,-1 0-1,1 0 0,0 1 0,-1-1 0,1 0 0,-1 0 0,1 1 0,-1-1 0,1 1 0,0-1 0,-1 0 1,0 1-1,1-1 0,-1 1 0,1-1 0,-1 1 0,0-1 0,1 2 0,8 26 34,-3 22 293,-2 1 0,-5 78-1,2 24 485,0-126-600,2 0 0,1 1-1,10 36 1,-13-61-198,-1 0-1,1-1 0,0 1 0,0 0 0,0-1 1,0 1-1,0-1 0,1 1 0,-1-1 1,1 0-1,-1 0 0,1 1 0,0-1 0,0 0 1,0-1-1,0 1 0,0 0 0,1 0 1,-1-1-1,0 0 0,1 1 0,-1-1 1,1 0-1,0 0 0,-1 0 0,1 0 0,0-1 1,-1 1-1,1-1 0,0 0 0,0 1 1,-1-1-1,1-1 0,0 1 0,0 0 0,3-1 1,1-1-49,0-1-1,0 1 1,0-1 0,-1-1 0,1 1 0,-1-1 0,0 0 0,0 0 0,0-1-1,0 0 1,-1 0 0,0 0 0,6-9 0,26-37-3538,47-88 0,-42 48-2810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53.7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885 1 224,'0'0'14523,"-170"205"-13731,87-111-416,-9 5-256,-5 3-104,-5 1-16,9-9-976,6-11-608,14-22-761,19-24-1335,20-33 463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54.0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17 4905,'0'0'6001,"253"-17"-5072,-229 17-609,-4 13-320,-6-1-176,-14 4-1353,0-3-903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54.3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3009,'112'94'1464,"-132"-32"-240,1 20 281,9 12-57,1 13 120,-1 4-344,10-4-351,0-1-329,-5-11-336,5-13-120,-5-17-88,5-11-408,0-21-1233,0-74-4104,0-25 424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54.6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2032,'0'0'5683,"0"40"-4600,0 128-418,0 36-1174,0-202 396,0-1 0,0 0 0,0 0 0,0 1 0,0-1 0,1 0 0,-1 0-1,0 1 1,1-1 0,-1 0 0,1 0 0,0 0 0,-1 0 0,1 1 0,0-1 0,0 0 0,0 0 0,-1-1 0,1 1 0,0 0 0,0 0 0,0 0 0,1-1-1,-1 1 1,0 0 0,0-1 0,0 1 0,0-1 0,1 1 0,-1-1 0,0 0 0,0 1 0,1-1 0,-1 0 0,0 0 0,2 0 0,1 0 22,0 0 0,0 0 1,1-1-1,-1 1 0,0-1 0,0 0 1,0 0-1,0 0 0,0-1 1,7-3-1,-2-2 72,-1 1 0,0-1 0,0-1 0,8-8 0,10-10 56,12-8 613,2 3-1,1 1 0,1 1 1,1 3-1,2 2 0,85-34 0,-255 113-3697,53-25-1308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55.0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206 1 880,'0'0'7383,"-7"32"-7219,-23 96-185,25-95-298,8-34 112,0 0 1,0 1-1,0-1 0,0 0 1,0 0-1,-1-1 0,1 1 1,0 0-1,0-1 0,-1 0 1,1 0-1,-1 0 0,0 0 1,1 0-1,-1 0 0,0 0 0,2-4 1,-1 2-65,1 0-1,0 1 1,0-1 0,0 1 0,9-6-1,3 3 242,0 1-1,1 0 1,0 1-1,0 1 1,0 0-1,30 0 1,-1-1 74,21-3 39,209-14 347,-275 20-397,0 1 0,0 0 0,0 0 0,0 0 1,0 0-1,0 0 0,0 0 0,0 0 0,0 0 0,0 1 0,0-1 0,0 0 0,0 1 0,-1-1 0,1 0 0,0 1 0,0-1 0,0 1 0,-1-1 0,1 1 0,0 0 0,0-1 0,0 2 0,0 0 27,-1-1-1,0 1 0,0-1 1,0 1-1,0 0 0,0-1 1,0 1-1,0-1 0,0 1 1,-1 0-1,1-1 0,-1 3 1,-1 0 17,1 0 0,-1 0 0,0 0 1,0 0-1,-1 0 0,1 0 0,-1 0 0,0-1 1,0 1-1,0-1 0,0 0 0,-5 4 1,-49 31 549,40-28-423,-18 11 46,-1-3 0,-1 0-1,-75 23 1,-122 16-1896,98-26-1616,131-30 3243,1 1-1,-1-1 1,0 1-1,0 0 1,1 0 0,-1 0-1,1 1 1,0-1 0,0 1-1,0 0 1,0 0 0,0 1-1,1-1 1,-1 1-1,1 0 1,0 0 0,0 0-1,0 0 1,1 0 0,-1 1-1,1-1 1,-3 10 0,1 3 651,1 0 0,1 1 0,0-1 0,1 0 0,2 22 0,-1-19-101,-1-13-321,2-1 0,-1 1 0,1-1 0,0 1-1,0-1 1,1 0 0,-1 0 0,1 1 0,1-1 0,-1-1 0,1 1 0,4 6 0,-4-9-117,-1 1 1,1-1-1,0 0 1,1 0-1,-1-1 1,0 1-1,1-1 1,-1 1 0,1-1-1,0 0 1,0 0-1,0-1 1,0 1-1,0-1 1,0 0-1,0 0 1,1 0 0,-1-1-1,6 1 1,-2 0-90,1-1 0,0 1 0,0-2 0,0 1 0,-1-1 0,1-1 0,0 1 0,-1-2 1,1 1-1,-1-1 0,0 0 0,0-1 0,0 0 0,9-6 0,-3 3-334,0 0-1,1 1 0,0 1 1,0 0-1,0 1 1,1 0-1,20-2 1,34-8-197,-44 7 380,0 0 1,1 2-1,-1 1 1,1 1-1,0 1 1,45 3-1,-70-1 168,0 1 0,0-1-1,0 1 1,0-1 0,0 1 0,0 0-1,-1 0 1,1 0 0,0 0 0,0 0-1,-1 0 1,1 0 0,-1 0 0,1 1-1,-1-1 1,1 1 0,-1-1 0,0 1-1,2 3 1,1 2 199,-1 0-1,-1 0 0,1 0 1,1 9-1,-3-9 91,1 0 0,0 0 0,1 0 0,4 8 0,-6-13-225,0-1 0,0 1 0,0-1 1,0 1-1,1-1 0,-1 0 0,0 1 0,1-1 0,-1 0 1,1 0-1,-1 0 0,1 0 0,0 0 0,-1 0 0,1 0 1,0-1-1,0 1 0,-1-1 0,1 1 0,3-1 1,5 1-11,0-1 0,0-1 0,0 0 0,0 0 0,0-1 0,11-3 0,27-5-1697,-35 10-764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56.3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128 53 24,'0'0'6991,"-21"4"-5187,-63 10 55,62-8 613,29-4-1928,25 9 466,1-2 1,-1-1-1,61 6 1,-56-8-399,82 7 1303,208-5 1,-224-8-1270,-20 0-235,506-22 1518,-224-24-1294,83-9-121,-4 30-2291,-477 33-9923,-33 1 2536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9:59.1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286 33 232,'0'0'14707,"-11"-5"-11689,-31-17-877,31 16 443,11 7-2432,0 1 0,0-1 0,0 0 0,0 1 0,0-1 0,0 0 0,1 1 0,-1-1 0,0 0 1,1 0-1,-1 1 0,0-1 0,1 0 0,0 2 0,6 4 107,-1 0 0,1 0-1,0 0 1,0-1 0,1 0 0,0-1 0,0 1 0,0-1 0,12 4 0,5 5 179,97 55 748,159 102-17,-268-161-1154,0 0-1,-1 0 1,16 17-1,-25-23-12,0-1-1,0 2 0,0-1 1,-1 0-1,1 0 0,-1 1 1,0 0-1,0-1 1,-1 1-1,1 0 0,-1 0 1,0 0-1,-1-1 0,1 11 1,-1-12-2,0 0 0,0 0 0,0 0-1,-1 0 1,1-1 0,-1 1 0,0 0 0,0 0 0,0 0 0,0 0 0,-1-1 0,1 1 0,-1-1-1,-3 6 1,-1-2 0,-1 0 0,1 0 1,-16 9-1,13-9 0,-66 43-130,-153 75 0,-95 7-513,181-88 556,142-43 85,0 0 1,0 1 0,0-1-1,0 0 1,0 0-1,0 0 1,0 0-1,0 0 1,0 0-1,0 0 1,1 0-1,-1 1 1,0-1 0,0 0-1,0 0 1,0 0-1,-1 0 1,1 0-1,0 0 1,0 0-1,0 1 1,0-1-1,0 0 1,0 0-1,0 0 1,0 0 0,0 0-1,0 0 1,0 0-1,0 0 1,0 0-1,0 1 1,0-1-1,0 0 1,-1 0-1,1 0 1,19 0-40,-17 0 37,380-17 1093,246-10 1255,-608 27-2344,0 2 0,-1 0 0,1 1 0,-1 1 0,0 1 0,0 0 0,0 2 0,-1 0 0,0 1 0,0 0 0,19 14 0,-28-15 69,-8-1-217,-14-3-687,-58-2-2770,-18-2-4971,-15-3-5935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00.7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70 1 3897,'0'0'15200,"41"27"-12866,136 87-872,-149-97-1030,1-2 0,42 16 0,-60-26-320,1-1 0,-1 1 0,0 1-1,-1 0 1,1 0 0,12 12 0,-22-17-110,1 0 0,-1 1 0,0-1 1,0 1-1,0-1 0,0 1 0,0 0 0,0 0 0,0-1 1,-1 1-1,1 0 0,-1 0 0,1 0 0,-1-1 0,1 1 1,-1 0-1,0 0 0,0 0 0,0 0 0,0 0 0,-1 0 0,1 0 1,0 0-1,-1-1 0,1 1 0,-1 0 0,0 0 0,1 0 1,-1-1-1,0 1 0,0 0 0,0-1 0,-2 2 0,-9 9 0,-1 0 0,-1-1 1,0-1-1,-25 14 0,11-7-18,-296 176-776,309-185 759,11-6 22,-1 0 0,1 0 0,-1 1 0,1 0 0,0 0 0,0 0 0,0 1 0,0-1 0,-3 5 0,6-7 15,1-1-16,0 0 0,0 0 0,0 0 1,-1 0-1,1 1 0,0-1 0,0 0 0,0 0 0,0 0 0,0 1 0,-1-1 0,1 0 0,0 0 0,0 1 0,0-1 0,0 0 0,0 0 0,0 0 0,0 1 0,0-1 0,0 0 0,0 0 0,0 1 0,0-1 0,0 0 0,0 0 0,0 1 0,0-1 0,0 0 0,0 0 0,0 1 0,0-1 0,1 0 0,-1 0 0,0 1 1,0-1-1,0 0 0,0 0 0,0 0 0,1 0 0,-1 1 0,0-1 0,0 0 0,0 0 0,1 0 0,-1 0 0,0 0 0,0 1 0,0-1 0,1 0 0,-1 0 0,0 0 0,0 0 0,1 0 0,-1 0 0,0 0 0,0 0 0,1 0 0,-1 0 0,0 0 0,0 0 0,1 0 0,-1 0 0,0 0 0,0 0 0,1 0 1,-1 0-1,0 0 0,1-1 0,31 5-280,1-2 1,40-3 0,2 1 200,11 1 0,-20-2 32,-1 3 0,100 17 0,-158-18 59,0 0 0,-1 1-1,1 0 1,0 1-1,-1-1 1,1 1 0,-1 1-1,0-1 1,0 1 0,9 7-1,-13-9 2,1 1 0,-1-1-1,0 1 1,-1 0 0,1 0-1,0 0 1,-1 0 0,1 0-1,-1 0 1,0 0 0,0 1-1,0-1 1,-1 0 0,1 0-1,-1 1 1,0-1 0,0 0-1,0 1 1,0-1 0,-1 1-1,1-1 1,-1 0 0,-1 6-1,-1 0 13,0-1-1,-1 1 0,0-1 0,0 1 1,-1-1-1,0 0 0,-1-1 0,1 1 1,-12 10-1,-8 6 5,-36 26-1,41-34-25,-126 88-2385,100-80-1940,15-20-1814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01.7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385 0 4977,'0'0'7987,"7"36"-5522,20 116-146,-24-135-1386,0 0 1,-1 1-1,0 29 1,-2-26 13,0-17-841,-1-1 1,1 1 0,-1-1-1,0 1 1,0-1-1,0 1 1,-1-1 0,1 1-1,-1-1 1,0 0-1,0 0 1,0 0-1,0 0 1,-1 0 0,1-1-1,-6 6 1,-6 3-35,0 0 0,-21 12 0,6-4 32,-29 23-280,2 2 0,1 3 0,-50 56 0,101-99 107,-16 21-208,19-25 266,0 1-1,1 0 1,-1 0 0,0 0-1,1 0 1,-1 0-1,1 0 1,-1 0-1,1 0 1,0 0-1,-1 0 1,1 0-1,0 0 1,0 0-1,0 0 1,0 1-1,0-1 1,0 0 0,0 0-1,0 0 1,0 0-1,1 1 1,12 0-152,57-2 195,623-29 1023,-405-12-1022,-277 39-31,-5 2-31,0-1 0,-1 0-1,1 0 1,0 0 0,0-1 0,-1 0-1,9-4 1,-14 6-32,1 0-1,-1-1 1,0 1-1,1 0 0,-1 0 1,0 0-1,0-1 1,1 1-1,-1 0 1,0 0-1,0-1 1,0 1-1,1 0 1,-1-1-1,0 1 1,0 0-1,0-1 1,0 1-1,0 0 1,0-1-1,0 1 0,0 0 1,0-1-1,0 1 1,0 0-1,0-1 1,0 0-1,-10-11-3009,-83-47-8028,45 23 5219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35.7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 1 1552,'0'0'12104,"-2"5"-11462,1-3-538,-1 1 0,1 0 0,0-1 1,0 1-1,0 0 0,1 0 0,-1 0 0,0 0 1,1-1-1,0 1 0,0 0 0,0 0 0,0 0 1,0 0-1,1 0 0,-1 0 0,1 0 0,0 0 1,0-1-1,0 1 0,1 3 0,13 27 508,-2 0 0,-1 1 0,-2 1 0,10 60 0,-9-15 159,-1 84 1,-7 577 1945,-5-384-2083,2 451 110,-6-690-742,-35 204-1,20-191-401,15-110-231,6-21 609,0 0 0,0 0 0,0 0 0,0 0 0,0 0-1,0 0 1,0 1 0,0-1 0,0 0 0,0 0 0,0 0-1,0 0 1,0 0 0,0 0 0,0 1 0,0-1 0,-1 0 0,1 0-1,0 0 1,0 0 0,0 0 0,0 0 0,0 0 0,0 0 0,0 0-1,0 1 1,0-1 0,-1 0 0,1 0 0,0 0 0,0 0 0,0 0-1,0 0 1,0 0 0,0 0 0,-1 0 0,1 0 0,0 0-1,0 0 1,0 0 0,0 0 0,0 0 0,0 0 0,-1 0 0,1 0-1,0 0 1,0 0 0,0 0 0,0 0 0,0 0 0,0 0 0,-1-1-1,-3-18-3045,-1-167-9170,1 81 4930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02.0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170 1 1168,'0'0'10130,"-112"242"-7145,83-148 592,10 5-857,9-5-1247,10 0-793,0 1-680,0 28-184,0-24-4521,0-26-6618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02.5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716 1 1688,'0'0'18056,"-8"34"-15497,2-4-1971,-3 5 123,2 0 0,1 0 0,2 1 0,2 63 0,5-63-230,2-1 1,1 0-1,2 0 1,1 0-1,2-1 1,2-1-1,21 44 1,140 212 1135,-116-199-1477,-57-89-140,0 0 0,0 0 0,0 0 0,0 0 0,0 0 0,-1 0-1,1 0 1,0 1 0,-1-1 0,1 0 0,-1 0 0,0 1 0,1-1 0,-1 0 0,0 0 0,0 1 0,1-1 0,-1 0 0,0 1 0,0-1 0,-1 0 0,1 1 0,0-1 0,0 0-1,-1 0 1,1 1 0,-1-1 0,1 0 0,-1 0 0,1 0 0,-2 2 0,-1-1-4,0 0 0,-1 0-1,1 0 1,-1-1 0,1 1 0,-1-1-1,0 0 1,1 0 0,-7 1 0,-71 12-278,-112 6 0,-87-13-2104,259-7 1762,-1-1 1,1-1 0,0 0-1,-1-2 1,1 0-1,1-2 1,-1 0 0,-21-11-1,25 9-858,0-1 1,1-1-1,0-1 0,1 0 0,-26-25 0,-30-47-6740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02.8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29 3721,'0'0'8858,"249"-24"-5250,-118 20-271,15 4-840,0 0-1177,-5 0-960,19 28-360,-43 5-2953,-44-12-7145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04.7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29 2361,'0'0'13834,"146"37"-13457,-88-37-377,25-12-809,-5-17-2127,-29 4-3194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0:05.0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54 3305,'0'0'13771,"223"25"-16364,-179-62-2768,0-4-1809</inkml:trace>
  <inkml:trace contextRef="#ctx0" brushRef="#br0" timeOffset="1">910 95 1952,'0'0'17292,"175"103"-18428,-141-103-4449,-9-21-3201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47.5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476 79 3721,'0'0'6491,"0"-9"-5206,0-47 278,0 56-1528,-1-1 0,1 0 0,-1 0 0,1 0 0,-1 0 0,1 0 0,-1 1 0,0-1 0,1 0 0,-1 1 0,0-1 0,0 0 0,1 1 0,-1-1 0,0 1 0,0-1 0,0 1 0,0 0 0,0-1 0,0 1 0,1 0 0,-1-1 0,0 1 0,0 0 0,0 0 0,0 0 0,0 0 0,0 0 0,0 0 0,0 0 0,0 0 0,0 1 0,0-1 0,0 0 0,0 1 0,0-1 0,0 0 0,0 1 0,1-1 0,-3 2 0,0 1-8,1 1 1,-1-1-1,1 1 0,-1 0 0,1 0 1,0 0-1,1 0 0,-1 0 0,1 0 1,-2 9-1,-3 6 144,-59 206 546,-50 306 0,-38 441 989,76 21 218,76-956-1864,2 664 756,3-636-805,3 0-1,24 102 1,50 107-3880,-79-295-1524,-2-31 791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48.1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9242,'0'0'3466,"75"9"-1911,1 1-1047,523 46 2643,129-49-1256,-680-7-1830,605-19 489,38 1-466,-640 18-109,149 6 18,-171-2-144,0 0 0,0 2 0,0 2 0,51 20 1,-36-9-300,0 2 0,67 45 0,-96-56 307,0 1 1,-1 0-1,0 1 1,-1 1-1,0 0 1,-1 1 0,0 0-1,-1 1 1,-1 0-1,10 21 1,-20-35 247,1 0 0,-1 0 0,0-1-1,0 1 1,0 0 0,0 0 0,0 0 0,0 0 0,0 0 0,0 0-1,0 0 1,-1 0 0,1 0 0,0-1 0,-1 1 0,1 0 0,0 0-1,-1 0 1,1 0 0,-1-1 0,1 1 0,-1 0 0,0 0 0,1-1-1,-1 1 1,0-1 0,1 1 0,-1 0 0,0-1 0,0 0 0,-1 2-1,-33 15-506,20-11 688,5 0-261,0 1 0,1 0 0,-1 0-1,1 1 1,1 0 0,-1 0-1,2 1 1,-1 0 0,1 1 0,0 0-1,1 0 1,0 0 0,1 1-1,0 0 1,1 0 0,-5 17 0,0 12 75,1 1 0,3 1 0,-1 69 0,4 156 441,41 876 1515,-20-933-1804,48 594 1659,-37 8-1806,-30-608-2291,1-198 1933,-1-1 1,0 1 0,-1-1 0,1 0-1,-1 1 1,0-1 0,0 1-1,-1-1 1,0 0 0,0 0 0,0 0-1,0 0 1,-1 0 0,-4 6-1,5-9 27,-1 0-1,1-1 0,-1 1 1,1 0-1,-1-1 0,0 1 0,1-1 1,-1 0-1,0 0 0,0 0 0,0 0 1,0-1-1,0 1 0,0-1 0,0 0 1,0 0-1,0 0 0,0 0 1,0 0-1,0 0 0,0-1 0,0 0 1,0 0-1,0 1 0,-4-3 0,0 0-475,-1 0-1,1-1 0,0 1 0,0-2 0,1 1 1,-1-1-1,-8-7 0,-48-53-5586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48.5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0 378 8242,'0'0'2398,"50"12"-1658,111 21 971,247 19 0,456-34 1715,16-65-1280,495-170-893,-904 134-1605,-165 27-4181,-112 10-2639,-58 3 779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48.9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7194,'0'0'5557,"2"48"-4258,27 470 1740,-25-458-2734,81 1084 4397,-30 11-2379,-54-1124-2303,17 358-212,-17-380 74,2 17-218,-3-25 290,1-1 0,-1 1 0,0 0 0,0 0 0,0 0 1,1-1-1,-1 1 0,0 0 0,1-1 0,-1 1 0,0 0 1,1-1-1,-1 1 0,1 0 0,-1-1 0,1 1 0,-1-1 0,1 1 1,0-1-1,-1 1 0,1-1 0,1 1 0,3-4-430,2-18-164,42-249-5481,-38 193 4327,22-158-3267,-7-5-144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49.4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13 9554,'0'0'2574,"56"-3"-2199,-6 0-169,33-2 629,-1 3 0,159 18 0,-12 17 537,987 71 542,-692-81-1923,-285-14-6,-222-8 24,7-1 125,0 2-1,0 0 1,46 12 0,-65-13-105,0 0 1,-1 1 0,1 0 0,0 0 0,-1 0 0,1 0-1,-1 1 1,0 0 0,0 0 0,0 0 0,0 0 0,0 1-1,-1-1 1,1 1 0,-1 0 0,0 0 0,0 0 0,-1 0 0,1 1-1,-1-1 1,0 1 0,0 0 0,0-1 0,1 10 0,33 347 3875,-33-11-3493,-4-203 261,29 1135 1942,-22-1045-3759,-6-234 1099,0 1-141,0 1 1,0-1 0,-1 0 0,0 1 0,0-1 0,0 1 0,0-1 0,-1 0 0,1 0-1,-1 0 1,0 0 0,-1 0 0,1 0 0,-1-1 0,1 1 0,-1-1 0,0 1-1,0-1 1,-6 4 0,-2 0-853,1 0-1,-1-1 0,-1 0 1,1 0-1,-21 5 0,-40 8-6110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36.0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151 0 5833,'0'0'3332,"-2"57"-1693,-11 677 2065,-40 421 1023,46-1059-4539,-30 227-7,33-311-465,-1-11-847,4-2 926,0 0-1,0 0 1,0 0 0,0 0 0,0 0 0,1-1 0,-1 1 0,1 0 0,-1 0 0,1-1 0,-1 1 0,1 0 0,-1-2 0,-6-40-4644,-6-16-1507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49.7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1 198 11418,'0'0'4177,"282"-41"-3961,9 8-40,108 0 1233,49 4 447,-10 17-304,-45 0-759,-67-1 31,-24 5-592,-69 0-48,-53 4-8,-63 0-176,-29 4-536,-11 0-1225,-38 0-2255,-9 20-2130,-30 5 225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53.5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52 4497,'1'8'15086,"0"-7"-14923,24 0 1147,40 8 1,19 0 396,-59-8-1356,132 1 752,-134-3-1060,0-1 0,0-2 1,0 0-1,36-11 0,-57 14-72,33-11-1035,63-32-1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53.9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7338,'0'0'7641,"58"267"-6601,-29-168-215,-4 3-145,-1 5-320,-5-13-208,-9-7-152,-5-18-288,-5-19-648,0-26-369,0-32-215,0-37-528,0-29-3514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54.2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4241,'0'0'8788,"48"4"-7883,152 10-396,-11-3 126,-146-9-563,-30-2-42,0 0-1,-1 1 1,24 5 0,-35-5-1,-1 0 1,1 0-1,0 0 1,-1 0-1,1 0 1,-1 0-1,1 0 1,-1 0-1,1 0 1,-1 0-1,0 0 1,1 1 0,-1-1-1,0 0 1,0 0-1,0 0 1,0 0-1,0 1 1,0-1-1,0 0 1,0 0-1,-1 2 1,0 5 281,2 47 1984,-1 29 280,-11 99 1,-33 212-3248,44-390 241,-1 0 1,0 0-1,0 0 1,-1 0 0,1 0-1,-1 0 1,0 0-1,0 0 1,-1-1-1,-5 8 1,7-10 74,-1-1 1,1 0 0,-1 1-1,0-1 1,0 0 0,1 0 0,-1 0-1,0 0 1,0 0 0,0-1-1,0 1 1,0-1 0,0 1-1,0-1 1,0 0 0,0 0-1,0 0 1,0 0 0,-1 0-1,1 0 1,0 0 0,0-1 0,0 1-1,0-1 1,0 1 0,0-1-1,0 0 1,-3-2 0,-24-17-4998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54.5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0 169 5817,'0'0'8010,"248"-29"-7794,-190 17-80,-4 0-136,-15-5-320,-10 1-816,-19-13-1569,-10 1-1584,0 3-1256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54.8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98 0 4817,'0'0'2985,"-24"222"-1057,14-111-232,10 8-223,-5 0-313,5 0-176,0-4-64,-10-5-311,5-7-409,-4-13-200,-1-16-657,0-20-703,-4-38-488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55.1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88 0 4025,'0'0'3331,"-14"38"-2535,-42 119-612,53-150-302,0 1 0,0 0 0,1 0 0,0 1 0,0-1 0,1 0 0,0 1-1,0 9 1,2-5-1478,6-15-722,-4 0 2194,1 0 0,-1 0 0,0 0 0,0 0 0,0-1 0,0 1 0,0-1 0,-1 0 0,1 1 0,2-6 0,27-44 343,-4 7 625,-17 30-381,1 1 0,1 0 1,0 1-1,1 0 0,0 1 0,30-19 0,-33 24-328,0 1 0,1 1 0,0 0 0,0 0 0,0 1 0,1 1 0,0 0 1,-1 0-1,1 2 0,20-1 0,45 2 1196,-77 0-1325,-1 1 0,1-1 0,0 0 1,-1 0-1,1 1 0,-1-1 1,1 0-1,0 1 0,-1-1 0,1 0 1,-1 1-1,1-1 0,-1 1 0,0-1 1,1 1-1,-1-1 0,1 1 1,-1-1-1,0 1 0,1 0 0,-1-1 1,0 1-1,0-1 0,1 1 0,-1 0 1,0-1-1,0 1 0,0 0 1,0 0-1,0 23-953,-1-16-323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55.4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 4361,'0'0'9221,"22"-1"-8883,8-1-255,92-3 177,-117 5-224,-1 0 0,0 0-1,1 1 1,-1-1 0,0 1 0,1 0 0,-1 0-1,0 1 1,7 2 0,-9-3-11,0 1 1,0-1-1,-1 1 0,1-1 0,0 1 1,0 0-1,-1 0 0,1-1 1,-1 1-1,0 0 0,1 1 1,-1-1-1,0 0 0,0 0 1,0 0-1,-1 1 0,1-1 1,0 4-1,2 7 13,-1-1 0,-1 1 0,0 0 0,-1-1 0,0 1 0,-1 0 0,-1-1 0,0 1 0,0-1 0,-1 1 0,-1-1 0,0 0 1,-1 0-1,0-1 0,-1 1 0,-7 11 0,-1-3-693,-25 27 0,35-42 295,-1 0 0,0 0 0,-1-1 1,1 0-1,-1 0 0,0 0 0,0 0 0,0-1 1,0 0-1,-8 2 0,13-5 250,1 1 1,-1-1 0,0 0-1,0 0 1,0 1-1,0-1 1,0 0 0,0 0-1,0 0 1,1 0-1,-1 0 1,0 0-1,0 0 1,0-1 0,0 1-1,0 0 1,0 0-1,1-1 1,-1 1 0,0 0-1,0-1 1,0 1-1,1-1 1,-1 1-1,0-1 1,1 0 0,-1 1-1,0-1 1,1 0-1,-1 1 1,1-1 0,-1 0-1,1 0 1,-1 1-1,1-1 1,-1 0-1,1 0 1,0 0 0,0 0-1,-1 1 1,1-1-1,0-2 1,-6-30-3339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55.7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 0 2721,'69'38'2275,"-68"-37"-2229,0-1 1,-1 1-1,1-1 1,0 1 0,0 0-1,0 0 1,-1-1-1,1 1 1,0 0 0,-1 0-1,1 0 1,0 0-1,-1 0 1,1 0 0,-1 0-1,0 0 1,1 0-1,-1 0 1,0 0-1,1 0 1,-1 0 0,0 0-1,0 0 1,0 0-1,0 0 1,0 0 0,0 0-1,0 0 1,-1 2-1,-27 123 3634,0 3-1964,0 206-732,26-112-3843,2-223 2807,0 1 1,0 0-1,1-1 0,-1 1 0,0-1 0,0 1 0,1 0 1,-1-1-1,0 1 0,1-1 0,-1 1 0,1-1 1,-1 1-1,1-1 0,-1 1 0,1-1 0,-1 1 1,1-1-1,-1 1 0,1-1 0,0 0 0,-1 0 1,1 1-1,0-1 0,-1 0 0,1 0 0,-1 0 1,1 1-1,0-1 0,0 0 0,-1 0 0,1 0 1,0 0-1,-1 0 0,1 0 0,0-1 0,-1 1 1,1 0-1,0 0 0,-1 0 0,1-1 0,-1 1 1,1 0-1,0-1 0,0 1 0,34-17-491,-19 4-32,-1-2 0,-1 0 0,24-33 0,-22 28 117,34-44-1179</inkml:trace>
  <inkml:trace contextRef="#ctx0" brushRef="#br0" timeOffset="1">322 550 2777,'0'0'5378,"-2"-13"-4564,-12-42 82,13 54-852,0-1 1,-1 1-1,1 0 1,0 0-1,-1 0 1,1-1-1,0 2 1,-1-1-1,1 0 1,-1 0-1,0 0 1,1 1-1,-1-1 1,0 0 0,1 1-1,-1 0 1,0-1-1,1 1 1,-1 0-1,0 0 1,0 0-1,0 0 1,1 0-1,-1 0 1,0 1-1,1-1 1,-1 1-1,0-1 1,-2 2-1,1-2 13,-3 3-4,0-1 1,0 1-1,0 0 1,0 0-1,1 0 0,-1 1 1,1 0-1,0 0 1,0 0-1,1 1 0,-1 0 1,1 0-1,0 0 1,0 0-1,0 0 0,1 1 1,-5 10-1,0 0 30,1 0 1,1 0-1,0 0 0,1 1 0,-4 28 0,7-28 13,0-1 0,1 1 0,1-1-1,1 19 1,-1-32-86,1 0 1,-1 1-1,1-1 1,-1 0-1,1 0 0,0 0 1,0 0-1,1 0 0,-1 0 1,0 0-1,1-1 0,0 1 1,0 0-1,0-1 0,0 1 1,0-1-1,0 0 0,0 0 1,1 1-1,-1-2 0,1 1 1,0 0-1,0 0 0,-1-1 1,1 0-1,0 1 1,0-1-1,4 0 0,4 1-248,0-1 0,0 0-1,1-1 1,-1 0-1,0-1 1,0-1 0,0 0-1,0 0 1,0-1 0,0 0-1,0-1 1,-1 0 0,0-1-1,1 0 1,-2 0 0,1-1-1,17-14 1,19-21-4527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57.1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54 6913,'0'0'10771,"234"0"-10363,-156 0-144,-10 0-184,-10-12-80,-5-1-1056,-18-3-1305,-16 4-687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36.8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161 1 2377,'0'0'4482,"-11"41"-3610,-2 3-641,-4 15 167,2 0 0,-12 114-1,-3 342 1497,22 6-634,8-491-1189,-1 1270 2752,1-705-2519,-9-294-2117,6-282 560,3-19 1185,0 0 0,0 0 0,0-1 0,0 1 0,0 0 0,-1-1 0,1 1 1,0 0-1,0 0 0,0-1 0,0 1 0,0 0 0,0-1 0,0 1 0,0 0 1,-1 0-1,1 0 0,0-1 0,0 1 0,0 0 0,-1 0 0,1-1 1,0 1-1,0 0 0,-1 0 0,1 0 0,0 0 0,0 0 0,-1-1 0,1 1 1,0 0-1,0 0 0,-1 0 0,1 0 0,0 0 0,0 0 0,-1 0 0,1 0 1,0 0-1,-1 0 0,1 0 0,0 0 0,-1 0 0,1 0 0,0 0 1,0 0-1,-1 0 0,1 1 0,0-1 0,0 0 0,-1 0 0,1 0 0,0 0 1,0 0-1,-1 1 0,1-1 0,0 0 0,0 0 0,0 1 0,0-1 0,-1 0 1,1 0-1,0 1 0,0-1 0,0 0 0,0 0 0,0 1 0,0-1 1,-1 1-1,-12-29-3469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57.4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59 1 4057,'0'0'6097,"-59"242"-4825,59-164-343,0 4-233,0 8-312,0-3-384,0-9-144,0-25-1304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57.7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4481,'0'0'7113,"5"106"-7057,-5-60-56,5-9-456,-5-13-672,9-24-600,1 0-1265,-5-12-2248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58.0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137 141 6137,'174'-124'1609,"-143"108"-837,-31 16-755,0 0 0,0 0 0,1 0 0,-1 0 0,0 0 0,0 0 0,0 0 0,1 0 0,-1 0 0,0 0 0,0 0 0,0 0 1,0 0-1,1 1 0,-1-1 0,0 0 0,0 0 0,0 0 0,0 0 0,1 0 0,-1 0 0,0 1 0,0-1 0,0 0 0,0 0 0,0 0 0,0 0 0,0 1 0,0-1 0,0 0 0,1 0 0,-1 0 0,0 1 0,0-1 0,0 0 0,0 0 0,0 0 0,0 1 0,0-1 0,0 0 0,0 0 0,0 0 0,-1 1 0,1-1 0,0 0 0,0 0 0,-1 10 636,0 0 0,0 0 0,-1 0 0,-7 19 1,6-18-388,-1 1 1,1 0-1,-1 18 1,3 87 1177,2-109-1373,1 0-1,-1 0 1,2-1 0,-1 1-1,1-1 1,0 0 0,0 1-1,1-1 1,0-1 0,0 1-1,1-1 1,0 1 0,0-1-1,0-1 1,1 1 0,0-1-1,10 7 1,-16-11-114,1-1-1,0 1 1,-1 0-1,1-1 1,0 1-1,-1-1 1,1 0 0,0 1-1,0-1 1,-1 0-1,1 1 1,0-1-1,0 0 1,0 0-1,-1 1 1,1-1-1,0 0 1,0 0-1,0 0 1,0 0 0,-1 0-1,1 0 1,0-1-1,0 1 1,0 0-1,-1 0 1,1-1-1,0 1 1,0 0-1,-1-1 1,1 1 0,0 0-1,0-1 1,-1 1-1,1-1 1,0 0-1,-1 1 1,1-1-1,-1 1 1,1-1-1,-1 0 1,1 0 0,-1 1-1,0-1 1,1 0-1,-1 0 1,1 0-1,1-5-614,0 0-1,-1-1 1,0 1-1,2-12 1,-3 16 395,2-44-5037</inkml:trace>
  <inkml:trace contextRef="#ctx0" brushRef="#br0" timeOffset="1">1 576 5601,'0'0'7474,"287"8"-7266,-180-37-208,-15 5-1368,-24 3-3994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59.2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 6 240,'0'0'16613,"-7"-1"-14838,-25-4 518,35 9-1888,8 5 100,59 33 1069,2-3-1,146 57 0,-127-59-3141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1:59.5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555 1 5937,'0'0'12947,"-204"267"-11747,116-177-576,1 0-624,4-8-936,25-28-3385,24-34-3448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00.3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144 1 7946,'0'0'10841,"-14"30"-10117,-48 96-365,54-108-333,-1-2 0,0 1 0,-14 16 0,9-13-369,14-20 244,-1 1 1,1-1 0,0 0-1,-1 0 1,1 1 0,0-1-1,0 0 1,-1 0-1,1 1 1,0-1 0,0 0-1,-1 1 1,1-1-1,0 0 1,0 1 0,0-1-1,0 0 1,0 1 0,-1-1-1,1 0 1,0 1-1,0-1 1,0 0 0,0 1-1,0-1 1,0 1-1,0-1 1,0 0 0,0 1-1,1-1 1,-1 0 0,0 1-1,0-1 1,0 0-1,0 1 1,0-1 0,1 0-1,-1 1 1,0-1-1,0 0 1,0 1 0,1-1-1,-1 0 1,0 0 0,1 1-1,-1-1 1,0 0-1,0 0 1,1 0 0,-1 1-1,0-1 1,1 0-1,-1 0 1,1 0 0,-1 0-1,0 0 1,1 0-1,-1 0 1,0 0 0,1 0-1,28-2-331,-23 1 223,22-5-163,35-10 0,-44 9 288,1 2 0,-1 0 0,1 2 0,30-3 1,-5 6 561,-44 1-404,0 0 1,0 0 0,0-1 0,0 1 0,0 0 0,0 0 0,0 0 0,-1 0-1,1 0 1,0 0 0,-1 0 0,1 1 0,0-1 0,-1 0 0,0 0-1,1 0 1,-1 1 0,0-1 0,1 0 0,-1 0 0,0 1 0,0-1-1,0 0 1,0 0 0,0 1 0,0-1 0,-1 2 0,-3 42 919,2-39-935,0 0-1,0-1 0,0 0 1,-1 1-1,0-1 0,0 0 1,-1 0-1,1-1 1,-9 9-1,-45 39 57,22-21-98,26-24 272,2 1-1470,21-5 222,219-8-680,-231 5 1639,1 0 0,0 0 0,-1 0-1,1 0 1,-1 0 0,1 0 0,0 1 0,-1-1-1,1 1 1,-1 0 0,0 0 0,1 0-1,-1 0 1,0 0 0,1 0 0,-1 1-1,0-1 1,0 1 0,0 0 0,0-1 0,2 3-1,-2 1 52,0-1 0,-1 0-1,1 1 1,-1-1 0,0 1-1,0-1 1,0 1 0,-1-1-1,0 1 1,0 0 0,0 4-1,-1-4 3,1 0-1,-1 1 1,0-1 0,0 0-1,-1 0 1,1 0 0,-1-1-1,0 1 1,-1 0-1,1-1 1,-1 1 0,0-1-1,0 0 1,0 0 0,0 0-1,-1 0 1,0-1-1,-6 6 1,3-4-62,-1 0 0,1 0 0,-1 0 0,0-1 0,0-1 0,0 1 0,0-1 1,-1-1-1,1 0 0,-14 2 0,20-3-47,0-1 1,0 0-1,1 0 0,-1 0 1,0 0-1,0 0 0,0 0 1,1 0-1,-1-1 1,0 1-1,0-1 0,1 1 1,-1-1-1,0 0 1,1 1-1,-1-1 0,0 0 1,-1-2-1,0 0-166,1 1 1,0-1-1,0 0 0,0 0 0,1 0 0,-1-1 0,1 1 1,-1 0-1,0-4 0,-13-48-4804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00.6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6289,'0'0'7538,"224"135"-16924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00.9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99 7210,'0'0'9057,"262"-41"-9769,-198 12-1888,-16 0-3241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01.2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438 0 8786,'0'0'7519,"-33"46"-6886,-107 146-942,-41 26-4202,124-156 2711,31-34 993,132-102-689,-72 48 1533,72-49-41,-94 68 134,0 0 0,0 1 0,0 1 0,1 0 0,0 0 0,0 1 1,14-2-1,-25 6-55,-1-1 1,1 1 0,0-1 0,-1 1 0,1 0 0,-1 0 0,1 0-1,-1 0 1,1 0 0,0 0 0,-1 0 0,1 1 0,-1-1 0,1 0-1,-1 1 1,1-1 0,-1 1 0,0 0 0,3 1 0,-3 0 10,0 0 1,0 0 0,-1 0 0,1 0-1,-1 1 1,1-1 0,-1 0 0,0 0-1,0 1 1,0-1 0,0 0-1,0 3 1,1 30 266,-2 0-1,-1-1 1,-2 1 0,-14 59-1,14-84-339,1 0 0,0 1 0,1 0 0,0-1 0,1 1 0,0 0 0,0 0 0,1 0 0,3 19 0,5-27-19,0-3 4,-2 0 11,0 1 0,0-1 1,0 0-1,0-1 0,0 0 0,0 0 1,-1 0-1,1 0 0,0-1 0,0 0 0,-1 0 1,1-1-1,-1 0 0,8-4 0,8-11 26,-2-1-1,0-1 1,0 0 0,-2-2-1,-1 0 1,18-31-1,11-33-3843,-35 61-867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02.1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67 7074,'0'0'12904,"9"2"-12640,7 3-98,1-1 0,1-1 1,-1-1-1,24 1 0,84-4 1558,-48-1-897,-72 2-939,-1 0 1,1-1-1,0 1 0,-1-1 1,1 0-1,0-1 1,-1 1-1,1-1 1,-1 0-1,0 0 0,0 0 1,1 0-1,4-5 1,25-27-5924,-18 9-1102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37.6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4761,'0'0'1723,"0"42"-653,0 137-90,0-128-658,3 83 288,0-116-669,0-1 0,1 0 0,1 0 0,11 28 0,-15-42-41,1 1-1,-1 0 1,1-1-1,0 1 0,0-1 1,0 1-1,0-1 1,1 0-1,-1 0 1,1 0-1,0 0 1,0-1-1,6 5 0,-4-5-61,0 0-1,0 0 1,0-1-1,0 0 1,1 0 0,-1 0-1,1-1 1,-1 0-1,8 0 1,-10 0 153,-1-1 0,0 1 0,1 0 1,-1-1-1,0 0 0,0 0 0,0 0 1,1 0-1,-1 0 0,0 0 0,0 0 0,0-1 1,-1 1-1,1 0 0,0-1 0,0 0 1,-1 0-1,1 1 0,-1-1 0,0 0 1,1 0-1,-1 0 0,0 0 0,0 0 0,1-5 1,0 3 118,1-1 0,-1 1 1,1 0-1,0 0 0,0 0 0,6-6 1,-5 7 89,1 1-1,-1-1 1,1 1 0,0 0 0,0 1-1,0-1 1,0 1 0,0 0 0,6-1 0,15-4 358,58-17 441,1 4-1,0 3 1,121-5 0,267 13 747,-308 9-1100,1-2-229,217 4 164,-90 33-334,-89-9 142,362 0 291,-14-2-488,-67 45-195,-80-8 3,308-38 43,-509-26 26,25 3-58,264-2 10,-5-50-152,-67 4 124,126 38-56,-423 10 70,-122-1-13,0 0 0,1 0 1,-1-1-1,0 1 1,1 0-1,-1-1 0,0 1 1,1-1-1,-1 0 1,0 0-1,0 0 0,0 0 1,0 0-1,0 0 1,0 0-1,0-1 1,0 1-1,0-1 0,-1 1 1,1-1-1,-1 0 1,1 0-1,-1 0 0,2-3 1,1-3-724,-1 0 0,-1 0-1,1 0 1,-1-1 0,1-12 0,-2 16 157,4-27-5034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02.6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413 0 8562,'0'0'8564,"-27"43"-7077,-88 139-753,49-81-627,-101 119-1,155-206-229,-14 20-1940,81-70-7359,-45 27 9259,0 1-1,0 0 1,1 1 0,0 0-1,0 1 1,1 0 0,21-7-1,-32 13 242,-1 0 0,1 0 0,-1 0 0,1 0 0,-1 0-1,1 0 1,-1 0 0,1 1 0,-1-1 0,1 0-1,-1 0 1,1 1 0,-1-1 0,0 0 0,1 0 0,-1 1-1,1-1 1,-1 0 0,0 1 0,1-1 0,-1 1-1,0-1 1,1 1 0,-1-1 0,0 1 0,0-1 0,0 0-1,1 1 1,-1-1 0,0 1 0,0-1 0,0 1 0,0 0-1,0-1 1,0 1 0,0-1 0,0 1 0,0-1-1,0 1 1,0 30 1072,-1-22-720,1 181 1956,0-185-2353,0-1 0,1 1 0,-1-1 0,1 1 0,0 0 0,0-1-1,0 1 1,0-1 0,3 5 0,-3-7-18,0 0-1,1 0 1,-1 0-1,1-1 1,-1 1 0,1 0-1,0-1 1,-1 1-1,1-1 1,0 1-1,0-1 1,0 0 0,0 0-1,1 0 1,-1 0-1,0 0 1,0-1-1,0 1 1,1 0 0,1-1-1,10 2 23,-1 0 0,0-1 0,1-1 0,21-2 0,-29 2-39,-1-1-1,1 0 0,-1-1 1,1 1-1,-1-1 1,0 0-1,1 0 1,-1-1-1,0 0 1,0 0-1,-1 0 1,1 0-1,5-5 0,-4 2-17,-1-1 0,1 0-1,-1 0 1,-1 0 0,1 0-1,-1-1 1,0 1-1,-1-1 1,0 0 0,0 0-1,-1-1 1,0 1-1,0 0 1,-1-1 0,0 1-1,-1-1 1,1 1-1,-2-1 1,1 0 0,-3-9-1,2 14 61,0 1 0,-1 0 0,1-1 0,-1 1 0,0 0 0,0 0 0,0 0 0,0 0 0,-1 1 0,1-1 0,-1 1-1,1-1 1,-1 1 0,0 0 0,0 0 0,0 0 0,0 0 0,0 1 0,-1-1 0,1 1 0,-5-2 0,-3 0 0,1 0 1,-1 0-1,0 1 1,1 0-1,-20 0 1,27 2-1196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02.92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8378,'0'0'6761,"111"5"-7929,-62-5-1633,-10 0-1672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03.2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0 481 5921,'0'0'6226,"219"-209"-6226,-146 102-1569,-14 21-1895,-20 8-1289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03.5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18 6121,'0'0'4119,"43"-3"-3947,135-11-48,-114 14 80,-61 0-156,-1 0 1,1 0 0,0 1-1,0 0 1,0-1 0,-1 1-1,1 0 1,0 0 0,-1 1-1,3 1 1,-3-1 33,0 0 0,-1 0 0,1 0 0,-1 0 0,0 0 1,0 1-1,0-1 0,0 1 0,0-1 0,0 1 0,-1-1 0,1 1 0,-1-1 0,0 1 0,0-1 1,0 1-1,0-1 0,0 1 0,-1 4 0,1 3 152,-1 0-37,1 1-1,-2-1 1,1 0 0,-2 0 0,1 0 0,-1 0-1,-1 0 1,1-1 0,-2 1 0,1-1-1,-2 0 1,-7 11 0,-8 7-15,-1-2 0,-37 34 1,43-44-218,4-3-113,-38 32-406,47-42 279,0 1 0,-1-1 0,1 0-1,-1-1 1,1 1 0,-1-1-1,0 1 1,0-1 0,0 0-1,1-1 1,-1 1 0,0-1-1,-8 1 1,12-1 95,-1 0 0,0 0-1,0 0 1,0 0 0,0-1-1,0 1 1,0 0 0,0 0 0,1-1-1,-1 1 1,0 0 0,0-1 0,0 1-1,1-1 1,-1 1 0,0-1-1,0 1 1,1-1 0,-1 0 0,0 1-1,0-2 1,-6-30-4374</inkml:trace>
  <inkml:trace contextRef="#ctx0" brushRef="#br0" timeOffset="1">0 18 5161,'97'82'1584,"-92"-82"105,5 17-25,-5 3-392,5-3-711,-6-1-561,-4-8-1177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03.8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0 189 2713,'0'0'12306,"258"234"-12306,-195-209-488,-14-9-1704,-10-12-2905</inkml:trace>
  <inkml:trace contextRef="#ctx0" brushRef="#br0" timeOffset="1">560 111 9554,'0'0'4889,"277"-12"-4689,-204 12-120,-10 0-80,-9 0-528,-11 0-928,-4-17-1257,-14-24-1176,-6 0-1048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04.1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171 0 6961,'0'0'7666,"-10"255"-6298,10-157-279,0 5-41,0 7-184,5-3-416,-5 4-320,0-8-128,0-17-744,-24-25-928,0-24-465,-1-28 233,-14-34-625,10-33-687,5-15 423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04.4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5 149 2256,'0'0'6295,"-1"27"-6711,-3 110-2338,11-145 562,13-23 2413,-11 16 121,1-1 0,0 2 0,23-25 0,-7 13-728,1 0-1,2 2 0,0 2 0,57-34 1,-65 47 1353,31-4 9177,-27 8-11041,-16 2 963,-1 1 0,1 1 0,-1 0 0,1 0 0,-1 0 0,1 1 0,0 0 0,13 3 0,-19-2 31,0 0 0,1 0 0,-1 0 0,0 0 0,0 1 1,0-1-1,0 1 0,-1 0 0,1 0 0,0 0 0,-1 0 0,1 0 0,-1 1 0,0-1 0,0 1 0,0 0 0,0-1 0,0 1 0,0 0 0,-1 0 0,1 0 0,-1 0 0,0 0 0,1 7 0,1-1-48,-1 0-1,-1 0 0,0 1 1,0-1-1,0 0 0,-2 1 1,1-1-1,-1 1 0,0-1 0,-5 17 1,3-17-320,-1-1 1,1 0-1,-2 0 1,1 0 0,-1 0-1,0-1 1,0 0-1,-1 0 1,0 0-1,-1-1 1,-7 7 0,9-9-212,-1 0 1,0 0 0,1 0 0,-1-1 0,-1 1-1,1-2 1,0 1 0,-1-1 0,0 0 0,1 0-1,-1 0 1,0-1 0,0 0 0,0-1 0,-13 0 0,-6 0-2449</inkml:trace>
  <inkml:trace contextRef="#ctx0" brushRef="#br0" timeOffset="1">5 149 2048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04.7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0 190 2048,'247'73'2648,"-241"-71"-2438,1 0 0,-1-1 1,0 0-1,1 0 1,10 0-1,-17-1-183,0 0-1,0 0 1,0 0 0,1 0-1,-1 0 1,0 0 0,0 0 0,0 0-1,1 0 1,-1 0 0,0-1-1,0 1 1,0 0 0,0 0-1,0 0 1,1 0 0,-1 0-1,0-1 1,0 1 0,0 0 0,0 0-1,0 0 1,0 0 0,0-1-1,1 1 1,-1 0 0,0 0-1,0 0 1,0 0 0,0-1 0,0 1-1,0 0 1,0 0 0,0 0-1,0-1 1,0 1 0,0 0-1,0 0 1,0 0 0,0-1 0,0 1-1,-1 0 1,1 0 0,0 0-1,0-1 1,0 1 0,0 0-1,0 0 1,0 0 0,0 0 0,-1 0-1,1-1 1,0 1 0,-1-3 840,1 2-725,0 0-1,0 0 0,0 1 1,1-1-1,-1 0 1,0 0-1,1 1 1,-1-1-1,0 0 0,1 1 1,-1-1-1,1 0 1,-1 1-1,1-1 1,-1 1-1,1-1 0,-1 1 1,1-1-1,0 1 1,-1-1-1,1 1 1,0 0-1,-1-1 0,1 1 1,0 0-1,0-1 1,-1 1-1,1 0 0,0 0 1,0 0-1,0 0 1,0 0-1,34-1-67,-23 1 341,94 0-359,-60 0-6135,-44-17 2282,-2 6 3802,1 0 0,0 0 0,0-1 0,2 2 0,-1-1 0,8-18 0,-9 24 324,1 1 0,0 0 0,0-1-1,1 1 1,-1 0 0,1 0-1,0 1 1,0-1 0,0 1-1,1-1 1,-1 1 0,1 0-1,0 0 1,-1 0 0,1 1-1,1-1 1,-1 1 0,6-2-1,11-1 103,1 2 0,-1 0 1,1 2-1,-1 0 0,33 3 0,-3-1-457,-16 0-396,44-2-1812,-73 0 1773,1 0 0,-1 0-1,0-1 1,1 0-1,-1 0 1,0 0 0,0-1-1,-1 0 1,10-6-1,16-18-3608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05.0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181 1 4641,'0'0'6713,"44"254"-6272,-40-192 55,-4-5-144,0 1-104,-4-5-80,-21 1-168,-9-1-168,-19 13-1049,9-17-1359,5-12-1241</inkml:trace>
  <inkml:trace contextRef="#ctx0" brushRef="#br0" timeOffset="1">1 383 6401,'0'0'9338,"204"172"-11266,-184-156-3561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2:05.3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9362,'0'0'8482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38.0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103 1 7017,'0'0'8544,"0"13"-8116,0 41 378,-19 567 5931,-16-30-4115,25-602-4787,-6-20-2089,-6-12-4519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40.8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239 51 992,'0'0'5541,"-30"-7"-5074,-124-34 139,153 40-543,0 1 1,0-1-1,0 1 1,0 0-1,0 0 1,1 0-1,-1-1 1,0 1-1,0 0 1,0 0-1,0 0 1,0 0 0,0 0-1,0 1 1,0-1-1,0 0 1,1 0-1,-1 1 1,0-1-1,0 0 1,0 1-1,0-1 1,1 1-1,-1-1 1,0 1-1,0-1 1,1 1-1,-1-1 1,0 1 0,1 0-1,-1 0 1,1-1-1,-1 1 1,1 0-1,-1 0 1,1-1-1,0 1 1,-1 0-1,1 0 1,0 0-1,-1 1 1,0 4-19,1 1 1,-1-1-1,1 0 1,0 1-1,2 6 1,-1 5 344,-24 283 2112,21-222-896,12-78-1378,-2-2-210,0-1 0,0 0 0,0 0 0,0 0 0,-1-1-1,1 0 1,-1-1 0,0 0 0,0 0 0,0 0 0,0-1 0,-1 0 0,1 0 0,-2-1 0,1 1 0,6-9 0,-4 5-23,0-1 0,0 0 0,-1 0 0,-1 0 0,0-1 0,0 0-1,-1 0 1,0-1 0,-1 0 0,4-15 0,-7 13-188,0 1 1,-1-1-1,0 1 0,-1 0 0,-1-1 1,0 1-1,0 0 0,-2 0 1,0 0-1,0 0 0,-1 1 0,0-1 1,-11-15-1,-16-29-4213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42.9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 0 2529,'0'0'7600,"-6"40"-6397,-19 139-312,23-161-789,1 0 1,0 0-1,2 0 1,0 0-1,1 0 1,0 0-1,2 0 1,0-1 0,1 1-1,11 23 1,-10-23-26,206 592 1340,-207-593-1532,-5-14 34,1-1 0,-1 1 1,1 0-1,0-1 1,0 0-1,0 1 1,0-1-1,0 1 0,1-1 1,-1 0-1,1 0 1,-1 0-1,1 0 0,0 0 1,2 2-1,-4-4 48,0 0 1,1 0-1,-1 0 0,0 0 1,0 0-1,1 0 0,-1 0 0,0 0 1,1 0-1,-1 0 0,0 0 1,1 0-1,-1 0 0,0 0 0,1 0 1,-1 0-1,0 0 0,1 0 1,-1 0-1,0 0 0,1-1 0,-1 1 1,0 0-1,0 0 0,1 0 1,-1-1-1,0 1 0,0 0 0,1 0 1,-1 0-1,0-1 0,0 1 1,0 0-1,0-1 0,1 1 0,-1 0 1,0 0-1,0-1 0,0 1 1,0 0-1,0-1 0,0 1 0,0 0 1,0-1-1,0 1 0,0 0 1,0-1-1,0 0 0,7-25-1366,-1 0 0,-2-1 1,2-29-1,-5 51 1166,8-95-4640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43.4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1 534 5313,'0'0'2310,"48"-15"-839,320-99 1468,378-92 644,-544 163-3298,364-29-1,-7 56-510,-26 1 249,-335-11 227,-139 15 126,0 3 1,62 0-1,-116 8-375,-1 0 0,0 1 0,0-1 0,0 1-1,1 0 1,-1 0 0,0 0 0,0 0 0,0 1 0,-1 0 0,1 0 0,0 0 0,0 0-1,-1 1 1,5 3 0,-4-2 10,1 1 0,-1 0 0,0 0 0,0 1 0,-1-1 0,0 1 0,0 0 0,0 0 0,2 6 0,1 9 50,-1 0 1,0 1-1,-2-1 0,-1 1 1,0 23-1,-7 635 1238,5-667-1310,0 0-87,-1 0 1,0 1-1,-4 14 1,4-24-57,0 0 0,0 0-1,-1 0 1,1-1 0,-1 1 0,0-1 0,0 1 0,-1-1 0,1 0 0,0 1-1,-1-1 1,0-1 0,0 1 0,0 0 0,-4 2 0,-7 3-1026,0-1 0,-1-1 0,0 0 0,0-1 0,-1-1 1,-25 5-1,-36 0-6606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43.8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1 502 6145,'2'0'6930,"285"12"-5810,-132-49-296,35-12-72,19-9-47,15-7-161,5-5-352,-11 8-120,-13 5-72,-7 8-536,-42 16-1273,-15 16-1047,-43 5-1713,-40 8-1129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44.5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53 6249,'0'0'6167,"43"-2"-5614,144-11-334,-135 8-398,64-13-1,-60 4-4297,-69 16-82,9-1 4572,0 0 0,0 0 0,1 1 0,-1 0 0,0 0 0,1 0 0,0 0 0,-1 0 0,1 1 0,0-1 0,0 1 0,0 0 0,1 0 0,-1 0 0,1 0 0,-1 1 0,1-1 0,0 0 0,0 1 0,-2 7 0,-3 5 536,2 1 0,-1 0-1,2 0 1,-4 23-1,2 24 453,2 1 0,6 71-1,0-35-788,-2 103-1324,-1-201 980,-2-9 228,-2-14 208,3-1-337,1 1-1,1-1 0,1 1 1,1-1-1,0 1 0,2 0 1,0 0-1,10-26 1,-13 42-38,8-18-1183,-1-1 0,5-24 0,-10 13-2166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44.8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1 177 2328,'0'0'3841,"73"234"-2752,-20-222-25,6-12 56,4 0-40,10-33-184,0-24-503,5-13-393,9-33-337,-19 21-1455,-19 4-2177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45.1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0 128 264,'0'0'12619,"219"-58"-12723,-180 26-1897,-15 11-1399,-19 5-513</inkml:trace>
  <inkml:trace contextRef="#ctx0" brushRef="#br0" timeOffset="1">0 128 3489,'78'312'1040,"-83"-275"-368,0 12 248,1 8 33,-1 5-265,0 0-272,5-5-104,0-12-88,0-16-48,0-25 656,0-29 64,5-40-896,29-21-536,5-58-1000,-5 21-1089,-10 16-727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45.4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5177,'0'0'4121,"116"279"-2697,-62-184-488,-1-1-463,-9 1-289,-5-9-136,-10-4-48,-9-16-184,-6-21-937,-9-41-695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45.7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191 612 4601,'0'0'3321,"-127"251"-3321,93-178-472,5-19-2305</inkml:trace>
  <inkml:trace contextRef="#ctx0" brushRef="#br0" timeOffset="1">6 1 3577,'0'0'1872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46.3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3897,'0'0'7737,"34"94"-7737,-10-65-272,-5 0-984,-9-9-784,-5-4-1129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4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1176,'0'0'9617,"8"-12"-1823,4 16-7739,1 0 0,-1 0 0,-1 1 0,1 1 0,-1 0 0,21 15 1,-13-8 4,-2 2 0,1 0 0,16 20 0,-25-24-7,0 0-1,-1 1 1,0 0-1,-1 0 0,-1 0 1,0 1-1,0 0 1,-1 0-1,-1 1 0,5 24 1,-3 5 361,-3 0 1,-1 54 0,-2-88-346,-3 37 108,-1 0-1,-3-1 1,-1 1 0,-3-1-1,-1-1 1,-25 58-1,31-87-151,3-9-14,1-1 1,0 1-1,0 0 1,0-1-1,1 1 1,0 0-1,0 6 0,1-11 143,0-7-21,1-16-105,1 0-1,0 0 1,2 1-1,1 0 0,1-1 1,9-22-1,62-124-373,-48 110 63,-15 28 94,38-79-776,80-123 0,-124 220 871,-2 3-37,1-1 0,15-17 0,-20 25 110,1-1 0,-1 1 0,0 1 0,1-1 0,-1 0 0,1 0-1,0 1 1,0 0 0,0-1 0,-1 1 0,1 0 0,0 0 0,0 1 0,0-1-1,1 1 1,3-1 0,-6 1 15,0 0 0,0 0 1,0 0-1,1 0 0,-1 0 0,0 1 0,0-1 0,0 0 1,1 1-1,-1-1 0,0 1 0,0-1 0,0 1 0,0 0 1,0-1-1,0 1 0,0 0 0,0 0 0,0-1 0,0 1 1,-1 0-1,1 0 0,1 2 0,8 29 7,-8-21 2,8 52 299,-2 0 0,-4 0 0,-5 94 0,0-61-98,1 141 72,3-217-241,0-25 31,-3 5-60,5-7-4,0 0 0,-1 0-1,0-1 1,-1 0 0,4-9 0,5-14-62,44-87-1806,90-143 0,-143 256 1796,1 1 0,-1-1 0,1 0-1,0 1 1,1 0 0,-1 0 0,1 0-1,0 0 1,0 1 0,7-4 0,-10 6 52,-1 0 1,1 1-1,-1-1 1,1 1 0,0-1-1,0 1 1,-1 0 0,1-1-1,0 1 1,-1 0-1,1 0 1,0 0 0,0 1-1,-1-1 1,1 0-1,0 1 1,-1-1 0,1 1-1,0-1 1,-1 1-1,1 0 1,-1 0 0,1 0-1,-1-1 1,1 2-1,-1-1 1,0 0 0,1 0-1,-1 0 1,0 1-1,0-1 1,0 0 0,0 1-1,0-1 1,0 1 0,0-1-1,-1 1 1,2 3-1,4 11 22,0 0-1,-1 0 1,-1 1-1,-1-1 1,0 1 0,0 18-1,-2 110 178,-2-80-184,1 4-625,0-68 546,0 0-1,0 0 1,0 0-1,0-1 1,0 1 0,1 0-1,-1 0 1,0 0-1,0-1 1,1 1 0,-1 0-1,0 0 1,1-1-1,-1 1 1,1 0 0,-1-1-1,1 1 1,-1 0-1,1-1 1,-1 1-1,1-1 1,0 1 0,-1-1-1,1 1 1,0-1-1,0 0 1,-1 1 0,1-1-1,0 0 1,0 0-1,-1 1 1,1-1 0,0 0-1,0 0 1,1 0-1,2 0-580,0 0-1,0 0 1,0 0-1,1-1 1,-1 1-1,5-3 1,21-11-3683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46.6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1 128 5753,'238'-128'1385,"-238"145"-809,0 16 648,0 4-384,0 8-544,0 8-208,0-4-88,0-3-800,-34-10-912,5-11-801,0-17-816</inkml:trace>
  <inkml:trace contextRef="#ctx0" brushRef="#br0" timeOffset="1">74 82 4017,'0'0'3129,"0"247"-2225,0-153-568,4 46-336,6-21-720,0-25-2521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46.9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4601,'0'0'1728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47.2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98 1 2336,'0'0'6442,"15"57"-6690,-15-32-992,-10-9-2393</inkml:trace>
  <inkml:trace contextRef="#ctx0" brushRef="#br0" timeOffset="1">98 1 1960,'-82'193'3705,"77"-173"-3225,5 9-160,0 4 473,0 4-393,0 4-400,0 0-320,0 4-937,0-12-1111,-10-13-825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47.8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74 152 144,'0'0'8918,"25"-18"-8637,82-60-242,-99 71-112,1 1 0,0 0 1,1 0-1,-1 1 0,1 0 0,0 0 0,1 1 1,-1 1-1,13-3 0,-19 5-10,7 0-569,-11 1 634,0 1 0,0-1 0,0 0 0,1 1 0,-1-1 0,0 0 0,0 1 0,0-1 0,0 0 0,0 1 0,0-1 1,0 0-1,0 1 0,0-1 0,0 0 0,0 1 0,0-1 0,-1 1 0,1-1 0,0 0 0,0 1 0,0-1 0,0 0 0,0 0 0,-1 1 0,1-1 0,0 0 0,0 1 0,-1-1 1,1 0-1,0 0 0,0 1 0,-1-1 0,1 0 0,0 0 0,-1 1 0,-104 112 61,-21 26 54,42-25-58,75-104-45,8-9-16,1-5 11,0-3 11,1 1 1,0-1-1,0 0 0,1 1 1,-1-1-1,2 1 0,-1 0 1,1-1-1,0 1 0,7-11 0,-8 14-2,0-1-1,1 1 0,-1 0 0,1 0 0,0 0 0,0 0 0,0 1 0,0-1 0,0 1 0,1 0 0,-1 0 0,1 0 0,0 0 0,-1 0 0,1 1 0,0 0 0,0 0 0,0 0 0,0 0 0,6 0 0,-9 1-13,1-1 0,0 1-1,-1 0 1,1 0 0,0 0 0,-1 0-1,1 1 1,-1-1 0,1 0 0,0 1-1,-1-1 1,1 1 0,-1 0 0,1-1-1,-1 1 1,0 0 0,1 0 0,-1 0-1,0 0 1,1 0 0,-1 0 0,0 0-1,0 0 1,2 2 0,-2 2-21,0 0-1,0-1 1,0 1 0,0 0 0,0 0-1,-1-1 1,0 1 0,0 5 0,0-3 20,0 2 10,1 1 0,-1 0 0,-1-1 0,0 1 0,0 0 0,-1-1 0,0 1 0,-1-1 1,0 0-1,0 0 0,-8 13 0,1-6 293,-1-1 0,-1 0 1,0-1-1,-1 0 0,-20 16 361,36-73-778,-3 34 40,0-1 0,1 1-1,1-1 1,-1 1-1,2-1 1,-1 1-1,6-13 1,-5 15 83,0 0 0,1 1 0,0-1 0,7-9-1,-10 15 7,1-1-1,0 0 1,-1 1-1,1-1 1,0 1-1,0-1 0,0 1 1,0 0-1,0 0 1,0 0-1,0 0 1,1 0-1,-1 1 0,0-1 1,0 1-1,1-1 1,-1 1-1,4 0 1,-6 0-21,1 0 0,-1 1 0,1-1 0,-1 1 0,0-1-1,1 1 1,-1-1 0,1 1 0,-1 0 0,0-1 0,1 1 0,-1-1 0,0 1 0,0 0 0,1-1 0,-1 1 0,0 0 0,0-1 0,0 1 0,0 0 0,0-1 0,0 1 0,0 0 0,0 0 0,-1 27-249,1-20 167,0 3 74,-1-1 0,-1 1 0,1 0 0,-2-1 0,0 1 0,0-1 0,0 0 0,-2 0 0,-5 11 0,-5 5 470,-2-1 1,-22 28 0,39-54-454,-1 1 0,1-1 0,-1 1 1,1-1-1,-1 0 0,1 1 1,0-1-1,-1 1 0,1-1 0,0 0 1,0 0-1,0 1 0,-1-1 0,1 0 1,0 1-1,0-1 0,0 0 0,0 1 1,0-1-1,0 0 0,0 0 1,0 1-1,1-1 0,-1 0 0,0 0 1,2-31-1212,4 15 660,1 0 0,0 0 0,1 1 0,0 0 0,21-28 0,-28 43 609,0 0 1,0 0 0,0 0-1,0 1 1,0-1-1,0 0 1,0 1-1,0-1 1,0 1-1,0-1 1,1 1-1,-1 0 1,0-1 0,0 1-1,0 0 1,1 0-1,-1 0 1,0 0-1,0 0 1,0 0-1,1 0 1,-1 0-1,0 0 1,2 1 0,0 0 36,-1 0 1,1 0 0,0 0 0,-1 0 0,0 0 0,1 0-1,-1 1 1,0-1 0,0 1 0,3 2 0,21 29 300,12 15-195,-36-45-183,1-1 1,0 1-1,-1-1 1,1 0-1,0 0 1,0 0-1,0 0 1,0-1-1,1 1 1,-1-1-1,0 0 1,1 0-1,5 1 1,-8-2-4,0 0 0,0 0 0,0 0 0,1 0 0,-1 0 1,0 0-1,0 0 0,1-1 0,-1 1 0,0 0 0,0-1 0,0 1 0,0-1 1,0 0-1,0 1 0,0-1 0,0 0 0,0 1 0,0-1 0,0 0 0,0 0 1,0 0-1,-1 0 0,1 0 0,0 0 0,-1 0 0,1 0 0,0 0 0,-1 0 1,1-1-1,-1 0 0,8-42-300,-8 35 122,5-43-1622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48.1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6697,'0'0'1809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48.9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249 1 3745,'0'0'3897,"-176"291"-3009,142-180-232,5 16-208,20 17 64,9 8 32,0 12 8,24 4-160,29 5-175,11-1-129,9-4-88,-1-8-56,26 0-921,-16-41-1263,-13-53-1297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49.3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77 5201,'0'0'735,"54"0"-263,373 0 506,-228 0-404,247-32 0,-364 20-565,-2-2-70,2 4 0,144 2 0,-222 8 39,0 0 0,0 0 0,0 1-1,0-1 1,0 1 0,0 0 0,-1 0-1,1 1 1,0-1 0,0 1 0,-1 0-1,1 0 1,-1 0 0,0 0 0,0 0-1,5 5 1,-5-3 3,-1 0-1,1 1 1,-1-1-1,1 1 1,-1-1-1,-1 1 0,1 0 1,-1-1-1,1 1 1,-2 0-1,1 0 1,0 7-1,2 64-134,-4-71 20,1 0 0,-1 1-1,0-1 1,0 0 0,0 1-1,-1-1 1,0 0 0,0 0 0,0 0-1,0 0 1,-5 6 0,-21 13-2812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49.8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0 158 4121,'0'0'2999,"44"-19"-1841,147-64 79,-169 74-1044,1 0 0,0 2 0,1 1-1,-1 1 1,1 0 0,32 0 0,-34 3-100,30-3 171,-1 3 0,82 6 1,-130-4-249,0 0 1,1 1 0,-1 0-1,0 0 1,0 0 0,0 0 0,0 0-1,0 0 1,0 1 0,0 0-1,0-1 1,0 1 0,-1 0 0,1 0-1,-1 1 1,1-1 0,2 5-1,-2-3 11,-1 0 0,1 0 0,-1 1-1,-1-1 1,1 1 0,-1-1-1,1 1 1,-1 0 0,0-1 0,-1 1-1,1 6 1,-1 0 11,-1 0-1,0 0 1,0-1-1,-1 1 1,0 0 0,-1-1-1,-1 1 1,1-1-1,-1 0 1,-9 14-1,-9 7-94,-1-1-1,-2-1 0,-1-1 0,-1-1 0,-57 43 1,65-56-407,0-1 0,-1 0 1,0-2-1,-29 13 1,37-20 79,1 0 0,-1-1 1,0 0-1,0 0 0,0-1 0,0-1 1,0 0-1,0-1 0,0 0 1,-14-3-1,21 3 242,0-1 0,0-1 1,0 1-1,0-1 0,0 1 1,0-2-1,1 1 0,-1 0 0,1-1 1,-1 0-1,1 0 0,0 0 0,0-1 1,-6-6-1,5 4 11,0-1 1,1 0-1,-1 0 0,1-1 1,1 1-1,0-1 1,0 0-1,-3-12 0,0-11-7,2 0 0,1-1-1,2-59 1,1 63 168,-1 1 159,0 20 63,0 1 1,1-1 0,0 1 0,0-1 0,0 0 0,1 1-1,2-8 1,-3 14-233,0 1 0,0-1 0,0 0 0,0 0 0,0 0 0,0 0 0,0 0 0,0 0 0,0 0 0,0 0 0,0 0 0,0 0 0,0 1 0,0-1 0,0 0 0,0 0 0,0 0 0,0 0 0,0 0 0,0 0 0,0 0 0,0 0 0,0 0 0,0 0 0,0 0 0,0 0 0,1 0 0,-1 0 0,0 0 0,0 1 0,0-1 0,0 0 0,0 0 0,0 0 0,0 0 0,0 0 0,0 0 0,0 0 0,0 0 0,0 0 0,1 0 0,-1 0 0,0 0 0,0 0 0,0 0 0,0 0 0,0 0 0,0 0 0,0 0 0,0 0 0,0 0 0,0 0 0,1 0 0,-1-1 0,1 16 595,-1 302 3601,0-312-4181,0 1-1,0 0 1,1 0 0,0 0-1,0-1 1,0 1 0,1-1-1,0 1 1,0-1 0,4 9-1,-3-10-23,0 0 0,-1-1 0,1 1 0,1-1 0,-1 0 0,0 0 0,1-1 0,-1 1 0,1 0 0,0-1 0,0 0 0,0 0-1,0 0 1,6 1 0,11 2-7,0-2 1,0 0-1,0-1 0,1-1 0,-1-1 0,35-5 1,-37 2-21,0-1 0,0-1 0,0 0 0,0-2 0,-1 0 0,34-18 0,9-4-595,-60 28 567,1 0-251,0 0 0,0 0 0,0 1 0,0-1 0,1 0 0,-1 1 0,0-1 0,0 1 0,5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50.1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1 415 4777,'0'0'3065,"267"-57"-1721,-136 0-312,6-5-552,-6 0-160,-14 5-64,-20 8-128,-19 16-128,-30 12-88,-23 9-1312,-16 8-1480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50.4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 0 5113,'0'0'3393,"-19"230"-2257,19-160-464,0-9-448,0-11-160,0-9-64,0-13-496,19-28-3001,-4-8 825</inkml:trace>
  <inkml:trace contextRef="#ctx0" brushRef="#br0" timeOffset="1">186 8 3441,'0'0'4761,"9"263"-3697,1-173-232,0-8-360,0-8-248,-1-12-152,1-13-72,9-20-384,11-29-1104,-1 0-1041,0-25-415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45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317 183 104,'0'0'11452,"0"-23"-11275,0-119-42,0 141-134,0 0 1,0 0 0,0 1-1,-1-1 1,1 0-1,0 0 1,-1 1 0,1-1-1,0 0 1,-1 0-1,1 1 1,-1-1-1,1 0 1,-1 1 0,0-1-1,1 1 1,-1-1-1,1 1 1,-1-1 0,0 1-1,0-1 1,1 1-1,-1-1 1,0 1-1,0 0 1,1 0 0,-1-1-1,0 1 1,0 0-1,0 0 1,0 0 0,1 0-1,-1 0 1,0 0-1,0 0 1,-1 0-1,-2 0 20,1 1-1,-1-1 0,1 1 0,-1-1 0,1 1 0,-1 0 1,1 0-1,-6 3 0,-2 4 82,0 1 1,0 1-1,1 0 0,0 0 1,1 1-1,0 0 0,-12 21 1,18-28-73,-27 40 499,2 0-1,-26 58 1,45-81-339,1 0 1,1 0 0,0 1 0,2-1 0,0 1 0,2 1 0,-2 39 0,5-61-197,0 0 0,0-1-1,0 1 1,0 0 0,0 0 0,0 0-1,0-1 1,1 1 0,-1 0 0,0 0-1,1-1 1,-1 1 0,0 0 0,1-1-1,-1 1 1,0 0 0,1-1 0,-1 1-1,1 0 1,0-1 0,-1 1 0,1-1-1,-1 1 1,1-1 0,0 1 0,-1-1-1,1 0 1,0 1 0,0-1 0,-1 0-1,1 1 1,0-1 0,0 0 0,-1 0-1,1 0 1,0 0 0,0 0 0,0 0-1,-1 0 1,1 0 0,0 0 0,1 0-1,1-1 6,1 0 1,-1 1-1,1-1 0,-1-1 0,0 1 0,1 0 0,-1-1 0,0 0 1,4-2-1,3-4-79,0-1 0,0 0 1,-1 0-1,-1-1 0,14-19 1,32-63-974,-35 59 395,26-38 1,-44 69 653,0 1 1,-1 0 0,1 0 0,0 0-1,0 0 1,-1 0 0,1 0 0,0 0-1,0 0 1,0 0 0,0 1-1,1-1 1,-1 0 0,0 1 0,0-1-1,0 1 1,0-1 0,1 1 0,-1-1-1,0 1 1,1 0 0,-1-1-1,0 1 1,0 0 0,1 0 0,-1 0-1,0 0 1,1 1 0,-1-1-1,0 0 1,1 0 0,-1 1 0,0-1-1,0 1 1,1-1 0,-1 1 0,0-1-1,0 1 1,0 0 0,0 0-1,0-1 1,0 1 0,0 0 0,1 1-1,4 5 46,0 0-1,-1 0 1,0 0-1,0 1 1,4 9-1,-6-12-4,27 55 439,-15-29-140,0-2 0,2 0 1,25 33-1,-39-60-354,-1 1 0,1-1 0,-1 1 0,1-1-1,0 0 1,0 0 0,3 2 0,-5-4-64,0 1 0,0-1 0,0 1 0,0-1 0,0 0 0,0 1 0,0-1 0,-1 0 0,1 0 0,0 0 0,0 0 0,0 0 0,0 0 1,0 0-1,0 0 0,0 0 0,0 0 0,0 0 0,0-1 0,0 1 0,0 0 0,0-1 0,0 1 0,0-1 0,-1 1 0,1-1 0,0 1 0,0-1 0,-1 1 0,1-1 0,0 0 0,1-1 0,5-11-1338,0-1 0,-1 1 0,7-25-1,-8 24 307,14-42-3563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50.7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0 111 3737,'0'0'7497,"263"-57"-6744,-190 36-449,0 1-200,-10 11-104,-14 5-112,-5 4-625,-15 0-783,-10 8-304,-14 5-217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51.1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107 1 3017,'0'0'6537,"-10"270"-5649,5-167-56,-14 4-343,0 4-249,-6-9-232,6-20 0,9-24-8,10-21-729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51.4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7250,'0'0'7202,"6"50"-5000,-2-23-1908,0 18 65,3 0 0,2-1 1,2 0-1,1 0 0,2-2 1,27 56-1,146 293 262,153 470 1,-329-833-2949,-1-52-4924,-5-25 1916</inkml:trace>
  <inkml:trace contextRef="#ctx0" brushRef="#br0" timeOffset="1">618 878 2993,'0'0'8738,"-199"255"-8274,160-198-344,5-11-120,15-38-600,4-8-1273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51.7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5201,'0'0'2457,"210"259"-6106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52.0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1 230 6681,'0'0'5130,"112"222"-5130,-88-173-369,0-12-1047,-9-8-792,-1-25-969</inkml:trace>
  <inkml:trace contextRef="#ctx0" brushRef="#br0" timeOffset="1">492 0 5185,'0'0'5873,"-117"238"-5297,78-180-576,5-9-184,10-16-1792,4-21-1737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52.3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1 4025,'0'0'2750,"0"44"-1345,0 275 573,-2-58-1138,0-129-1804,1 1-3402,2-138 4096,0 0 1,0-1 0,1 1-1,-1 0 1,1 0-1,0 0 1,0 0-1,1 0 1,5-8 0,-1 1 49,-4 6 300,1 0-1,0-1 1,0 2 0,0-1-1,1 0 1,0 1 0,0 0-1,0 0 1,12-8 0,-15 12 3,1 0 0,-1-1 0,1 1 0,-1 0 0,1 1 1,-1-1-1,1 0 0,-1 1 0,1-1 0,0 1 0,-1 0 1,1 0-1,0 0 0,-1 0 0,1 1 0,0-1 0,-1 1 1,1-1-1,0 1 0,-1 0 0,1 0 0,-1 0 0,0 0 1,1 1-1,-1-1 0,0 1 0,0-1 0,0 1 0,0 0 1,0 0-1,2 2 0,30 40 1167,-25-31-826,1 0 0,19 21 0,-26-31-395,0-1 0,-1 0 0,1 1 0,0-1 0,0 0 0,0 0 0,1-1 0,-1 1 0,0-1 0,1 1 0,-1-1 0,1 0 0,-1 0 1,1-1-1,0 1 0,-1-1 0,6 0 0,-8 0-39,1 0-1,-1 0 1,1 0 0,-1-1 0,1 1 0,-1 0 0,1-1 0,-1 0 0,0 1 0,1-1-1,-1 0 1,0 1 0,1-1 0,-1 0 0,0 0 0,0 0 0,0 0 0,0 0-1,0 0 1,0-1 0,0 1 0,0 0 0,1-2 0,12-28-1063,0 0-1,-2-1 1,13-56 0,0-14-3528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52.6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74 1 1760,'0'0'7010,"0"230"-6866,-5-202-144,-20 5-472,6-8-1313,-5-5-2335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53.1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1 185 3761,'0'0'2103,"23"-20"-2288,78-67 82,-91 77 188,1 1-1,1 1 1,-1 0-1,1 0 1,1 1 0,-1 1-1,15-6 1,-14 9 198,1 0-1,0 1 1,-1 1-1,1 0 1,18 2-1,-28-1-236,-3 0-30,1 0 1,0 0-1,0 0 1,0 0-1,-1 1 1,1-1 0,0 1-1,-1-1 1,1 1-1,0 0 1,-1 0-1,1 0 1,-1 0-1,1 0 1,-1 0 0,1 0-1,-1 0 1,0 0-1,0 1 1,3 2-1,-2-1-37,0 1-1,0-1 1,-1 1 0,1 0-1,-1 0 1,0 0-1,0 0 1,0 0-1,1 5 1,-2-1-66,1 1-1,-1 0 1,0 0-1,-1-1 1,0 1-1,0-1 1,-1 1-1,0-1 1,-4 11-1,-8 4 32,0 0 1,-1-1-1,-1 0 0,-23 22 0,12-12 59,-17 16 44,29-33 153,0 2 1,1 0-1,-14 21 0,27-37-164,2-1-33,-1-1-1,0 1 1,0 0 0,0 0-1,0 0 1,0 0-1,0 0 1,1 0 0,-1 0-1,0 0 1,0 0 0,0 0-1,0 0 1,0 0 0,0 0-1,1 0 1,-1 0-1,0 0 1,0 0 0,0 0-1,0 0 1,0 0 0,0 1-1,1-1 1,-1 0-1,0 0 1,0 0 0,0 0-1,0 0 1,0 0 0,0 0-1,0 0 1,0 0-1,1 1 1,-1-1 0,0 0-1,0 0 1,0 0 0,0 0-1,0 0 1,0 0 0,0 1-1,0-1 1,0 0-1,0 0 1,0 0 0,0 0-1,0 0 1,0 0 0,0 1-1,0-1 1,0 0-1,0 0 1,0 0 0,0 0-1,0 0 1,0 0 0,0 1-1,0-1 1,0 0 0,0 0-1,-1 0 1,1 0-1,0 0 1,9-1 15,-1 0 0,1-1 1,-1 0-1,0-1 0,0 0 0,0 0 0,0-1 0,-1 0 0,11-7 1,-10 6-27,-1 1 0,1-1 0,0 1 0,1 1-1,-1 0 1,0 0 0,1 0 0,0 1 0,13-1 0,-21 3 6,0 1-1,0-1 1,-1 1-1,1 0 1,0-1-1,-1 1 1,1 0-1,-1-1 1,1 1-1,-1 0 0,1 0 1,-1 0-1,0 0 1,1-1-1,-1 1 1,0 0-1,0 0 1,1 0-1,-1 0 1,0 0-1,0 0 0,0 0 1,0 0-1,0-1 1,0 1-1,-1 0 1,1 0-1,0 0 1,-1 2-1,1 3 7,-1 8 6,-1 0-1,0 0 0,-1 0 1,0-1-1,-1 0 1,0 1-1,-1-2 0,-11 20 1,-65 100 66,61-102-71,11-16-15,-15 23-214,-24 48 0,64-134-1571,-3 25 1365,1 0-1,19-25 1,-26 39 197,1 0 0,1 0 0,-1 1 0,2 0 0,-1 1 0,21-14 0,-8 14 111,-22 8 123,1 0 1,0 0-1,-1 0 0,1 0 1,-1 0-1,1 0 0,-1 0 1,1 0-1,0 0 0,-1 0 1,1 0-1,-1 1 0,1-1 1,-1 0-1,1 1 0,-1-1 1,1 0-1,-1 1 1,1-1-1,-1 0 0,1 2 1,0 0 32,0 1 0,0 0 0,0-1 0,0 1 0,0 0 0,-1 0 0,0 0 0,1 0 0,-1-1 0,0 1 0,-1 3 0,2 33 509,-3 0-1,-1 0 1,-11 56-1,0-46-6,-6 36 666,21-74-893,11-17-190,7-14-375,0 0 1,-2-1-1,23-34 1,30-37-1121,-44 73 1077,-25 19 307,-1-1 0,1 1 1,0 0-1,0-1 1,0 1-1,-1 0 0,1-1 1,0 1-1,0 0 0,0 0 1,0 0-1,0 0 1,-1 0-1,1 0 0,0 0 1,0 0-1,0 0 1,0 0-1,0 0 0,-1 0 1,1 1-1,0-1 0,0 0 1,0 1-1,0-1 1,-1 0-1,1 1 0,0-1 1,-1 1-1,1 0 1,0-1-1,-1 1 0,1-1 1,-1 1-1,1 0 0,0 0 1,7 17 559,-2-1 0,0 1 1,-1 0-1,-1 1 0,2 19 1,-3-21 121,0 1 0,0-1 1,2 0-1,0 0 0,1-1 1,0 0-1,13 23 0,-18-38-595,-1-1-86,0 1 1,0-1-1,0 0 0,0 0 0,0 1 0,0-1 0,0 0 0,1 1 0,-1-1 0,0 0 1,0 0-1,0 0 0,0 1 0,0-1 0,0 0 0,1 0 0,-1 0 0,0 1 0,0-1 1,0 0-1,1 0 0,-1 0 0,0 0 0,0 1 0,1-1 0,-1 0 0,0 0 0,0 0 1,1 0-1,-1 0 0,0 0 0,0 0 0,1 0 0,-1 0 0,0 0 0,0 0 0,1 0 1,-1 0-1,0 0 0,1 0 0,-1 0 0,0 0 0,0 0 0,1 0 0,-1 0 1,0 0-1,0-1 0,0 1 0,1 0 0,-1 0 0,0 0 0,0 0 0,1-1 0,-1 1 1,0 0-1,0 0 0,0 0 0,0-1 0,0 1 0,1 0 0,-1 0 0,0-1 0,0 1 1,0 0-1,0 0 0,0-1 0,5-10-758,0-1 1,-1 1-1,0-1 0,-1 0 1,2-15-1,2-30-7240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54.1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5457,'0'0'2001,"15"283"-721,-1-98 136,11 57-288,13 62-567,11-21-265,5-53-144,-11-74-88,1-62 32,0 5-96,5-9-16,-6-8-456,-4-36-913,-14-46-455,-6-42-1121,-14-31-2280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54.6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1 195 3601,'0'0'5033,"45"-30"-3982,156-93-308,-188 117-681,0 0 1,1 0 0,0 2 0,0-1 0,0 2 0,0 0-1,0 0 1,20 0 0,617 0 1682,-403 8-1347,-84-5-274,-37-1-73,195 22 1,-293-17-56,-1 2 1,0 0 0,-1 2-1,51 22 1,-68-25-22,0 0 1,0 0-1,-1 1 1,0 0-1,0 1 1,-1 0-1,0 0 1,0 1-1,0 0 1,-1 0-1,-1 1 1,1-1-1,-1 2 0,-1-1 1,8 17-1,-11-21 19,-1-1-1,0 1 0,0 1 0,0-1 0,0 0 0,-1 0 1,0 7-1,0-11 104,-1-8-17,-2 1-68,0 0 1,-1 0-1,0 1 0,1-1 0,-7-6 0,10 12-11,0 0-1,0 0 1,-1-1-1,1 1 1,0 0-1,0 0 1,0 0-1,0 0 1,0-1-1,-1 1 1,1 0-1,0 0 1,0 0-1,0 0 1,-1-1-1,1 1 1,0 0-1,0 0 1,0 0-1,-1 0 1,1 0-1,0 0 1,0 0-1,-1 0 1,1 0-1,0 0 1,0 0-1,-1 0 1,1 0-1,0 0 1,0 0-1,-1 0 1,1 0-1,0 0 1,0 0-1,-1 0 1,1 0-1,0 0 1,0 0-1,0 1 1,-1-1-1,1 0 1,0 0-1,0 0 1,0 0-1,-1 1 1,0 10 2,1-9 4,0 29 62,-1-9 44,1 0 0,1 1 1,1-1-1,6 24 0,6 2 322,3-1 1,34 70 0,5 9 257,4 38 63,61 270-1,-15 179-199,-80-234-733,-25-226-4931,-1-140 1134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4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0 197 5841</inkml:trace>
  <inkml:trace contextRef="#ctx0" brushRef="#br0" timeOffset="1">0 197 5841,'316'-197'1425,"-291"197"-345,18 33 1208,11 12-487,14 13-369,5-1-144,5 5 153,-5-9-297,0 1-520,-15-13-280,-14-8-224,-10-13-120,-15-3-136,-9-5-1000,-10-4-793,0-28-7345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54.9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67 6361,'0'0'3761,"399"-50"-1880,-171 38-313,-9 8-608,19 4-96,1 0-184,-45 0-215,11 0-257,-25 25-208,-15 16-280,-43-4-1849,-49-9-2968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55.5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5857,'0'0'6050,"185"201"-6050,-155-156-1497,-11-12-1920,-19-8-2184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56.3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0 394 2064,'0'0'9278,"52"-23"-7843,338-151-352,-284 125-983,-38 16-66,2 2 1,1 4-1,93-23 1,-152 47-55,-1 1 0,0 1 0,1 0 0,17 1 0,-28 0-31,-18 12-53,-19 15 112,2 2 0,1 1 1,-50 59-1,73-76-29,-1 1 1,2-1 0,0 2-1,1-1 1,0 1-1,1 1 1,1 0-1,0-1 1,1 2-1,1-1 1,0 0-1,1 1 1,0 22 0,12-44-774,82-88-1232,71-66-2804,-140 140 4619,0 1-1,1 1 1,1 1 0,43-21 0,-64 37 1218,-4 7-866,-1-1 0,0 0 0,0 1 0,0-1 0,-1 0 0,0 0 1,0-1-1,-1 1 0,1-1 0,-1 1 0,0-1 0,-6 5 0,3 0-38,-254 276-769,136-155-655,20-6-593,92-107 1730,0 1-1,1 1 1,1 0-1,1 1 1,-7 22 0,11-18 324,6-25-24,6 0 114,1-2-172,0 0-1,0 0 0,0-1 0,0 1 0,0-2 0,-1 1 0,1-1 1,-1 0-1,7-6 0,61-52 610,-37 28-292,57-44 187,184-167 836,-276 243-1443,39-44 305,-38 43-432,-1 0 0,1-1-1,-1 1 1,0-1 0,-1 0 0,1 0 0,0 0 0,-1 1 0,0-1 0,0 0 0,0 0-1,0-6 1,-1 5-2149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56.6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98 0 2144,'0'0'5234,"-14"246"-4378,14-180-40,0 4-96,0-4-96,0-5-256,0-12-192,0-12-112,-5-12-64,-10-17 0,1-8-184,-6-24-1000,6-26-1753,-1-11-1007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56.8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1 342 3673,'0'0'1680</inkml:trace>
  <inkml:trace contextRef="#ctx0" brushRef="#br0" timeOffset="1">405 25 784,'29'-24'0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57.1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448 0 5753,'0'0'7034,"-150"234"-6962,106-160-64,-15 4-8,1 0-208,-5-4-648,14-16-481,30-26-295,14-19-217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57.4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96 2945,'0'0'3695,"3"45"-2685,10 142-421,-5-61-432,0-105-790,-8-20 591,1-1 1,-1 0 0,0 1 0,0-1-1,1 0 1,-1 1 0,0-1 0,1 0-1,-1 0 1,0 1 0,1-1 0,-1 0 0,0 0-1,1 0 1,-1 1 0,0-1 0,1 0-1,-1 0 1,1 0 0,-1 0 0,0 0-1,1 0 1,-1 0 0,1 0 0,-1 0-1,0 0 1,1 0 0,-1 0 0,1 0-1,-1 0 1,0-1 0,1 1 0,-1 0-1,0 0 1,1 0 0,-1 0 0,0-1-1,1 1 1,-1 0 0,0 0 0,1-1-1,-1 1 1,0 0 0,1-1 0,-1 1-1,0 0 1,0-1 0,0 1 0,1 0 0,-1-1-1,0 1 1,0 0 0,0-1 0,0 1-1,0-1 1,0 0 0,7-13-444,-1-1 1,-1 1-1,0-1 1,-1-1-1,3-23 1,3-13-353,2 5 317,2 1 0,26-54-1,25-13 7662,-65 153-6604,0-25 97,14 415 5660,40-5-3751,-20-273-2441,-6-24-1834,-13-43-3657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58.5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73 0 5513,'0'0'5993,"-58"259"-5889,48-189-104,5-1-128,5 18-720,0-18-1120,0-28-1881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58.8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6897,'0'0'9787,"194"255"-13324,-155-222-4585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8:59.8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1 140 8586,'0'0'9810,"262"-90"-9666,-203 61-144,-15 12-488,-15 13-1625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46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 5929,'0'0'7146,"-209"267"-6178,141-169-944,-5 29-24,19-28-2649,11-25-4992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00.1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59 1 6729,'73'139'1865,"-78"-98"-513,-5 21 713,5 16-361,5 8-856,-5 5-560,5 3-104,-9-8-184,4-12-592,-10-21-640,5-24-48,-4-25 831,-6-20-1007,6-38-1288,-6-11-777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00.4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6041,'0'0'3441,"88"217"-1233,-30-94 297,20 17 64,10 8-969,4 12-616,10 8-336,-9-4-464,-6-8-184,-19-24-96,-19-34-696,-20-32-760,-29-58-369,-5-24-4552</inkml:trace>
  <inkml:trace contextRef="#ctx0" brushRef="#br0" timeOffset="1">564 748 7146,'0'0'2288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00.7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5297,'0'0'5217,"97"239"-5217,-58-161-64,-5-17-3689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01.0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 0 8610,'0'0'7081,"-10"263"-9433,20-222-2017,9-24-704</inkml:trace>
  <inkml:trace contextRef="#ctx0" brushRef="#br0" timeOffset="1">302 74 6889,'0'0'6138,"-19"136"-9451,4-116-656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01.4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243 595 4697,'-111'-254'1400,"111"262"-584,0 41 1233,-10 17 63,-10 24-775,-4 9-577,-5 12-480,0 3-280,9-3-280,20-29-1761,0-24-1791,0-42-257</inkml:trace>
  <inkml:trace contextRef="#ctx0" brushRef="#br0" timeOffset="1">122 915 2849,'0'0'4761,"136"210"-6250,-112-210-2576</inkml:trace>
  <inkml:trace contextRef="#ctx0" brushRef="#br0" timeOffset="2">423 0 4417,'0'0'3673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02.1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 82 872,'0'0'6384,"-1"35"-6140,-5 106-270,9-102-310,-3-39 330,0 1-1,0-1 1,0 0-1,1 0 1,-1 0-1,0 0 1,0 0-1,0 0 1,0 1-1,0-1 1,0 0-1,0 0 1,1 0-1,-1 0 1,0 0-1,0 0 1,0 0-1,0 0 1,0 0-1,1 0 1,-1 0-1,0 0 1,0 0-1,0 0 1,0 0-1,0 0 0,1 0 1,-1 0-1,0 0 1,0 0-1,0 0 1,0 0-1,1 0 1,-1 0-1,0 0 1,0 0-1,0 0 1,0 0-1,0 0 1,1 0-1,-1 0 1,0 0-1,0-1 1,0 1-1,0 0 1,0 0-1,0 0 1,0 0-1,0 0 1,1 0-1,-1-1 1,2 0-99,-2 0 72,1 1 0,0-1 0,0 0 1,0 0-1,-1 0 0,1 1 0,0-1 0,-1 0 1,1 0-1,-1 0 0,1 0 0,-1 0 0,1 0 1,-1 0-1,0 0 0,1-1 0,-1 1 1,0 0-1,0 0 0,0 0 0,0 0 0,0-2 1,1-3-130,2-7 179,0 1 0,1 0 1,1 0-1,0 0 1,0 0-1,1 1 0,1 0 1,0 0-1,0 1 0,1-1 1,0 2-1,1-1 1,0 1-1,1 1 0,0-1 1,0 2-1,0-1 1,1 1-1,0 1 0,1 0 1,-1 1-1,1 0 1,15-4-1,-26 9-13,23-9 105,1 1 0,1 1 0,-1 1 0,1 1 0,28-1-1,-54 7-96,0 0 0,1-1 0,-1 1 0,0-1 0,0 1 0,0-1-1,1 1 1,-1 0 0,0-1 0,0 1 0,0 0 0,0-1 0,0 1-1,0 0 1,0-1 0,0 1 0,0 0 0,0-1 0,-1 1 0,1-1-1,0 1 1,0 0 0,-1-1 0,1 2 0,0-2-7,-6 12 74,0-1 0,0 0 0,-1 0 1,0 0-1,-1-1 0,0 0 0,-1 0 0,0-1 1,-18 14-1,0 3 77,-226 213 630,250-232-1055,12-7 225,21-6 254,-21 4-146,12 0 112,0 0 0,33 1 0,-32 1-137,-21 1-38,0-1 0,0 0 1,-1 0-1,1 0 1,0 0-1,-1 0 0,1 1 1,0-1-1,-1 0 1,1 1-1,0-1 0,-1 1 1,1-1-1,-1 0 1,1 1-1,0-1 0,-1 1 1,1-1-1,-1 1 1,0 0-1,1-1 0,-1 1 1,1 0-1,-1-1 0,0 1 1,0 0-1,1-1 1,-1 1-1,0 0 0,0-1 1,0 1-1,0 1 1,2 28-55,-3-21-6,1 4-110,-2 0-1,0 0 0,0 0 0,-1-1 0,-1 1 1,0-1-1,-1 1 0,0-1 0,-1-1 0,-7 12 1,-13 18-616,-43 51 1,41-57 380,21-27 346,-5 9 18,0-2 1,-2 0 0,-19 18 0,32-33 374,2-8-216,0-1 1,1 1 0,0 0-1,0 0 1,0 0 0,1 0 0,0 0-1,1 1 1,0-1 0,0 1 0,0 0-1,7-7 1,6-9-309,2 2 0,23-22 0,-38 39 165,0 0-1,1 0 0,-1 0 1,1 1-1,0-1 1,-1 1-1,2 0 1,-1 1-1,10-4 1,-15 5 24,1 1 0,-1 0 0,0 0 0,1 0 1,-1 0-1,0 0 0,1 0 0,-1 0 0,0 0 0,1 0 1,-1 0-1,0 0 0,1 0 0,-1 0 0,1 0 1,-1 0-1,0 0 0,1 0 0,-1 0 0,0 0 0,1 1 1,-1-1-1,0 0 0,1 0 0,-1 0 0,0 1 1,0-1-1,1 0 0,-1 0 0,0 1 0,0-1 0,1 0 1,-1 0-1,0 1 0,0-1 0,0 1 0,1 15 45,-1-8-8,-1 11 89,0 0 0,-2-1 0,0 1 0,-1-1 1,0 1-1,-9 19 0,-53 104 535,46-101-545,-4 20 329,44-95-212,2 0-1,2 2 0,43-48 0,-62 76-194,1 0 0,-1-1 0,1 1 0,-1 1 0,1-1 0,0 1 0,1 0 0,-1 1-1,0 0 1,11-3 0,-13 4-38,0 0 0,0 1-1,0-1 1,0 1-1,0 0 1,0 0 0,0 1-1,0-1 1,0 1-1,0 0 1,-1-1-1,1 2 1,0-1 0,0 0-1,-1 1 1,1 0-1,-1 0 1,1 0 0,5 5-1,0 3-63,0 0 0,0 0 1,-1 1-1,-1 1 0,9 16 0,31 69-280,-37-74 334,20 48 471,-29-89 3384,-1-5-3015,-1-8-504,7-51 0,48-176-4402,-21 141-2012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53.3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52 1 5313,'0'0'14459,"-7"13"-12798,0 3-1332,1 0 1,0 0-1,1 1 1,1-1 0,0 1-1,-1 26 1,-2 516 4535,9-330-4302,-2-58-1272,6-181-3033,56-139-9838,-28 57 5892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53.6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42 5377,'0'0'17500,"272"0"-16308,-170 0-480,5 0-296,-10-5-232,-9-3-168,-10 4-16,-10 0-384,5 0-1720,-15 0-4610,-14-8-191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53.9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107 0 6569,'0'0'15670,"44"29"-15272,139 93-153,-100-62-30,-76-54-189,-1 1-1,0-1 1,-1 1-1,8 11 1,-9-11-14,0 0-1,-1-1 1,0 1 0,-1 1-1,1-1 1,-1 0-1,-1 1 1,1-1 0,-1 0-1,-1 1 1,1 0 0,-2 12-1,0-10 7,0-1-1,0 1 1,-1 0-1,-1-1 1,1 1 0,-2-1-1,1 0 1,-1 0-1,-8 13 1,-5 0-46,0-2 0,-2 1 1,-1-2-1,-29 23 1,27-23-35,-217 179-1005,230-190 953,-30 29 145,38-35-88,-1-1 1,1 1-1,0-1 0,-1 1 1,1 0-1,0 0 1,0 0-1,1-1 1,-1 1-1,0 0 0,1 0 1,-1 0-1,1 0 1,-1 0-1,1 0 1,0 0-1,0 0 1,0 0-1,0 0 0,1 4 1,-1-5 28,1 0 1,-1 0 0,1 0-1,-1 0 1,1-1 0,-1 1-1,1 0 1,-1 0 0,1-1-1,0 1 1,0-1 0,-1 1-1,1 0 1,0-1 0,0 1-1,0-1 1,-1 0 0,1 1-1,1-1 1,15 6 12,-1-1 0,0-1 0,1 0 0,0-1 0,26 0 0,96-2 227,-74-2-193,180-7-2219,-216 11-2041,-28-3 3778,0 1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54.4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8426,'0'0'4701,"46"2"-2805,156 7-378,-176-7-1284,0 1 0,0 2 0,-1 0 0,1 2 0,-1 0 0,41 20 0,-55-23-204,0 1 0,-1 0 1,1 1-1,-1 0 0,-1 0 1,1 1-1,-1 1 0,-1 0 1,10 10-1,-13-12-94,-1 0 1,0 0-1,0 1 1,-1-1 0,0 1-1,0 0 1,-1 0-1,1 0 1,-1 0-1,-1 0 1,0 1-1,0-1 1,0 1-1,-1-1 1,0 9-1,-1-8 8,0 0-1,0-1 0,0 1 0,-1-1 0,0 1 0,-1-1 1,0 0-1,0 0 0,-1 0 0,1 0 0,-1-1 1,-9 11-1,-3 2 2,-2-1 0,-30 25 1,29-27 20,-43 34 180,-2-2 0,-77 42 0,121-77 472,20-13-613,0 0 0,0 0 0,1 0 0,-1 0-1,0 0 1,0 0 0,0 0 0,0 0-1,0 0 1,0 0 0,0 0 0,0 0 0,1 0-1,-1 0 1,0 0 0,0 0 0,0 0 0,0 0-1,0 1 1,0-1 0,0 0 0,0 0-1,0 0 1,0 0 0,0 0 0,0 0 0,0 0-1,0 0 1,0 0 0,1 1 0,-1-1 0,0 0-1,0 0 1,0 0 0,0 0 0,0 0-1,0 0 1,0 0 0,0 1 0,0-1 0,0 0-1,-1 0 1,1 0 0,0 0 0,0 0 0,0 0-1,0 0 1,0 0 0,0 1 0,0-1-1,0 0 1,0 0 0,0 0 0,0 0 0,0 0-1,0 0 1,0 0 0,-1 0 0,1 0 0,0 0-1,0 0 1,0 0 0,14 1 3,-1-1 1,1-1-1,0 0 1,-1-1-1,1-1 1,-1 0-1,0-1 1,21-9-1,-12 6 61,125-42 257,218-67-771,-149 49-7057,-139 38 1331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2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536 263 6561,'0'0'7545,"-27"-33"-7491,-88-107-66,106 130-3,0 0 0,-1 1 0,0 0 0,-16-12-1,20 18-4,-1 0-1,1 0 1,0 1-1,-1-1 1,-11-1-1,10 2 3,-3-1 1,-1 0-1,0 1 1,0 1 0,0 0 0,0 0-1,0 1 1,0 1 0,0 0-1,0 1 1,-22 5 0,28-4 12,-1-1 0,0 1 0,1 0 0,0 1 0,-1 0 1,1 0-1,1 0 0,-1 0 0,1 1 0,-1 0 0,1 0 0,1 1 0,-1-1 1,1 1-1,0 0 0,0 0 0,1 0 0,-5 13 0,4-9 0,1 1 0,1-1 0,0 1 0,0 0 0,1 0 0,1 0 0,1 19 0,-1-27 2,0 1 0,0-1-1,1 0 1,0 1 0,0-1 0,0 0-1,0 0 1,0 0 0,1 0-1,-1 0 1,1 0 0,0 0-1,-1-1 1,1 1 0,1 0 0,-1-1-1,4 3 1,-1-1 12,0 0 1,0-1-1,0 0 1,1 0-1,0-1 1,-1 1-1,1-1 1,11 2-1,8 0 11,-1-1 1,1-2-1,41-1 1,-61 0-34,7-1-120,0-1 1,-1 0-1,1-1 1,-1 0-1,0 0 0,0-1 1,0-1-1,0 0 0,-1 0 1,0-1-1,0-1 1,0 0-1,10-9 0,-11 9-99,76-62-3299,-10-3-1351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47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5409,'0'0'8085,"58"5"-7203,194 15 163,219-7 1042,-350-14-2255,-97 1-361,6 0-1059,-10 0-2939,-19-12-1680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54.7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0 111 7186,'0'0'10058,"268"0"-7994,-181 0-1192,6-16-488,-1 0-384,0-1-88,15-7-2648,-24 7-3297,-25-3-2801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55.0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54 0 10610,'0'0'12347,"29"271"-12347,-33-107-568,-31-16-4201,-8-21-5185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55.7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343 0 4057,'0'0'6512,"-34"43"-5708,-109 147-118,126-166-490,1 1 0,1 1 0,1 1 1,2 0-1,-15 44 0,15-35 3,-1 4-21,2 2 0,1-1 1,3 1-1,1 1 0,2-1 0,2 1 1,2 0-1,6 47 0,-3-73-185,0 0 0,1-1 0,1 1 0,0-1-1,2 0 1,0 0 0,0-1 0,2 0 0,-1 0-1,2-1 1,0 0 0,1-1 0,21 21 0,15 10-130,2-3-1,73 48 1,-49-38 80,-61-43 69,-1 2-1,0 0 1,0 0 0,-1 1 0,0 0 0,-1 0 0,0 1 0,-1 1-1,7 14 1,-7-10 80,-1 0 0,-1 0 0,-1 0 0,-1 1 0,0 0 1,-1 0-1,0 18 0,2 160 1226,-1-28-480,26 263-16,8 187-638,-38-548-178,5 67-84,-6-136-9,1 0 0,0 0 0,0 0 0,0 0 0,0 0 0,0 0 0,1 0 1,-1 0-1,0-1 0,0 1 0,1 0 0,-1 0 0,0 0 0,1 0 0,-1 0 1,1 0-1,0 0 0,-1-1 0,2 2 0,-1-2-27,-1-1 1,1 1-1,0-1 0,0 0 1,0 1-1,-1-1 0,1 0 1,0 1-1,-1-1 0,1 0 1,-1 0-1,1 0 0,-1 0 0,1 0 1,-1 1-1,0-1 0,1 0 1,-1 0-1,0 0 0,0-2 1,11-47-3137,-1-17-1517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56.3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46 5401,'0'0'4438,"48"-7"-2696,161-23-387,-155 24-665,99 3 1,-88 4-304,632 52 2154,-695-53-2538,599 39 337,1-33-248,-205-5 139,-323 1-369,0 4 1,-1 2-1,1 4 1,-2 2 0,81 29-1,-89-21-993,68 34 0,-129-55 334,8 5 1271,-11-5-260,1-1 0,-1 1 1,0 0-1,1-1 1,-1 1-1,0-1 0,1 1 1,-1 0-1,0-1 1,0 1-1,0-1 0,0 1 1,0 0-1,1-1 1,-1 1-1,0 0 0,0-1 1,0 1-1,-1 0 1,1-1-1,0 2 0,0 4-208,0 26 32,-1 68 400,18 136 1,42 111 862,-12-83-569,132 1243 91,-177-1471-1018,16 337-3838,-19-128-2388,1-240 5958,0 0-1,0 0 1,-1 0 0,0 0-1,0 0 1,0 0-1,-3 7 1,2-9 34,0-1 1,0 1-1,0-1 1,0 0-1,0 1 1,0-1-1,-1 0 1,1 0-1,-4 2 1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56.7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1 185 8290,'0'0'6531,"55"-1"-4935,641-15 3006,719-78-805,-1262 77-3866,182-18 107,-114 14-3568,-302 21-6336,11 7 3702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57.5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147 1 4921,'0'0'9018,"-4"50"-6690,-10 165 49,2 279 3414,12-356-4935,0-136-648,0-4 35,-1-28-346,-2 0 0,-7-34 1,-4-34-940,7-383-3968,8 290 5371,-1 191-335,0 0-1,0 0 1,0 0 0,0-1-1,0 1 1,0 0 0,0 0-1,0 0 1,0 0 0,0 0-1,0-1 1,0 1 0,0 0-1,-1 0 1,1 0 0,0 0-1,0 0 1,0 0 0,0 0-1,0 0 1,0-1 0,0 1-1,-1 0 1,1 0 0,0 0-1,0 0 1,0 0 0,0 0-1,0 0 1,-1 0 0,1 0-1,0 0 1,0 0 0,0 0-1,0 0 1,0 0 0,-1 0-1,1 0 1,0 0-1,0 0 1,0 0 0,0 0-1,-1 0 1,1 0 0,0 0-1,0 0 1,0 1 0,0-1-1,0 0 1,0 0 0,0 0-1,-1 0 1,1 0 0,0 0-1,0 1 1,-9 12 381,-3 43-3,3 0 0,-5 96 0,14 125 447,2-125-338,-1-259-5299,27-186 0,-25 278 4711,4-46 1070,-10 181 3143,-13 57-2537,-1-38-1511,7-49-1552,-4-2-4004,1-35-3217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43.7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25 465 4497,'0'0'16186,"-6"1"-14427,-13 4-1195,24-4-277,48-10-12,-6-3-25,-1-2 1,81-37 0,84-57-24,-184 94-219,107-56-200,31-17-2437,-60 26-4019,-42 16-332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44.1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 16 3289,'0'0'13256,"0"0"-13254,-1 0 1,1 0 0,0 0-1,-1 0 1,1 0 0,0 0-1,0 0 1,-1 0-1,1 0 1,0 0 0,0-1-1,-1 1 1,1 0-1,0 0 1,0 0 0,-1 0-1,1-1 1,0 1-1,0 0 1,0 0 0,-1-1-1,1 1 1,0 0 0,0 0-1,0-1 1,0 1-1,0 0 1,0 0 0,-1-1-1,1 1 1,0 0-1,0-1 1,0 1 0,0 0-1,0 0 1,0-1-1,0 1 1,0 0 0,0-1-1,0 1 1,1 0 0,-1 0-1,0-1 1,0 1-1,0 0 1,0-1 0,9-1-70,-1 1 0,0 0 0,1 0 1,-1 1-1,1 0 0,11 2 0,25-1-683,-43-1 847,-4 196 2954,9 295-906,61 150-1077,-21-250-752,-22-149 155,-23-223-469,11 175-580,-15-247-3924,-12-72-1,-9 5-3145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44.4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264 1 7386,'0'0'5063,"-17"44"-2860,-55 144-401,27-47-807,37-114-1205,0 0 0,-2-1 1,-25 48-1,35-72 166,-25 35-1376,24-36 1276,0 0 0,0 1 1,0-1-1,-1 0 1,1 0-1,0 0 0,-1 0 1,1 0-1,-1 0 1,1 0-1,-1 0 1,1-1-1,-1 1 0,0-1 1,1 1-1,-1-1 1,0 1-1,1-1 0,-1 0 1,0 0-1,-2 0 1,3 0 88,1 0 0,0 0 0,-1 0 0,1-1 1,-1 1-1,1 0 0,0 0 0,-1-1 0,1 1 1,0 0-1,-1 0 0,1-1 0,0 1 1,0 0-1,-1-1 0,1 1 0,0 0 0,0-1 1,0 1-1,-1 0 0,1-1 0,0 1 0,0 0 1,0-1-1,0 1 0,0-1 0,0 1 1,0 0-1,0-1 0,0 1 0,0-1 0,0 1 1,0 0-1,0-1 0,0 1 0,0-1 0,-1-23-505,1-1-1,0 1 1,2 0-1,1 0 1,1 0-1,1 0 0,12-33 1,-11 39 671,2 0 0,0 0 0,1 1 0,0 0 0,2 1 0,0 0 0,1 1 0,0 0 0,1 1 0,17-15 0,-21 22 150,0 1 0,0 0 0,1 0 0,0 1 0,0 0 0,0 1 0,1 0-1,-1 1 1,1 0 0,0 0 0,12 0 0,15 0 1153,74 3-1,-46 1-886,-8 1-547,-34 0-650,0-2 0,0 0 0,0-2 0,-1 0 0,27-7 0,-40 6-511,-1-1 1,0 0-1,0-1 1,10-6-1,-18 10 1056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44.8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0 149 2761,'0'0'10945,"46"-15"-9432,151-48-751,-125 39-578,-47 14-161,0 2-1,1 0 0,0 2 1,0 1-1,48-3 0,-66 7-22,0 1-1,0 0 0,0 1 0,13 2 1,-18-2 4,-1-1 0,0 1 1,1 0-1,-1 0 0,0 0 1,0 1-1,0-1 0,0 0 1,0 1-1,0 0 0,0-1 1,0 1-1,-1 0 0,1 0 1,-1 0-1,1 0 0,-1 0 1,2 4-1,2 8 152,-2 0 0,0 1 0,0-1 0,-2 1 0,1 0 0,-2 0 0,-2 22 0,2-4 218,-2 4-126,-1-1 1,-2 0-1,-1 0 1,-2 0-1,-1-1 1,-23 56-1,8-35-270,-3-2 1,-2 0-1,-43 58 0,62-96-280,-2 0 0,0-1 0,-19 18-1,27-29 85,-1 0-1,0-1 0,1 0 0,-1 0 1,0 0-1,-1 0 0,1-1 0,0 0 0,-1 0 1,1 0-1,-1-1 0,0 0 0,1 0 1,-8 0-1,9-1 28,0 0 0,1 0 0,-1-1 0,0 0 0,1 1 0,-1-1 0,1-1-1,-1 1 1,1 0 0,0-1 0,-1 0 0,1 0 0,0 0 0,0 0 0,0 0 0,1 0 0,-1-1 0,0 0 0,1 1 0,0-1 0,-4-6 0,-3-5-500,0-1 0,1-1 0,-8-23 0,7 16-68,-30-75-824,-18-39 1659,52 125 295,4 10-179,0 0 0,0 0 0,1 0 0,-1 0 1,0 0-1,-1 0 0,1 1 0,0-1 0,0 0 0,-1 0 0,1 1 0,-1-1 1,1 1-1,-1 0 0,0-1 0,-2 0 0,2 6 1268,3 1-1267,0 0 0,0 0 0,0 0 0,1 0-1,-1 0 1,1 0 0,0 0 0,1-1 0,-1 1-1,1-1 1,0 0 0,7 8 0,51 51 1205,-45-48-1062,27 24-39,1-1 0,2-3 0,53 32 1,-87-60-541,1 0 0,0-1 1,0-1-1,0 0 0,1 0 1,0-1-1,22 3 0,-8-4-2272,36-1 1,-17-2-2386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4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4209,'0'0'6545,"-43"258"-5376,38-147-185,5-4-64,0-1-256,0-11-144,0-13-160,19-12-272,10-17-88,10-16-208,10-16-632,48-21-1272,-14-17-1257,-1-28-664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45.1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1 296 3369,'0'0'6417,"287"-91"-4961,-176 59-295,1-1-577,-10 4-376,-14 8-152,-25 5-56,-19 4-488,-25 4-785,-19-9-703,0 1-192,-29-5-2257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45.5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166 0 4793,'0'0'3922,"4"36"-1059,66 367 3646,-61-352-5649,23 131 293,-7 1 0,0 200 0,-24-316-1253,1-20-297,-7 82-1,3-118 79,1 0 1,-1 0-1,-1 0 0,0-1 0,-1 1 0,1-1 0,-2 1 1,0-1-1,0-1 0,-1 1 0,0-1 0,-12 14 0,15-20 132,1 0-1,-1 0 1,0-1-1,-1 0 1,1 1-1,0-1 0,-1 0 1,1-1-1,-1 1 1,1-1-1,-1 1 0,0-1 1,0 0-1,1 0 1,-1-1-1,0 1 1,0-1-1,0 0 0,0 0 1,0 0-1,0-1 1,0 1-1,0-1 1,1 0-1,-1 0 0,-5-2 1,-1-2-381,1 1-1,0-1 1,-1-1 0,2 0 0,-1 0 0,1-1 0,0 0-1,-12-13 1,-43-58-3723</inkml:trace>
  <inkml:trace contextRef="#ctx0" brushRef="#br0" timeOffset="1">0 833 6025,'0'0'10162,"248"177"-9393,-170-120-769,-15-7-2233,-9-22-3880</inkml:trace>
  <inkml:trace contextRef="#ctx0" brushRef="#br0" timeOffset="2">953 1363 4937,'0'0'12075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45.9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0 358 9234,'0'0'7986,"282"-120"-5138,-155 84-863,4 7-577,10 4-456,-4 9-352,-11-1-360,-14 5-240,-15 0 0,-14-1-1144,-30-15-1921,-19 3-3424,-24 0 256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46.2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501 1 6065,'0'0'7178,"-146"275"-3625,102-156-681,-9 16-1015,-1 17-625,1 8-688,-6 0-544,11-8-256,14-20-1857,24-42-2135,10-37-1146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46.6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51 6833,'0'0'2934,"0"39"-217,0 47-1244,-2 306 5170,-2-288-5942,2 271-1183,2-367 46,1 1-1,1 0 1,4 17-1,-6-25 309,1 0-1,-1 0 0,1 0 0,-1 0 0,1 1 0,0-1 1,-1 0-1,1 0 0,0 0 0,0 0 0,0-1 0,0 1 0,0 0 1,0 0-1,0 0 0,2 0 0,-3 0 72,1-1 1,-1 0-1,1 0 0,0 0 0,-1 0 0,1 0 1,-1 0-1,1 0 0,-1 0 0,1 0 1,0 0-1,-1 0 0,1 0 0,-1 0 0,1 0 1,-1-1-1,1 1 0,-1 0 0,1 0 0,-1-1 1,1 1-1,-1 0 0,1-1 0,-1 1 1,0 0-1,1-1 0,-1 1 0,1 0 0,-1-1 1,0 1-1,1-1 0,-1 1 0,0-1 1,5-11-266,-2 0 0,0 0 1,0 0-1,-1 0 1,0-1-1,-1 1 1,-1-19-1,1 12-106,5-218-2688,-6 105 2128,36-259 0,-32 371 1214,0 1-1,1 0 1,1 1-1,1-1 1,10-18-1,-14 31-52,0 1 1,0-1-1,0 1 0,1 0 1,0 0-1,0 1 0,0-1 1,1 1-1,0 0 0,0 0 1,0 1-1,0-1 0,0 1 1,1 0-1,-1 0 0,1 1 1,0 0-1,0 0 0,9-2 1,-7 3 125,-1 0 0,1 0-1,-1 0 1,1 1 0,-1 1 0,1-1 0,0 1 0,-1 0-1,1 1 1,-1 0 0,0 0 0,0 1 0,0 0 0,0 0 0,0 0-1,12 9 1,-6-1 291,1 2 0,-2 0 0,1 0-1,-2 1 1,0 0 0,11 19-1,6 13 317,-2 0-1,-1 2 1,-3 1-1,28 90 1,-37-91-987,-2 1 0,-2-1 0,-2 1 0,-2 1 0,-3 67 1,-2-113-61,0 0-1,0 1 1,-1-1 0,1 1 0,-1-1 0,0 1 0,-1-1 0,1 0 0,-1 0 0,0 0 0,0 0-1,0 0 1,0 0 0,-1 0 0,0-1 0,1 1 0,-5 3 0,2-4-194,0 1 1,0-1-1,-1 0 0,1 0 1,-1-1-1,1 1 1,-1-1-1,0-1 1,0 1-1,0-1 0,0 0 1,-9 0-1,5 0-142,0-1 0,1 0 1,-1 0-1,0-1 0,1-1 0,-1 1 0,1-1 0,-1-1 1,1 0-1,0 0 0,0-1 0,0 0 0,0-1 0,1 0 0,-11-8 1,3-1-282,0 0 0,1-1 0,1-1 0,1 0 0,0 0 0,-13-24 0,12 16 611,1-1-1,2 0 1,0 0-1,2-1 0,1-1 1,1 0-1,1 0 1,1 0-1,2 0 1,0-1-1,3-33 0,-1 51 285,2 0 0,-1 1 1,2-1-1,-1 1 0,1-1 0,1 1 0,-1-1 0,2 1 0,3-9 0,-4 13-19,0 1 0,0-1 0,0 1 1,0 0-1,1 0 0,0 0 0,0 0 0,0 0 1,0 1-1,0 0 0,1 0 0,-1 0 0,1 0 1,0 1-1,0 0 0,0 0 0,7-2 0,-7 2 44,-1 1 0,1 0 0,0 0 0,0 1-1,9-1 1,-13 1-124,0 0-1,0 1 0,0-1 1,0 0-1,1 0 1,-1 0-1,0 1 0,0-1 1,0 1-1,0-1 0,0 1 1,-1-1-1,1 1 1,0-1-1,0 1 0,0 0 1,0-1-1,-1 1 1,1 0-1,0 0 0,0 0 1,-1 0-1,1 0 0,-1 0 1,1-1-1,-1 1 1,1 0-1,-1 0 0,0 1 1,0-1-1,1 0 0,-1 0 1,0 0-1,0 2 1,1 16 81,-1 1 0,-1 0 1,0-1-1,-2 1 1,0-1-1,-1 0 1,-1 0-1,-12 29 1,-17 28-188,20-47-11,1 1 0,1 0 0,-16 64-1,27-64 1059,10-30 1885,-2-2-2556,1-1 0,0-1 1,-1 0-1,0 0 0,0 0 0,10-8 1,-6 4-167,157-117-354,-58 33-3418,-12 7-4065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46.9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1 206 9986,'0'0'5257,"316"-45"-4993,-219 20-264,5-24-1696,-24 8-2777,-29-4-3361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47.3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7818,'0'0'5665,"0"275"-2304,0-131 103,0 12-1295,0 20-865,5 9-656,5-1-464,-1-7-184,-4-25-544,5-41-1168,-5-46-1209,-5-130-4776,0-26 159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47.6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248 0 5177,'0'0'2639,"-19"41"-251,3-7-1859,-109 245 3038,108-237-3056,-31 84 591,43-108-1271,0 0 1,1 0-1,0 1 0,-1 34 1,17-69-2845,46-84 1190,28-45 637,-69 118 1387,2 1 0,1 1 1,26-26-1,-35 43 262,0-1 1,0 2-1,1 0 1,0 0-1,1 1 1,-1 0-1,1 1 1,0 0 0,0 1-1,1 1 1,-1 0-1,1 1 1,19-1-1,8 2 366,1 1 0,81 10 0,-39 6-2436,-9-2-4021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47.9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10842,'0'0'11995,"287"82"-11995,-243-41-448,-15 8-1857,-29 37-2080,0-8-624,-24-4 136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48.2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1 197 3689,'0'0'11996,"18"-9"-10800,-7 4-1045,20-9 121,1-2-1,32-23 0,-15 4-156,-26 16-330,2 2 1,37-20-1,-61 36 202,0 0 0,0 1 1,0-1-1,0 1 0,-1-1 0,1 1 0,0 0 0,0-1 1,0 1-1,0 0 0,0 0 0,0-1 0,0 1 1,0 0-1,0 0 0,0 0 0,0 0 0,0 0 0,1 1 1,-1-1-1,0 0 0,0 0 0,-1 1 0,1-1 1,0 0-1,0 1 0,0-1 0,0 1 0,0-1 0,0 1 1,0 0-1,-1-1 0,1 1 0,0 0 0,0 1 0,1 2 13,0 0-1,-1 0 0,1 0 0,-1 1 0,0-1 1,-1 1-1,1 5 0,28 329 1205,-8-82-994,-10-143-200,16 167-276,-26-270 219,0 1-136,-6-26-744,-79-314-8056,55 197 5101</inkml:trace>
  <inkml:trace contextRef="#ctx0" brushRef="#br0" timeOffset="1">1 197 2609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4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37 5817,'0'0'7106,"-42"-8"-6749,-133-19-50,171 27-286,0-1 1,0 1 0,0 0-1,0 0 1,0 0-1,1 1 1,-1-1 0,0 1-1,0 0 1,0 0-1,1 0 1,-1 1 0,0-1-1,1 1 1,-1 0-1,1 0 1,0 0-1,0 0 1,0 1 0,0-1-1,0 1 1,0 0-1,1 0 1,-1 0 0,1 0-1,0 0 1,0 1-1,0-1 1,0 1-1,1-1 1,-2 5 0,-2 3 75,-1 4-6,1 0 0,0 0 0,2 0-1,0 0 1,0 1 0,1-1 0,1 1 0,2 24 0,-1-33-90,1 0 1,0 0 0,0 0-1,1-1 1,0 1 0,0 0 0,0-1-1,1 1 1,0-1 0,0 0 0,1 0-1,0 0 1,0 0 0,0-1-1,1 1 1,0-1 0,0 0 0,0-1-1,0 1 1,1-1 0,0 0 0,6 3-1,0 0-407,0-1-1,1 0 1,0 0-1,0-2 1,1 0-1,-1 0 1,1-1-1,0-1 1,0 0-1,16 0 1,7-2-2380,-15 0-228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48.5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2609,'55'271'1237,"-52"-252"-1056,-1 1 0,0 36-1,-3-46-105,0-1 0,-1 1-1,-4 13 1,-2 11 99,-1 9 65,2-13-32,2 0 0,-3 57 0,20-110-648,5-1 214,80-132-2069,149-184 0,-239 332 2509,-1 1 0,1 0 0,0 0 1,1 1-1,-1 0 0,1 0 0,1 1 0,-1 0 0,1 1 0,-1-1 0,1 2 0,11-4 0,-1 3 744,0 1 0,0 0 1,0 2-1,26 1 1,-41 0-744,0 0 1,0 1 0,1-1-1,-1 1 1,0 0 0,0 1-1,0-1 1,0 0 0,0 1-1,-1 0 1,1 0 0,0 0-1,-1 1 1,0-1 0,1 1-1,-1 0 1,0-1 0,3 5-1,4 6 256,-1 0 0,0 1 0,11 22 0,-12-21-595,0-1 0,15 21-1,-7-20-2360,-2-12-2707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48.8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10650,'0'0'7130,"117"234"-10131,-117-221-488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49.2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570 0 3953,'0'0'7396,"12"40"-7208,0-1-187,-2 0 1,8 57-1,-18-90-6,0 0-1,0-1 1,0 1 0,-1 0-1,0 0 1,0-1 0,0 1-1,0 0 1,-1-1 0,0 1-1,-1-1 1,1 0 0,-1 0-1,0 0 1,0 0 0,0 0-1,-6 5 1,-218 254 285,27-36 3280,199-226-3504,-4 4 240,0 0 0,0 0 0,0 1 0,1-1 0,0 1 0,0 0 0,-4 13 0,8-19-290,0 0 1,0 0-1,0-1 0,0 1 1,0 0-1,0 0 1,1-1-1,-1 1 0,0 0 1,0-1-1,1 1 0,-1 0 1,0-1-1,1 1 0,-1 0 1,0-1-1,1 1 0,-1 0 1,1-1-1,-1 1 0,1-1 1,0 1-1,-1-1 0,1 0 1,0 1-1,-1-1 0,1 1 1,0-1-1,-1 0 0,1 0 1,0 1-1,-1-1 0,1 0 1,0 0-1,0 0 0,-1 0 1,1 0-1,0 0 1,0 0-1,1 0 0,40 0-129,-31 0 118,13-1-101,-1-1 0,1-1 0,-1-1 0,0-1 0,0-1-1,22-9 1,127-63-926,-166 76 1004,5-4-24,-9 5 46,0-1-1,0 1 0,0 0 0,1 0 0,-1 0 0,0 1 0,1-1 0,-1 1 0,0-1 0,1 1 0,2-1 0,-5 2 12,1-1 1,-1 1-1,0-1 0,0 1 0,0-1 0,0 1 0,0-1 0,0 1 0,0-1 0,0 0 0,0 1 0,0-1 0,0 1 0,0-1 0,0 1 0,0-1 0,-1 1 0,1-1 0,0 1 0,0-1 0,0 0 1,-1 1-1,1-1 0,0 0 0,-1 1 0,1-1 0,0 0 0,-1 1 0,1-1 0,0 0 0,-1 1 0,0-1 0,-52 62 10,-28 36-146,-83 167-458,105-163 1115,47-82-261,7-14-37,1 0 1,-1 1-1,2 0 1,-1 0 0,1 0-1,0 0 1,0 0 0,1 0-1,0 1 1,-2 14 0,5-21-227,0 0 0,0-1 0,-1 1 0,1-1 0,0 1 0,0-1 0,0 1 0,-1-1 0,1 0 0,0 1 0,0-1 0,0 0 0,0 0 0,0 0 0,0 1 0,0-1 0,0 0 0,-1 0 0,1 0 0,0-1 0,0 1 0,0 0 1,2-1-1,2 1 2,-5 0-4,16 1-20,-1-1 0,1-1 0,-1 0 0,1-1 0,-1-1 0,0 0 0,25-9 0,123-69-1956,-161 80 1917,0 0 0,0 0 1,0 0-1,0 1 1,0-1-1,0 0 0,0 1 1,0 0-1,0-1 1,0 1-1,1 0 0,-1 0 1,0 0-1,0 0 1,0 0-1,0 1 1,0-1-1,0 1 0,0-1 1,0 1-1,0 0 1,2 1-1,-1 0 36,0 1 1,-1 0-1,0 0 1,1 0-1,-1 0 0,0 0 1,-1 0-1,1 1 0,0-1 1,-1 1-1,2 6 1,4 18 101,-1 0 1,-1 0-1,-2 1 1,0 0-1,-3 36 1,0-57 14,-1-1 1,0 1-1,-1-1 0,0 1 1,0-1-1,-1 1 0,1-1 1,-2 0-1,1 0 0,-1-1 1,0 1-1,0-1 0,-1 0 0,0 0 1,0 0-1,-9 7 0,-10 9 245,-1-2-1,-45 27 0,64-42-310,-183 103 468,88-66-2007,77-35-358,1-1-1,-34 5 1,15-9-6103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50.1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3657,'0'0'13803,"20"53"-11779,-1 0-672,-4 13-351,4 8-609,-4 0-272,-1 0-120,1-17-1024,-1-16-2233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50.4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7994,'0'0'9666,"273"0"-9434,-230 4-48,-9 20-8,-19 9 256,-15 8 128,0 17 264,-5 7-568,-24 9-256,5 29-1600,4-21-1873,10-25-3048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50.7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1 297 2841,'0'0'18844,"340"-177"-17948,-228 136-448,0 8-264,-5 8-176,-15 13-8,-14 4-264,-15 8-1384,-19 0-2281,-15 0-3041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39:51.0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375 1 7354,'0'0'11065,"-26"39"-10688,-81 127-272,99-154-125,1 0 0,1 0-1,0 1 1,1-1-1,0 1 1,0 0 0,2 1-1,-4 19 1,3-9-90,-1 8-23,2 0 0,0 62 0,3-71 97,8-22 266,35-1-47,0 2 0,0 1 0,-1 2 1,1 2-1,-1 2 0,43 15 1,-80-22-130,-1 0 0,1 0 1,-1 0-1,0 0 1,1 0-1,-1 1 0,0 0 1,-1 0-1,7 6 1,-8-6 124,0-1 1,0 1-1,0 0 0,-1 0 1,1 0-1,-1 1 1,0-1-1,0 0 0,0 0 1,0 1-1,-1-1 1,1 0-1,-1 1 0,0 5 1,0-3 61,1 0 0,-1 0 0,0 0 0,0 0 0,-1 0 0,0 0-1,0 0 1,-1-1 0,1 1 0,-1 0 0,0-1 0,-1 1 0,1-1 0,-1 0 0,0 1 0,-1-1 0,1-1 0,-1 1 0,0 0 0,-7 6 0,-8 6 78,-1-1 1,-1-1 0,0 0 0,0-2 0,-2-1 0,1 0-1,-34 11 1,35-16-291,0 0-1,0-2 0,0 0 1,-1-1-1,1-1 0,-1-2 1,0 0-1,-43-4 1,60 3-212,1-1 1,-1 0 0,0 0 0,1-1 0,-1 1 0,1-1 0,0 0-1,-1 0 1,1-1 0,0 1 0,-4-4 0,5 3-547,-1-1 1,0 0-1,1 0 0,0 0 1,-6-9-1,-12-28-8953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0:07.0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1 279 8506,'0'0'8426,"263"-29"-7810,-181 5-280,-4-1-168,-5 1-152,-15 3-16,-4 5-16,-10-1-976,-15 5-1281,-15-25-1920,-9 0 128,-5 0-2312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0:07.4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312 1 5777,'0'0'7103,"-2"41"-5556,1-16-1275,-6 285 2406,7-3-558,0 49-1792,0-116-5254,-2-272 607,-6-8 2460,2 8 686,-2-12 702,-1 0 0,-2 1 0,-2 0 0,-1 1 0,-3 1-1,-22-40 1,34 72 645,-1 0 0,0 1 0,0 0 0,-1 0 0,-9-8 0,14 14-18,0 0-1,0 0 1,-1 0-1,1 1 0,0-1 1,-1 1-1,1-1 1,-1 1-1,0 0 0,1 0 1,-1 0-1,0 0 1,0 1-1,0-1 0,1 1 1,-1-1-1,0 1 1,0 0-1,0 0 0,0 1 1,0-1-1,-4 1 1,4 2-72,0 0-1,0 0 1,0 0 0,0 0 0,0 0 0,1 1 0,0-1 0,-1 1 0,1 0 0,1-1 0,-1 1 0,0 0 0,-1 7 0,-1-1 86,-4 11-918,-9 36 0,21-57-598,0-1 1236,-1 1-1,0-1 1,0 1-1,0-1 1,0 0-1,0 0 1,0-1-1,0 1 1,0-1-1,0 1 0,0-1 1,3-3-1,34-31 26,-19 16 67,5-4 400,2 1 0,32-20 0,-50 37-109,0 0 1,0 1-1,0 1 0,1 0 0,0 0 0,-1 1 1,1 0-1,1 1 0,-1 0 0,20-1 0,3 4 341,-19 0-588,1-1 0,24-2 0,-35 1-272,-1 0-1,1 0 0,-1 0 0,0 0 0,1-1 0,-1 0 0,0 0 0,0 0 0,0 0 0,-1-1 1,1 1-1,0-1 0,4-4 0,21-28-4043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0:07.7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0 4937,'0'0'8258,"-5"271"-7562,5-180-200,0 7-248,0-3-248,0-13-16,0-21-712,0-20-568,0-33-809,0-36 289,0-38-1329,0-16-1208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4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0 427 5025,'0'0'6882,"307"0"-6882,-254 0-281,1 0-2255,-20-12-1017,-10 0-1512</inkml:trace>
  <inkml:trace contextRef="#ctx0" brushRef="#br0" timeOffset="1">438 0 4521,'0'0'5617,"272"0"-5105,-194 0-104,-5 0-168,-14 0-240,-16 0-216,-9 0-1120,-14 0-1993,-15 4-559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0:08.0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2296,'0'0'6418,"185"209"-4962,-170-118-96,-6 3-143,-9-4-233,0-4-336,0-12-424,0-12-224,0-21-752,-4-16-1312,-26-25-1177,11-13 464,-5-28-984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0:08.3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33 1 3769,'0'0'4303,"5"13"-4205,0 2-154,0 1 1,-1 0-1,0 0 0,-2 0 1,2 26-1,-4-38 49,-1 0 0,0-1 0,1 0 0,-1 1 0,0-1 0,-1 1-1,1-1 1,-1 0 0,1 0 0,-1 0 0,0 0 0,0 0 0,0 0 0,-1 0 0,1-1-1,-1 1 1,0-1 0,1 0 0,-4 2 0,-19 21 43,26-22 175,7-3-159,6-3-53,-3 0 5,-1 0 0,1 1 0,0 0 0,0 1 0,17 0 0,-27 1-14,0 0-1,0 1 1,0-1-1,0 0 1,0 1-1,0-1 0,0 1 1,-1-1-1,1 1 1,0-1-1,0 1 1,0-1-1,-1 1 0,1 0 1,0-1-1,-1 1 1,1 0-1,0 0 1,-1 0-1,1 0 0,-1-1 1,1 1-1,-1 0 1,0 0-1,1 0 1,-1 0-1,0 0 0,0 0 1,0 0-1,0 0 1,0 2-1,2 40-755,-3-31 398,2 10 31,-1 0-1,0-1 1,-2 1-1,-1 0 1,-1 0 0,-1-1-1,0 0 1,-11 25-1,0-14 862,-10 27 1211,25-54-1068,-1 1 1,1 0-1,0 0 0,0 0 1,1 6-1,17-14 1207,-11-1-1795,1 0 0,-1 0 0,0-1 0,0 0 0,0-1 0,0 1 0,-1-1 0,6-6 0,38-50-57,-37 46-102,15-24-1090,-1-2 0,-2 0 0,-2-2 0,25-68 0,-19 27-1756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0:08.6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0 353 4801,'0'0'8450,"317"-45"-8210,-249 21-240,-5-5-408,-14-12-1521,-15 4-1943,-20 8-537</inkml:trace>
  <inkml:trace contextRef="#ctx0" brushRef="#br0" timeOffset="1">346 0 2777,'0'0'6313,"-54"247"-4369,49-161-615,5-4-793,0-8-312,0-13-224,0-16-576,10-20-897,5-17-567,9-24-569,0-37 1169,1-13-1889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0:09.0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542 1 400,'0'0'5905,"-12"44"-4458,-42 150 107,7-49 339,3-2 28,38-116-1593,1-1-1,2 1 0,-1 42 1,4-65-315,-1 1-1,1 0 1,1 0 0,-1 0 0,1 0 0,-1 0 0,2 0-1,-1-1 1,0 1 0,1 0 0,0-1 0,0 1-1,0-1 1,0 0 0,1 0 0,0 0 0,0 0 0,0 0-1,0 0 1,1-1 0,-1 1 0,1-1 0,0 0 0,0 0-1,7 3 1,8 4-41,0-1-1,24 9 0,-23-11-15,-2 0 1,30 18-1,-45-23 41,0 0 0,0 0 1,0 1-1,0-1 0,-1 1 0,1 0 1,-1-1-1,1 1 0,-1 1 1,0-1-1,-1 0 0,1 0 0,0 1 1,-1-1-1,0 1 0,0-1 0,0 1 1,0-1-1,0 1 0,-1 0 1,0 0-1,1-1 0,-2 1 0,1 0 1,0-1-1,-1 1 0,1 0 0,-1-1 1,0 1-1,-2 3 0,0 3 16,-1 0 0,0-1 1,-1 1-1,0-1 0,-1 0 0,1-1 0,-2 1 0,1-1 0,-11 10 0,-7 4-1,-2-1-1,0-1 1,-1-1-1,-1-2 1,-39 19-1,52-29-68,0 0 0,-1-2-1,1 0 1,-1 0 0,0-2-1,0 0 1,0-1 0,-1 0 0,1-2-1,-1 0 1,1 0 0,-26-6-1,37 5-18,-1 0 0,0-1 0,1 0 0,-1-1 0,1 1 0,0-1 0,0 0 0,0 0 0,0 0 0,0-1-1,1 0 1,0 0 0,-6-6 0,4 2-133,0 0 1,1 0-1,0-1 0,1 1 0,-1-1 0,2 0 0,-5-15 1,3 4-219,1-1 1,1 0 0,0-1 0,2 1 0,0 0 0,5-38 0,-4 57 431,1-1 1,-1 1-1,1-1 1,-1 1-1,1-1 1,0 1-1,0 0 1,0 0-1,0-1 0,1 1 1,-1 0-1,0 0 1,1 0-1,0 0 1,-1 0-1,1 1 1,0-1-1,0 0 1,0 1-1,0-1 1,0 1-1,0 0 1,1 0-1,-1 0 1,0 0-1,1 0 0,-1 0 1,0 0-1,1 1 1,-1 0-1,1-1 1,2 1-1,-1 0 100,0 0-1,1 0 1,-1 0-1,0 1 1,0 0-1,0 0 1,0 0-1,0 0 0,-1 0 1,1 1-1,0 0 1,0-1-1,-1 1 1,1 1-1,-1-1 1,0 1-1,0-1 1,0 1-1,4 4 1,5 12 401,0 0 0,-1 1 1,0 0-1,14 44 1,-14-35-331,28 54 0,-38-81-271,1 0 0,-1 0 0,0 0 0,1 0 0,-1 0 0,1 0 0,0 0 0,-1-1-1,1 1 1,2 1 0,15 1-4732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0:09.6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789 1 144,'0'0'5956,"-46"7"-4684,-150 32 69,185-36-1197,0 1 0,0 0 0,0 1 0,0 1 0,1-1 0,0 2 0,0-1 0,1 1 0,-15 15 0,-11 13 451,1 2 0,3 1 0,1 1 1,-35 61-1,24-28 454,-56 143 0,76-153-497,2 1-1,2 1 1,4 1-1,2 0 1,3 0 0,2 102-1,5-129-434,3 0 0,1 0 0,2 0 0,1 0 0,2-1 0,2 0 0,24 60 0,-10-42-123,2-1-1,3-2 0,2-1 0,2-1 1,3-2-1,46 50 0,-56-71-84,1-1 0,1-2-1,1 0 1,0-2 0,2-1 0,1-2 0,1-1-1,0-1 1,1-2 0,1-1 0,36 9 0,-31-14 44,0-2 0,0-2 0,1-1 0,0-2 1,0-2-1,-1-2 0,1-1 0,0-2 0,-1-2 0,0-2 1,-1-1-1,0-2 0,0-2 0,-1-2 0,-1-1 1,-1-2-1,41-27 0,-20 7-92,-2-3-1,-1-2 1,-3-2 0,-1-2-1,47-61 1,-64 67-145,-1-1 0,-3-1 0,-1-2 0,-3-1 0,-1-1-1,-3-1 1,18-60 0,-28 70 182,-3 1 1,-1-2-1,3-54 0,-9 72 121,-1-1 1,-2 1-1,0 0 1,-1 0-1,-1 0 0,-1 0 1,-11-30-1,7 31 55,-2 1 0,0 0 0,-1 0 0,-1 2 0,-1-1 0,-1 2 0,-27-27 0,3 9 91,-2 1-1,-55-34 1,55 41-68,-2 2 1,0 2-1,-1 1 1,-2 3-1,0 2 1,0 1-1,-2 3 1,0 2-1,-88-9 1,95 17-201,1 2 1,-44 4-1,72-2-117,1 1 0,0 0 0,0 1 0,0 0 0,0 0 0,0 1 0,1 1 0,-1 0 0,1 0 0,1 1 0,-17 12 0,16-9-725,0 1-1,0 0 1,0 1-1,-9 14 1,-19 44-4895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0:09.9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37 8914,'0'0'3633</inkml:trace>
  <inkml:trace contextRef="#ctx0" brushRef="#br0" timeOffset="1">54 0 5625,'0'0'5449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0:13.2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57 3649,'0'0'8226,"1"-12"-6467,0-1-1792,1-18 2411,-1 61-691,2 37-624,3-1 0,22 95 0,2 17 415,10 178 508,11 79-753,0-123-859,13-2 1,132 383-1,-21-204-445,-163-453-1153,-1 1 0,-3 1 0,7 56-1,-53-146-13513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0:13.6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2569,'0'0'9559,"12"5"-8299,16 6-517,1-1 0,0-2 0,1-1 0,48 6-1,140 3 1891,-148-12-2101,140 12 862,225 46-1,-361-47-1241,251 45 167,5-26-331,-57-32-107,-211-5-25,1-3 0,82-18 0,168-64-3270,-120 31-2827,-70 25 480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0:14.8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3442 32 6497,'0'0'5343,"19"-5"-4860,59-14-19,-65 16-124,0 1 0,-1 1 0,24-1 0,-32 2-299,0 1 0,1-1 0,-1 1 0,0 0-1,0 0 1,1 0 0,-1 1 0,0-1 0,0 1 0,6 4-1,-8-5 139,0 1 0,0-1 0,0 1 0,0 0 0,0 0 0,-1 0 0,1 0 0,-1 0 0,1 0 0,-1 0 0,0 1 0,1-1 0,-1 0 0,-1 1 0,1-1 0,0 1 0,0-1 0,-1 1 0,0 0 0,1 3 0,-1 4 894,-1 0 1,0 0 0,-1 0 0,-2 11-1,-4 23-1874,7 233 1354,2-211-383,49 473 563,-26-347-546,115 902 151,-71-564-2866,-58-402-3937,-10-127 6099,1 1 1,-1 0-1,0 0 1,0-1-1,-1 1 1,1 0-1,0-1 0,0 1 1,-1 0-1,1-1 1,-1 1-1,0 0 1,1-1-1,-1 1 0,0-1 1,0 1-1,-2 2 1,2-3-54,-1-1 1,1 1 0,-1 0 0,1-1-1,-1 1 1,1-1 0,-1 0 0,1 1-1,-1-1 1,1 0 0,-1 0 0,0 0-1,-1 0 1,-7-4-1545,-16-22 905,9 9 806,-45-45 152,-81-109-1,31 25 101,-143-144 0,189 224 0,-4 2 0,-2 4 0,-2 3 0,-94-54 0,136 93 0,0 0 0,-1 2 0,-1 2 0,-36-11 0,22 16 0,-1 3 0,0 1 0,0 3 0,-68 5 0,25-2 0,-199-21 0,67 1 0,129 16 0,-135 11 0,119 8 0,-50 6 0,140-21 0,-1-1 0,1 0 0,-1-2 0,1 0 0,-29-7 0,29 2 0,1 0 0,1-1 0,0-2 0,0 1 0,-34-25 0,-78-71 0,123 97 0,-99-84 0,-144-160 0,223 219 0,1-2 0,1-1 0,2-1 0,2-1 0,1-1 0,2-1 0,2 0 0,2-2 0,-12-48 0,23 57 0,1 0 0,2-1 0,6-64 0,-4 84 0,4-179 8954,-24 171-7724,-55-65-394,52 66-195,25 29-617,-3-7 19,11 1723 7396,71-288-3768,-24-1014-3435,-39-334-388,35 100 0,-26-98-1291,-27-87 758,-8-17-813,-83-143-8505,36 61 3551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0:15.2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 0 3569,'0'0'1456,"-25"263"-408,16-70 41,9 66-209,0 57-16,14 20-176,20-24-272,5-41-272,-10-70-144,-4-45-520,9 13-632,-15-59-1569,-4-19-872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4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5153,'0'0'6738,"-44"226"-5762,34-144-160,6 4 104,4 0-360,0-4-248,0-8-312,0-12-336,0-13-992,39-24-1145,-5-13-1135,-10-12-313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0:15.5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6761,'0'0'5376,"50"3"-3485,-7 0-1471,296 11 1956,423-14 2305,-621-2-4192,476 1 892,-1 25-742,-39 8-2716,-386-27-2396,-4-6-3953,-81-2-612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0:15.8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49 1 7378,'0'0'3800,"-48"246"-1911,48-123-169,0 25-360,0 16-159,0 8-353,0-3-520,9-9-328,11 20-904,-6-36-1737,-9-41-2784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0:16.3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0 218 3873,'0'0'5569,"302"-127"-4289,-152 86-384,21 12-287,14 9-353,72 20-256,-43 0-1089,-34 12-3360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0:17.0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3865,'0'0'4033,"0"337"-2201,0-107-352,0 74-479,0 28-513,15 5-488,9-91-456,5-70-3769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0:44.3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5001,'0'0'5977,"0"222"-4472,0-173-217,0-4-184,0-4 56,0-4-159,0-4-353,0 0-328,0 4-248,0-4-72,0 0-496,5-1-1961,14-7-2120,0-21-400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0:44.6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 0 2601,'0'0'13402,"18"25"-12396,59 79-417,-73-98-542,1-1 0,0-1 0,0 1 0,1-1 0,-1 0 0,1 0-1,0 0 1,0-1 0,11 5 0,-15-8-42,0 1 0,0-1-1,0 1 1,0 0 0,0-1 0,0 1-1,0 0 1,-1 0 0,1 1 0,0-1 0,-1 0-1,1 0 1,-1 1 0,1-1 0,-1 1-1,0 0 1,1-1 0,-1 1 0,0 0-1,0-1 1,0 1 0,-1 0 0,1 0 0,0 0-1,-1 0 1,1 4 0,0 0-19,-1 0 1,0 1 0,0-1-1,-1 0 1,0 1-1,0-1 1,0 0 0,-1 0-1,0 0 1,0 0-1,-1 0 1,1 0-1,-1-1 1,-5 7 0,-4 5-252,-2-1 0,-29 29 0,12-14-151,8-7 31,7-9 19,0 1 0,-16 23 0,29-35 318,1 0 1,-1 0-1,0 1 0,1-1 0,0 1 0,0-1 1,0 1-1,1 0 0,-1 0 0,1 0 0,1 0 1,-1 0-1,0 0 0,1 0 0,1 7 0,-1-11 44,0-1 0,0 1-1,0-1 1,0 1-1,0-1 1,0 1-1,1-1 1,-1 1 0,0-1-1,0 1 1,0-1-1,1 0 1,-1 1-1,0-1 1,1 1 0,-1-1-1,0 0 1,1 1-1,-1-1 1,1 0-1,-1 1 1,0-1 0,1 0-1,-1 1 1,1-1-1,-1 0 1,1 0-1,-1 0 1,1 0 0,0 1-1,23 1-4,0 0-1,0-1 1,44-5 0,-58 3 21,7-1 0,-1 0-1,0-2 1,0 0 0,0-1 0,-1 0 0,1-2 0,-1 1 0,-1-2-1,23-15 1,-10 5-732,-2-2 1,-1 0-1,43-47 0,-24 9-3635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0:45.0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66 1 8330,'0'0'8203,"23"26"-8048,68 82-115,-89-105-41,1 1 0,-1-1 1,0 0-1,1 1 0,-2-1 1,1 1-1,0 0 1,-1-1-1,1 1 0,-1 0 1,0 0-1,0 5 1,-1-7-4,0 0 0,-1-1 0,1 1 0,-1 0 0,1 0 0,-1 0 1,0 0-1,0 0 0,0 0 0,0-1 0,0 1 0,0 0 1,-2 2-1,-1 1-10,-12 14-49,-1-1 0,-31 28 0,27-27 54,1 0 0,-20 26 0,20-12 23,20-32-25,-1 0-1,0 0 1,1 1 0,-1-1-1,1 0 1,0 0 0,-1 0-1,1 1 1,0-1 0,0 0-1,0 0 1,0 1-1,0-1 1,0 0 0,0 0-1,0 0 1,0 1 0,0-1-1,1 0 1,-1 0 0,1 1-1,-1-1 1,1 0 0,-1 0-1,1 0 1,-1 0-1,1 0 1,2 2 0,3 0-42,1 0 1,0-1-1,1 0 0,-1 0 1,0-1-1,0 0 1,1 0-1,11 0 1,-2 0-15,50 2-104,-47-3 163,0 1 1,0 0-1,0 1 0,-1 1 1,1 1-1,-1 1 0,28 10 1,-44-13 14,0-1 1,-1 1 0,1 0 0,0 0-1,-1 0 1,1 0 0,-1 0 0,0 1-1,0-1 1,0 1 0,0 0 0,0-1-1,-1 1 1,1 0 0,-1 0 0,1 0 0,-1 0-1,0 0 1,0 0 0,-1 0 0,1 1-1,-1-1 1,1 0 0,-1 0 0,0 0-1,0 1 1,-1-1 0,1 0 0,-1 0-1,1 1 1,-2 3 0,-1 2-8,0 0 1,-1 1-1,0-1 1,0-1-1,-1 1 0,0-1 1,0 0-1,-13 15 1,-7 3-549,-1-2 0,-1-1 0,-39 27 0,-39 16-3660,21-18-504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0:45.4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1 952,'0'0'8079,"9"43"-6601,30 148-334,50 287 182,-87-461-1364,0-2-176,0-1 0,1 1 0,1-1 0,7 20 0,-11-33 176,0-1 0,0 0 1,0 0-1,0 0 1,0 1-1,1-1 0,-1 0 1,0 0-1,0 0 1,0 1-1,0-1 1,0 0-1,1 0 0,-1 0 1,0 0-1,0 1 1,0-1-1,0 0 0,1 0 1,-1 0-1,0 0 1,0 0-1,1 0 1,-1 0-1,0 0 0,0 0 1,0 0-1,1 0 1,-1 0-1,0 0 0,0 0 1,1 0-1,-1 0 1,0 0-1,0 0 1,1 0-1,-1 0 0,7-13-1301,-3-33-1317,-3-52 0,-1 93 2467,0-88-3077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0:45.7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0 156 1648,'0'0'4728,"55"-7"-3440,18-2-808,264-27 1537,194 25-178,-25 3-1024,-385-5-738,136-33 1,-179 30-61,-23 6 103,-54 24 779,-2 62 681,4 153 841,1-176-2115,2 0 0,16 68 0,-5-56-261,-3 0 0,-3 1-1,5 107 1,-15-138-112,0-22-103,0-1 0,-1 0-1,0 0 1,-1 0 0,-1 0-1,0 0 1,-6 19-1,0-15-490,-1-1 0,0 1 0,-1-2 0,-1 1 0,-1-1 0,0-1 0,0 0 0,-19 14 0,-44 29-4399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0:46.1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1 206 2697,'0'0'12842,"374"49"-11009,-204-94-785,10-4-320,-4-1-240,-11 9-224,-19 4-96,-25 17-168,-18 8-208,-30 12-1728,-39 4-1633,-20 33-2392,-14-4-2377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4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5897,'0'0'7866,"-87"259"-7066,82-206-80,5-4-392,0 1-128,5-9-200,24-8-256,5-13-888,0-8-792,15-12-953,-6-8-648,-14-29-672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0:48.0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74 81 224,'0'0'9681,"-13"-15"-8624,-35-46-262,48 60-712,0 1 1,0 0-1,-1 0 0,1-1 0,0 1 0,0 0 0,0 0 0,0-1 1,0 1-1,-1 0 0,1 0 0,0 0 0,0-1 0,0 1 1,-1 0-1,1 0 0,0 0 0,0 0 0,-1 0 0,1-1 1,0 1-1,0 0 0,-1 0 0,1 0 0,0 0 0,0 0 1,-1 0-1,1 0 0,0 0 0,-1 0 0,1 0 0,0 0 1,0 0-1,-1 0 0,1 0 0,0 0 0,-4 12 1060,3 25-854,2-27 313,-1 9-148,14 323 2335,-12-327-2886,16 134-102,-13-51-4558,-7-71 1013,-6-15-1217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0:48.3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0 208,'0'0'13811,"93"251"-12459,-49-202-23,-5-8-313,-5-12-184,-5-17-320,-5-12-264,5 0-112,10-37-136,24-74-936,-4 9-2985,-15 3-3448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0:59.5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 17 776,'0'0'5024,"-3"-3"-4103,2 1-592,0 1-177,0 0-1,1 0 1,-1 0-1,0 1 1,1-1-1,-1 0 1,0 0-1,0 1 1,0-1-1,0 1 1,0-1-1,0 1 1,0-1-1,0 1 1,0-1-1,0 1 1,0 0-1,0 0 1,0-1-1,-1 1 1,2 7 32,0 26 88,-1 83 1338,21 165-1,39 75 189,33-5-491,-83-328-2339,-8-40-1318,-1-4 957,-5-59-2243,-15-62 284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00.1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1 456 4745,'0'0'6036,"48"-26"-5352,162-86-256,-178 96-319,1 2-1,1 1 1,0 2-1,53-11 0,-39 11 4,563-112 533,-306 66-625,-184 36-203,0 6-1,187 1 0,131 14-5589,-437 0 5769,0 0 0,0 0 1,0 1-1,0-1 0,0 1 0,-1-1 0,1 1 0,0 0 0,0-1 0,0 1 1,-1 0-1,1 0 0,-1 1 0,1-1 0,-1 0 0,1 0 0,-1 1 0,1-1 1,-1 1-1,0-1 0,0 1 0,1 1 0,14 15 3080,-16-18-3037,-1 0-1,0 1 0,0-1 0,0 0 0,1 1 0,-1-1 0,0 1 0,0-1 0,1 1 0,-1-1 0,0 1 0,1 0 0,-1-1 0,1 1 0,-1 0 0,1-1 1,-1 1-1,1 0 0,-1 0 0,1 0 0,0-1 0,-1 1 0,1 0 0,0 0 0,0 0 0,0 0 0,-1-1 0,1 1 0,0 0 0,0 0 0,1 1 0,-2 39 386,2-29-185,-1 15-35,2-1 1,1 1-1,2-1 1,0 0-1,1-1 0,17 43 1,0-5-164,-3 0 1,-4 1-1,-1 1 1,-4 1-1,-3-1 1,1 85 0,-9-134-374,-2 23-2845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00.4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0 596 1440,'0'0'8263,"43"-19"-6717,520-188 1527,593-83-1304,-1024 269-2631,-129 20 767,-1 1 1,1 0 0,0 0 0,-1-1-1,1 0 1,-1 1 0,1-1 0,-1 0-1,1 0 1,2-2 0,-4 2-208,0-1 0,0 1 0,-1-1 0,1 0 0,0 1 0,-1-1-1,1 1 1,-1-1 0,0 0 0,1 0 0,-1 1 0,0-1 0,0 0 0,0 1 0,0-1 0,-1-2 0,1-16-4426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00.8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 1 728,'0'0'10330,"-10"271"-9826,10-185-271,5 8-81,9 9-64,6 3-88,-1-3-192,10-9-1385,-4-28-1447,-20-33-729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01.1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13 1496,'0'0'7386,"44"229"-6322,5-192-232,-1-12-336,1-9-288,-5-7-24,-5-9 9,-1 0-73,-4-29-120,1-20-489,-31-46-1215,-4 13-1745,0 8-2144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01.4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1 214 5137,'0'0'4537,"316"-132"-3825,-199 108-368,19 7-344,49 1-320,-30 4-1720,-33-1-2305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02.5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109 41 3353,'0'0'10669,"7"-7"-9630,-5 4-963,0 0 1,1 1 0,-1-1 0,1 1 0,-1 0 0,1-1 0,0 1 0,0 0 0,0 1-1,0-1 1,0 0 0,0 1 0,1 0 0,-1 0 0,0 0 0,1 0 0,-1 0 0,1 1-1,-1 0 1,1-1 0,-1 1 0,1 1 0,-1-1 0,1 0 0,5 2 0,9 3 46,0 0 1,-1 2 0,0 0-1,0 0 1,0 2 0,19 13-1,-29-18-113,0 1 1,-1 0-1,0 0 0,0 0 0,0 1 0,0-1 1,-1 2-1,0-1 0,0 0 0,-1 1 0,0 0 1,0 0-1,-1 0 0,0 1 0,0-1 0,4 16 1,-6-17-14,-1 0 1,1 0 0,-1-1-1,0 1 1,0 0 0,-1 0-1,0 0 1,0 0 0,0-1-1,-1 1 1,0 0 0,0-1-1,0 0 1,-6 9 0,0-3-22,0 0 0,-1-1 0,-1-1 1,1 0-1,-17 12 0,-58 41-51,-112 62-1,145-94 70,41-21-43,15-4-67,22-3-138,-21-1 215,105 1-228,57 4-466,-162-5 683,-1-1-1,1 1 1,0 0 0,-1 0-1,1 1 1,-1 0-1,1 0 1,5 3 0,-9-4 38,0 0 1,-1 1 0,1-1 0,0 1 0,-1-1 0,1 1 0,-1 0 0,0 0 0,1-1-1,-1 1 1,0 0 0,0 0 0,0 0 0,-1 0 0,1 1 0,0-1 0,-1 0 0,1 0 0,-1 0-1,0 0 1,0 1 0,1-1 0,-2 3 0,2 5-33,-2 1 0,1-1 0,-1 1 0,-1-1 0,0 0 1,0 1-1,-1-1 0,-1 0 0,1-1 0,-1 1 0,-1 0 0,0-1 0,-7 10 0,-9 12-208,6-7 246,-1-1 0,-25 28 0,36-46-92,-1 1 1,1-1-1,-1 0 1,0-1-1,0 1 0,-1-1 1,1-1-1,-1 1 1,0-1-1,0 0 1,0-1-1,0 1 0,-11 1 1,16-4-53,1 0 1,-1 0 0,1 0-1,-1 0 1,1 0 0,-1 0-1,1 0 1,0-1 0,-1 1-1,1 0 1,-1-1-1,1 1 1,0-1 0,-1 0-1,1 1 1,0-1 0,0 0-1,0 0 1,-1 0 0,1 0-1,0 0 1,0 0-1,0 0 1,0 0 0,0-2-1,-16-30-3396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02.8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1560,'0'0'11867,"15"225"-11747,-5-167-120,-10 32-816,0-16-1593,0-12-1888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4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6097,'0'0'6467,"1"35"-5700,7 112-231,5-18 222,-7-89-709,-2-27-186,2-20-59,5-32-276,-6 21 194,0 8 83,-1-1 1,2 1 0,-1 0-1,2 1 1,-1 0-1,1 0 1,0 0-1,1 1 1,0 0-1,1 0 1,-1 1-1,1 0 1,1 1 0,-1 0-1,1 0 1,0 1-1,1 0 1,-1 1-1,1 0 1,0 1-1,0 0 1,0 0 0,0 2-1,0-1 1,16 1-1,-25 1 211,-1 0 0,1 0 0,0 0 0,0 0 0,0 1 0,0-1 0,-1 1 0,1-1 0,0 1 0,0 0 1,-1 0-1,1-1 0,0 1 0,-1 0 0,1 1 0,-1-1 0,1 0 0,-1 0 0,0 1 0,1-1 0,-1 1 0,0-1 0,0 1 0,0-1 0,0 1 0,0 0 0,-1-1 0,1 1 0,0 0 0,-1 0 0,1-1 0,-1 4 0,2 7 203,-1 0 0,0 0 1,-1-1-1,-2 17 0,0 2 37,2 27-2536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03.1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3209,'0'0'7921,"48"74"-9809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03.4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98 4 7778,'0'0'4905,"238"-4"-7314,-228 4-1424</inkml:trace>
  <inkml:trace contextRef="#ctx0" brushRef="#br0" timeOffset="1">1 402 3305,'0'0'17019,"126"-73"-17019,-38 44-744,4 0-1136,15-8-1033,-19 8-1816,-30-3 160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03.7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156 0 3321,'0'0'11869,"-19"39"-9591,-59 134-714,66-141-1275,1-1 1,2 2-1,1-1 0,1 1 0,2 1 1,2-1-1,1 59 0,1-62-117,0 178 427,1-194-583,1 1 0,0-1 0,1 0 1,1 1-1,0-1 0,1 0 1,8 20-1,-8-26-12,0 0-1,0-1 1,0 1 0,1-1 0,1 0 0,-1-1 0,1 1 0,0-1-1,0 0 1,1 0 0,0-1 0,0 0 0,13 7 0,-14-9-19,0 0 0,1 0 0,-1-1-1,1 0 1,-1-1 0,1 1 0,0-1 0,0-1 0,-1 1 0,1-1 0,0 0 0,7-1 0,-9 0-13,-1 0 0,1 0 0,0 0 0,-1-1 0,1 1 0,-1-1 0,1 0 0,-1-1 0,0 1 0,0-1 0,0 1 0,0-1 0,0-1 0,-1 1 0,1 0 0,4-7 0,-1-1-105,-1-1 1,0 0-1,-1 0 1,0 0-1,-1 0 0,0-1 1,-1 0-1,0 1 1,-1-1-1,-1-1 1,0 1-1,0 0 1,-1 0-1,-1 0 1,-3-18-1,3 26 120,0 1 1,0-1-1,-1 0 0,1 1 1,-1 0-1,0-1 0,0 1 1,-1 0-1,1 0 0,-1 0 1,0 0-1,0 0 0,0 1 1,-1-1-1,-3-3 0,-1 2 29,1 0 0,-1 0 0,0 1 0,0 0-1,0 0 1,0 1 0,-14-4 0,-6 2-268,-1 0-1,1 1 1,-56 1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04.1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8370,'0'0'2984,"190"66"-11161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04.4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1 403 6593,'0'0'5306,"291"-185"-5306,-237 144-417,-10 4-1239,-20 9-1128,-24-9-401,0 12-544</inkml:trace>
  <inkml:trace contextRef="#ctx0" brushRef="#br0" timeOffset="1">380 1 64,'0'0'9378,"-5"41"-7583,-12 135-460,16-161-1212,1 1 0,0-1 0,1 1 0,1-1 0,0 0 0,1 0 0,6 17 0,1 6 8,4 36-719,-4 0 0,1 148 0,-10-199-216,-3 20-2045,0-41 1965,-5-8-114,-5-10-368,1-1 0,0 0 0,-16-36 1,24 48 1231,-35-69-657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04.7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21 467 992,'0'0'6942,"-5"6"-6986,-10 14-960,27-31-997,34-29-872,-42 37 2882,-1 0 0,0 1 0,1-1 0,0 1-1,0 0 1,0 0 0,0 0 0,0 1 0,0-1 0,7-1 0,6 4 1670,-1 1 1,28 6-1,-29-5-1294,1 0 0,25 1 0,-38-4-395,0 0 1,0-1-1,0 1 0,0-1 1,0 0-1,0 0 0,0 0 1,0 0-1,-1 0 0,1 0 1,0-1-1,-1 1 0,1-1 1,-1 0-1,1 0 0,-1 0 1,0 0-1,0 0 0,0 0 1,0-1-1,0 1 1,-1-1-1,1 1 0,-1-1 1,2-4-1,2-6-413,0 0-1,-1-1 1,0 0-1,1-15 1,-4 24 263,5-46-2411,0-90 0,-6 67 4345,-1 35 3649,1 41-5401,0 8 308,0 1 0,1 0 0,0 0 0,4 14-1,-5-23-427,1 0 0,-1 0 0,1 0 0,0 0 0,0 0 0,-1-1-1,1 1 1,1 0 0,-1 0 0,0-1 0,0 1 0,1 0-1,-1-1 1,0 1 0,1-1 0,0 0 0,-1 1 0,1-1 0,0 0-1,0 0 1,-1 0 0,1 0 0,0-1 0,0 1 0,0 0-1,0-1 1,0 1 0,0-1 0,0 0 0,3 0 0,-5 1-37,1-1 1,-1 0 0,1 0 0,-1 0-1,1 0 1,0 0 0,-1 0-1,1 0 1,-1 0 0,1 0-1,-1 0 1,1-1 0,-1 1 0,1 0-1,-1 0 1,1 0 0,-1-1-1,1 1 1,-1 0 0,1-1-1,-1 1 1,0 0 0,1-1-1,-1 1 1,0 0 0,1-1 0,-1 1-1,0-1 1,1 1 0,-1-1-1,0 1 1,0-1 0,1 1-1,-1-1 1,0 1 0,0-1 0,0 1-1,0-1 1,0 1 0,0-1-1,0 1 1,0-1 0,0 1-1,0-1 1,0 0 0,0 1 0,0-1-1,0 1 2,-1-1-1,1-3 680,0-17-677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05.1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 1 104,'0'0'10781,"13"3"-10020,24 4-572,0-2-1,59 0 1,-55-6-170,-23 0-10,1 1 0,28 4 1,-46-4-3,0 0 0,0 0 1,0 0-1,0 1 1,0-1-1,0 0 1,0 1-1,-1-1 1,1 1-1,0-1 0,0 1 1,0-1-1,-1 1 1,1 0-1,0-1 1,-1 1-1,1 0 0,0 0 1,-1 0-1,1-1 1,-1 1-1,1 0 1,-1 0-1,0 0 0,1 0 1,-1 0-1,0 0 1,1 0-1,-1 0 1,0 0-1,0 0 1,0 0-1,0 0 0,0 0 1,0-1-1,0 1 1,-1 0-1,1 0 1,0 2-1,-1 0 46,0 1-1,0-1 0,-1 1 1,1-1-1,-1 0 1,0 1-1,0-1 1,0 0-1,0 0 1,-2 3-1,-23 16 146,0 0-1,-1-2 0,0-1 0,-56 27 0,78-43-307,-38 17 12,42-19-78,1 0 0,-1 0-1,0-1 1,0 0-1,0 1 1,0-1 0,0 0-1,0 0 1,0 0 0,-1 0-1,1 0 1,0 0 0,0 0-1,0-1 1,0 1-1,1-1 1,-1 0 0,0 1-1,0-1 1,-3-2 0,0-3-511,1 0 1,0 0-1,0 0 1,1-1 0,-1 1-1,2-1 1,-1 0 0,1 0-1,0 0 1,-2-9-1,2 7 184,-17-55-1619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05.4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68 284 320,'-68'-284'7018,"78"301"-6178,9 24 832,10 8-72,-4 17-455,4 8-377,-10 12-328,-4 12-288,-5 5-152,9 20-520,-9-28-2249,0-30-2432</inkml:trace>
  <inkml:trace contextRef="#ctx0" brushRef="#br0" timeOffset="1">501 936 2393,'0'0'11042,"-10"111"-14779,-19-98-3280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10.6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112 31 344,'0'0'7664,"-16"-6"-5751,-42-18 6826,132 42-6956,-20 0-1139,-26-10-521,0 1-1,-1 1 0,0 2 0,-1 0 0,44 29 1,-67-38-124,0-1 0,0 1 0,0 0 0,0 0 0,0 0 0,-1 1 0,0-1 0,0 1 0,0-1 0,0 1 0,0-1 0,0 1 0,-1 0 0,0 0 1,0 0-1,0 0 0,0 0 0,-1 0 0,0 0 0,0 0 0,0 5 0,0-4-5,-1 1 0,0-1 0,-1 1 1,1-1-1,-1 0 0,0 1 0,0-1 0,-1 0 1,1 0-1,-1-1 0,0 1 0,0 0 0,-1-1 0,-5 6 1,-17 13-72,0-2-1,-1-1 1,-46 27 0,-95 37-177,142-74 355,1 1-610,30-9 133,18-3 21,101-18 105,-73 11 215,65-4 1,-95 11 34,3 0-5,0 1 1,32 4 0,-53-4 4,0 1 0,0 0 0,0-1 0,0 1 0,-1 0 0,1 1 0,0-1 0,-1 1-1,1-1 1,-1 1 0,1 0 0,-1-1 0,0 1 0,0 1 0,0-1 0,0 0 0,3 5 0,-3-3 0,1 1-1,-1 0 1,0 0-1,0 0 1,-1 0-1,1 0 1,-1 1-1,0-1 1,0 7-1,-1-1 11,0 0 0,0 0-1,-1 0 1,-1 0-1,0 0 1,0 0 0,-1-1-1,0 1 1,-7 13 0,1-9 15,0-1-1,-1 0 1,-1 0 0,0-2 0,-1 1 0,0-1 0,-1-1 0,-26 19 0,18-16-176,-1-1 0,-1 0 0,0-2 0,-1 0 0,-25 6 0,24-9-1783,-46 6-1,-21-7-5682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11.2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75 1352,'0'0'12208,"50"3"-10670,168 11-91,-159-13-984,-1-2 0,0-3 1,0-2-1,0-3 0,76-22 1,26-4-306,-138 32-765,40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49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2200,'0'0'13195,"112"213"-10986,-92-155-505,-11 3-776,-9 1-560,0 4-368,-19 8-392,-73 32-1520,9-19-1905,-5-18-3000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11.5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 0 296,'0'0'15243,"-14"218"-13738,23-124-153,16-3-688,-1-1-416,5-8-248,5-12 0,44-9-1504,-10-16-2337,-5-28-3153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11.9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62 1904,'0'0'16884,"287"-16"-16676,-238 3-208,-5 1 0,-5 0-1376,-20 4-1929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12.2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2985,'0'0'14269,"47"20"-12240,151 60-820,-126-49-671,-46-11-114,-21-15-355,-3-2-55,0-1 0,0 1-1,0 0 1,0 1 0,0-1-1,-1 0 1,0 0 0,1 1-1,-1-1 1,-1 1 0,1-1-1,0 1 1,-1-1 0,0 7 0,1-3-14,-2 0 0,1 0 0,-1 0 0,0 0 0,0 0 1,-1 0-1,-2 7 0,-6 6-22,0-1 0,-21 29 1,5-9-77,-5 10-92,-7 10-378,-46 95-1,83-151 549,-1 0 0,0 1-1,1-1 1,-1 1 0,1-1-1,0 1 1,1-1-1,-1 1 1,0 0 0,1-1-1,0 1 1,0 0 0,0-1-1,1 8 1,9-10-105,8-1 61,11 1 51,1-2-1,0-1 1,0-1-1,42-10 1,117-51-631,-158 53-1539,-16 3-3093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31.4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1 200,'0'2'17593,"14"9"-17402,14 5 519,2-2 0,45 15 0,-48-20-649,-1 1 0,0 1 1,-1 1-1,33 22 0,-54-31-65,0 0 0,-1 1 0,1-1 0,-1 1 0,1 0 0,-1 0 0,-1 0 0,1 0 0,0 0 0,-1 1 0,0-1 0,0 1 0,0 0 0,-1-1 0,0 1-1,0 0 1,0 0 0,0 0 0,-1 0 0,1 0 0,-1 0 0,-1 0 0,1 0 0,-1 0 0,0 0 0,0-1 0,-2 7 0,-1 1-84,0 0 0,-1 0 0,0 0 0,-1-1 0,-1 0 1,0 0-1,0-1 0,-1 0 0,-11 12 0,-81 65-772,8-9 349,90-77 501,-1 2 0,1-1 0,-1 0 0,1 0 0,0 1 0,0 0 0,0-1 0,0 1 0,1 0 0,-1 0 0,1 0 0,0 0 0,-1 0 0,1 0 0,1 0 0,-1 0 0,0 0 0,1 1 0,0-1 0,-1 0 0,2 4 0,-1-6 6,0-1 0,0 1 0,0 0 0,0-1 0,0 1 0,1-1 0,-1 1 1,0 0-1,1-1 0,-1 1 0,0-1 0,1 1 0,-1-1 0,1 1 0,-1-1 0,0 0 0,1 1 0,-1-1 0,1 1 0,0-1 0,-1 0 0,1 0 0,-1 1 0,1-1 0,-1 0 0,2 1 0,11 2-36,0 1 0,0-1 0,1-1 0,-1 0 0,18-1 0,78-3-204,-70 1 99,-27 0-67,-1 0 1,1 0-1,-1-2 0,0 1 0,0-1 1,0-1-1,0 0 0,-1 0 1,13-8-1,-11 5-756,-1 0-1,0-1 1,0-1 0,11-11-1,-16 13-420,-1 1 1,0 0-1,8-15 0,-13 20 1323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31.8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95 4265,'0'0'10586,"301"-12"-10530,-247-1-56,-20-11-1064,-10 3-3049,-19-3-2496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32.2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176 0 6849,'0'0'14460,"-5"209"-13236,5-143-680,0 16-544,-49 54-328,-4-17-4737,-15-13-6706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33.1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29 1336,'0'0'14607,"16"-2"-14220,74-11-136,114 0 0,-199 12-250,1 1 0,0 0 1,-1 1-1,1 0 1,0 0-1,-1 0 1,1 0-1,-1 1 0,10 4 1,-13-5-4,1 1 1,-1 0-1,0 0 1,0 0-1,1 1 1,-2-1-1,1 0 1,0 1-1,0-1 1,-1 1-1,1 0 1,-1-1-1,0 1 1,0 0-1,0 0 1,0 0-1,0 0 1,-1 0-1,1 5 1,2 14-186,-2-1 0,0 0 0,-1 0 1,-1 1-1,-2-1 0,0 0 1,-1 0-1,0 0 0,-2-1 1,-1 0-1,0 0 0,-2 0 0,-17 30 1,-42 55-410,50-78 569,17-26 20,1-1-1,0 0 1,-1 1 0,1-1-1,0 1 1,0-1 0,-1 0-1,1 1 1,0-1 0,0 1 0,0-1-1,0 1 1,0-1 0,0 1-1,-1-1 1,1 1 0,0-1-1,0 1 1,1-1 0,-1 0 0,0 1-1,0-1 1,0 1 0,0-1-1,0 1 1,0-1 0,1 1-1,-1-1 1,0 0 0,0 1 0,1-1-1,-1 1 1,0-1 0,0 0-1,1 1 1,-1-1 0,1 0-1,-1 1 1,0-1 0,1 0-1,-1 0 1,1 1 0,-1-1 0,0 0-1,1 0 1,-1 0 0,1 0-1,-1 1 1,1-1 0,-1 0-1,1 0 1,-1 0 0,1 0 0,-1 0-1,1 0 1,-1 0 0,0 0-1,1-1 1,39 1-224,-28-1 229,185 1 67,-196 0-55,1 0 0,0 0 0,-1 0 0,1 0 0,-1 0 0,1 0 0,-1 0 0,1 1 0,0-1 0,-1 0 0,1 1 0,-1-1 0,1 1 0,-1 0 1,0-1-1,1 1 0,-1 0 0,0 0 0,1 0 0,-1 0 0,0 0 0,0 0 0,1 2 0,0 0 26,-1 1 0,0-1-1,-1 1 1,1-1 0,-1 1 0,1-1 0,-1 1 0,-1 6 0,1-7-20,1 10 58,-2 0 1,0 0-1,-1-1 0,0 1 0,-1 0 1,0-1-1,-1 0 0,0 1 0,-1-2 1,0 1-1,-9 13 0,-47 79-774,58-124-3409,3-18 468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33.4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3225,'0'0'11370,"253"107"-11130,-160-107-240,-15 0-1376,-15-4-4025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33.9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6425,'0'0'6643,"20"2"-6199,68 8-66,-83-10-346,1 1 1,-1 0-1,1 0 1,-1 0-1,0 0 1,1 1-1,-1 0 1,0 0 0,0 1-1,0-1 1,-1 1-1,1 0 1,-1 0-1,1 1 1,-1-1-1,0 1 1,5 6 0,-5-3-26,-2-1 1,1 1 0,-1-1-1,0 1 1,0 0 0,-1 0 0,0 0-1,0-1 1,-1 1 0,1 0 0,-2 9-1,1-10-13,-1 0 1,0 0-1,0 0 0,0 0 0,-1 0 0,0 0 0,0 0 0,-1-1 0,1 1 0,-1-1 0,-1 1 0,1-1 0,-7 8 0,-5 3-108,0 0 0,-25 19 0,40-35 114,-1 4-375,10-3-54,35-3 258,-22 1 197,0 0 0,0 2 0,0 0 0,30 6 0,-49-5-7,0-1 0,1 1 1,-1 0-1,0-1 0,0 2 1,0-1-1,0 0 0,-1 1 1,1-1-1,-1 1 0,1 0 1,-1-1-1,0 1 0,0 0 1,0 1-1,0-1 0,-1 0 1,1 0-1,-1 1 0,0-1 1,0 1-1,0-1 0,-1 1 1,1 0-1,-1-1 0,0 1 1,0-1-1,0 1 0,0 0 1,0-1-1,-1 1 0,0-1 1,0 1-1,0-1 0,0 1 1,0-1-1,-3 5 0,-2 1 2,1-1-1,-1-1 0,-1 1 1,1-1-1,-1 0 0,0 0 0,-15 9 1,-2 1-389,-34 18 1,-6-5-2416,5-14-2421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34.7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156 82 144,'0'0'8278,"-24"-15"-5498,-74-42-316,65 47 6265,34 25-8136,1-1 0,1 1 0,1-1 0,0 0 0,0 0 0,11 21 0,6 18 439,-2 8-74,-3 1 0,-3 0 1,6 71-1,-4 192 398,-10-260-1356,-9-131 0,-17-97 0,3 31-5,6 19-110,-30-246-949,36 325 1026,4 44-61,7 58 38,13 52 529,62 216-1,-63-275-307,59 188 127,-72-242-287,-3-11 0,0-15 0,-1 16 0,-2-32 0,-1-1 0,-15-61 0,3 14-129,-3-57-748,11 70 144,-27-113-1,28 169 740,3 20-7,2 26-25,0 30-302,0-7 591,11 101 0,-7-136-695,2 0 1,0 0-1,8 20 0,-6-25-618,-1-1 0,2 0-1,0 0 1,16 22 0,19 9-7081,-8-17-1174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5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788 127 3225,'0'0'6761,"-11"-19"-4760,-34-59-37,44 76-1828,0 0 0,0 0 0,-1 0 0,1 0 0,0 1 1,-1-1-1,1 0 0,-1 1 0,0-1 0,0 1 0,0 0 0,1-1 0,-1 1 0,0 0 1,0 0-1,-1 0 0,1 0 0,0 1 0,0-1 0,0 1 0,-1-1 0,1 1 0,0 0 0,0-1 1,-1 1-1,1 1 0,0-1 0,0 0 0,-1 0 0,-1 2 0,-12-1 621,6 0-660,1 0 0,-1 1 0,1 0 1,0 0-1,-1 1 0,1 1 0,0-1 0,1 1 1,-1 1-1,1 0 0,0 0 0,0 0 1,0 1-1,1 0 0,-1 1 0,2 0 0,-1 0 1,-5 8-1,-6 8 18,1 1 1,1 0-1,2 1 1,-22 50-1,18-27 98,2 1-1,3 1 1,1 0-1,3 0 1,-3 56-1,3 261 474,10-264-618,0 76-43,-4 225-12,1-360-65,-13 75 0,13-107-81,-1 1-1,-1 0 1,0-1 0,0 1 0,-2-1 0,1 0-1,-1-1 1,-1 1 0,0-1 0,-10 10 0,13-16-259,-1-1 0,0 0-1,0-1 1,-1 1 0,1-1 0,0 0 0,-1-1 0,0 1 0,0-1 0,0 0 0,0 0 0,0-1 0,0 0 0,0 0-1,0 0 1,-1-1 0,1 0 0,0 0 0,0-1 0,-1 0 0,1 0 0,0 0 0,0-1 0,0 1 0,0-1-1,0-1 1,1 1 0,-10-7 0,7 3-712,0-1 0,0 0-1,-8-13 1,15 20 1044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35.0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95 2353,'0'0'15795,"170"4"-15043,-82-17-272,4 1-264,-4 0-216,14-13-776,-19 9-3473,-30-5-3945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35.4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6329,'0'0'15108,"10"221"-13572,5-122-688,4 8-848,5 45 0,-9-25-3681,-15-33-6665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36.5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73 1 520,'0'0'15366,"-13"0"-12807,-35 0-629,36 2 190,13 3-1282,11 4 101,17 0 98,0-2 0,47 7 0,32 7-145,-96-18-816,1 1 0,-1 1-1,1 0 1,-2 1 0,1 0-1,13 10 1,-19-12-58,-1 1 0,0 0 1,0 0-1,0 0 0,-1 0 1,1 1-1,-1 0 0,-1 0 1,1 0-1,-1 0 0,0 0 1,0 1-1,-1-1 0,0 1 1,2 10-1,0 7 0,-2 0 1,0 0-1,-3 28 1,1-20 5,-1-12-12,0 0 0,-2-1 1,0 0-1,-9 31 0,-32 70 63,29-86-59,3 1 1,0 0 0,-10 57-1,20-38-16,3-53 1,-1 0-1,1 0 0,-1 0 0,1 0 0,-1 0 1,1-1-1,0 1 0,-1 0 0,1 0 1,0 0-1,0-1 0,0 1 0,-1 0 1,1-1-1,0 1 0,0-1 0,0 1 1,0-1-1,0 1 0,0-1 0,0 0 1,0 0-1,0 1 0,0-1 0,0 0 0,1 0 1,-1 0-1,0 0 0,0 0 0,0 0 1,1-1-1,46 0 15,-40 0-11,4-1 9,1 0-1,-1-1 1,0-1-1,1 0 1,-2-1 0,1 0-1,0 0 1,-1-1-1,0-1 1,13-10 0,15-13 8,45-47 0,-71 64-29,85-88 35,-88 88-255,0 1 0,-1-1 0,0 0-1,-1-1 1,0 0 0,8-24-1,-15 38 84,-1-1 0,0 1 0,1-1-1,-1 0 1,0 1 0,0-1 0,0 0-1,1 1 1,-1-1 0,0 0 0,0 1 0,0-1-1,0 0 1,0 0 0,0 1 0,0-1-1,0 0 1,0 1 0,-1-1 0,1 0-1,0 1 1,0-1 0,-1 0 0,1 1 0,0-1-1,-1 1 1,1-1 0,-1 0 0,1 1-1,0-1 1,-1 1 0,1-1 0,-1 1 0,0-1-1,0 0 1,-25 0-7214,14 1 6146,-44 0-7349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37.0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29 3673,'0'0'11458,"34"8"-11218,15-16-72,14 0-40,10 4-56,5 0-64,-1 0-8,1-1-1128,-19 5-3097,-25-4-2352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37.5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3281,'0'0'12558,"50"1"-11725,164 8-215,-191-7-472,1 0 0,35 10-1,-46-8-65,0 1-1,0 1 1,12 6-1,-24-11-76,3 1 5,1 0 1,-1 1-1,0 0 1,0 0-1,0 0 1,-1 0-1,1 0 0,-1 1 1,0-1-1,0 1 1,0 0-1,0 0 1,-1 0-1,1 1 1,-1-1-1,0 1 1,2 7-1,-2 0 9,0 0-1,0 0 1,-2 0-1,1 0 1,-2 0-1,-1 13 1,0-14-15,-1 0 1,0 0 0,0 0-1,-1 0 1,0-1-1,-1 0 1,0 0-1,-1 0 1,0 0-1,-1-1 1,0 0 0,0-1-1,-10 9 1,-11 11-18,-1-2 1,-47 31-1,70-51 10,-1-1 0,0-1 0,0 1 0,0-1 0,-1-1 1,0 1-1,1-1 0,-1-1 0,0 1 0,0-2 0,-17 3 0,24-4-67,5 0-251,21-2 176,0 0-1,-1-2 0,33-10 1,-29 7 200,0 1 0,41-3 1,-6 8 224,-62 1-263,0 1-1,0-1 0,-1 0 0,1 1 0,0-1 1,0 1-1,-1-1 0,1 1 0,0 0 0,-1-1 0,1 1 1,0 0-1,-1-1 0,1 1 0,-1 0 0,1 0 0,-1-1 1,1 1-1,-1 0 0,0 0 0,0 0 0,1 0 1,-1-1-1,0 1 0,0 0 0,0 0 0,0 0 0,0 0 1,0 0-1,0 0 0,0 0 0,0 0 0,-1 1 0,-3 36 309,1-30-287,0 1 0,0 0 1,-1-1-1,0 0 0,-1 0 1,0 0-1,0-1 0,0 1 1,-1-1-1,0 0 0,-9 6 1,-8 8-58,-52 35 0,65-49-130,0-1 0,-1 0-1,0-1 1,-14 6-1,21-10-44,0 0-1,0 0 0,1 0 1,-1 0-1,0-1 0,0 1 0,0-1 1,0 0-1,0 0 0,0-1 1,1 1-1,-1-1 0,0 0 1,0 0-1,0 0 0,-6-3 0,6 1-260,-1 0 0,1-1 0,0 1-1,0-1 1,1 0 0,-1 0 0,1-1-1,-4-5 1,-35-55-4627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38.4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502 68 312,'0'0'9001,"-8"-11"-8580,-26-36-68,23 38-184,5 12-15,0 4-59,1 1 0,1 0 1,-1 0-1,-5 15 0,-5 11 173,-182 291 2024,107-182-1567,70-111-518,1 2 1,-27 70-1,40-88-181,1 1-1,1-1 1,1 0-1,0 1 1,1 0-1,0 0 1,2 0-1,0 0 1,3 19 0,-2-31-28,0 0 1,1 0 0,-1 0 0,1 0-1,1 0 1,-1-1 0,1 1 0,-1-1 0,1 1-1,0-1 1,1 0 0,-1 0 0,1 0-1,0-1 1,0 0 0,5 4 0,10 6-32,0-2-1,34 15 1,9 6 15,-55-28 25,-1 1 0,0 1 0,0-1 0,0 1 0,0 0 0,-1 0 0,0 0 0,-1 1 0,1 0 0,-1 0 0,0 0 1,-1 1-1,0-1 0,0 1 0,0-1 0,1 12 0,1 9 20,-2 0 0,-1-1 1,-2 39-1,0-36-23,1 55 36,0-13-108,-2 1 0,-15 95 0,5-105-636,2-1 1,0 71-1,7-89 394,1-35 215,0 0-1,0 0 1,1 0 0,0 0-1,1 0 1,0 0 0,0-1-1,1 1 1,0 0 0,1 0-1,0-1 1,8 17-1,41 57-24,-22-35 106,41 82 0,-35-40 36,-3 2 0,-4 1 0,23 136 0,22 286 101,-28-2-57,-15-133 32,-30-372-102,1 20-22,2 0 1,12 50-1,-16-77 18,0 0 0,0-1-1,1 1 1,-1 0 0,0-1 0,0 1 0,0 0 0,0 0 0,0-1 0,1 1 0,-1 0 0,0 0-1,0-1 1,1 1 0,-1 0 0,0 0 0,0 0 0,1 0 0,-1-1 0,0 1 0,0 0-1,1 0 1,-1 0 0,0 0 0,1 0 0,-1 0 0,0 0 0,0 0 0,1 0 0,-1 0 0,0 0-1,1 0 1,-1 0 0,0 0 0,1 0 0,-1 0 0,0 0 0,0 0 0,1 0 0,-1 0 0,0 0-1,1 1 1,-1-1 0,0 0 0,0 0 0,0 0 0,1 1 0,-1-1 0,0 0 0,0 0-1,1 0 1,-1 1 0,0-1 0,0 0 0,0 0 0,0 1 0,0-1 0,1 0 0,-1 1 0,0-1-1,0 0 1,0 0 0,0 1 0,0-1 0,5-8-148,-1 0-1,0-1 1,0 0 0,-1 0-1,0-1 1,0 1 0,-1 0-1,1-11 1,4-83-839,-5 57 434,7-131-2196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39.0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56,'0'0'9455,"8"14"-8042,-7-12-1338,1 3 42,0 0 0,1-1 0,-1 1 0,1-1 0,0 0 0,0 0 0,0 0 1,0 0-1,1-1 0,0 1 0,0-1 0,0 0 0,0 0 0,0 0 0,1-1 0,-1 1 1,1-1-1,-1 0 0,1 0 0,0-1 0,0 1 0,9 0 0,297 30 4762,259 10-790,-437-35-3781,-1 5 1,155 35-1,-244-37-305,75 17 41,1-5 0,150 8 0,-152-29-19,1-4 0,193-31-1,-127 2-29,355-14 0,-339 48 242,390-18 553,287-44-690,-619 61-520,-248-1 111,-1 2-1,1-1 1,-1 1 0,1 0 0,12 5 0,40 22-5265,-22-9-983,-10-10 325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39.3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51 1 7050,'0'0'3032,"-7"35"-1257,0-3-1326,-4 16 409,2 2 1,-5 96 0,12 10 1131,34 301 1,92 363 338,67 464-385,-169-1119-1915,120 673-14,-135-809-791,-2 0 0,2 35 0,-6 16-7877,-1-44-521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1:40.0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210 308 184,'0'0'6934,"-37"-12"-5022,-113-37 158,127 40 3048,23 9-5092,0 0 0,0 0 0,1 0 0,-1 0 0,0 0 0,0 0 0,0-1-1,0 1 1,0 0 0,0 0 0,0 0 0,0 0 0,0 0 0,0 0 0,0 0 0,1 0 0,-1 0 0,0 0-1,0 0 1,0 0 0,0 0 0,0 0 0,0 0 0,0-1 0,0 1 0,0 0 0,0 0 0,0 0 0,0 0-1,0 0 1,0 0 0,0 0 0,0 0 0,0 0 0,0 0 0,0-1 0,0 1 0,0 0 0,0 0-1,0 0 1,0 0 0,0 0 0,0 0 0,0 0 0,0 0 0,0 0 0,0 0 0,0-1 0,0 1 0,0 0-1,0 0 1,-1 0 0,1 0 0,0 0 0,0 0 0,0 0 0,0 0 0,0 0 0,0 0 0,0 0 0,0 0-1,30 0-638,-21 0 1310,102 0 778,684 13 3719,225-13-3193,-604-32-1950,376-17-37,-293 49-28,86-3-196,-567 3-8,0-2 0,1 0 0,-1-1 1,0-1-1,29-11 0,-37 11-368,-1 0 0,1-1 0,-1 0-1,0 0 1,-1-1 0,0 0 0,0-1 0,0 0 0,0 0 0,-1 0 0,7-10 0,-10 9-1125,1 1 1,-1-1 0,-1 0 0,1 0 0,2-10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46.4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98 277 3545,'0'0'6178,"-16"4"-4343,-65 23 11588,81-27-13358,30 1 1881,-29-1-2056,94-5 1147,0-5 1,129-30-1,-75 12-659,1372-183 1816,-991 197-2004,-399 15-179,-84-2-11,-1 3 0,48 8 0,-117-12-2345,0 1 0,-29 4 0,-29 4-6091,-19 7-4187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5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3169,'0'0'8818,"248"0"-7122,-121 0-448,19 0 8,9 0-199,1 0-585,-5 0-472,-10-4-16,14 4-2169,-33 0-2184,-30 0-704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47.4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443 1 5185,'0'0'12569,"0"8"-9861,-1 17-2097,-1 0 0,-2-1 0,0 1 0,-2-1 1,0 0-1,-2 0 0,-16 33 0,-93 160 66,61-121-294,-157 271 272,212-364 316,4-3-651,43-4 177,-1-1 1,0-2 0,0-3-1,67-23 1,-17 6 2,71-18 241,464-110-60,-591 148-681,0 2 0,60-1 0,-99 6-2,1 0 1,-1 0-1,0 0 0,0 0 1,1 0-1,-1 0 0,0 0 1,1 0-1,-1 0 0,0 0 1,0 0-1,1 0 0,-1 0 1,0 0-1,0 0 0,1 0 1,-1 0-1,0-1 0,0 1 1,1 0-1,-1 0 0,0 0 1,0 0-1,0-1 0,1 1 1,-1 0-1,0 0 0,0 0 1,0-1-1,0 1 0,1 0 1,-1 0-1,0-1 0,0 1 1,0 0-1,0-1 0,0 1 1,0 0-1,0 0 0,0-1 1,0 1-1,0 0 0,0 0 1,0-1-1,0 1 0,0 0 1,0-1-1,0 1 0,0 0 1,0 0-1,-1-1 0,-8-12-974,-6 6-995,0 1 0,-1 0 0,1 2 0,-1-1 0,0 2 0,0 0 0,-24-1 0,1-1-3836,-12-4-2658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47.7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 0 9090,'0'0'17436,"-24"275"-15612,24-135-624,0 20-392,0 12-607,0 42-201,9 52-961,26-40-2920,-1-37-6761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54.8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141 12 4841,'0'0'7150,"-15"-2"-6485,-45-6-77,59 8-551,0-1 0,-1 1-1,1 0 1,-1 0 0,1 0 0,0 0-1,-1 0 1,1 0 0,-1 0-1,1 0 1,0 1 0,-1-1 0,1 1-1,-1-1 1,1 1 0,-2 0 0,-3 14 222,4-5-76,-7 25 401,2 0 0,1 1-1,-1 37 1,3 117 1199,4-171-1661,1 81 291,5 0 1,4-1 0,23 103 0,-10-99-457,5-2 1,3 0 0,60 127-1,-54-161-510,-33-61 274,-1-1 1,1 0-1,0 0 1,0-1-1,1 1 1,-1-1 0,1 0-1,0 0 1,7 4-1,-12-8 139,1 0 0,0 1 0,0-1 0,0 0 0,0 1 0,-1-1-1,1 0 1,0 0 0,0 0 0,0 0 0,0 0 0,0 0 0,0 0 0,-1 0-1,1 0 1,0 0 0,0 0 0,0-1 0,0 1 0,-1 0 0,1 0 0,0-1 0,0 1-1,0-1 1,-1 1 0,1-1 0,0 1 0,-1-1 0,1 1 0,0-1 0,-1 0-1,1 1 1,-1-1 0,1 0 0,-1 0 0,1 1 0,-1-1 0,0 0 0,1 0-1,-1 0 1,1-1 0,8-38-3614,-9 38 3416,6-54-4631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55.3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0 420 7786,'0'0'7529,"55"-38"-6851,185-120-214,-210 140-322,0 1-1,1 1 1,1 2 0,0 1 0,40-10-1,-25 8 92,42-12 130,0 4 0,2 4 0,0 3 0,0 5 0,109 0 0,-144 11-350,139 3-25,-153 0 3,-1 2 0,67 16 0,-42-7-519,0-2-1,79 3 1,-140-15 518,-3 0-5,0 0 0,-1 0 0,1 0 0,0 0 0,0 0 1,-1 1-1,1-1 0,0 1 0,0-1 0,-1 1 0,1 0 0,-1-1 0,1 1 0,0 0 0,-1 0 0,0 0 0,1 0 0,-1 0 0,0 1 0,3 1 0,-3 1-3,0-1 0,0 1-1,0-1 1,-1 1 0,1 0 0,-1-1-1,0 1 1,0 7 0,0-11 20,-2 128 1569,6 167-848,6-219-288,29 109 0,-4-27-5,-13-15-665,-6 2 1,-4 163-1,-12-300 88,0 15-916,0 0 0,-8 44 1,7-61 539,-1 0 0,1 0 1,-1 0-1,0-1 1,-1 1-1,0-1 0,0 1 1,0-1-1,0 0 1,-1 0-1,0 0 0,0 0 1,0-1-1,0 1 0,-8 5 1,5-6-708,0 0 0,0-1 0,-1 1 0,-7 2 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55.6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74 8802,'0'0'5049,"248"0"-2737,-112 0-607,19-16-673,6-4-336,-1 3-240,-19 5-256,-14 4-200,-5 8-1240,-35 0-2649,-33 0-3136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57.2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1 629 1872,'0'0'10737,"33"-18"-9931,-8 4-650,29-15 159,1 2-1,91-32 1,-95 44-114,2 2 1,-1 2-1,2 3 1,-1 2-1,1 2 0,57 4 1,-96 1-135,-1 2 0,0-1 0,-1 2 1,1 0-1,-1 0 0,1 2 0,-1-1 1,-1 2-1,1-1 0,-1 2 0,0 0 1,-1 0-1,0 1 0,17 17 0,8 12 66,-2 2 1,45 68-1,-74-101-129,42 62 77,56 111-1,-81-134 51,-3 0-1,-1 2 0,19 86 1,1 86 321,-22-111-285,33 116 0,-39-190-160,2-2 0,1 0 0,1 0 0,2-1-1,1-1 1,1-1 0,35 44 0,0-18-15,1-3-1,84 63 1,-117-98 3,16 11-6,1-1 0,75 40 1,-85-54 8,0-2 1,1-1 0,0-1-1,1-1 1,39 6 0,33-5 124,0-4 1,135-9 0,-212 2-138,95-8 17,156-33 0,-51 5-28,14-3-141,-193 29 94,0-2-1,0-2 1,45-22-1,278-164-525,-293 157 245,-67 39 333,0 0-1,-1 0 1,0-1-1,0 0 1,0 0-1,-1-1 1,0 0-1,0 0 1,0-1-1,-1 1 1,-1-2-1,1 1 0,-1 0 1,-1-1-1,1 0 1,-2 0-1,1-1 1,-1 1-1,2-10 1,7-52 199,8-118 0,-13 98-148,7-403 753,-14 480-698,-2-19 271,-1 1 1,-2-1 0,-1 1 0,-13-37-1,-4-24 148,15 42-394,3 1-1,1-1 1,8-101-1,-1 125-125,2-1-1,0 1 1,2 0 0,1 1 0,1 0-1,2 0 1,0 1 0,2 0-1,0 1 1,23-30 0,-26 42-5,1 0 0,1 0-1,0 1 1,0 0 0,1 1 0,0 1 0,1 0 0,0 1 0,1 0-1,0 1 1,0 0 0,0 2 0,29-7 0,4 1-71,1 3 1,0 2-1,60-1 1,-61 6 76,25-2 8,103 9 0,-159-4 14,0 1 0,0 1-1,0 0 1,-1 1 0,1 1-1,-1 1 1,-1 0-1,1 1 1,25 18 0,-22-12 16,-2 2 1,0-1 0,0 2 0,-2 0-1,0 1 1,18 29 0,-8-6 37,-2 1 0,23 59 0,23 90 53,-57-155-108,112 371 139,-105-324-92,-3 1 0,8 170 0,-23-33 11,-2-192-17,-1 1-1,-2-1 0,-1 0 1,-1 0-1,-2 0 0,-1-1 1,-23 50-1,0-13 188,-3-3 0,-47 64 0,53-87-73,-2 0 0,-2-2 0,-1-1-1,-1-2 1,-2-2 0,-54 37-1,32-31 71,-2-2-1,-1-3 1,-122 45-1,-522 131-315,-16-53-35,474-106 106,-98 14-207,230-49 110,-119 1 0,216-16 111,-242-1 120,197-3-62,0-2 0,-66-16 0,-144-44 165,189 42-197,-96-43 1,137 46-37,0-3-1,2-1 1,0-2 0,2-2 0,1-2 0,2-1 0,1-2 0,-57-69 0,-1-21-4,-113-195 0,161 243 2,11 20 27,-240-413-360,223 367 132,3-3 0,-58-186 0,93 234 120,2-1 0,3 0 0,3-1 0,0-99 0,6 140 23,1 1 0,0 0 0,1-1 0,1 1 0,1 0 0,0 0 0,8-18 0,-6 22-132,0 1-1,1 0 1,0 0-1,1 0 1,1 1-1,0 1 1,0-1 0,1 1-1,21-16 1,12-4-2018,1 2 1,0 3-1,89-37 1,-10 18-3197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58.2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893 114 4929,'0'0'5543,"-45"-19"-4295,-145-58-287,182 74-872,0 0-1,0 0 1,0 1-1,0 0 1,0 1-1,0-1 1,-1 1-1,1 1 1,-9 0-1,13 1-39,0 0 0,1 0-1,0 1 1,-1-1-1,1 1 1,0 0 0,0 0-1,-1 0 1,1 0-1,1 0 1,-1 1 0,-3 3-1,1-1 4,-7 7 60,1 0 1,0 1 0,1 0-1,-11 20 1,-34 69 276,53-98-374,-31 67 242,3 1 0,3 2 0,-25 106 0,24-46-109,-11 147 0,30-168-4,7 151 0,4-235-79,2 1 0,1-1 0,1 0 0,1 0 0,2-1 0,1 0 0,1 0 0,1-1 0,2 0 0,1-2 0,0 1 0,22 24 0,-26-36-34,1 1 0,1-2-1,0 1 1,1-2-1,0 0 1,1-1 0,1 0-1,0-1 1,0-1 0,1 0-1,33 11 1,-28-13-20,1-1 1,0-1 0,0-1-1,0-1 1,0-2 0,1 0 0,-1-1-1,0-1 1,29-6 0,-16 0 26,0-2 1,-1-2 0,0-1 0,0-2-1,51-28 1,-6-5 8,78-60 0,-63 37-33,159-154-1,-212 180-66,-1-2 0,-3-1 0,-2-2 0,-1-1 0,40-82 1,-61 100 50,-1-1 0,-2 0 1,-1-1-1,-1-1 0,-2 1 1,-1-1-1,-3 0 1,1-54-1,-4 69 29,-1-1 1,-1 1-1,0 0 1,-2-1-1,0 1 1,-2 1-1,0-1 1,-1 1-1,-1 0 1,0 0-1,-2 1 1,0 0-1,-1 1 0,-16-20 1,7 13-12,0 1-1,-2 1 1,-1 1 0,-1 0 0,0 2 0,-2 1-1,0 1 1,-1 1 0,0 2 0,-2 0-1,1 2 1,-60-16 0,28 14-10,0 2 0,-1 4 1,-1 2-1,1 3 0,-99 7 1,110 0 52,0 3 1,1 2 0,1 2 0,-1 2 0,2 2-1,0 2 1,1 2 0,1 2 0,0 2-1,2 2 1,1 2 0,1 2 0,-38 36-1,47-37-14,1 3 0,1 0 0,2 2 0,2 1-1,0 1 1,3 1 0,1 1 0,2 1 0,1 1-1,2 1 1,2 0 0,1 1 0,3 1 0,1 0 0,-6 61-1,11-50-42,3 1 0,2-1 0,8 66-1,-5-95-24,2 0-1,0-1 1,2 1-1,0-1 1,2 0-1,0-1 1,2 0-1,0-1 1,21 29-1,-22-35-24,2 0 0,0 0 0,0-1 0,2-1-1,-1 0 1,2-1 0,-1 0 0,2-2 0,0 1-1,0-2 1,0 0 0,1-1 0,1-1 0,33 10-1,-30-12-23,1-2-1,0 0 0,0-1 0,0-1 1,0-1-1,0-1 0,0-1 0,0-1 0,-1-1 1,1-1-1,-1-1 0,0 0 0,27-13 1,-6-4-211,-1-2 1,-2-2 0,0-1-1,49-48 1,-24 13-1201,82-102 1,-117 127 501,-1-2 1,27-49-1,-44 69 515,-1-2-1,-1 0 0,-1 0 1,0 0-1,-2-1 0,4-27 1,-3-42-1585,-6 19-355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40.3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758 136 3833,'1'4'11134,"2"8"-8962,-2-26 337,-1 9-2361,-1 4-25,1-1 0,0 1 0,-1-1 0,1 1 0,-1 0 0,0-1 0,1 1 0,-1 0 0,0 0 0,0 0-1,0-1 1,0 1 0,0 0 0,0 0 0,0 0 0,0 0 0,0 0 0,0 1 0,-1-1 0,1 0 0,-2 0 0,-36-16 548,26 13-470,-9-5-81,0 2-1,-1 1 1,0 1-1,0 1 1,0 1-1,0 1 1,-43 1-1,58 2-63,0 0 1,1 1-1,-1 0 0,0 0 0,1 0 0,-1 1 0,1 0 0,0 1 1,0 0-1,0 0 0,0 0 0,1 1 0,-1 0 0,1 0 1,0 0-1,1 1 0,0 0 0,-6 7 0,-8 12 198,1 1-1,2 1 0,-18 37 1,16-25-10,1 2-1,2 0 1,2 1 0,-14 83 0,18-58 91,3 0 0,4 100 0,3-152-315,0 0 0,1 0 0,0 0 0,1 0 0,1-1 0,0 1 0,1-1 1,1 0-1,0 0 0,1-1 0,0 0 0,1 0 0,0-1 0,1 0 0,1 0 0,0-1 0,0 0 0,1-1 0,1 0 0,0-1 0,0 0 0,0-1 0,1 0 0,1-1 0,-1 0 0,1-1 1,19 5-1,3-3 9,1-1-1,-1-2 1,1-2 0,0-1 0,1-2 0,46-5 0,-72 3-20,0-1-1,0 0 0,0-1 0,-1 0 0,1-1 1,-1 0-1,0-1 0,-1 0 0,1 0 1,-1-1-1,0-1 0,-1 0 0,11-11 0,0-2 15,0-1 0,-2-1 0,-1-1 0,21-38 0,-22 32-34,-1-1 1,-1 0 0,-2-1 0,-1-1-1,-2 1 1,-1-2 0,-1 1 0,-3-1-1,2-52 1,-8-56-30,1 123 37,-2 1-1,0-1 1,-1 1 0,-1 0-1,-11-25 1,0 6 0,-2 2-1,-31-47 1,37 65 4,-1 0 0,0 1 0,-1 1 0,-1 0 0,0 0 0,-23-15 0,31 25 2,-1 1 0,1 0 1,-1 0-1,0 1 0,0 0 0,0 1 0,0-1 0,-14-1 0,-3 2 0,-40 1-1,39 1-3,6 1 1,0 1 0,0 0 0,0 2 1,0 0-1,1 1 0,-34 14 0,11 0 64,-73 44 1,95-49-54,0 1 0,0 1 0,2 1 0,0 1 1,1 0-1,1 1 0,1 1 0,0 1 0,1 0 1,2 0-1,-14 32 0,9-12 69,1 0 0,2 1 0,3 0 0,1 1 0,-7 68 0,11-42 84,7 121 1,1-174-152,0 0 1,1 0-1,1 0 1,1-1-1,0 1 1,1-1-1,1 0 1,8 14 0,6 5 12,1-1 0,29 34 0,-47-62-107,0-1 0,0 1 1,0-1-1,1 0 0,0 0 0,0 0 1,0-1-1,0 1 0,0-1 1,6 2-1,-8-4-93,1 0 0,-1 0 1,0-1-1,1 1 0,-1-1 0,0 0 0,1 0 1,-1 0-1,1 0 0,-1 0 0,0-1 0,1 0 1,-1 1-1,0-1 0,1 0 0,-1-1 0,0 1 1,0-1-1,4-2 0,-3 1-776,1 0 0,-1-1-1,1 0 1,-1 0 0,0 0 0,-1 0 0,6-8-1,22-43-10841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42.9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1117 3657,'0'0'7855,"3"37"-6699,13 122 63,11-4 1156,-11-70-953,-1 17-236,5-1-1,55 170 1,-59-232-955,1 0 1,1-1-1,41 60 0,-41-74-52,1 0 0,1-1 0,0-1 0,2-1 0,1-1-1,25 18 1,-38-31-123,-1-2 0,1 1 0,0-1 0,0 0 0,1-1 0,0-1-1,-1 1 1,18 2 0,2-3 432,58 0 0,-80-3-382,-2 0-62,-1-1 0,1 0 1,0 0-1,0 0 0,-1-1 1,1 0-1,0 0 0,-1 0 1,0-1-1,1 1 0,-1-1 1,0-1-1,-1 1 0,6-5 1,7-8-1,-1 0 0,20-27 0,-7 9 8,-10 14-55,0-1 0,-2-1 0,0-1 0,-2-1-1,0 0 1,-2 0 0,18-44 0,20-117-322,-36 121-12,3 0 0,33-78 0,-37 117 332,2 0 1,0 1 0,2 0-1,0 2 1,26-25 0,-9 9-2,10-14-6,64-67-22,-99 112 38,0 0-1,1 0 1,-1 1-1,1 0 1,0 1 0,1 0-1,20-5 1,19-9 22,-7-2-6,-27 12-15,0 1 1,0 0-1,0 1 1,1 1-1,0 1 1,0 1-1,1 0 1,28-2-1,-36 6 25,1 0-1,-1 0 0,0 1 1,0 1-1,0 0 0,0 0 1,19 7-1,-12-3 27,1 0 0,0-1 0,0-1 0,35 2 0,-31-4-32,1 1 1,28 9-1,-44-10 9,0 1-1,0 0 1,0 1-1,-1 0 1,1 0-1,-1 1 1,0-1 0,0 2-1,12 11 1,-2-1 34,1 0 0,0-1 0,1 0 0,0-2 0,1 0 0,1-2 0,27 12 0,-35-18-6,-1 1-1,0 0 1,0 0 0,-1 1-1,0 1 1,0 0 0,-1 0-1,0 1 1,0 1 0,-1-1-1,0 1 1,-1 1 0,0 0-1,-1 0 1,11 20 0,0 10 234,2-1 1,1-1-1,53 70 0,-62-94-243,-1 1 0,0 0 0,-1 0 0,-1 1 0,0 1 0,-2-1 0,0 1 0,-1 1 0,0-1 0,-2 1 0,4 27 0,-3-9 117,1 0 0,1 0 0,3-1 0,1 0 0,29 65 0,-18-60-127,3 0 0,1-2 0,2-1 0,41 44-1,-61-74-10,0 0 0,0-1-1,1 0 1,0 0 0,0-1 0,0 0-1,1 0 1,0-1 0,0-1-1,1 0 1,-1 0 0,16 3-1,4-2-2,1-1-1,0-2 0,37-1 1,-58-2-13,0 0 0,0-1 1,-1 0-1,1 0 1,0-1-1,-1 0 1,1-1-1,-1 0 1,0-1-1,-1 0 1,1 0-1,-1-1 1,0 0-1,0 0 1,0-1-1,-1 0 1,0 0-1,11-16 0,-1 0 7,-2-1 0,0 0 0,-1-2 0,-2 1 0,15-42 0,-12 12-8,-2 0 0,-3-1 1,6-86-1,-7 52-27,11-406-190,-21 461 202,0 0-1,-2 0 1,-2 1-1,-1 0 1,-2 0-1,-12-36 1,-17-24 90,-5 2 0,-71-118 0,38 91-18,-100-119 1,149 206-34,-1 2 0,-2 0-1,-41-32 1,47 44 51,-1 2-1,-1 0 1,-1 2 0,0 1-1,-39-15 1,19 13 105,-1 2 0,-1 2 0,-59-6 0,-146-1-20,237 17-201,-128-16 27,97 9 0,-83-3 0,115 11 0,0 1 0,0 1 0,-1 0 0,1 1 0,1 1 0,-1 0 0,0 1 0,1 0 0,-26 15 0,-163 67 0,46-23 0,-75 31 0,128-54 0,58-20 0,2 1 0,0 2 0,2 2 0,0 2 0,2 2 0,2 1 0,-45 47 0,-217 276 0,285-334 0,-3 3 0,2 0 0,0 1 0,2 1 0,0 1 0,2-1 0,1 2 0,1 0 0,1 0 0,2 1 0,0 0 0,2 0 0,1 0 0,2 1 0,0 28 0,0 52-15,9 173-369,39 3-5309,-35-229 3173,15 98-7872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43.9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283 1 4169,'0'0'7846,"-25"16"-7097,13-8-644,2-3-2,0 1 0,0 1 0,1-1 0,0 2 0,0-1 0,1 1 0,0 0 0,0 1 0,1 0 0,0 0 0,0 1 0,1 0 0,1 0 0,-1 0 0,2 1 0,-1 0 0,-4 21 0,-32 180 1723,10 1 0,-5 333-1,35-517-1834,2 1 0,2 0 0,0 0-1,15 57 1,-13-73-250,0-1-1,0 0 1,2 0-1,-1 0 1,2-1-1,0 0 1,0 0-1,1-1 1,0 0-1,1 0 1,1-1-1,18 14 1,-3-6-1191,1-1 0,1-1 0,1-2 0,-1-1 1,44 14-1,26-3-4031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1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1 1 5409</inkml:trace>
  <inkml:trace contextRef="#ctx0" brushRef="#br0" timeOffset="1">1 1 5409,'204'57'1945,"-189"-52"-1105,14-5 816,19 0-88,25 0 41,20 0-113,14 0-608,14 0-408,1 0-232,9 0-152,-4 4-96,-1-4-16,1 4-528,33-4-1656,-33 0-553,-20 0-2024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2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7994,'0'0'5633,"64"217"-3145,-1-126-711,15 7-657,9 5-368,10 4-248,-4-5 120,-10 1-528,-10-9-96,-15 1-552,-14-9-1016,-10 12-2457,-10-20-544,-14-24-704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5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7250,'0'0'8665,"-136"234"-8233,126-139 177,5-1-145,5-8-136,0-12-248,0-12-80,10-13-784,24-20-753,24-29-823,-4 0-1369,-10-17-1088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3:44.7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141 169 5897,'0'0'12303,"30"-8"-11022,97-28-300,-95 27-492,52-23 0,-57 20-390,-21 10-11,-81 2-356,23-2 282,0 2-1,0 3 0,-73 13 1,34 4 4240,95-20-3751,24-2-110,0-1 1,-1-2 0,1-1-1,51-19 1,3 1 63,-56 17-354,0 1 0,1 1 0,50-2-1,-120 9-219,0 2-1,0 2 1,0 2 0,0 1-1,-69 26 1,49-17 117,56-14-16,14-4-48,38 0 114,0-3 0,0-2 0,85-20 0,126-31-1304,-207 50-1212,70-1-1,-9 7-4803,-22 0-1342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4:34.4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10949 0 4329,'0'0'8479,"-19"0"-6781,-120 0 1641,120 1-2938,1 1 1,0 0-1,0 1 0,0 1 0,0 1 0,-25 10 0,-106 56 848,72-32-688,-506 257 1274,-706 477-1,436-218-1138,823-537-670,-623 392 175,3 42-197,462-310 3,-349 255 85,310-242-76,-60 39-19,-954 695-42,708-511 178,61-46-21,34 38-95,39 27 136,380-378-144,-145 152 71,-113 113-49,-21-25 109,-571 457 153,806-657-294,-241 233 34,278-260-553,13-16-5183,26-35-2784,18-26 672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4:34.8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1348 0 5641,'0'0'7977,"-41"27"-5993,-3 0-1489,-5 3 57,1 2 1,2 2 0,-63 61 0,-31 43 603,7 6 0,-153 216 0,199-234-921,5 5 0,7 3 1,-90 218-1,157-333-251,0 0 0,2 1 0,0 0 1,2 0-1,0 1 0,1-1 0,0 23 0,3-41 20,0-1 0,0 1-1,0 0 1,0 0 0,1 0 0,-1-1-1,1 1 1,-1 0 0,1-1 0,0 1-1,-1 0 1,1-1 0,0 1 0,0-1-1,0 1 1,0-1 0,1 1 0,-1-1 0,0 0-1,0 0 1,1 0 0,-1 0 0,1 0-1,-1 0 1,1 0 0,0 0 0,-1 0-1,1-1 1,0 1 0,-1 0 0,1-1-1,2 1 1,8 0 72,-1 0-1,0 0 1,1-1 0,14-1 0,2 0 171,27-2 90,1-1 1,-1-3 0,-1-3 0,88-26-1,205-91 177,-177 61-343,292-91 293,-226 105-2318,-165 42-1984,100-2-1,-35 11-5966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54.4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2489,'0'0'5889,"15"250"-5025,-1-172 264,1-8-696,0-13-296,-1-12-136,-14-28-856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54.7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1 428 6137,'0'0'5904,"42"-20"-4173,300-142 1127,89-3-1894,-359 144-956,0 3 0,2 3 0,0 3 0,86-2 0,-143 14-6,38 0 19,-53 0-18,1 1 0,-1-1 1,1 0-1,-1 1 0,0-1 1,0 1-1,1 0 0,-1 0 1,0 0-1,0 0 0,0 0 1,0 0-1,0 1 0,0-1 0,0 1 1,2 2-1,-2 0 2,0 0-1,-1 0 1,1-1 0,-1 1-1,0 0 1,-1 0 0,1 1-1,-1-1 1,1 0-1,-1 0 1,-1 6 0,0 0 11,0-1 1,0 1 0,-1-1-1,-4 13 1,1-10-7,0-2 0,-1 1 1,0-1-1,-1 0 0,0 0 0,-13 14 1,-58 51-43,77-74 30,-37 33-549,-1-2 0,-2-1-1,-73 40 1,82-54-761,-1-2 0,0-2 0,-1-1 0,0-1-1,-68 11 1,-13-13-4003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55.0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82 5729,'0'0'6343,"0"39"-5202,1 124-638,-1-158-506,0 11 73,1 1-1,4 26 1,-5-42-96,0 0 0,0 1 0,1-1 0,-1 0 0,1 0 0,-1 0 1,1 0-1,-1 0 0,1 1 0,0-1 0,-1 0 0,1 0 0,0-1 0,0 1 0,0 0 0,0 0 1,0 0-1,0 0 0,0-1 0,0 1 0,0-1 0,0 1 0,0-1 0,1 1 0,-1-1 0,0 1 0,0-1 1,0 0-1,1 0 0,0 1 0,0-1-105,-1 0 1,0 0 0,0 0-1,1 0 1,-1 0-1,0-1 1,0 1-1,0 0 1,0 0 0,1-1-1,-1 1 1,0-1-1,0 1 1,0-1-1,0 1 1,0-1 0,0 0-1,0 0 1,0 1-1,1-3 1,14-23-1575,-11 16 1106,46-97-3075,-27 54 3164,39-65 0,-60 113 744,-1 1 0,1 0-1,0-1 1,0 1 0,1 0 0,-1 1 0,1-1 0,-1 0-1,1 1 1,0 0 0,1 0 0,-1 0 0,0 1-1,1-1 1,0 1 0,-1 0 0,1 0 0,0 1-1,0 0 1,0-1 0,0 2 0,0-1 0,0 0-1,9 1 1,-12 0-131,-1 0-1,1 1 1,-1-1-1,1 0 1,-1 1-1,1-1 1,-1 1-1,1-1 1,-1 1-1,0 0 1,1-1-1,-1 1 1,0 0-1,1 0 1,-1 0-1,0 0 1,0 0-1,0 0 1,0 0-1,0 1 1,0-1-1,-1 0 1,1 1-1,0-1 1,0 0-1,-1 1 0,1-1 1,-1 1-1,1-1 1,-1 1-1,0-1 1,0 3-1,2 8 212,-1 0 0,-1-1-1,-1 19 1,0-8 65,0-5-312,0 0-1,-1-1 1,-1 1-1,-1-1 1,0 0-1,-1 0 1,-1 0-1,0 0 1,-1-1-1,-1 0 1,0-1-1,-1 0 1,-1 0-1,0-1 1,-17 17-1,8-10-62,-1-1 0,-33 24 0,10-8-104,41-34-62,8-2-236,18-7 215,44-19-1,-48 18 159,-1 1 0,1 0 0,0 2 0,40-8 0,-59 14-29,0 0-1,1-1 1,-1 1-1,0 0 1,1 0-1,-1 0 1,0 0-1,1 0 1,-1 0-1,0 1 1,1-1-1,-1 0 1,0 1 0,1-1-1,-1 1 1,0-1-1,0 1 1,0-1-1,1 1 1,-1 0-1,0 0 1,0-1-1,0 1 1,0 0 0,0 0-1,-1 0 1,1 0-1,1 2 1,-1-1-178,-1 1 0,0-1 0,1 0 0,-1 1 0,0-1 0,0 1 1,0-1-1,-1 0 0,1 1 0,0-1 0,-1 0 0,0 1 0,1-1 0,-1 0 1,0 1-1,-3 3 0,-1 3-805,-1 0-1,0-1 1,-13 14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55.3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0 686 5729,'0'0'9114,"360"-218"-7281,-214 116-873,0-1-528,-10 9-264,-19 16-88,-25 24-80,-19 26-1496,-29 19-2321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55.6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64 0 5857,'0'0'9658,"-58"300"-7241,53-181-1121,5 4-848,0 5-240,0-9-208,0-9-96,0-15-1600,0-34-1417,5-93-8641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56.0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50 3257,'0'0'6947,"40"-6"-6666,9-2-200,62-2-1,-109 10-75,0 0-1,0 0 1,0 0 0,0 0-1,0 1 1,0-1-1,0 0 1,0 1-1,0-1 1,0 1-1,-1 0 1,1-1 0,0 1-1,0 0 1,-1 0-1,1 0 1,0 1-1,-1-1 1,1 0 0,-1 1-1,0-1 1,1 0-1,-1 1 1,0 0-1,0-1 1,2 4-1,-2-1 10,0 0 0,0 1 0,-1-1 0,1 0 0,-1 0 0,0 1 0,0-1-1,-2 8 1,1 3 38,1 2-3,0 1 0,-1-1 0,0 0 1,-2 1-1,0-1 0,-1 0 0,-1-1 0,-7 20 0,-3-11 18,10-17-48,1 0 0,-1 0 0,2 1-1,-1-1 1,-3 15 0,29-40-517,-6 2 298,-5 4 61,0 0 0,1 0 1,1 1-1,-1 1 0,2 0 0,-1 1 0,30-13 0,-28 20 125,-15 2 15,1 0 0,0 0-1,-1 0 1,1 0 0,-1 0 0,1 0 0,-1 0-1,1 0 1,-1 0 0,0 0 0,0 0 0,1 0-1,-1 0 1,0 0 0,0 0 0,0 1 0,0 0-1,0 59 193,-3-1 0,-2 1 0,-24 103-1,24-140-107,0 1-1,2 0 1,1 0-1,0 0 1,4 36-1,-2-61-81,0 1 0,0-1 0,0 0 0,0 1 0,0-1 0,0 0 0,0 1 0,1-1 0,-1 0 0,0 0 0,0 1 0,0-1 0,0 0 0,1 0 0,-1 1 0,0-1 0,0 0 0,1 0 0,-1 1 0,0-1 0,0 0 0,1 0 0,-1 0 0,0 0 0,1 1 0,-1-1 0,0 0 0,1 0 0,-1 0 0,0 0 0,0 0 0,1 0 0,-1 0 0,0 0 0,1 0 0,-1 0 0,0 0 0,1 0-1,-1 0 1,0 0 0,1 0 0,-1 0 0,0 0 0,1-1 0,-1 1 0,6-1 30,-1 0-1,0 0 0,1 0 0,-1-1 1,0 0-1,0 0 0,0 0 0,0-1 1,0 0-1,-1 0 0,1 0 0,-1 0 1,0-1-1,0 0 0,0 0 0,0 0 1,-1 0-1,5-8 0,10-14 42,-1-1 0,14-31-1,-27 51-66,41-89-301,38-123 0,-82 216 273,53-163-2342,-17 18-2527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56.3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67 1576,'0'0'18188,"63"-5"-17684,15-11 88,-1 0-279,1 3-137,-15 1-176,-9 8 0,-10 4-657,-5 0-2847,-10 0-2458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56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6465,'0'0'6522,"311"-13"-5586,-228 9-512,-5 0-200,-5 0-224,-20 0-288,-14 0-1496,-19-4-1977,-20 4 216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56.6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150 0 6537,'0'0'3905,"-3"39"-1566,-2 5-1451,-1 6 356,2 1 0,3 0 0,6 78 0,12-38 161,40 130 0,-19-85-934,-16-49-347,-3 2-1,-4 0 1,6 162 0,-19-214-80,-1-21-28,-1 0-1,0 0 0,-4 23 1,3-35-16,1 0 1,-1-1-1,0 1 1,0-1-1,-1 0 0,1 1 1,-1-1-1,0 0 1,0 0-1,0 0 1,0 0-1,0 0 0,-1 0 1,1-1-1,-1 1 1,0-1-1,1 1 1,-1-1-1,-6 3 0,3-2 4,0 0 0,0-1 0,0 0-1,0 0 1,0 0 0,-1 0 0,1-1 0,-1 0-1,1-1 1,-1 0 0,1 0 0,-1 0-1,1 0 1,0-1 0,-9-2 0,7 0-32,1 0 0,-1 0 0,1 0 0,0-1 0,0 0 0,0-1 0,0 0 0,1 0 0,0 0 0,0 0 0,-6-8 0,3 2-34,0-1-1,0 0 1,1-1 0,1 0-1,0-1 1,1 1-1,0-1 1,1 0-1,1-1 1,0 1-1,1-1 1,-3-27 0,6 31 39,0 0 1,1 0-1,0 1 1,1-1-1,0 1 1,1-1-1,0 1 1,0 0-1,1 0 1,1 0-1,7-13 1,5-4-184,2 1 0,33-35 0,-19 23-104,45-60-3461,121-202 0,-117 152-579,-20 15 128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57.3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190 0 5841,'0'0'7927,"8"2"-7325,-5-1-556,2 0-19,-1 0-1,1 0 1,-1 0-1,1 1 0,-1 0 1,0 0-1,0 0 1,0 0-1,0 1 1,0-1-1,0 1 1,-1 0-1,1 0 0,-1 0 1,0 1-1,5 7 1,-4-5-297,1 1-1,-1 0 1,1-1 0,0 0 0,1 0 0,-1-1 0,1 1-1,0-1 1,1-1 0,-1 1 0,1-1 0,0 0-1,11 4 1,16 12-593,-32-19 864,0 0 1,-1 1 0,1-1 0,0 0 0,-1 1 0,1 0 0,-1-1-1,1 1 1,-1 0 0,0 0 0,0-1 0,0 1 0,0 0 0,0 0-1,0 0 1,-1 1 0,1-1 0,0 0 0,-1 0 0,0 0 0,0 0 0,1 1-1,-1-1 1,-1 0 0,1 0 0,0 0 0,0 0 0,-1 1 0,-1 3-1,0 0 70,0 0 0,-1 0 0,0-1 0,0 1 0,0-1-1,-1 1 1,1-1 0,-1 0 0,-5 4 0,-77 73 269,-83 89-1194,156-156 432,-30 31-1291,40-44 1475,0 0 0,0 1 0,-1-1 1,1 0-1,0-1 0,-1 1 0,1-1 0,-1 1 0,0-1 0,1 0 1,-1 0-1,0-1 0,-7 1 0,10-1 199,0-1 1,0 1-1,0-1 1,0 0-1,0 1 0,0-1 1,0 0-1,1 0 0,-1 0 1,0 0-1,0 0 1,1 0-1,-1 0 0,1 0 1,-1 0-1,1 0 0,-1 0 1,1 0-1,-1 0 1,1 0-1,0-1 0,0 1 1,0 0-1,0 0 0,0 0 1,0-1-1,0 0 1,-1-14 539,2 14 223,0 5 396,4 32-116,17 60 0,2 7-348,7 60-354,-30-160-304,-1 0 0,0-1 0,1 1 0,0 0-1,-1 0 1,1 0 0,0-1 0,0 1 0,0 0-1,0-1 1,0 1 0,0-1 0,1 1 0,-1-1 0,2 2-1,-3-3-2,1 1-1,-1-1 1,1 0-1,-1 0 1,1 0-1,-1 0 0,0 0 1,1 0-1,-1 1 1,1-1-1,-1 0 1,1 0-1,-1-1 0,1 1 1,-1 0-1,0 0 1,1 0-1,-1 0 1,1 0-1,-1 0 0,1 0 1,-1-1-1,0 1 1,1 0-1,0-1 1,11-17-256,4-18-121,10-24-108,46-76-1,-61 118 538,0 1-1,2 0 0,0 1 0,1 0 1,1 1-1,0 1 0,1 1 0,27-19 0,-32 27 177,-1 0 0,1 1-1,0 0 1,0 0-1,1 1 1,-1 1 0,1 0-1,-1 0 1,1 1-1,0 1 1,19 1-1,-25-1-80,-5 0-111,0 0 0,0 0 0,0 0 1,0 0-1,1 0 0,-1 1 0,0-1 0,0 0 0,0 1 1,0-1-1,0 1 0,0-1 0,0 1 0,0-1 0,0 1 1,0 0-1,0 0 0,0-1 0,0 1 0,0 0 0,-1 0 1,1 0-1,0 0 0,-1 0 0,1 0 0,0 0 0,-1 0 0,0 0 1,1 0-1,-1 0 0,1 3 0,0 3 52,0 0-1,0 1 1,-1-1-1,-1 11 1,1 1 50,-1-8-94,0 0 0,0 0-1,-1 0 1,0 0 0,-1 0 0,0 0 0,0-1 0,-9 16 0,-4 3-20,-30 43 1,27-45-12,-364 513-174,373-526 166,-2 3 1,0 1 1,2 0 0,-11 22-1,20-37 5,-1 7-10,2-10 7,0 1 0,1-1 0,-1 0 1,1 0-1,-1 1 0,1-1 0,-1 0 0,1 0 0,-1 0 1,0 0-1,1 0 0,-1 0 0,1 1 0,-1-1 0,1 0 1,-1 0-1,1-1 0,-1 1 0,1 0 0,-1 0 0,1 0 1,-1 0-1,1 0 0,-1 0 0,1-1 0,-1 1 0,0 0 1,1-1-1,11-3 52,0 0 1,0-1 0,-1-1 0,1 0-1,18-14 1,53-47 154,-54 41-145,47-40 56,128-143 0,-195 198-230,0 0 0,-1-1 0,0 0 0,0 0 0,-2-1 0,9-20 0,-12 23-483,0 0-1,-1 0 0,0-1 1,-1 1-1,0-18 0,-1 22 214,1-8-309,-1-1 0,0 0 0,-2 1 0,1-1 0,-2 1-1,0 0 1,-10-28 0,-6-4 950,-3 1 0,-2 1 0,-30-43-1,50 81 18,3 4-128,-1 0 1,1 0-1,0 0 1,-1 0-1,1 0 1,-1 0-1,0 0 0,1 1 1,-1-1-1,0 1 1,0-1-1,0 1 1,0 0-1,0 0 1,-1 0-1,1 0 0,-3-1 1,5 2-112,-1 0 0,1 0 0,0 0 0,-1 0 0,1 0 1,-1 0-1,1 0 0,0 1 0,-1-1 0,1 0 0,-1 0 0,1 0 0,0 0 0,-1 0 0,1 1 1,0-1-1,-1 0 0,1 0 0,0 1 0,0-1 0,-1 0 0,1 0 0,0 1 0,0-1 0,-1 0 1,1 1-1,0-1 0,0 1 0,0-1 0,-1 0 0,1 1 0,0-1 0,0 0 0,0 1 1,0-1-1,0 1 0,0-1 0,0 1 0,-1 22 356,2-13-32,-15 292 4007,-37 151-2806,-11-117-4135,48-294 50,9-36 1086,1-8-113,-2-25-1876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57.7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1 888,'0'0'8722,"257"144"-7434,-179-79-415,0-7-625,-5-5-248,-10-28-1017,-19-17-2439,-20-8-1441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58.0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3009,'0'0'13338,"258"54"-12337,-234-42-137,-4 0-80,-6-3-256,-4 7-432,-5 9 32,-5 12-128,0 16-360,-39 41-1392,-10-7-1961,-4-26-3649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58.8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 38 1536,'0'0'12938,"49"-7"-12419,159-21-298,-193 26-192,1 1-1,28 2 1,-40-1-24,-1 0-1,1 1 1,0 0 0,0 0 0,-1 0-1,1 0 1,-1 0 0,1 1 0,6 3-1,-7-2 1,0 0 0,-1 1-1,1-1 1,-1 0 0,1 1 0,-1 0-1,0-1 1,0 1 0,-1 0-1,1 0 1,-1 0 0,0 0-1,0 1 1,0-1 0,-1 0 0,1 8-1,1 14 2,-1-1 0,0 1 0,-2 0 0,-2-1-1,0 1 1,-1-1 0,-2 0 0,0 0 0,-2-1 0,-20 46-1,-9 4-434,-4-2-1,-49 67 1,72-111 123,-34 45-543,46-65 647,0-1 0,-1 0 0,0 0 0,0-1 0,-1 0 0,-12 8 0,19-13 165,1-1-1,-1 0 0,1 1 0,-1-1 0,1 0 1,-1 0-1,1 1 0,-1-1 0,0 0 0,1 0 0,-1 0 1,1 0-1,-1 0 0,1 0 0,-1 0 0,0 0 1,1 0-1,-1 0 0,1 0 0,-1 0 0,1 0 0,-1-1 1,0 1-1,1 0 0,-1 0 0,1 0 0,-1-1 0,1 1 1,-1 0-1,1-1 0,-1 1 0,1-1 0,0 1 1,-1 0-1,1-1 0,0 1 0,-1-1 0,1 1 0,0-1 1,-1 1-1,1-1 0,0 1 0,0-1 0,-1 1 1,1-1-1,0 0 0,0 1 0,0-1 0,0 1 0,0-1 1,0 1-1,0-2 0,-1-37-657,2 31 606,-1-7 89,2 0 0,-1-1-1,2 1 1,0 0 0,1 0 0,1 1 0,0-1 0,1 1 0,0 0-1,15-23 1,6-3 564,2 1-1,36-37 1,-21 26 297,-42 44-875,-12 10-408,-16 11-680,24-14 999,-5 3-466,1-1 0,-1 0 0,0 0-1,0 0 1,0-1 0,0 0 0,0 0 0,-1-1-1,1 0 1,0 0 0,-12-1 0,18 0 483,-1 0 1,1 0-1,0-1 1,0 1-1,-1 0 1,1 0-1,0-1 1,0 1-1,0-1 1,-1 1-1,1-1 1,0 1-1,0-1 1,0 0-1,0 0 1,0 0-1,0 1 1,0-1-1,0 0 1,1 0-1,-1 0 1,0 0-1,0 0 1,1 0-1,-2-3 1,-7-32 127,1 18 4349,8 18-4329,-5 9 524,-8 42 914,3 0 1,-5 61-1,8-54-698,-28 442 1962,32-164-7617,2-410 1891,3-102-121,0 152 2977,1-1 0,1 1 0,1 0 0,16-45 0,-19 63 216,0 1 0,1-1 0,0 1 0,0 0 0,1 0 0,0 0 0,-1 0 0,1 1 0,1-1 0,-1 1 0,1 0 0,0 0 0,0 1 0,7-5 0,-9 7-42,-1 0 1,1 0 0,0 0 0,-1 1-1,1-1 1,0 0 0,-1 1 0,1 0-1,0 0 1,0 0 0,-1 0 0,1 0-1,0 1 1,0-1 0,-1 1 0,1 0-1,0-1 1,-1 1 0,1 0 0,-1 1-1,1-1 1,-1 0 0,0 1 0,1-1 0,-1 1-1,0 0 1,0 0 0,0 0 0,0 0-1,0 0 1,-1 0 0,1 0 0,2 5-1,8 15 201,0 1-1,-1 0 0,-2 0 1,8 27-1,-7-20-19,25 54 1,-34-83-247,-1 0 1,1 0-1,0 1 0,-1-1 1,1 0-1,0 0 1,0 0-1,0 0 1,0 0-1,0-1 0,0 1 1,0 0-1,0 0 1,2 0-1,-3-1 7,1 0 0,0 0 1,-1 0-1,1 0 0,-1 0 0,1 0 0,0-1 0,-1 1 1,1 0-1,-1 0 0,1 0 0,0-1 0,-1 1 1,1 0-1,-1-1 0,1 1 0,-1-1 0,1 1 1,-1-1-1,1 1 0,-1-1 0,0 1 0,1-1 0,-1 1 1,0-1-1,1 1 0,-1-1 0,0 1 0,0-1 1,0 0-1,1 1 0,-1-1 0,0 0 0,0 1 0,0-1 1,0 0-1,15-57 212,9-74 0,-10 49-387,1-5-264,-15 88 421,1-1 0,-1 1-1,0 0 1,1-1-1,-1 1 1,0-1-1,1 1 1,-1 0-1,1-1 1,-1 1 0,0 0-1,1 0 1,-1-1-1,1 1 1,-1 0-1,1 0 1,-1 0-1,1 0 1,-1-1 0,1 1-1,-1 0 1,1 0-1,-1 0 1,1 0-1,-1 0 1,1 0-1,0 0 1,-1 0 0,1 1-1,-1-1 1,1 0-1,-1 0 1,1 0-1,-1 1 1,0-1-1,1 0 1,-1 0 0,1 1-1,-1-1 1,1 0-1,0 1 1,2 3-1,1-1-1,-1 1 1,0 0 0,0-1 0,0 1 0,-1 1-1,1-1 1,2 8 0,5 7 5,4 1 0,24 27-1,-23-31-88,22 36 0,-36-52 51,-1 1 0,1 0-1,-1 0 1,1 0-1,-1 0 1,1 0 0,-1 0-1,1 0 1,-1 0 0,0 0-1,1 0 1,-1 0-1,0 0 1,0 0 0,0 0-1,0 0 1,0 0 0,0 0-1,0 0 1,0 0-1,-1 0 1,1 0 0,0 0-1,-1 0 1,1 0 0,-1 1-1,0-1-17,0 0 0,-1 0 0,1 0-1,0 0 1,0 0 0,0-1 0,-1 1 0,1-1-1,0 1 1,-1-1 0,1 1 0,-1-1 0,1 0-1,-1 1 1,1-1 0,-3 0 0,0 0-77,0 0 0,0 0 1,0-1-1,0 1 0,1-1 1,-1 0-1,0 0 0,1 0 1,-1 0-1,0-1 0,1 0 1,-1 1-1,1-1 0,0-1 1,-5-3-1,0-5-170,1 0 1,0 0-1,1-1 0,0 0 0,-6-18 0,-22-84-834,12-7 633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5:59.5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2136,'0'0'8554,"21"8"-8242,63 23-194,-81-30-114,1 0 0,-1 0 0,0 1 0,0-1 0,1 1 0,-1 0 0,0 0 0,0 0 0,-1 0 0,1 0 0,0 1 0,3 4 0,-5-5-5,0 0 1,0 0 0,-1 0 0,1 0-1,-1 0 1,1 1 0,-1-1 0,0 0-1,0 0 1,0 0 0,0 0 0,0 1-1,-1 1 1,0 13 4,0-11-1,1 0 1,-2 0-1,1-1 1,-1 1-1,1-1 1,-1 1-1,-1-1 1,1 0-1,-1 0 1,0 0-1,0 0 1,-1 0-1,1-1 1,-1 1-1,0-1 1,-6 5-1,4-3-35,0 0 0,0 1 0,1 0 0,0 0 0,0 1 0,-6 12-1,11-18-846,7-5-626,72-34-1524,-55 24 2589,1 1 0,-1 2 1,38-11-1,-61 20 471,-1 1-1,1 0 1,0-1-1,0 1 1,-1 0-1,1 0 1,0 0-1,0 0 1,0 0-1,-1 0 1,1 0-1,0 0 1,0 0-1,0 0 1,-1 0-1,1 0 1,0 0-1,0 1 1,0-1-1,-1 0 1,1 1-1,0-1 1,-1 0-1,1 1 1,0-1-1,-1 1 1,1-1-1,0 1 1,-1-1 0,1 1-1,-1 0 1,1-1-1,-1 1 1,1 0-1,-1 0 1,1 3 160,0-1 1,-1 0-1,0 1 1,1-1-1,-1 1 1,-1-1-1,1 5 1,-1 2-233,-3 13 215,0 0 1,-1 0-1,-2 0 0,0-1 1,-1 0-1,-21 37 0,-3 12 32,0-1-75,-8 24 380,40-94-503,0 0 0,0 0 0,1-1-1,-1 1 1,0 0 0,0 0 0,0 0-1,0 0 1,1 0 0,-1 0 0,0 0-1,0 0 1,0 0 0,0 0 0,1 0-1,-1 0 1,0 0 0,0 0 0,0 0-1,0 0 1,1 0 0,-1 0 0,0 0-1,0 0 1,0 0 0,0 0-1,1 0 1,-1 0 0,0 0 0,0 0-1,0 1 1,0-1 0,0 0 0,1 0-1,-1 0 1,0 0 0,0 0 0,0 0-1,0 1 1,0-1 0,0 0 0,0 0-1,1 0 1,-1 0 0,0 0 0,0 1-1,0-1 1,0 0 0,0 0 0,0 0-1,0 0 1,0 1 0,0-1-1,0 0 1,0 0 0,0 0 0,0 1-1,0-1 1,0 0 0,17-13-6,-15 12 21,98-82-98,-85 69 73,-1 0-1,0-2 0,-1 0 1,17-25-1,-30 40 248,-6 14-238,0 1-1,0-1 0,2 1 0,-1 1 1,2-1-1,0 0 0,0 1 0,2 0 1,0 26-1,1-37-6,-1 9 3,1 0 0,0 0 0,1 0 0,0 0 0,2 1 0,-1-2 0,1 1 0,8 18 0,2-3 218,-1 1 1,-2 1 0,-1 0-1,-1 0 1,-1 0 0,-2 1-1,-1 0 1,0 47 0,-4 92-230,0-170-2,0 0 0,0 1 0,0-1 0,0 1 0,0-1 0,0 1 0,-1-1 0,1 0 0,0 1 0,0-1 0,0 1 0,0-1 0,-1 1 0,1-1 0,0 0 1,0 1-1,-1-1 0,1 0 0,0 1 0,-1-1 0,1 0 0,0 0 0,-1 1 0,1-1 0,-1 0 0,1 0 0,0 1 0,-1-1 0,1 0 0,-1 0 0,1 0 0,-1 0 0,1 0 0,0 0 0,-1 0 1,1 0-1,-1 0 0,1 0 0,-1 0 0,1 0 0,-1 0 0,1 0 0,0 0 0,-1 0 0,1 0 0,-1-1 0,1 1 0,-1 0 0,-24-12-308,7-1 224,0-1-1,0-1 0,1-1 1,-20-23-1,7 6 88,19 23 37,-2-2 136,1-1 0,0-1 0,1 0 0,-12-19 0,21 30-126,0-1 0,1 1-1,-1-1 1,1 0 0,0 1 0,0-1-1,0 0 1,0 0 0,0 0 0,1 0-1,0-4 1,0 6-28,1-1 0,-1 1 0,1-1 0,0 1 1,0-1-1,-1 1 0,2 0 0,-1-1 0,0 1 0,0 0 0,1 0 0,-1 0 0,1 0 1,0 0-1,-1 0 0,1 0 0,0 1 0,4-3 0,10-6-41,1 0-1,1 2 1,34-13 0,24-11-671,-57 22-343,1-1 1,-2-1 0,0-1-1,20-16 1,-10-5-3938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6:00.5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1990 17 456,'0'0'4820,"-41"-4"-3953,-15-3-432,-69 2 0,114 6-355,0 0 0,0 0 0,0 1 0,0 1 0,1 0 0,-1 0 0,1 1 0,0 1-1,-14 7 1,-122 70 884,-172 128-1,-112 135-13,322-249-134,4 3-1,5 6 1,4 3 0,-102 152-1,175-225-493,0 2 1,3 0-1,-27 70 0,36-75-93,1-1 0,2 2 0,1-1 0,2 1 0,-1 41 0,5-50-52,1 0-1,0-1 0,6 29 1,-4-38-103,1-1 1,0 0-1,1 0 1,1 0-1,0 0 1,13 20-1,5 0 75,0-2 0,2-1-1,45 41 1,103 74 250,-159-132-359,65 51 148,227 173 514,-235-188-392,2-2 0,113 52 0,-148-83-178,0-1 0,1-2 0,0-2-1,77 10 1,-23-12 107,107-5 0,98-15 62,372-77-21,-319 35-240,-78 17-16,269-40 45,-368 43 32,179-58 0,-52-14 51,399-197 1,-586 245-145,-4-5-1,-2-5 1,167-134 0,140-165 97,-410 361-79,-1-1-1,1 0 1,-1 0 0,-1-1-1,1 1 1,-1-1 0,0 0-1,6-14 1,-9 17 43,1-1 0,-1 1 0,0 0 0,-1 0 1,1-1-1,-1 1 0,0 0 0,0-1 0,0 1 0,0-1 0,-1 1 1,0 0-1,0 0 0,0-1 0,0 1 0,-1 0 0,0 0 0,-2-5 0,-2 1 36,0 0 0,0 0 0,-1 0-1,0 1 1,-16-13 0,-50-34 194,61 45-261,-89-58 109,-162-79 1,-142-28-184,15 44-67,144 63-120,-2 11-1,-3 11 1,-477-23 0,540 64-29,1 8 1,-1 9-1,-315 61 1,-44 79-935,33 32-1722,106-21-3794,78-27-2945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17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6465,'0'0'6866,"136"209"-6506,-111-147-208,-1-5-152,-9-3-176,-15 11-1144,0-11-2273,0-17-1008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17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5033,'0'0'3953,"0"226"-2521,0-136-23,0-3-369,5 3-472,5 0-360,-6 1-120,-4-1-88,0-4-448,0-12-1209,0-25-1703,0-28-409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18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35 4129,'0'0'2056,"43"-6"-883,145-16-105,-131 17-34,81 4 1,-76 2-698,-60-1-331,0 0 0,0 0 0,0 0 0,0 0 0,0 0 0,0 1 0,0-1 1,-1 0-1,1 1 0,0 0 0,0 0 0,0-1 0,0 1 0,-1 0 0,1 0 1,0 1-1,2 1 0,-3-2-8,-1 0 1,1 1 0,0-1-1,0 0 1,-1 1-1,1-1 1,-1 1 0,1-1-1,-1 0 1,0 1 0,1-1-1,-1 1 1,0 0-1,0-1 1,0 1 0,0-1-1,0 1 1,-1 1-1,0 3-23,-1 0 0,0 0-1,0 0 1,-1 0 0,1-1 0,-1 1-1,-1-1 1,1 0 0,-1 1-1,-5 5 1,-45 43-707,-3-1 0,-2-4 0,-95 62 1,118-85 675,-2-2 1,-1-2 0,-1-1 0,-48 17 0,77-36 76,44-4-44,1-2 0,0-1 0,-1-1 0,37-13-1,62-11 32,-113 27 4,-17 3 4,-4 5 11,-6 6-7,0-1 1,0 1 0,-1-1 0,-16 13 0,2 0-7,-45 44 42,-375 387 1083,427-439-1045,42-27-192,-3 2 45,110-77 59,-86 54-2,63-34 1,-92 58-5,0 0 0,1 1 0,-1 1 0,2 0 0,-1 2 0,1 0 1,-1 1-1,35-2 0,-53 6 0,3 0 0,0 0 0,0 0 0,1 0 0,-1 1 0,0 0 0,0-1-1,4 3 1,-6-3 1,-1 1-1,0 0 1,1 0-1,-1 0 1,0 0-1,0 0 0,1 0 1,-1 1-1,0-1 1,0 0-1,0 1 1,0-1-1,-1 0 1,1 1-1,0-1 1,-1 1-1,1-1 0,-1 1 1,1 0-1,-1-1 1,1 3-1,1 13 13,0 0 0,-1 1 0,-1-1 1,0 0-1,-1 1 0,-1-1 0,-1 0 0,-1 0 0,0 0 0,-10 25 0,-10 15 8,-49 88-1,47-97-21,-84 159 23,105-197-9,2-2-119,4-21-208,5-9 200,1 0 0,1 1 0,1 0 0,0 0 0,2 1 0,15-23 1,-10 16-13,1-3 56,1 1 0,1 0-1,40-44 1,-53 67 72,0-1 0,1 1 1,0 0-1,0 0 0,1 1 0,-1 0 0,1 0 0,0 1 0,1 0 0,-1 0 0,1 1 0,-1 0 1,1 1-1,0 0 0,0 0 0,0 1 0,0 0 0,0 0 0,11 2 0,-16-1 15,0 1 0,1 0 0,-1 1 0,0-1 0,0 1-1,0-1 1,0 1 0,-1 0 0,1 1 0,-1-1 0,1 1 0,-1-1-1,0 1 1,0 0 0,0 0 0,3 5 0,5 6 113,0 2 1,12 25-1,-1-2 74,-18-33-149,0 0 0,0 0 0,1 0 1,0-1-1,0 0 0,0 0 0,1 0 1,-1-1-1,1 1 0,0-1 0,11 5 1,-14-8-6,1 0 0,0 0 0,0 0 0,-1 0 0,1-1 0,0 0 0,0 1 0,0-1 0,-1-1 0,1 1 0,0 0 0,0-1 0,0 0 0,-1 0 0,1 0 0,0 0 0,-1-1 0,1 1 0,-1-1 0,0 0 0,1 0 0,-1 0 0,0-1 0,0 1 0,3-4 0,12-13 40,-1 0 0,0-2 0,20-33 0,-14 21-134,152-211-2197,-100 136-798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5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3001,'0'0'8569,"-58"234"-7088,53-140-241,5 5 64,0-9 97,0-4-393,0-12-552,9-17-456,16-11-144,-1-18-384,5-15-1417,25-13-839,-10-5-1177,-6-27-440</inkml:trace>
  <inkml:trace contextRef="#ctx0" brushRef="#br0" timeOffset="1">682 95 6681,'0'0'11491,"180"259"-9779,-146-202-359,0 1-305,-15 3-232,-19 5-512,0 8-288,-34 12-16,-39 12-1064,-68 30-1641,15-26-3416,9-28-1817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1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 7050,'0'0'3568,"-155"238"-2151,87-123-537,-5 12-448,-5 0-296,-5-4-136,5-12 0,15-17-728,29-32-841,15-25-751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18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0 176,'0'0'7170,"117"148"-8651,-117-119-3824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1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5825,'0'0'3945,"42"-17"-3825,128-53-113,-112 49-67,-37 18-216,-12 4 70,-8-2 149,0 1-1,0 0 1,0 0-1,0 0 0,0 1 1,0-1-1,0 0 1,0 0-1,0 0 0,0 1 1,0-1-1,-1 1 1,1-1-1,0 0 0,0 1 1,0 0-1,0-1 1,-1 1-1,1-1 0,0 1 1,-1 0-1,1-1 1,0 1-1,-1 0 1,1 0-1,-1 0 0,1 0 1,-1-1-1,1 2 1,1 29-932,-2-21 838,1 9-114,-1 0-1,-1 0 1,0 0-1,-2 0 1,0 0 0,-1-1-1,-1 1 1,-9 20 0,-22 37 269,-4-1 0,-56 81 1,89-150 1296,10-16-358,1 5-748,-1 1-1,1-1 1,0 1 0,0 0-1,0 0 1,0 1-1,1-1 1,9-5-1,51-24 1294,-4 2-652,-36 15-1422,44-37 0,-59 43-572,0 0 0,0-1 0,10-14 0,-8 3-2694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1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2080,'0'0'4759,"-1"37"-3595,-1-9-888,-4 224 1925,5-169-1281,3 114 1052,-1-185-1797,0 0 0,1 0 0,0 0 0,1 0 0,0 0 0,6 12 0,-8-22-123,0 1 0,0-1 0,0 1 0,0-1 0,1 0 0,-1 1 0,1-1 0,0 0 0,0 0-1,0 0 1,0 0 0,0-1 0,0 1 0,0 0 0,0-1 0,1 0 0,-1 1 0,0-1 0,1 0 0,0 0-1,-1 0 1,1-1 0,-1 1 0,1-1 0,0 1 0,-1-1 0,1 0 0,0 0 0,0 0 0,-1 0-1,1-1 1,0 1 0,3-2 0,1 0-33,-1-1 0,0 0 0,0-1 0,0 1 0,-1-1 0,1-1 0,-1 1 0,0-1 0,0 1 0,0-1 0,-1-1 0,0 1 0,5-10 0,-1 5-74,179-247-4589,-129 174 1572,21-30-2432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1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3849,'0'0'6592,"36"0"-5901,120 0-289,-14 1-133,-137-1-265,0 0 1,0 1 0,0 0 0,0 0 0,0 0-1,0 0 1,0 1 0,-1-1 0,1 1 0,5 4-1,-7-4-4,0 0-1,-1 0 0,1 0 1,-1 1-1,0-1 0,0 1 1,1 0-1,-2 0 0,1-1 1,0 1-1,-1 0 0,1 1 1,-1-1-1,0 0 0,0 0 1,1 6-1,3 29 2,-2-1 0,-1 1 0,-2 0 0,-2-1 1,-1 1-1,-12 52 0,-11 10 20,-5 22 137,28-107-81,1-1-1,1 1 1,1 0-1,0 0 1,0 0-1,4 18 1,-3-29-55,0-1 0,0 1 0,1 0 1,-1-1-1,1 1 0,0-1 0,0 0 0,0 1 1,1-1-1,-1 0 0,1 0 0,-1 0 1,1-1-1,0 1 0,0-1 0,5 4 0,6 2 49,-1-1 0,28 11-1,-24-12-22,88 35 131,-60-25-161,0 1 1,-2 3 0,51 30 0,-89-46-19,0-1 1,0 1-1,0 1 1,0-1-1,-1 1 1,0-1-1,0 1 1,0 1-1,0-1 1,-1 0-1,0 1 1,0 0-1,0 0 1,1 7-1,-2-8 3,-1-1 0,-1 1-1,1 0 1,-1-1 0,0 1 0,0 0-1,0-1 1,0 1 0,-1 0 0,0-1-1,0 1 1,0 0 0,0-1 0,-1 1-1,0-1 1,0 0 0,0 0 0,-1 0-1,1 0 1,-5 6 0,-3 1 0,-1 0 1,0-1-1,-1 0 1,0-1-1,-14 9 1,-71 37 5,78-45-6,-3 3 6,0-2 0,0-1 0,-1-1 0,0-1 0,-1 0 0,0-2 0,0-1 0,0-1 0,-33 1 0,55-5 1,0 1 0,0-1-1,0 0 1,1 0 0,-1 0 0,0 0 0,0-1 0,0 1 0,0 0 0,1-1 0,-1 1 0,0-1 0,0 0 0,1 0 0,-1 1 0,0-1 0,1 0 0,-1 0 0,-1-2 0,2 0 9,0 0 1,0 1 0,0-1-1,1 0 1,-1 0-1,1 0 1,-1 0 0,1 0-1,0 0 1,1-5-1,-1 2-9,0-1 0,1 1-1,0 0 1,0 0 0,1 0-1,0 0 1,0 0 0,0 0-1,1 1 1,0-1 0,0 1 0,6-9-1,4-2-26,1 0-1,24-20 1,-19 17-19,52-44-1089,2 2 0,92-56 1,-133 94 374,83-56-3167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2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6041,'0'0'6130,"-39"242"-4754,39-135-496,0 12-168,0 12-264,10 1-216,5-9-160,-6-8-64,1-25-8,5-24-208,-5-29-856,4-21-688,6-20-937,-1-37 321,-4-21-1881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2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4905,'0'0'2439,"51"-9"-1748,167-28-136,-155 27-446,0 2 0,105 2 1,-140 6-107,-23 0-4,0 0 0,0 0 0,0 0 0,-1 1 0,1 0 0,0 0 0,0 0 1,7 3-1,-10-3 2,0 1 1,0-1-1,0 1 1,0-1-1,0 1 1,0 0-1,0 0 1,-1 0-1,1 0 0,-1 0 1,1 1-1,-1-1 1,0 0-1,0 1 1,0-1-1,1 5 1,3 11 119,-1 0 0,-1 0 0,-1 0 0,0 29 0,3 16 459,20 99 1601,66 219 0,0-1-771,-64-218-1210,-24-130-565,-1-1 0,-1 1 0,-4 34 0,3-65 311,0 0 0,0-1 0,0 1-1,0 0 1,-1-1 0,1 1 0,0 0 0,0-1-1,-1 1 1,1 0 0,0-1 0,-1 1 0,1 0-1,0-1 1,-1 1 0,1-1 0,-1 1 0,1-1-1,-1 1 1,0-1 0,1 1 0,-1-1 0,1 0-1,-1 1 1,0-1 0,1 0 0,-1 0 0,0 1-1,1-1 1,-1 0 0,0 0 0,1 0 0,-1 0-1,0 0 1,-1 0 0,-28-5-1112,29 4 1052,-15-5-490,0 0 0,1-2 1,0 0-1,0 0 0,1-2 1,0 0-1,1 0 0,-14-15 1,-46-46-2303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2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3753,'0'0'6512,"4"13"-6240,-3-11-265,11 29 58,19 35-1,-24-49-92,0 0 1,-1 1-1,-2 0 1,1 0-1,-2 0 1,-1 0-1,1 38 1,-2-32-153,1 1 0,1-1 0,9 31 0,-12-52 115,1 0 0,0-1 1,0 1-1,0 0 0,0 0 1,1-1-1,-1 1 0,1-1 0,0 1 1,-1-1-1,1 0 0,0 1 1,1-1-1,-1 0 0,0 0 1,0-1-1,1 1 0,-1 0 0,1-1 1,4 3-1,1-2-188,0-1 1,0 1-1,0-1 0,0-1 1,0 1-1,9-2 1,-4 1 191,-2 2 113,-10 1 30,-2 0-14,0 3 16,1 0 1,-2 0-1,1 0 1,-1 0-1,0-1 1,0 1-1,0-1 1,-1 1 0,1-1-1,-2 0 1,1 0-1,-5 6 1,-11 12 189,-27 25 0,26-28-160,1 1-73,-105 100 170,107-107-315,1-1 0,-2-1 0,0 0 0,0-1 0,-37 16 0,18-18-506,37-9 556,-1 0 0,0 1 0,0-1 1,0 0-1,0-1 0,0 1 1,1 0-1,-1 0 0,0 0 0,0 0 1,0-1-1,0 1 0,1 0 1,-1-1-1,0 1 0,0-1 0,1 1 1,-1-1-1,0 1 0,0-1 1,1 1-1,-1-1 0,1 0 0,-1 1 1,1-1-1,-1 0 0,1 0 1,-1 1-1,1-1 0,0 0 0,-1 0 1,1 0-1,0 1 0,-1-1 1,1 0-1,0 0 0,0 0 0,0-1 1,0-38-1035,1 31 878,0-1 122,1 1 0,0-1 1,1 1-1,0-1 0,0 1 0,1 0 0,0 0 1,1 0-1,0 1 0,0 0 0,1 0 0,0 0 1,0 0-1,1 1 0,0 0 0,0 1 0,13-10 1,-1 3 227,-1 0 1,2 2 0,0 0 0,0 1 0,1 0-1,36-10 1,-31 14 153,0 2 0,0 0 0,1 1 0,42 2 0,-66 1-259,-1 0 1,1 0 0,0 0 0,0 0-1,0 1 1,0-1 0,-1 1 0,1 0-1,0-1 1,-1 1 0,1 1 0,0-1-1,-1 0 1,1 1 0,-1-1-1,4 4 1,-3-2 26,-1 0 0,0 0 0,0 0 0,-1 1 0,1-1 0,-1 0 0,0 1 0,1-1 0,-1 1 0,-1-1 0,1 1 0,0 6 0,1 11 23,-1-1-1,-1 1 1,0 0-1,-2-1 0,0 0 1,-2 1-1,0-1 0,-1 0 1,-1-1-1,-11 27 1,14-41-85,-2 6 7,0 1-1,0-1 1,1 1-1,1 0 0,0 0 1,0 0-1,0 20 1,3-31-6,1 0 1,-1 0 0,1 0 0,-1 0 0,1-1 0,0 1 0,-1 0 0,1 0 0,0-1 0,0 1 0,0-1-1,-1 1 1,1-1 0,0 1 0,0-1 0,0 1 0,0-1 0,0 0 0,0 1 0,0-1 0,0 0-1,0 0 1,0 0 0,0 0 0,0 0 0,0 0 0,0 0 0,2 0 0,0 0 13,180 26 825,-183-26-860,1 0 0,-1 0 0,1 1 0,-1-1 0,1 0 0,-1 0 0,1 1 0,-1-1 0,1 0 0,-1 1 0,0-1 0,1 1 0,-1-1 0,0 1 0,1-1 0,-1 0 0,0 1 0,1-1 0,-1 1 0,0-1 0,0 1 0,0-1 0,0 1 0,1 0 0,-1-1 0,0 1 0,0-1 0,0 1 0,0-1 0,0 1 0,0-1 0,0 1 0,-1-1 0,1 1 0,0-1 0,0 1 0,0 0 0,0-1 0,-1 0 0,1 1 0,0-1 0,0 1 0,-1-1 0,1 1 0,0-1 0,-1 1 0,1-1 0,-1 0 0,0 1 0,-18 23-747,-24 12 125,-33 26 16,-110 119-1,176-164 880,10-17-240,0 0 0,0 1 0,0-1 0,0 0 0,0 0 0,0 1 0,0-1 0,0 0 0,0 1 1,0-1-1,0 0 0,0 1 0,1-1 0,-1 0 0,0 0 0,0 1 0,0-1 0,0 0 0,0 0 0,1 1 1,-1-1-1,0 0 0,0 0 0,1 0 0,-1 1 0,0-1 0,0 0 0,0 0 0,1 0 0,-1 1 0,30 1 596,-25-3-603,18-1 201,0-1 1,0-1-1,0-1 1,23-8-1,92-39 192,-63 22-354,-54 23-354,0-2 0,0 0 0,-1-1 0,0-1-1,35-26 1,-32 13-3352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15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86 1664,'0'0'2606,"-14"-12"-1962,-44-38 133,32 29 228,10 18 1674,13 3-1385,9 136 231,26 147-1,-7-79-1058,56 360-496,-77-552-903,-2-13 205,0-29-364,-1 3 453,25-281-4893,-15 144 2582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1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0 207 4057,'0'0'2184,"43"-17"-1243,146-56-28,-123 50-305,1 4 0,1 2 0,109-13 0,-112 21-426,-18 1-87,1 3 1,0 1-1,-1 3 1,50 4-1,-93-2-88,0 0 1,0 0-1,0 0 0,0 0 0,0 1 0,0 0 0,0-1 0,0 2 0,0-1 0,-1 0 0,0 1 0,1-1 0,-1 1 1,0 0-1,0 0 0,0 1 0,-1-1 0,1 0 0,-1 1 0,3 5 0,2 5 57,0 2 0,-1-1 1,7 32-1,3 24 218,9 99 0,-7 77 164,-12-148-351,23 648 7,-29-730-116,1-7-13,-1 1 0,-1-1 1,1 0-1,-1 0 0,-1 0 1,-3 11-1,4-19-12,0 1 1,-1 0-1,1 0 0,-1-1 1,0 1-1,0-1 0,1 1 1,-2-1-1,1 0 0,0 0 0,0 0 1,-1 0-1,1 0 0,-1 0 1,1-1-1,-1 1 0,0-1 0,0 0 1,0 0-1,0 0 0,0 0 1,0 0-1,0-1 0,-5 1 0,-3 0-242,0 0 0,-1-1 0,1-1 0,0 1 0,-1-2 0,1 0 0,0 0 0,0-1 0,0 0 0,1-1 0,-1 0 0,1-1 0,-14-8 0,-59-45-2886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57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7626,'0'0'6449,"0"242"-5585,0-168-104,0 0-336,0-4-336,0-13-88,0-7-768,0-22-712,0-11-945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1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0 328 4025,'0'0'2736,"248"17"-1975,-136-17-297,5-8-224,-10-29-224,-10-9-16,-9-15-728,-30 8-833,-29 7-959</inkml:trace>
  <inkml:trace contextRef="#ctx0" brushRef="#br0" timeOffset="1">696 0 3697,'0'0'2664,"-29"226"-1767,19-144-209,-5 0-208,-4 4-248,-6 0-176,-4 1-56,0-9-160,-20-13-1016,11-24-1209,3-24-816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1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0 3017,'0'0'2624,"-64"210"-2624,-13-104-584,4-20-1096</inkml:trace>
  <inkml:trace contextRef="#ctx0" brushRef="#br0" timeOffset="1">0 563 2985,'0'0'3912,"268"8"-2847,-205 0-337,5-8-368,5 0-224,10 0-136,4-8-48,50-37-808,-26 4-1113,-13 0-1607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16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7490,'0'0'2760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1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6145,'0'0'5610,"350"41"-5610,-248-41-2121,-19-8-2912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2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5617,'0'0'3913,"-44"239"-2889,44-112-232,0 53-143,0 50-113,0-12-176,0-17-176,-9-20-104,4-50-72,0-4-16,5-16-344,0-45-504,19-79-2569,16-56 616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2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4241,'0'0'1658,"60"0"-1090,383-4 441,510 41-2438,-914-35 1291,111 11-264,-132-10 344,0 1 0,0 0 0,0 1 0,-1 1 1,30 14-1,-21-4-14,-24-16 102,-1 1 1,0 0-1,0 0 0,0 0 1,0 0-1,0 0 1,0 0-1,0 0 1,0 0-1,0 0 1,0 1-1,-1-1 0,1 0 1,0 0-1,-1 1 1,2 2 715,4 19-36,19 34-222,-2 1 0,-3 0 0,20 95 0,-31-118-330,91 392 823,68 672 1,-151-517-2895,-17-548 1132,0 2-1684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2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5657,'0'0'1280,"291"0"-831,-130 0 55,9 0 48,10 0-208,63 12-344,-48 8-328,-39-3-2217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2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9194,'0'0'2120,"190"0"-7793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2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95 3513,'0'0'5005,"-34"-14"-4557,-103-42-135,76 34-63,32 19 42,17 3-202,10 0-82,0 1-1,-1-1 0,1 0 0,0 1 0,0-1 0,-1 1 1,1 0-1,0 0 0,0 0 0,0 0 0,0 0 0,0 0 1,0 1-1,0-1 0,1 0 0,-1 1 0,0 0 0,1-1 1,-1 1-1,1 0 0,-1 0 0,1 0 0,0 0 0,0 0 1,-1 2-1,-2 6 9,0 1 0,1-1 0,0 1 0,-1 10 0,4-20-16,-9 62 16,4 1-1,3 77 1,2-126-15,0 3 0,1 1 1,0 0-1,2-1 0,0 0 1,1 1-1,10 24 0,-11-35-2,0 0 1,1 0-1,0 0 0,0-1 0,1 1 0,0-1 0,1 0 1,-1-1-1,1 1 0,1-1 0,-1 0 0,1-1 1,0 0-1,0 0 0,14 7 0,-15-9 0,0 0-1,0-1 1,1 0 0,-1 0-1,1-1 1,-1 1 0,1-1-1,-1-1 1,1 1-1,0-1 1,-1 0 0,1-1-1,0 0 1,-1 0 0,1 0-1,11-5 1,-8 2-19,0-1 0,-1 0 0,0-1 0,0 0 0,0-1 0,-1 1 0,0-2 0,0 1 0,10-14 0,6-12-227,-1-1 0,-1-2 0,-3 0-1,19-46 1,-31 67 71,51-122-1754,-12 8-1134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2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1 280,'0'0'4394,"-2"38"-3259,-1-5-845,-7 230 1698,10 190 1519,1-416-3323,1 0-1,7 42 0,-6-62-157,1-1-1,1 1 0,0 0 1,1-1-1,1 0 0,15 25 0,-20-37-38,1 0 0,-1-1 0,1 1 0,0-1 0,0 1 1,1-1-1,-1 0 0,1 0 0,-1-1 0,7 4 0,-8-5-32,0 0 0,0-1 0,0 1 0,0 0 0,0-1 0,0 1 1,0-1-1,0 0 0,1 0 0,-1 0 0,0 0 0,0 0 0,0 0 0,1-1 0,-1 1 1,0-1-1,0 1 0,0-1 0,0 0 0,0 0 0,0 0 0,0 0 0,0 0 0,-1 0 1,4-3-1,5-6-281,0 0 0,0-1 1,-1 0-1,14-23 0,32-64-2432,-1-18-1362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57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5729,'0'0'6458,"297"50"-5946,-234-13-200,-14 0-56,-15 4-136,-15-4-120,-19 4-32,0 0-144,-19 0-552,-54 12-913,10-16-815,-1-8-873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2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3537,'0'0'6369,"-20"222"-4881,11-177-639,4-8-473,-5-4-248,10-5-128,0-11-232,0-13-857,0-37-2927,0-16 615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24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2865,'0'0'2008,"73"214"-2008,-44-144-200,-5-17-1552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2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286 674 2713,'0'0'8016,"-17"-25"-7860,-55-79-145,67 97-19,0-1 1,-1 1-1,1 0 1,-2 0-1,1 0 1,-1 1-1,-12-8 1,16 12-6,0 1 1,0-1-1,0 1 1,-1 0-1,1 0 1,0 0-1,-1 1 1,1-1-1,-1 1 1,1 0-1,0 0 1,-1 0-1,1 0 1,-1 1-1,-6 1 1,7-1 5,0 0 1,1 0-1,-1 1 1,0 0-1,0-1 1,1 1-1,-1 0 1,1 0-1,0 0 1,-1 0-1,1 1 1,0-1-1,0 1 1,1-1-1,-1 1 1,0 0-1,1-1 1,0 1-1,-1 0 1,0 4-1,-3 10 5,0-1-1,-4 25 1,9-38 0,-6 35 14,3 0-1,1 0 1,2 0-1,5 44 1,-4-78-1,-1-1-1,2 1 1,-1-1 0,0 0 0,0 1 0,1-1 0,0 0 0,0 0 0,0 0 0,0 0 0,0 0 0,1-1 0,-1 1 0,1-1 0,-1 1 0,1-1-1,0 0 1,0 0 0,0 0 0,0-1 0,0 1 0,1-1 0,-1 1 0,1-1 0,-1 0 0,0 0 0,1-1 0,-1 1 0,1-1 0,0 0 0,-1 0 0,1 0-1,-1 0 1,1 0 0,-1-1 0,1 0 0,-1 0 0,1 0 0,-1 0 0,0 0 0,1-1 0,-1 1 0,0-1 0,5-4 0,0 0-4,0-1 1,-1 0-1,0-1 0,-1 0 1,1 0-1,-2 0 1,6-10-1,33-69-187,-36 71 105,46-118-501,-35 85 480,-16 47 95,0 8 7,0 10 39,1 225 902,-2-32-377,1-117-300,9 142 395,-6-176-494,2-1 1,16 55-1,-22-105-168,0 0 0,0 0 0,1 0 1,5 8-1,-8-14-1,1-1 1,-1 1-1,0 0 0,0-1 1,1 1-1,-1 0 1,1-1-1,-1 1 1,1-1-1,-1 1 0,1 0 1,-1-1-1,1 1 1,-1-1-1,1 0 1,0 1-1,-1-1 0,1 0 1,-1 1-1,1-1 1,0 0-1,0 1 1,-1-1-1,1 0 0,0 0 1,-1 0-1,1 0 1,0 0-1,0 0 1,-1 0-1,1 0 0,0 0 1,0 0-1,-1 0 1,1 0-1,0-1 1,-1 1-1,1 0 0,0 0 1,-1-1-1,1 1 1,0-1-1,-1 1 1,1 0-1,-1-1 0,1 1 1,0-1-1,-1 1 1,0-1-1,1 0 1,-1 1-1,1-1 0,-1 1 1,0-1-1,1 0 1,-1 1-1,0-1 1,1 0-1,-1-1 1,9-17 65,-2 0 1,0-1 0,8-37-1,-10 38-57,204-1042-4824,-206 1031 4804,-2 22 21,-1 0 0,1 1 0,0-1-1,1 0 1,0 1 0,0-1 0,4-7-1,-6 15-3,0 0-1,0 0 0,0 1 1,0-1-1,0 0 0,0 0 1,0 0-1,0 0 0,0 0 0,0 0 1,0 1-1,0-1 0,0 0 1,0 0-1,0 0 0,0 0 1,0 0-1,0 1 0,0-1 1,0 0-1,0 0 0,0 0 1,0 0-1,0 0 0,0 0 1,0 0-1,0 1 0,1-1 1,-1 0-1,0 0 0,0 0 1,0 0-1,0 0 0,0 0 1,0 0-1,0 0 0,1 0 1,-1 0-1,0 0 0,0 0 1,0 1-1,0-1 0,0 0 1,0 0-1,1 0 0,-1 0 1,0 0-1,0 0 0,0 0 0,0 0 1,0 0-1,1-1 0,-1 1 1,0 0-1,0 0 0,0 0 1,0 0-1,0 0 0,0 0 1,1 0-1,-1 0 0,0 0 1,0 0-1,0 0 0,0-1 1,2 17 219,42 285 1597,-41-285-1787,0 0-1,2 0 0,0 0 0,0-1 0,1 1 0,1-2 1,12 19-1,-19-32-35,0-1 1,0 0 0,0 1-1,0-1 1,0 0-1,0 1 1,1-1-1,-1 0 1,0 0-1,0 1 1,0-1 0,0 0-1,1 0 1,-1 1-1,0-1 1,0 0-1,1 0 1,-1 0-1,0 1 1,0-1 0,1 0-1,-1 0 1,0 0-1,1 0 1,-1 0-1,0 0 1,1 0-1,-1 0 1,0 0 0,1 0-1,-1 0 1,0 0-1,0 0 1,1 0-1,-1 0 1,0 0-1,1 0 1,-1 0 0,0 0-1,1 0 1,-1 0-1,0 0 1,0-1-1,1 1 1,-1 0-1,0 0 1,0 0 0,1 0-1,-1-1 1,0 1-1,0 0 1,1 0-1,-1-1 1,0 1 0,0-1-1,6-20 78,-5 19-84,20-79-1258,4 2-1,35-79 1,-42 113 592,-5 12 225,-8 16 322,2 0-1,0 1 0,1 0 0,16-25 1,-24 42 147,0-1 0,0 0 0,0 0 0,0 1 0,0-1-1,0 0 1,0 0 0,0 1 0,0-1 0,1 0 0,-1 0 0,0 1 0,0-1 0,0 0 0,0 0 0,0 0 0,1 1 0,-1-1 0,0 0 0,0 0 0,0 0 0,1 0 0,-1 1 0,0-1 0,0 0 0,0 0 0,1 0 0,-1 0 0,0 0 0,0 0 0,1 0 0,-1 0 0,0 0-1,0 0 1,1 0 0,-1 0 0,0 0 0,1 0 0,-1 0 0,0 0 0,0 0 0,1 0 0,-1 0 0,0 0 0,0 0 0,0 0 0,1 0 0,-1 0 0,0-1 0,0 1 0,1 0 0,-1 0 0,0 0 0,0 0 0,0-1 0,0 1 0,1 0 0,-1 0 0,0 0 0,0-1 0,0 33 622,0-22-415,-1 17 121,2 0-1,1 1 0,1-1 1,1 0-1,10 31 0,-12-51-330,0-1 0,0 1 0,1-1 1,0 0-1,0 0 0,0 0 0,1 0 0,0-1 0,0 1 0,0-1 0,1 0 0,0 0 0,0-1 0,0 1 0,0-1 0,1 0 0,0 0 0,-1-1 0,2 0 0,-1 0 0,0 0 0,0-1 0,1 0 0,-1 0 0,1-1 0,9 2 0,-10-3-14,0 1-1,1-1 1,-1 0-1,0 0 1,0-1-1,1 0 1,-1 0-1,0 0 1,0-1-1,0 0 1,0 0-1,0 0 0,-1-1 1,6-3-1,-2-1 7,0-1-1,-1 1 0,0-1 0,0-1 0,-1 1 0,13-20 0,-7 7-90,-1-1 0,0-1 0,-2 0 0,-1 0-1,0-1 1,-2 0 0,7-36 0,-8 21-77,-2 0 0,-1-1 0,-5-78 0,2 116 162,0 0 0,-1 0 0,1 1 0,-1-1-1,1 0 1,-1 0 0,1 1 0,-1-1 0,0 0 0,0 1 0,0-1 0,0 1 0,0-1 0,0 1 0,0-1 0,-1 1 0,1 0-1,0-1 1,-1 1 0,1 0 0,-1 0 0,1 0 0,-1 0 0,0 1 0,1-1 0,-1 0 0,0 1 0,-2-2 0,-3 1 35,0 0 0,-1 0 0,1 0 0,0 1 0,-14 1 1,19 0-32,-1-1 1,1 1 0,-1 0 0,1-1-1,0 1 1,0 0 0,-1 1 0,1-1 0,0 0-1,0 0 1,0 1 0,0-1 0,0 1-1,1 0 1,-1 0 0,0 0 0,1-1-1,-1 2 1,1-1 0,0 0 0,-1 0-1,1 0 1,-1 5 0,-2 4 65,0 0 0,1 0 0,-2 20 0,1-5 135,1 1 0,1 0-1,3 36 1,0-51-110,0 0-1,1 0 1,0-1 0,1 1-1,0-1 1,1 1 0,1-1 0,0-1-1,12 21 1,-2-9 73,2-1-1,0-1 1,1 0 0,1-1-1,27 20 1,-34-29-138,1-2 1,0 1-1,0-2 0,0 0 1,1 0-1,0-1 0,0-1 1,1 0-1,0-1 0,25 3 1,-6-5-263,57-3 1,-85 0 91,0 0 1,0 0-1,-1 0 0,1-1 1,0 1-1,-1-1 0,1-1 1,-1 1-1,0-1 0,0 0 1,0 0-1,0 0 0,5-6 1,-2 2-618,0-1 1,-1-1 0,0 1 0,-1-1 0,0 0-1,6-12 1,6-24-4694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2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1076 4025,'0'0'1503,"54"-7"-518,502-77 1932,-200 12-1235,452-131-45,-2-32 860,-21 5-286,3 30-1248,-717 185-2692,0 3 0,133-5 0,-613 17-4209,230 0 2892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26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5177,'0'0'2625,"73"259"-1377,-39-107 184,5 20-135,5 1-201,4-9-448,-4-25-360,5-28-168,-10-33-120,-5-33-128,-5-32-792,-10-13-577,1-62-287,-5-12-905,-11-12-863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26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1069 4777,'0'0'739,"42"-23"-147,-14 7-454,304-150 1644,-41 52-610,4 13-1,331-67 1,621-32-1297,-707 137 136,-11-33 2,-9-23-218,-524 118-80,1 1 1,-1-1-1,1 1 1,-1 0-1,1 0 1,-1 0-1,1 0 0,-1 1 1,0-1-1,1 1 1,-1 0-1,1 0 0,0 0 1,-6 3-1,7-1 138,-1 1 1,1-1-1,-1 1 0,1-1 1,0 1-1,1 0 0,-1 0 1,1 0-1,-1 0 0,1 0 1,0 6-1,-6 50-1376,7-57 1377,-1 39-1377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26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1584,'0'0'4201,"107"296"-2904,-73-198-49,-5 5 80,-4-5-96,-6 1-544,-4 4-455,-15-1-233,0 25-32,0-24-2465,-20-25-4120</inkml:trace>
  <inkml:trace contextRef="#ctx0" brushRef="#br0" timeOffset="1">268 1585 6977,'0'0'7026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3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24,'0'0'6140,"4"11"-3075,-3-14-3057,0 1 0,0 0 1,0 0-1,0 0 1,0 0-1,0 0 0,0 0 1,1 0-1,-1 0 1,1 0-1,0 0 0,-1 1 1,1-1-1,0 1 1,0-1-1,0 1 0,3-2 1,39-21-6,-37 21-1,1 1 0,-1-1 0,0 1 0,0 0 0,1 1 0,14-1 0,-20 2-4,0-1 1,0 2-1,0-1 0,-1 0 0,1 0 1,0 1-1,0-1 0,0 1 1,0-1-1,-1 1 0,1 0 0,0-1 1,-1 1-1,1 0 0,0 0 1,-1 1-1,1-1 0,-1 0 1,0 0-1,1 1 0,-1-1 0,0 1 1,0-1-1,0 1 0,0-1 1,0 1-1,0 0 0,0-1 0,-1 1 1,1 0-1,-1 0 0,1 2 1,6 43 55,-3 1 1,-2-1 0,-4 53 0,1-20-45,5 96 29,-1-144-36,1-1-1,1 0 1,15 45-1,-19-70-4,1 0-1,1 0 1,-1-1-1,1 0 1,0 1-1,0-1 0,1 0 1,-1 0-1,1 0 1,0-1-1,6 5 1,-7-6 1,0-1 1,0 0 0,0 0 0,1-1 0,-1 1-1,0-1 1,1 0 0,0 1 0,-1-1 0,1-1-1,-1 1 1,1-1 0,0 1 0,0-1 0,-1 0-1,1 0 1,0-1 0,4 0 0,-3-1 10,-1 1 1,0-1-1,0 0 1,0 0-1,0 0 0,0-1 1,0 1-1,-1-1 1,1 0-1,-1 0 1,1 0-1,-1-1 1,0 1-1,-1-1 1,1 1-1,-1-1 1,1 0-1,1-6 0,4-1 5,9-18-28,-1-1-1,-2 0 0,12-34 1,23-91-774,-46 146 696,29-115-2048,-14 18-1603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3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5809,'0'0'2417,"122"259"-3105,-83-185-3849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33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0 678 1048,'0'0'5952,"17"-25"-5242,-5 8-546,0 0 1,1 1 0,1 0 0,24-20 0,-29 29-89,2 1-1,-1 1 1,1 0 0,0 0 0,0 1-1,0 0 1,1 1 0,-1 0 0,16-1-1,864-179 2228,174-31-2208,-667 136-4775,-278 49-881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57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4041,'0'0'6505,"41"-1"-6229,130-1-226,-120 0-56,-25 4-471,-25 0 376,0 1 0,-1-1-1,1 1 1,-1-1 0,0 1 0,0 0 0,0-1 0,0 1-1,0 0 1,0-1 0,-1 1 0,1-1 0,-2 5 0,-1-3 84,0 0 1,0 0 0,0 0-1,0 0 1,0-1 0,-1 1-1,0-1 1,1 0 0,-6 3-1,6-4 16,0-1 0,0 1-1,0 0 1,1 0 0,-1 0-1,1 1 1,-1-1-1,1 1 1,0-1 0,0 1-1,0 0 1,0 0 0,1 0-1,-1 0 1,1 0-1,0 0 1,0 0 0,0 0-1,0 0 1,0 1 0,0 3-1,2-6-3,-1 0-1,0 0 1,1-1 0,-1 1-1,1 0 1,0 0 0,-1-1-1,1 1 1,0 0 0,-1-1-1,1 1 1,0-1-1,0 1 1,-1-1 0,1 1-1,0-1 1,0 0 0,0 1-1,0-1 1,0 0-1,-1 0 1,1 1 0,0-1-1,1 0 1,29 5-78,-27-5 64,82 8-3091,-75-8-403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3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1 832,'0'0'11811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76 2681,'0'0'5908,"-42"-12"-5068,-134-35 75,159 42-787,1 2 0,-1 0 1,0 0-1,0 2 0,0 0 1,-30 2-1,34 0-70,5 0-40,1 1-1,-1-1 1,1 1 0,0 1 0,0 0 0,0 0-1,0 0 1,0 0 0,0 1 0,1 0 0,0 1 0,0 0-1,0 0 1,0 0 0,1 0 0,0 1 0,0 0-1,0 0 1,1 0 0,-7 14 0,0 2-10,0 0 0,2 1 0,0 0-1,2 1 1,-6 31 0,6-21 1,2 1-1,1-1 1,1 1 0,3 47-1,1-71-8,0 0 0,0-1 0,1 1 0,0-1 1,0 1-1,2-1 0,-1 0 0,1 0 0,0 0 0,1-1 0,1 0 0,-1 0 0,1 0 0,1 0 0,-1-1 0,2 0 0,-1 0 0,11 7 0,-7-7 5,1-2-1,-1 0 1,1 0-1,1-1 0,-1 0 1,1-1-1,0-1 1,-1 0-1,15 1 1,0-1 35,0-1 1,0-2-1,39-4 1,-47 1-25,0-1 0,-1 0 0,1-1 0,-1-2 0,0 1 1,-1-2-1,1-1 0,-1 0 0,-1-1 0,0 0 0,18-17 0,17-18-178,85-97-1,3-3-4007,-90 106 37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36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6121,'0'0'5081,"307"-74"-3872,-108 21-241,78 0-168,59 3 912,9 13-807,-53 17-465,-73 7-256,-78 13-184,-24 0-184,9 0-1009,30 0-1095,-20 5-2057,-48 11-1904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36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694 184 7066,'0'0'5071,"-53"-29"-4939,-172-85-109,207 106-20,-1 0 0,0 1-1,-32-7 1,39 13 5,1-1 1,-1 2-1,-21 1 0,1 0 9,23-1-15,-1 0 0,1 1-1,0 0 1,0 0 0,0 1-1,0 0 1,0 1 0,0 0-1,1 0 1,-13 7 0,15-6-2,0 1 0,-1 0 1,2 0-1,-1 0 1,0 1-1,1 0 1,0 0-1,1 0 1,-1 0-1,1 1 0,0 0 1,-5 13-1,4-7 2,0 1-1,1 0 0,1 1 1,0-1-1,1 0 0,0 1 1,1 0-1,1 0 1,2 24-1,-1-28 6,1-1 1,0 0-1,0 0 0,1 0 1,0 0-1,1 0 0,0-1 1,1 0-1,0 0 1,0 0-1,1 0 0,0-1 1,0 0-1,11 10 0,-4-7 7,0-1-1,1-1 0,0 0 1,0-1-1,1 0 0,0-1 1,0-1-1,1 0 0,0-1 1,0-1-1,0-1 0,0 0 1,1-1-1,24 0 0,-25-2-218,-1 0 0,1-2 0,-1 0 0,0 0 0,0-1 0,0-1 1,0-1-1,0 0 0,-1-1 0,0 0 0,0-1 0,-1-1 0,0 0 0,0-1 0,15-14 0,-14 9-1797,22-29-1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3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5081,'0'0'3857,"-6"47"-2526,-51 343 525,28-156-812,0 365 1,29-592-1036,1 29 30,-2 1 0,-1-1 0,-2 1 0,-14 60 0,16-81-3530,14-36-413,7-15 266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3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5329,'0'0'2577,"0"59"-1088,9 793 2680,-3 595 2522,-7-966-6143,2-456-655,0-19-54,-1 0 1,0 0 0,0 0-1,0 0 1,-1 0-1,0 0 1,0 0 0,-3 8-1,2-11-932,0-8-345,1-34-2527,1-26-1581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37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828 185 4209,'0'0'7590,"-43"-13"-7089,-139-49-250,153 50-212,0-1 0,-31-19 0,50 25-37,0 1 0,-1 1-1,0 0 1,0 0-1,-1 1 1,1 0 0,-13-2-1,8 4 1,1-1 0,-1 2 1,0 0-1,-26 3 0,34-2-1,-1 2 0,1-1 1,0 1-1,0 1 1,1-1-1,-1 1 0,0 1 1,1-1-1,0 1 0,-13 10 1,5-2-1,1 1-1,1 1 1,0 1 0,1-1 0,0 2 0,1 0-1,1 0 1,1 1 0,0 0 0,1 1 0,-9 29-1,7-11 3,1 0-1,2 1 1,2-1-1,1 1 0,1 43 1,3-60-1,0 1 0,2-1 0,0 0 1,2 0-1,6 23 0,-7-33 3,1-1 0,0 1 1,0-1-1,1 0 0,1-1 0,-1 1 1,1-1-1,1-1 0,-1 1 0,1-1 1,1 0-1,10 8 0,-6-6 8,0-1 1,1 0-1,0-1 1,1-1-1,0 0 1,0-1-1,0 0 0,24 4 1,-10-5 32,0-1 0,0-1 0,47-3 0,-56 0-10,0-2 0,1 0 0,-1-1 0,-1-1-1,1-1 1,-1 0 0,31-16 0,-23 7-29,0-1 0,-1 0 0,-1-2 0,30-29 0,4-15-439,-2-2-1,71-106 0,-95 125-7,95-137-2372,-17 16-1500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37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6745,'0'0'5842,"107"267"-4386,-92-132-312,-6 54-312,-9 61-415,0 54-417,0 12-137,0-28-1679,15-50-528,4-86-1425,-4-50-288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3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493 206 3129,'0'0'8157,"-4"-26"-7901,-13-86-181,16 109-82,0-1 1,0 1-1,0 0 0,0-1 1,-1 1-1,1 0 0,-1 0 1,0 0-1,1 0 0,-2 0 0,1 0 1,0 1-1,0-1 0,-1 1 1,1 0-1,-1-1 0,0 1 0,0 0 1,0 0-1,-6-2 0,2 2-44,0 0-1,0 1 1,0 0-1,0 0 1,0 0-1,-1 1 1,-7 1-1,1-1-38,5 1 74,0 0-1,0 1 1,0 0-1,0 0 0,1 1 1,-1 0-1,1 0 1,0 1-1,-1 0 1,2 1-1,-1 0 0,0 0 1,1 1-1,0-1 1,1 2-1,-1-1 0,1 1 1,-6 8-1,-9 12 17,2 1 0,1 1 1,-23 48-1,20-34 1,-29 86 0,45-113 44,1 1 0,0 0 1,1 0-1,1 0 1,1 1-1,0-1 1,1 0-1,4 26 0,-4-42-29,0 1 0,0-1-1,1 0 1,-1 1-1,1-1 1,-1 0-1,1 1 1,-1-1 0,1 0-1,0 0 1,-1 1-1,1-1 1,0 0 0,0 0-1,0 0 1,0 0-1,0 0 1,0 0-1,0 0 1,0-1 0,1 1-1,-1 0 1,0-1-1,2 2 1,1-1 25,1-1 0,-1 1 1,0 0-1,0-1 0,1 0 0,5-1 1,2 1 56,0-1-37,1 0 0,-1-1 0,0-1 0,0 0 0,0-1 0,0 0 0,0-1 0,-1 0 0,0 0 0,0-1 0,0-1 0,-1 0 0,16-14 1,11-12-47,-1-2 1,32-42 0,-65 74-18,14-17-159,78-95-310,-82 97-452,0-1-1,-2 0 0,0 0 0,12-30 0,-20 29-2979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38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0 350 5249,'0'0'5337,"360"-17"-3168,-146-11 111,64-9-191,52-21-665,-23 5-608,-69 8-408,-77 12-408,-59 16-136,29-7-2312,-24 7-2569,-19-3-905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58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5457,'0'0'6554,"287"0"-5306,-141-8-552,19-13 24,5 1 48,-4 4-512,-20 3-32,-25 1-160,-33 8-64,-25 4-656,-29 0-1224,-53 0-11083</inkml:trace>
  <inkml:trace contextRef="#ctx0" brushRef="#br0" timeOffset="1">560 153 4089,'0'0'6305,"-83"246"-6145,74-197-160,4-8-536,5-20-648,0-13-576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3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2252 1 5153,'0'0'6982,"-35"46"-5423,-466 576 2392,-54 12-2810,-200 241-1139,596-665-1365,17-6-3398,84-124-53,50-71 3443,0-1 1,0 0 0,-14 9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39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6713,'0'0'2070,"51"39"-958,-26-19-885,366 312 3650,-181-132-1470,650 606 2171,-629-594-3947,461 323-115,-670-521-571,-10-6-298,-1 0 1,19 16-1,-30-23 55,4 5-17,-12-3-3384,-34-6-2063,-10-14-2285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41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0 320 2048,'0'0'6282,"45"0"-5022,-11 0-965,326-16 2032,382-115-157,-208 29-1989,-321 71-1818,260-4 0,-339 33-1488,-23-1-302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41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829 230 2665,'0'0'8691,"-46"-32"-7823,-151-101-497,179 122-334,0 0 0,-1 1 0,-25-9 0,34 16-27,-1 1 1,1 0 0,-1 0 0,-14 0 0,9 1-5,-2 0 13,1 0 0,-1 1 1,0 1-1,0 1 0,-21 4 1,29-3-9,0 0 1,0 0-1,0 1 1,0 1-1,0 0 1,1 0-1,0 1 1,0 0-1,1 0 1,-9 8-1,1 3-5,0 0-1,1 1 0,1 1 1,1 0-1,0 0 0,2 2 0,0-1 1,1 2-1,1-1 0,2 1 0,0 0 1,1 1-1,1 0 0,1 0 0,1 0 1,1 0-1,1 1 0,1-1 1,6 44-1,-5-60 11,1 0 1,0 0-1,1 0 1,-1 0-1,1 0 1,1-1-1,-1 1 0,1-1 1,0 0-1,1 0 1,-1-1-1,1 1 1,0-1-1,0 0 1,1 0-1,0-1 0,0 0 1,0 1-1,0-2 1,0 1-1,1-1 1,9 3-1,5 1 70,0-1-1,0-1 0,1 0 1,0-2-1,0-1 1,26 0-1,-25-1-48,1-2 1,-1 0-1,1-1 1,-1-2-1,0 0 1,0-2-1,0 0 0,-1-2 1,0 0-1,0-1 1,-1-2-1,0 0 1,-1-1-1,0-1 0,32-28 1,-26 15-613,0-1-1,-1-1 1,-2-1 0,-1-1 0,35-64-1,-25 30-3592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42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1888 5377,'0'0'4769,"282"-205"-3321,-126 37-519,58-70-553,0 4-176,-15 20-192,-19 34-8,-24 40-40,87-57-704,-19 25-1409,-39 32-1896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4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67 3649,'0'0'5996,"-44"-9"-5381,-143-29-311,155 31-225,-1 2 1,0 1 0,0 1 0,-38 2 0,28 2-6,31-1-61,0 1-1,0 1 1,1 0-1,-1 0 1,1 1 0,-1 1-1,1-1 1,0 2-1,0 0 1,1 0 0,0 1-1,0 0 1,0 1-1,0 0 1,1 1-1,1 0 1,-1 0 0,1 0-1,0 1 1,1 1-1,0-1 1,1 1 0,0 0-1,0 1 1,1 0-1,0-1 1,1 2 0,1-1-1,-1 0 1,2 1-1,0-1 1,0 1 0,0 15-1,2-25-11,-1 10 26,1 0 0,0 0 0,1 0 0,3 19 1,-3-27-13,0-1 1,0 1 0,1 0 0,0-1 0,0 1 0,0-1 0,0 0 0,0 0 0,0 1 0,1-1 0,0-1-1,-1 1 1,1 0 0,0-1 0,0 1 0,1-1 0,4 3 0,7 1 29,-1-1 0,1 0 0,0-1 0,0 0 0,0-1 0,1-1-1,-1-1 1,1 0 0,26-2 0,-31 1-25,-1-1 0,1-1-1,-1 1 1,0-2 0,0 1 0,1-2-1,-2 1 1,1-1 0,0-1-1,-1 1 1,0-2 0,0 1 0,12-10-1,7-10-137,0-1 0,35-44 0,6-5-1203,-37 45-1127,49-36-1,-31 31-1448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42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123 1 6249</inkml:trace>
  <inkml:trace contextRef="#ctx0" brushRef="#br0" timeOffset="1">123 1 6249,'-107'266'1321,"97"-229"-537,5 17 656,5 28 360,0 29-343,10 20-129,29 21-8,9 8-255,1 0-529,-5-8-312,4-21-200,-4-20-24,-5-21-16,0-20-616,0-21-1393,-5-20-1272,-20-29-2288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42.6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7946,'0'0'3704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30.0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26 2160,'4'1'10671,"22"2"-10150,13-3-243,0 1-107,0-2-1,75-11 1,-84 9 5338,-1 3-4376,-20 0-1232,0 0 1,1 0 0,-1-1 0,18-4-1,-8 2 83,0 0-1,0 2 0,0 0 1,1 1-1,20 2 0,14 0 72,12-3-23,-22 0 50,1 1 1,-1 3 0,53 8 0,-44-2 298,-52-9-489,-35-3-12857,9-11 6743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30.3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554 1 6481,'0'0'9924,"-6"43"-8316,-21 140-292,25-168-1144,0 0 0,-2 0 0,0 0 0,0-1 0,-2 1 0,0-1 0,0 0 0,-9 13 0,3-6-6,-290 452 657,164-278-6946,129-182 5367,6-9 793,-4 4-3657,6-21-1081,5-20 1095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58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3697,'0'0'6759,"26"34"-5822,81 119-17,-103-146-850,0-1 0,-1 1 0,0 0 0,0 0 0,0 0 0,-1 1 0,-1-1 0,1 1-1,-1-1 1,0 1 0,-1 14 0,0-5 87,-5 115 754,3-117-874,-1-1 0,0 1 0,-1-1-1,0 0 1,-1 0 0,-13 26 0,16-37-92,0 0 0,0 0 1,0 1-1,-1-1 0,1-1 0,-1 1 1,0 0-1,0-1 0,1 1 1,-2-1-1,1 0 0,0 0 0,0 0 1,-1 0-1,1 0 0,-1-1 1,1 0-1,-1 0 0,0 0 0,0 0 1,1 0-1,-1-1 0,0 0 1,0 0-1,0 0 0,1 0 0,-1 0 1,0-1-1,0 1 0,-4-3 1,-1 1-267,0-2 0,0 1 0,0-1 0,0 0 1,1-1-1,0 0 0,0 0 0,0-1 0,1 0 0,-12-12 1,-4-8-320,1-1-1,-24-36 1,40 53 641,0 0-1,1 0 1,0-1 0,0 1-1,1-1 1,0 0-1,1-1 1,0 1 0,1 0-1,-1-18 1,3 27 1,0 1 1,1-1-1,-1 0 0,0 0 1,1 0-1,-1 1 1,1-1-1,0 0 0,-1 0 1,1 1-1,0-1 0,0 1 1,0-1-1,0 0 1,0 1-1,1 0 0,-1-1 1,0 1-1,1 0 0,-1 0 1,1 0-1,-1 0 1,1 0-1,-1 0 0,1 0 1,0 0-1,-1 1 0,1-1 1,2 0-1,5-1 1,1-1 0,0 2 0,0 0 0,11 0 1,-18 0-4,77 1 26,-79 0-27,0 0-1,1 0 1,-1 0-1,0 0 1,1 0 0,-1 1-1,0-1 1,0 0-1,1 1 1,-1-1-1,0 1 1,0-1-1,0 1 1,0 0-1,0-1 1,0 1 0,0 0-1,0 0 1,0 0-1,0 0 1,0 0-1,0 0 1,1 2-1,-1 0 16,0 0-1,0-1 1,0 1-1,0 0 1,-1 0-1,1 0 1,-1 0-1,0 0 1,0 0-1,0 4 1,0-1 56,-1 1-1,0-1 1,0 0-1,-1 0 1,0 0-1,0 0 1,0 0-1,-1 0 1,0-1 0,-4 7-1,-12 10 346,-2-1 0,0-1 0,-1-1 0,-32 21 0,45-36-397,31-5-2035,3-6 1537,-1 0 0,1-2 0,43-23 1,-50 22 495,0 1 0,0 1 0,1 1 0,0 0 0,1 1 0,-1 1 0,1 1 0,30-2 0,-49 7-9,0-1 0,-1 0-1,1 1 1,-1 0 0,1-1 0,-1 1-1,1-1 1,-1 1 0,1 0 0,-1-1 0,1 1-1,-1 0 1,0-1 0,1 1 0,-1 0-1,0 0 1,0-1 0,1 1 0,-1 0-1,0 0 1,0 0 0,0-1 0,0 1 0,0 0-1,0 0 1,0-1 0,-1 2 0,0 29 106,1-27-79,-1 2-7,-1 0-1,0-1 0,0 1 1,0 0-1,0-1 0,-1 0 0,0 1 1,0-1-1,-1 0 0,1 0 0,-1-1 1,0 1-1,0-1 0,-1 0 0,1 0 1,-10 6-1,6-4 102,-1 0 0,1-1 0,-1 0 0,-1 0 0,1-1 0,-1 0 0,0-1 0,0 0 0,-12 2 1,21-5-127,1 1 0,-1-1 0,1 0 0,-1 0 0,1 0 0,-1 0 0,1 0 0,-1-1 1,1 1-1,-1 0 0,1 0 0,0 0 0,-1 0 0,1 0 0,-1-1 0,1 1 0,-1 0 0,1 0 1,0-1-1,-1 1 0,1 0 0,-1 0 0,1-1 0,0 1 0,0-1 0,-1 1 0,1 0 1,0-1-1,-1 1 0,1-1 0,0 1 0,0 0 0,0-1 0,0 1 0,-1-1 0,1 1 1,0-1-1,0 1 0,0-1 0,0 1 0,0-1 0,0 1 0,0-1 0,0 1 0,0-1 1,0 1-1,1-1 0,-1 1 0,0 0 0,0-1 0,0 1 0,0-1 0,1 1 0,-1-1 0,1 0 1,-1-1-25,2-3-63,-1-1 1,1 0 0,1 1-1,-1-1 1,1 1 0,0 0-1,0 0 1,0 0 0,1 0-1,-1 0 1,7-5 0,9-9-460,29-20 0,-27 22 150,31-23-645,67-41 0,-87 62 1124,0 2-1,1 1 1,59-19 0,-80 31 360,0 0 1,-1 1 0,1 1 0,0 0-1,0 1 1,1 0 0,11 1 0,-23 0-381,0 0 0,0 1 1,0-1-1,0 0 0,0 1 0,0-1 1,0 1-1,0 0 0,0-1 1,0 1-1,0 0 0,0-1 0,0 1 1,-1 0-1,1 0 0,0 0 1,-1 0-1,1 0 0,-1 0 0,1 0 1,-1 0-1,1 0 0,-1 0 1,0 0-1,1 0 0,-1 0 0,0 0 1,0 0-1,0 1 0,2 40 589,-3-30-424,2-2-218,-2 0 1,1-1-1,-1 1 0,-1-1 1,0 1-1,0-1 1,0 0-1,-2 1 1,1-2-1,-1 1 0,0 0 1,-1-1-1,0 1 1,0-1-1,-1-1 1,0 1-1,0-1 0,-1 0 1,0 0-1,0-1 1,-14 10-1,2-2-220,0-2 0,0 0-1,-1-1 1,-1-1 0,0-1 0,0 0-1,-1-2 1,0-1 0,0 0 0,0-2-1,-1-1 1,0 0 0,-25-1 0,44-2 110,0 0 0,1 0 1,-1 0-1,1-1 0,-1 0 1,0 1-1,1-1 0,-1 0 0,1-1 1,0 1-1,-1 0 0,1-1 1,0 0-1,0 0 0,0 0 0,0 0 1,-4-4-1,4 2-129,0-1 0,0 1 0,0-1 0,1 1 0,-1-1 0,1 0 0,1 0 0,-1 0 0,0 0 0,1 0 0,-1-10 0,0-38-1480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30.8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4873,'0'0'6671,"0"41"-5399,0 140-268,0 235 1605,0-398-2632,0 0 1,-1 0-1,-1 0 1,-1 0-1,-1-1 1,0 1-1,-11 29 1,6-35-1359,4-20-1024,5-28-316,3 5 1646,2 0 0,1 1 0,2-1 0,21-56 0,-4 15-155,39-144 47,-6 17 3319,-57 195-1982,0 1 1,0-1-1,0 1 0,1-1 0,-1 1 1,1 0-1,0-1 0,0 1 0,0 0 1,1 0-1,-1 0 0,1 1 0,0-1 1,0 0-1,0 1 0,0 0 0,0 0 1,3-2-1,2 1 148,-1 1-1,0 0 1,1 1 0,-1-1-1,1 1 1,-1 1-1,15 0 1,7-1 444,-16 0-316,0 1 0,1 0 0,18 3 0,-30-3-407,-1 1 1,0-1-1,0 1 1,0 0-1,1-1 1,-1 1-1,0 0 1,0 0-1,0 0 1,0 0-1,0 0 1,0 0-1,-1 0 1,1 0-1,0 0 1,0 0-1,-1 0 1,1 0-1,-1 1 1,1 0-1,8 30 372,1 33 732,2 100-1,-12 71 480,-2-95-1043,3-49-243,-3 106-84,2-196-248,0 1-1,0-1 1,0 0-1,-1 1 1,1-1-1,-1 1 1,1-1 0,-1 0-1,0 1 1,0-1-1,0 0 1,0 0-1,-1 0 1,1 0-1,0 0 1,-1 0-1,1 0 1,-1 0-1,0 0 1,0-1-1,0 1 1,0-1-1,0 1 1,0-1-1,-3 1 1,2-1-169,1 0 1,-1-1-1,0 1 1,0-1 0,0 0-1,0 0 1,0 0 0,0-1-1,1 1 1,-1-1 0,0 1-1,0-1 1,0 0-1,1 0 1,-1 0 0,0-1-1,1 1 1,-1 0 0,1-1-1,0 0 1,-4-2 0,0-2-930,0-1 0,0 1 1,-10-15-1,-18-28-3796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31.1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4385,'0'0'4118,"38"5"-4032,116 22-46,-151-26-39,0-1 0,1 1 0,-1 0 0,0 0 0,0 0 0,0 1 0,0-1 0,0 1 0,0-1 0,-1 1 0,1 0 0,-1 0 0,3 3 0,-4-4 0,0 0 0,-1 0 1,1 1-1,-1-1 0,1 0 0,-1 0 1,0 1-1,1-1 0,-1 0 1,0 1-1,0-1 0,0 0 0,0 1 1,0-1-1,0 1 0,-1 1 0,0 6 10,1 2 5,-3 30-69,3-40 50,-1 1-1,1 0 1,-1 0 0,0-1-1,0 1 1,0 0-1,0-1 1,0 1-1,0-1 1,0 1 0,-1-1-1,1 0 1,0 1-1,-1-1 1,1 0 0,-1 0-1,0 0 1,1 0-1,-4 1 1,4-1 5,0 0 1,0 0 0,0 0 0,0 0-1,0 0 1,1 1 0,-1-1-1,0 0 1,1 0 0,-1 1-1,1-1 1,-1 0 0,1 1-1,-1 2 1,1-4 0,0 1 0,0-1 1,-1 1-1,1 0 0,0-1 1,0 1-1,0 0 0,0-1 1,0 1-1,0-1 0,0 1 1,0 0-1,0-1 0,0 1 1,0-1-1,1 1 0,-1 0 1,0-1-1,0 1 0,1-1 0,-1 1 1,0-1-1,1 1 0,-1-1 1,0 1-1,1-1 0,-1 1 1,1-1-1,-1 1 0,1-1 1,-1 0-1,1 1 0,-1-1 1,1 0-1,-1 1 0,1-1 1,0 0-1,0 1 0,10 0 12,-1 0-1,0 0 1,1-1-1,-1 0 1,0-1-1,1 0 1,-1-1-1,17-4 1,9-11-712,0-1 1,39-27-1,-10 1-2794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31.8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4073,'0'0'8304,"0"27"-7266,0 172 1005,0 123 610,0-322-2708,0 0 1,0 1 0,0-1 0,0 1 0,1-1 0,-1 1 0,0-1 0,0 0 0,0 1 0,1-1 0,-1 1 0,0-1 0,1 0-1,-1 1 1,0-1 0,1 0 0,-1 1 0,0-1 0,1 0 0,-1 0 0,0 1 0,1-1 0,-1 0 0,1 0 0,-1 0 0,1 0-1,-1 1 1,1-1 0,22 2-1519,19-8-1776,10-18-1486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32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550 0 7314,'0'0'9986,"-200"246"-9826,122-168-160,1 0-600,-11 9-1601,25-26-1008,19-24-1896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32.4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5425,'0'0'3369,"312"25"-3369,-249-13-336,-24 0-1577,-20-8-1895</inkml:trace>
  <inkml:trace contextRef="#ctx0" brushRef="#br0" timeOffset="1">64 145 4585,'0'0'3425,"-5"217"-2209,5-151-416,-5-9-512,0 1-288,0-13-224,5-12-1216,0-13-1385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32.7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 1 2056,'0'0'6586,"1"35"-5777,2 114-439,-2-132-370,-1 0-1,-2 0 1,1 0 0,-2 0-1,0-1 1,-7 21 0,-4 23-1401,16-65 1295,1 0 0,-1 0 0,1 0 0,0 0 0,1 0 0,-1 1 0,1-1 0,0 1 0,0 0 0,0 0 0,1 1 0,-1-1 0,11-5 0,-3 1 487,0 1 1,1 0-1,0 1 0,0 0 1,0 1-1,16-5 0,34-2 300,-30 6-527,0-1-1,55-20 1,-87 26-749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33.1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1104,'0'0'4817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33.4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207 9 1464,'-170'174'3574,"140"-139"-2730,26-22-383,3 10 812,0-16-983,1 0 0,0 0 0,0 0 0,0 0 1,1 0-1,2 7 0,-3-12-270,1 0 1,-1-1-1,1 1 1,0-1-1,0 0 0,0 1 1,0-1-1,0 1 1,0-1-1,0 0 1,0 0-1,1 0 1,-1 0-1,0 0 1,1 0-1,-1 0 0,0 0 1,1 0-1,0-1 1,-1 1-1,1 0 1,-1-1-1,1 1 1,0-1-1,-1 0 1,1 0-1,0 0 0,-1 1 1,1-2-1,1 1 1,-1 0 0,0 0-1,-1-1 1,1 1 0,-1-1 0,1 1 0,-1-1 0,1 0-1,-1 1 1,0-1 0,1 0 0,-1 0 0,0 0 0,0 0-1,0 0 1,1 0 0,-1-1 0,0 1 0,0 0-1,-1 0 1,2-3 0,18-35 99,-13 23-81,11-23-26,-5 10-3,0 1 0,3 0 0,24-34 0,-36 56-9,1 0 0,0 0 0,0 0-1,0 1 1,1 0 0,0 0 0,0 1 0,0 0-1,0 0 1,1 0 0,0 1 0,-1-1 0,1 2-1,0-1 1,1 1 0,-1 0 0,0 1 0,1-1 0,10 1-1,-12 1 4,1-1 60,0 1 0,0 0 0,-1 1 0,1 0 1,0 0-1,11 3 0,-16-3-37,0 1-1,1-1 1,-1 0 0,0 1-1,-1-1 1,1 1 0,0 0 0,0 0-1,-1-1 1,1 1 0,-1 0-1,1 0 1,-1 1 0,0-1 0,0 0-1,0 0 1,0 1 0,0-1-1,-1 0 1,1 1 0,0 4 0,0-2 3,1 1 0,-1-1 0,0 1 0,-1-1 0,0 1 0,1-1 0,-2 1 0,1-1 0,-1 1 0,0-1 1,0 1-1,0-1 0,-1 1 0,0-1 0,0 0 0,0 0 0,0 0 0,-1 0 0,0 0 0,0-1 0,0 1 0,-1-1 1,0 0-1,-8 7 0,-15 8-445,-50 25 1,41-25-219,-44 25-1758,2-9-1198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33.7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59 3617,'0'0'7481,"7"28"-7209,24 85-134,-18-82-85,-13-31-51,0 0-1,1 0 1,-1 1-1,0-1 1,0 0-1,1 0 1,-1 0-1,0 0 1,0 1-1,0-1 1,1 0-1,-1 0 1,0 0-1,1 0 1,-1 0-1,0 0 1,0 0-1,1 0 1,-1 0-1,0 0 1,1 0-1,-1 0 1,0 0-1,0 0 1,1 0-1,-1 0 1,0 0-1,1 0 1,-1 0-1,0 0 1,1 0-1,3-1 28,0 0-11,0 1 0,0 0 0,0-1-1,0 0 1,0 0 0,-1 0 0,1-1-1,0 1 1,-1-1 0,1 0 0,-1 0-1,6-4 1,36-36-108,-13 11-143,-23 23 180,1 0 0,1 1 0,-1 0-1,1 1 1,0 0 0,1 0 0,0 2-1,-1-1 1,1 2 0,1-1 0,-1 2-1,0-1 1,1 2 0,-1 0 0,24 1-1,-32-1 104,0 1 0,-1 1 0,1-1 0,0 1 0,0-1 0,-1 1-1,1 0 1,-1 0 0,1 1 0,-1-1 0,1 1 0,4 2 0,-2 1 97,0 1 1,0-1-1,-1 1 0,9 12 1,-7-9-64,-1 1 0,0 0 0,-1 0 0,5 14-1,15 26 351,-25-49-407,1 0 0,0-1 0,-1 1 0,1 0 0,0 0 0,0 0 0,0-1 0,-1 1 0,1 0 0,0-1 0,0 1 0,0-1 0,0 1 0,0-1 0,0 1 0,0-1 0,0 0 0,0 0 0,1 1 0,-1-1 0,0 0 0,0 0 0,0 0 0,0 0 0,0 0 0,0 0 0,0-1 0,0 1 0,0 0 0,0 0 0,1-1 0,-1 1 0,0-1 0,0 1 0,-1-1 0,3 0 0,2-3 74,0 1 1,-1-1-1,1 0 1,-1 0-1,6-6 0,23-30 67,-5 7-371,1 1 1,53-46-1,-77 75 182,-1-1 0,1 1 0,0 1 0,0-1-1,0 1 1,0-1 0,0 1 0,0 1 0,1-1-1,5 0 1,-9 1 24,0 1-1,0 0 0,0 0 1,0 0-1,0 0 0,1 0 1,-1 1-1,0-1 1,0 1-1,0-1 0,0 1 1,0-1-1,0 1 0,0 0 1,0 0-1,-1 0 1,1 0-1,0 1 0,0-1 1,-1 0-1,1 1 0,-1-1 1,1 1-1,-1 0 1,0-1-1,0 1 0,2 2 1,5 13-232,0 1 1,-1-1 0,-1 1 0,-1 1-1,4 21 1,-8-30-3542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37.0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2441,'0'0'8031,"0"29"-4832,0-22-3123,1-1 0,1 0 0,-1 0-1,1 0 1,0 0 0,0-1 0,1 1 0,-1 0 0,2-1 0,-1 0-1,0 1 1,1-1 0,8 8 0,-5-5-400,-1 1 0,0 0-1,9 16 1,-13 3-5633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5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0 309 1528,'0'0'5618,"258"86"-4354,-190-58-488,25 5-776,-20-12-400,-15-13-2769</inkml:trace>
  <inkml:trace contextRef="#ctx0" brushRef="#br0" timeOffset="1">594 91 7554,'0'0'4233,"316"0"-3809,-228 0-344,-15 0-80,-20-12-921,-14-17-1183,-15 8-1233,-19-7-2160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37.3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5945,'4'300'4601,"-4"-296"-3665,15 0-936,0-4-984,-1 0-2032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38.1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1 4009,'0'0'8898,"-29"0"-8370,29 8-184,0 4-8,14 0 8,10 5-200,1 3-144,-1 1 0,5 16-848,-9-4-1761,-11-9-2280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42.2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17 2409,'0'0'6430,"4"-3"-6032,-1 1-369,0 1-1,0-1 1,0 0 0,1 1 0,-1 0 0,0 0 0,1 0 0,-1 0 0,0 0 0,1 1 0,-1 0 0,1-1 0,-1 1 0,1 0-1,-1 1 1,1-1 0,-1 1 0,1 0 0,-1-1 0,0 1 0,1 1 0,4 1 0,7 5 223,-1 0 0,0 1 1,23 20-1,-24-18-107,0-1 0,28 16 0,-32-21-881,12 4-4407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42.5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103 1 5761,'-102'242'3601,"102"-238"-2505,0 9-56,19-1-135,20 4-417,10-3-248,-5 3-80,4-4-144,-4 1-16,10-13-864,-16 0-2497,-13 0-2072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50.4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629 0 3777,'0'0'3543,"-34"45"-2669,-113 152-125,-9 28 773,143-206-1390,-51 79 777,-55 115 0,102-178-822,2 0 1,2 0-1,1 2 1,2 0-1,1 0 1,2 0-1,-3 56 1,9-69-69,0-10-12,0 1 0,1-1 0,1 1-1,3 16 1,-4-28-4,1 0 0,0 1-1,0-1 1,0 0-1,0 0 1,0-1 0,1 1-1,-1 0 1,1 0-1,0-1 1,0 1 0,0-1-1,0 1 1,0-1-1,1 0 1,-1 0 0,1 0-1,-1 0 1,1-1-1,0 1 1,-1 0 0,1-1-1,0 0 1,3 1-1,3 1-17,0-1 0,1 0-1,-1 0 1,0-1 0,0-1-1,1 1 1,-1-2 0,1 1-1,-1-1 1,0-1 0,0 1-1,0-1 1,0-1 0,0 0-1,0 0 1,0-1 0,-1 0-1,0-1 1,0 1 0,0-2-1,13-10 1,-6 2-128,-1 0 0,0-2 0,-1 1 0,-1-2 0,14-22 0,-21 30 117,-1 0 0,0 0-1,0 0 1,0-1 0,-2 0 0,1 1-1,-1-1 1,0 0 0,-1 0 0,0 0 0,-1 0-1,-2-19 1,2 26 53,-1 1 0,0-1 0,0 0 1,0 1-1,0-1 0,0 0 0,-1 1 0,1 0 0,-1-1 0,0 1 0,0 0 0,0 0 1,0 0-1,0 0 0,0 0 0,0 0 0,-1 1 0,1-1 0,0 1 0,-1-1 0,0 1 0,1 0 1,-4-1-1,-6-2 160,-1 0 0,0 1 0,-20-2 0,30 5-151,-39-4 748,-63 2 1,63 2-1666,71-24-8410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50.7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579 1 6897,'0'0'4545,"-297"258"-4505,219-200-40,5-1-496,5-8-632,20-16-512,33-33-841,15-8 185,0-41-865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51.0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1 140 160,'0'0'6801,"292"-140"-5800,-215 140-57,6 0-232,0 0-192,-5 0-176,-10 17-152,-10-5-104,-9-4-88,-10-4-496,-30-4-936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51.3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122 0 2096,'0'0'6450,"-53"210"-5466,43-153-464,-5 5-336,5 3-184,-4 22-576,4-18-1304,0-23-1913</inkml:trace>
  <inkml:trace contextRef="#ctx0" brushRef="#br0" timeOffset="1">638 575 4393,'0'0'6465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52.1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1 214 5625,'0'0'6826,"306"-25"-6602,-199 9-168,5-5 0,-5 1-56,0-5-344,-19 5-801,-25-13-975,-29 4-1169,-24 5-1760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52.4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351 1 3561,'0'0'5769,"-122"246"-4481,73-143-280,1 8-471,-1-1-353,0-11-184,15-21-649,34-25-1207,0-28-1121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59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1136,'0'0'10851,"-53"238"-10491,38-160-192,-9-4-168,-5 0-384,-5-9-705,-5-11-575,-10-30-128,15-11-129,10-13-567</inkml:trace>
  <inkml:trace contextRef="#ctx0" brushRef="#br0" timeOffset="1">336 522 2377,'0'0'5937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52.7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45 5513,'0'0'2894,"-3"47"-1418,-11 152-178,3 19 191,10-95-3593,2-132 1707,0 0 1,1 0-1,0 1 0,0-1 0,1 0 1,1 1-1,-1-1 0,6-8 0,3-9-218,5-14 64,82-175-1422,-80 180 2032,1 0-1,2 1 1,50-57-1,-67 85 96,0 0 0,0 0 0,1 1 0,0 0 0,0 0 0,1 0 0,-1 1 0,1 0 0,0 0 0,0 1 0,0 0 0,1 0 0,-1 1 0,1-1 0,-1 2 0,1-1 0,10 0-1,-16 2-80,-1 0-1,1 1 0,0-1 1,-1 0-1,1 1 0,0-1 0,-1 1 1,1 0-1,-1-1 0,1 1 0,-1 0 1,1 0-1,-1 0 0,1 0 1,-1 0-1,0 0 0,2 2 0,0 1 64,0 0 0,0 0 0,0 1 0,-1-1-1,0 0 1,2 6 0,3 11 309,-1-1-1,3 26 1,-6-33-200,10 76 377,-4 0-1,-3 127 1,-6-214-663,1-1 0,-1 0 0,0 1 0,0-1 0,0 0 0,-1 1 0,1-1 0,0 0 0,0 1 0,-1-1 0,1 0 0,-1 0 0,1 1 1,-1-1-1,1 0 0,-1 0 0,0 0 0,0 0 0,0 0 0,1 0 0,-1 0 0,0 0 0,0 0 0,0 0 0,0 0 0,-1-1 0,1 1 0,0 0 0,0-1 0,0 1 0,0-1 0,-1 1 0,1-1 0,0 0 0,-1 1 0,1-1 0,0 0 0,-1 0 0,1 0 0,0 0 0,-1 0 0,-1-1 0,-1 1-294,-1-1 0,1 0 1,0 0-1,0-1 0,0 0 0,0 1 0,0-1 1,0 0-1,0-1 0,1 1 0,-1-1 0,-4-4 1,-26-35-3612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53.1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1 304,'0'0'5072,"8"17"-5036,25 59-31,-32-74 35,0 1-1,0 0 1,0 0 0,0 0-1,-1 0 1,1 1 0,-1-1-1,0 0 1,0 0 0,0 0-1,0 0 1,-1 0 0,1 0-1,-1 0 1,0 0-1,0 0 1,0 0 0,0 0-1,0 0 1,-1 0 0,1-1-1,-1 1 1,0-1 0,0 1-1,0-1 1,0 1 0,0-1-1,0 0 1,0 0 0,-1 0-1,1 0 1,-4 1-1,-13 14 1734,19-17-1711,-1 1 1,1-1-1,0 1 1,-1-1-1,1 1 0,-1-1 1,1 1-1,0-1 1,-1 1-1,1-1 0,0 1 1,-1 0-1,1-1 1,0 1-1,0 0 1,0-1-1,0 1 0,0 0 1,0-1-1,0 1 1,0 0-1,0-1 1,0 1-1,0 1 0,1-2-44,-1 1-1,1 0 1,0-1-1,-1 1 1,1 0-1,0-1 1,0 1-1,0-1 0,-1 1 1,1-1-1,0 0 1,0 1-1,0-1 1,0 0-1,0 0 1,0 1-1,0-1 1,0 0-1,-1 0 0,3 0 1,17 0-166,-1 0 1,1 0-1,0-2 0,-1-1 0,0 0 1,0-1-1,26-10 0,-15 3-1791,55-30 0,-1-8-3410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53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2561,'0'0'10598,"18"9"-10239,138 71 992,-153-78-1263,0 0 1,1-1 0,-1 2-1,0-1 1,0 0 0,-1 0-1,1 1 1,0 0 0,-1-1-1,1 1 1,-1 0 0,0 0 0,0 0-1,0 1 1,-1-1 0,1 0-1,1 5 1,-1 1 15,-1 0 1,0 0-1,-1 0 1,1 0-1,-2 0 0,-1 10 1,1-11-107,-1 0 1,0 0-1,0 0 0,-1-1 1,0 1-1,0-1 1,-1 1-1,0-1 1,0 0-1,-1-1 1,1 1-1,-11 9 1,1 0 304,-2-1 0,0-1 0,-30 20 0,44-33-103,1-1-144,0 1 0,1-1 1,-1 0-1,0 1 0,0-1 0,0 1 0,1 0 0,-1-1 0,0 1 0,1-1 1,-1 1-1,1 0 0,-1-1 0,1 1 0,-1 0 0,1 0 0,-1 0 1,1-1-1,-1 1 0,1 2 0,14 1-209,-13-4 152,17 2-90,0-1 1,0 0 0,0-1 0,0-1-1,0-1 1,0 0 0,23-7 0,24-14-1774,-1-4 0,64-36 0,-18 2-4137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53.7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428 0 7994,'0'0'5041,"-170"218"-4881,112-148-160,-6-1-192,6-7-824,14-17-1185,20-16-1232,14-25-63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54.0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58 400,'0'0'6505,"278"-33"-6096,-196 25-337,-4 0-72,-24 4-1097,-45 0-1327</inkml:trace>
  <inkml:trace contextRef="#ctx0" brushRef="#br0" timeOffset="1">190 194 4673,'0'0'5705,"-73"242"-4296,58-172-537,11-1-576,-1-7-296,5-17-768,0-33-1713,29-12-1072,5-4 337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54.3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5817,'0'0'2367,"0"37"-2359,0 116-977,0-62-4824,0-96 5876,0 0 1,0 1 0,0-1-1,1 1 1,0-1 0,0 1-1,0-1 1,0 1-1,1-1 1,0 1 0,-1 0-1,2 0 1,-1 0 0,0 0-1,1 0 1,0 0 0,0 1-1,0-1 1,0 1 0,0 0-1,1 0 1,0 0-1,-1 0 1,6-2 0,8-6 218,2 0 0,0 1 1,0 1-1,0 1 0,1 1 0,0 1 1,1 0-1,0 1 0,0 2 1,0 0-1,23 0 0,-62 18-1025,-19 10-1028,-10 1-1619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54.6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 0 1184,'0'0'6882,"-7"32"-6706,-19 97-64,26-128-110,0 0 0,-1 1 0,1-1 0,0 0 0,0 1 1,0-1-1,0 0 0,0 0 0,0 1 0,0-1 0,0 0 0,1 0 0,-1 1 1,0-1-1,1 0 0,-1 0 0,1 1 0,-1-1 0,1 0 0,0 0 1,-1 0-1,1 0 0,0 0 0,0 0 0,0 0 0,2 1 0,-2-1-1,1-1 0,-1 0 0,1 1 0,0-1 0,-1 0 0,1 0 0,0 0 0,0 0 0,-1 0-1,1 0 1,0-1 0,1 0 0,5 0-6,2 0-88,0-1 0,0 0 0,0-1 0,0 1 0,-1-2 0,1 0 0,-1 0 0,0-1 0,0 0 1,0 0-1,13-12 0,22-11-178,-20 14 228,98-49-854,-109 57 799,1 1 1,0 1-1,0 0 0,0 0 1,0 2-1,1 0 0,16-1 0,-31 3 107,1 1 0,-1-1 0,0 0 0,1 0-1,-1 0 1,1 1 0,-1-1 0,1 0-1,-1 0 1,0 1 0,1-1 0,-1 0 0,0 1-1,1-1 1,-1 0 0,0 1 0,1-1-1,-1 1 1,0-1 0,0 0 0,1 1 0,-1-1-1,0 1 1,0-1 0,0 1 0,0-1-1,0 1 1,0-1 0,0 1 0,0-1 0,0 1-1,0-1 1,0 1 0,0-1 0,0 1-1,0-1 1,0 1 0,0-1 0,-1 1 0,-6 21 345,-2-12-261,0 0 0,-1 0 0,-1-1 0,0 0 0,0-1 0,-15 8 0,23-14-92,-27 16-289,-2-1 1,0-2-1,-41 14 0,-8-2-1892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5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1 240,'0'0'7895,"16"24"-7722,3 5-213,35 41 0,-51-67-14,0 0 1,1-1-1,-1 1 0,0-1 0,1 0 0,0 0 0,-1 0 0,1 0 0,0 0 0,0-1 0,0 0 0,0 0 0,0 0 0,1 0 0,-1-1 0,0 1 0,0-1 0,0 0 0,1-1 0,-1 1 1,8-2-1,5 0-331,1 0-185,0-1-1,0 0 1,35-12-1,-34 9 761,0 1-1,1 1 1,25-3-1,21 3 96,71 5 1,-131 0-280,0 0 1,0 0-1,0 1 1,0 0-1,0 0 1,0 0-1,6 5 1,-7-5 39,-1 1 0,1-1 1,0 0-1,0 0 0,0-1 0,0 1 1,0-1-1,0 0 0,1 0 1,-1-1-1,0 0 0,7 0 0,-7-1-124,0 0 0,0 0 0,1-1 0,-1 0-1,0 0 1,0 0 0,-1-1 0,1 1 0,0-1 0,-1 0-1,0 0 1,0-1 0,0 1 0,0-1 0,4-5-1,27-35-3155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55.2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6161,'0'0'1289</inkml:trace>
  <inkml:trace contextRef="#ctx0" brushRef="#br0" timeOffset="1">0 0 2457,'83'132'3864,"-83"-116"-2543,10 0-673,14 1-648,0-9-344,-4-4-3825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02.7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 2192,'0'0'2590,"17"-1"-1485,3-1-731,12 0-10,1 3 3315,-32 0-3471,-1 0 0,0 1 0,1-1 0,-1 0 1,1 0-1,0 1 0,-1-1 0,1 0 1,0 0-1,0 0 0,-1 0 0,1 0 1,2 2-1,30 30 1421,118 130 65,-148-158-2225,0 0-1,0 1 1,-1-1-1,1 1 1,-1 0-1,0 0 1,-1 0-1,0 0 1,0 0-1,0 0 1,0 11-1,-1-9-685,1 18-3065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2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522 497 6009,'0'0'8563,"-41"-20"-8180,-134-61-271,158 73-110,0 2 0,-31-9 0,40 14-13,0 0 1,0 1 0,0-1 0,-8 2-1,-6-1-17,16 0 21,0 1 1,0-1-1,0 1 1,1 0-1,-1 0 1,0 1-1,1-1 1,-1 1 0,1 0-1,0 1 1,0-1-1,0 1 1,0 0-1,0 1 1,0-1 0,1 1-1,-1 0 1,1 0-1,-5 6 1,4-2 4,0 0 0,0 0 0,1 0 0,0 0 1,0 1-1,1 0 0,0 0 0,1 0 0,0 0 1,0 0-1,0 15 0,1-21 2,0 18-2,0 0 1,2 31-1,0-46 9,0 0 1,0 0-1,1 0 0,0 0 1,0 0-1,0 0 0,1 0 1,0-1-1,0 1 0,0-1 1,0 0-1,7 8 1,-3-6 17,0-1 0,1 0 0,-1 0 0,1 0 0,0-1 0,1 0 0,-1-1 0,1 0 0,0 0 0,0-1 0,0 0 0,0 0 0,17 1 1,-19-3-27,1 0 0,-1 0 0,1-1 0,-1-1 0,1 1 0,-1-1 0,0-1 0,1 1 0,-1-1 0,0 0 0,0-1 0,0 0 0,0 0 0,0 0 0,-1-1 0,1 0 0,-1 0 0,8-8 0,3-6-285,-1-1 1,-1 0-1,-1-1 1,-1-1-1,0 0 1,-2 0-1,0-2 1,7-25 0,3-13-1959,22-113 0,-17 23-891,-10 10-410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0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10474,'0'0'2691,"43"6"-2338,143 21-444,-162-23 19,48 8-892,-65-10 584,-1-1-1,0 2 0,0-1 1,-1 1-1,9 4 0,-12-6 241,0 0-1,0 0 0,0 0 1,-1 0-1,1 1 0,-1-1 1,1 0-1,-1 1 0,1-1 1,-1 1-1,0-1 0,0 1 1,1 0-1,-1 0 0,0-1 0,-1 1 1,1 0-1,0 0 0,-1 0 1,1 0-1,-1 0 0,1 0 1,-1 0-1,0 0 0,0 0 1,0 0-1,0 0 0,0 0 0,0 0 1,-1 0-1,1 0 0,-1 0 1,1 0-1,-1 0 0,-1 2 1,0 1 61,-1 0 0,-1 0-1,1 0 1,0 0 0,-1-1 0,0 1 0,0-1 0,-1 0 0,1-1 0,-9 6 0,-61 35 456,22-13 1475,-60 45 1,106-71-1508,0 1-1,1-1 1,0 1-1,0 0 1,0 1-1,-6 11 1,10-17-310,0 0 0,0 0 0,0 1 1,1-1-1,-1 0 0,0 1 1,1-1-1,-1 0 0,1 1 1,0-1-1,-1 1 0,1-1 1,0 1-1,0-1 0,0 1 1,0-1-1,0 0 0,0 1 1,0-1-1,1 1 0,-1-1 1,0 1-1,1-1 0,-1 1 1,1-1-1,0 0 0,-1 1 0,1-1 1,0 0-1,0 0 0,0 0 1,0 0-1,0 1 0,0-1 1,0 0-1,0-1 0,0 1 1,0 0-1,1 0 0,-1 0 1,0-1-1,3 2 0,16 3 12,1 0-1,-1-2 0,1 0 1,0-1-1,0-1 1,32-3-1,46 3-148,-94 0 60,0-1 0,0 1 0,0 0 0,-1 0 0,1 1-1,0-1 1,-1 1 0,1 0 0,-1 0 0,0 1 0,0-1 0,0 1 0,0 0 0,0 0 0,0 0 0,-1 1 0,1-1-1,-1 1 1,5 8 0,-4-4-9,1 0-1,-2 1 1,1 0-1,-1 0 1,-1 0 0,1 0-1,-1 0 1,-1 1-1,1 12 1,-2-10-1,1 0-1,1 0 1,0 0 0,1 0 0,0-1 0,1 0 0,0 1 0,1-1 0,0-1-1,0 1 1,14 18 0,-16-25-79,0 1 0,0-1 0,0 1 0,-1-1 0,0 1 0,0 0 0,0 0 0,0 0 0,-1 0 0,0 0 0,1 11 0,-2-13 138,0 1 0,0-1 0,-1 0 0,1 1 0,-1-1 0,0 0 0,0 0 0,0 1 0,0-1 0,-1 0 0,1 0 0,-1 0 0,1 0 0,-1-1 0,0 1 0,0 0 0,-1-1 0,1 1 0,0-1 0,-4 2 0,-12 9 167,0-1 1,-1-1 0,-1 0 0,-35 13 0,12-9 136,-58 13 0,84-24-375,0 0 0,0-1-1,0-1 1,0 0 0,0-1 0,0-1 0,-1-1 0,-19-3-1,35 3-32,1 1 0,-1-1 0,1 1 0,-1-1 0,0 0 0,1 0-1,-1 0 1,1 0 0,0 0 0,-1 0 0,1 0 0,0 0-1,0 0 1,0-1 0,-1 1 0,1 0 0,1-1 0,-1 1-1,0-1 1,0 1 0,0-1 0,1 1 0,-1-1 0,0-2 0,0-3-519,0-1 0,0 1 0,1 0 1,0-11-1,1 5-190,-1 9 649,0-1-1,0 1 0,0 0 1,1 0-1,0 0 1,0 0-1,0 0 1,0 0-1,1 1 0,-1-1 1,4-5-1,-3 6 266,1 0 1,-1 1-1,1-1 0,0 1 0,-1-1 1,1 1-1,0 0 0,0 0 0,1 0 0,-1 1 1,0-1-1,0 1 0,1 0 0,-1 0 0,1 0 1,-1 0-1,1 0 0,0 1 0,6-1 0,14 0 411,-1 0 0,0 2-1,1 0 1,-1 1 0,0 2-1,0 0 1,0 2 0,31 11-1,54 22-1401,-71-29-1332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03.0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3625,'0'0'8274,"14"86"-8274,-4-70-425,0 1-1415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03.3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4777,'0'0'7202,"39"132"-7146,-14-104-40,-6-3-16,5 4-1193,-9-5-2207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03.6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6817,'0'0'6418,"83"91"-6314,-59-79-104,-5 13-1048,-4-5-2537,-15-3-1792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11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346 679 4545,'0'0'4449,"11"-25"-3782,69-150 177,-69 153-698,-2-1-1,0 0 1,-2-1 0,0 0-1,-2 0 1,0 0 0,-2-1-1,0-37 1,-3 57-142,1-13 0,-1 1 1,-1-1-1,-7-30 0,7 42 0,-1 0-1,0 0 0,-1 1 1,1-1-1,-1 1 0,-1-1 0,1 1 1,-1 0-1,1 0 0,-2 0 0,1 1 1,0 0-1,-1-1 0,-6-3 1,3 3 35,0 0 0,0 0 0,-1 1 1,0 0-1,0 0 0,0 1 0,-1 0 1,1 1-1,-1 0 0,1 1 0,-1 0 1,1 0-1,-1 1 0,0 0 0,0 1 1,-18 3-1,12-1 18,1 1 1,-1 1 0,1 0-1,0 1 1,1 1-1,-1 0 1,1 1-1,1 1 1,-16 11-1,21-14-41,1 0-1,0 0 0,0 0 1,0 1-1,1 0 0,0 0 0,0 1 1,1 0-1,0 0 0,0 0 0,1 1 1,0-1-1,0 1 0,1 0 1,0 0-1,1 0 0,0 1 0,1-1 1,-2 19-1,3-20-15,4 52 7,-3-55-6,0 0-1,1 0 1,0-1-1,0 1 1,0 0-1,0-1 1,0 0 0,1 0-1,0 0 1,4 5-1,15 14-47,1-2-1,32 25 1,-29-26-71,40 40 1,-58-51 103,-1 0 0,0 0 0,0 1 0,-1 0 0,0 0 0,-1 0 0,0 1 0,6 18 0,-6-3 14,0 1 0,-2-1-1,-1 1 1,-2 0 0,0-1-1,-5 38 1,1-38 36,0-1 1,-2 1 0,-1-1 0,0 0-1,-17 36 1,-68 116 402,55-109-245,-22 43-111,58-107-214,4-15-315,9-17-1655,0 0 0,29-43 0,8-13-4002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11.8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793 1 3841,'0'0'7369,"-92"74"-6985,19-13-135,-25 9-161,-9 8-88,-5 8-216,5 0-865,10 1-471,29-22-601,29-28-1367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12.2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244 0 5761,'0'0'5201,"263"87"-5201,-244-55-872,-9-3-600,-10-4-2241</inkml:trace>
  <inkml:trace contextRef="#ctx0" brushRef="#br0" timeOffset="1">35 304 5537,'0'8'1809,"0"17"-745,0 16 480,0 21-24,0 28-207,0 21-465,0 24-600,0 70-248,-15-32-1712,-4-38-4290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13.6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1 160 4425,'0'0'6729,"272"-20"-6056,-155-9-281,4 0-176,-4 1-104,-10 3-104,-24 9-8,-20 7-112,-14 5-729,-30 4-1007,-9 0-1737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13.9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628 1 4913,'0'0'6065,"-180"250"-4752,122-155-481,-6 7-360,1 5-280,-5 4-192,0 0-24,15-17-640,9-20-496,19-25-489,21-32 129,8-30-425,45-44 89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14.4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 62 3937,'0'0'6341,"0"49"-5119,-1 161-407,-17 64 169,3-53-1656,16-253-337,2 1 1,1-1-1,1 1 0,16-52 1,52-116-1365,-40 117 1934,-7 14 369,-12 25 456,2 1-1,3 1 1,29-51-1,-46 89-308,0 1 0,0-1 0,0 0 0,0 1 0,0-1 0,0 1 1,0 0-1,1 0 0,-1 0 0,1 0 0,0 0 0,0 0 0,-1 1 0,1-1 0,0 1 0,0 0 0,1 0 0,-1 0 1,0 0-1,0 1 0,0-1 0,0 1 0,1 0 0,-1 0 0,0 0 0,0 0 0,1 0 0,-1 1 0,0 0 0,0-1 0,0 1 1,0 1-1,5 1 0,0 1 10,-1 0 1,0 1-1,0-1 1,0 2 0,0-1-1,-1 1 1,0 0-1,0 0 1,-1 1-1,1 0 1,5 9-1,-1 4 44,0 1-1,-2 0 1,0 0-1,-1 0 0,-2 1 1,0 0-1,3 33 1,1 159 612,-9-196-694,0 34 86,2-13-1,-9 78 0,6-106-150,-1-1 0,-1 1 0,1-1 0,-2 1 0,1-1 0,-1 0 0,-1-1 0,0 1 0,0-1-1,-1 0 1,0 0 0,-8 9 0,10-15-125,0 1 0,-1-1 0,1 0 0,-1 0 0,1 0 0,-1 0 0,0-1 0,0 0 0,0 0 0,0 0 0,0-1 0,-8 2-1,10-2 7,-1-1 0,0 1-1,0-1 1,0 0 0,0 0-1,0-1 1,0 1 0,1-1 0,-1 0-1,0 1 1,0-2 0,1 1-1,-1 0 1,1-1 0,-1 0-1,1 0 1,-1 0 0,-4-4-1,2 0-108,0-1 1,1 0-1,0 0 0,0-1 0,0 0 0,1 1 0,0-2 0,1 1 0,-4-13 0,-19-85-1631,24 98 1743,-7-56 28,2 1-1,3-100 1,4 161 158,1 1 0,-1 0 0,0-1 0,1 1 0,-1 0 1,1-1-1,0 1 0,-1 0 0,1 0 0,0 0 0,0 0 1,0-1-1,-1 1 0,1 0 0,0 0 0,1 1 0,-1-1 1,0 0-1,0 0 0,0 0 0,0 1 0,1-1 0,-1 1 1,0-1-1,1 1 0,-1-1 0,0 1 0,1 0 0,-1-1 1,3 1-1,0 0-22,0-1 0,1 1 0,-1 0 0,0 0 0,0 0 0,0 0 0,1 1 0,-1 0 0,7 2 0,-10-3-30,0 1 0,0 0 0,0-1 0,0 1 0,-1 0 0,1 0 0,0 0 0,-1 0 0,1-1 0,0 1 0,-1 0 0,1 0 0,-1 0 0,1 0 0,-1 0 0,0 0 0,1 0 0,-1 1 0,0-1 0,0 0 1,0 0-1,0 1 0,0 31 89,0-20-20,-1-7 8,0 0 0,0-1-1,0 1 1,0 0 0,-1-1 0,0 1-1,0-1 1,0 0 0,-1 0 0,0 0-1,0 0 1,0 0 0,0-1 0,-1 1-1,0-1 1,-8 8 0,-12 15 1603,22-24-1469,9-1 1247,10-2-1307,-2 1-130,1-2 1,-1 0 0,0 0-1,21-5 1,42-17-1085,106-46-1,-61 13-2184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14.9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 1 6585,'0'0'2653,"20"23"-2580,-20-23-73,78 100 2,-76-97-7,1 1 0,-1 0 0,0 0 0,0 0 0,0 0 0,0 0 0,-1 0 0,1 1 0,-1-1 0,0 1 0,0-1 0,-1 1 0,0-1 0,1 1 0,-1-1 0,-2 9 0,1 5-46,0-11 28,0-1 1,0 1 0,-1-1-1,0 0 1,0 1-1,0-1 1,-1 0 0,0-1-1,0 1 1,-1 0 0,1-1-1,-1 0 1,-1 1 0,1-2-1,-1 1 1,1 0 0,-9 5-1,-8 6 240,0-1-1,-1 0 1,-26 11 0,46-25-121,1-1-81,1 0 0,-1 1 0,0-1 0,1 0 0,-1 0 0,0 0 1,1 1-1,-1-1 0,1 0 0,-1 1 0,0-1 0,1 1 0,-1-1 0,1 1 0,-1-1 0,1 1 0,0-1 0,-1 1 0,1-1 1,-1 1-1,1-1 0,0 1 0,-1 0 0,1-1 0,0 1 0,0 0 0,0-1 0,0 1 0,-1 0 0,1-1 0,0 2 1,0-2-20,0 1 0,1-1 0,-1 0 0,0 1 0,0-1 0,0 1 0,0-1 0,1 1 0,-1-1 0,0 0 0,0 1 0,1-1 0,-1 0 0,0 1 0,1-1 0,-1 0 0,0 1 0,1-1 1,-1 0-1,0 0 0,1 1 0,-1-1 0,1 0 0,-1 0 0,0 0 0,1 0 0,-1 0 0,1 1 0,-1-1 0,1 0 0,-1 0 0,1 0 0,-1 0 0,1 0 0,-1 0 0,0 0 0,1-1 1,1 2 2,88 6 80,-63-6-61,0 0 0,46 11 0,-70-12-18,0 1 1,0 0-1,0 0 0,0 0 0,-1 0 1,1 0-1,0 1 0,-1-1 1,1 1-1,-1 0 0,1 0 0,-1-1 1,0 2-1,0-1 0,0 0 0,0 0 1,0 1-1,0-1 0,-1 1 0,3 3 1,-2 2 22,0-1 1,0 1-1,-1 0 1,0-1 0,-1 1-1,0 14 1,-1-11 33,0-1 0,-1 1 0,-1-1 0,0 0 0,0 0 0,-1 0 0,0 0 0,-1 0 0,0-1 0,0 0 0,-1 0 0,0 0 0,-10 10 0,-3 1-30,0 0-1,0-1 1,-2-1-1,-26 17 1,45-33-141,-1 0 1,1-1 0,-1 1-1,1-1 1,-1 0 0,0 1-1,1-1 1,-1-1 0,0 1-1,0 0 1,-5 0-1,8-1 96,0 0-1,-1 0 0,1 0 0,0 0 0,0 0 0,0 0 0,0-1 1,-1 1-1,1 0 0,0 0 0,0 0 0,0 0 0,0 0 1,0 0-1,-1 0 0,1 0 0,0-1 0,0 1 0,0 0 0,0 0 1,0 0-1,0 0 0,0 0 0,0-1 0,0 1 0,-1 0 0,1 0 1,0 0-1,0 0 0,0-1 0,0 1 0,0 0 0,0 0 0,0 0 1,0-1-1,0 1 0,0 0 0,0 0 0,0 0 0,0 0 0,1-1 1,-1 1-1,0 0 0,0 0 0,0 0 0,0 0 0,0 0 0,0-1 1,0 1-1,1 0 0,1-36-1915,10-11-1721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0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4505,'0'0'8450,"243"70"-9522,-219-29-1369,-19-13-1208,-5 1 257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15.2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521 0 1288,'0'0'10587,"-224"263"-10171,156-177-296,5 5-120,0-9-400,9-12-825,20-29-615,20-25-1265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15.5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3793,'0'0'4289,"257"12"-4121,-227 12-168,-16-3-640,-14-5-1305</inkml:trace>
  <inkml:trace contextRef="#ctx0" brushRef="#br0" timeOffset="1">1 1 5025,'78'250'1576,"-88"-209"-167,0 16-105,0 5 56,-4 8-488,4 4-471,-5-5-401,11-7-265,-1-13-871,5-40-616,24-18-3265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15.8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1 5113,'0'0'3115,"-8"35"-2353,-27 114-405,21-92-410,8-37-443,1 0-1,2 0 1,0 0-1,-1 40 1,25-75-127,11-17 572,-23 21 140,2 1 1,0-1-1,0 2 1,0 0-1,1 0 1,1 1-1,14-8 0,7 3 240,0 1 1,1 1-1,42-6 0,108-7-75,-125 22-2887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16.1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3281,'0'0'7041,"20"119"-7041,-10-107-456,-10 0-776,0-3-1409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16.4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243 1 3473,'-202'166'1024,"166"-133"-482,31-22 35,6-7-462,-1 0-1,1 0 1,-1 0 0,1-1-1,0 1 1,1 0 0,-1 0-1,1-1 1,0 1 0,-1 0 0,2-1-1,-1 0 1,0 0 0,1 1-1,-1-1 1,1-1 0,0 1 0,0 0-1,0-1 1,0 1 0,1-1-1,-1 0 1,0 0 0,1 0-1,0-1 1,7 3 0,-4-1-108,1-1 1,0 0 0,0 0-1,0-1 1,0 0-1,0 0 1,0-1-1,1 0 1,-1-1 0,0 1-1,0-2 1,13-2-1,-7-3-47,-1 1 0,0-2 0,0 0 0,0 0 0,-1-1 0,11-11 0,17-11-35,-24 18 107,1 1-1,1 1 1,-1 1-1,2 0 1,-1 2-1,1 0 1,1 1-1,-1 1 0,1 0 1,0 2-1,1 1 1,-1 0-1,21 0 1,-40 3-26,0 0 1,0 0-1,0 0 1,0 0-1,-1 0 1,1 0-1,0 0 1,0 0-1,0 0 1,-1 0 0,1 1-1,0-1 1,0 0-1,0 1 1,-1-1-1,1 0 1,0 1-1,-1-1 1,1 1-1,0-1 1,-1 1-1,1-1 1,-1 1 0,1 0-1,-1-1 1,2 2-1,-2 22-81,0-19 26,-1-3 4,1 1 1,0 0 0,-1-1 0,0 1 0,1-1-1,-1 1 1,0-1 0,0 0 0,-1 1-1,1-1 1,0 0 0,-1 0 0,-2 3 0,-32 25-548,32-27 536,-163 110-3418,84-66-734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16.7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0 108 5281,'0'0'5076,"18"31"-4933,5 7-220,33 44 0,-54-80 64,-1 0-1,1 0 0,0 0 0,-1 0 1,1 0-1,0-1 0,0 1 1,0-1-1,0 1 0,0-1 1,1 0-1,-1 0 0,0 1 1,1-2-1,-1 1 0,0 0 0,1 0 1,-1-1-1,1 0 0,0 1 1,-1-1-1,1 0 0,-1 0 1,5-1-1,-2 0-45,-1-1 0,1 0 0,-1-1 0,0 1 0,0-1 0,0 1 0,0-1 0,7-7 1,-2 2-115,88-85-1473,-77 70 1442,1 2 0,1 0 0,1 2 0,1 0 0,29-17 0,-48 33 224,0 1 1,0 0-1,0 0 1,0 0-1,0 1 1,1-1-1,-1 2 1,0-1-1,1 0 1,-1 1-1,1 0 1,5 1-1,-7-1 45,-1 1 0,1 0 0,-1 0 0,1 0 0,-1 0 0,0 0 0,0 1 0,0 0 0,0-1 0,0 1-1,0 0 1,0 1 0,0-1 0,-1 0 0,1 1 0,-1-1 0,0 1 0,3 4 0,11 20 363,-10-14-231,2-1 0,0 0 0,11 13 0,-17-23-177,0 1 0,1-1 0,-1 1 0,1-1 0,0 0 0,0 0-1,0 0 1,0 0 0,0 0 0,1-1 0,-1 0 0,0 1-1,1-1 1,-1-1 0,1 1 0,-1 0 0,7 0 0,286-10 101,-290 10-126,0-1-1,0 1 0,0 0 1,0 1-1,0-1 1,-1 1-1,1 0 1,0 1-1,-1-1 1,1 1-1,4 4 1,12 5-252,-2-8-2903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17.0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103 1 5977,'0'0'2985</inkml:trace>
  <inkml:trace contextRef="#ctx0" brushRef="#br0" timeOffset="1">0 305 6289,'0'16'1833,"0"0"495,0 9-311,10 0-889,14 3-1128,-4 5-344,-5 0-2769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27.5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225 0 4041,'0'0'3271,"-8"28"-3052,-31 89-72,31-96-1,-2-1 1,0-1 0,-1 0-1,-1 0 1,-23 27 0,-11 18 665,40-56-705,1-1-3,0 0 0,1 0 0,0 1 0,0-1 0,1 1 0,0 0 1,0 0-1,1 0 0,0 0 0,-2 14 0,4-21-95,0 0 1,1 0-1,-1-1 0,0 1 0,1 0 0,-1 0 0,1-1 0,-1 1 0,1-1 1,-1 1-1,1 0 0,-1-1 0,1 1 0,0-1 0,-1 1 0,1-1 0,0 0 1,-1 1-1,1-1 0,0 0 0,0 1 0,-1-1 0,1 0 0,0 0 0,0 1 1,-1-1-1,1 0 0,0 0 0,0 0 0,0 0 0,0 0 0,35 0 22,-26-1-10,14 2-11,10-1-103,1 0 0,0-3 1,54-10-1,53-30-510,-96 27-217,0 3 0,0 1 0,55-7 1,-86 18-488,-8 1-364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27.8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210 1 1696,'0'0'7306,"-73"242"-6474,49-127-376,-1 12-208,-4-4-104,5 1-80,4-9-64,6-17-104,14-12-840,0-28-1120,0-34-1945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28.1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559 0 5033,'0'0'2665,"-228"267"-2353,140-176-312,6-5-120,4-12-793,29-37-791,15-25-704</inkml:trace>
  <inkml:trace contextRef="#ctx0" brushRef="#br0" timeOffset="1">170 366 2513,'0'0'2392,"263"-13"-1888,-175 13-208,-1 0-120,-9 5-80,-10 11-96,-19 0-48,-20 9-424,-19-4-752,-10-5-2009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0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4945,'0'0'3587,"43"3"-3054,141 8-356,-162-10-200,0 0 0,0-2-1,39-5 1,-46 2-93,0-1 0,0 0-1,24-13 1,-37 17 107,3-1-13,-3 1 21,0 1 1,-1-1 0,1 1 0,0-1 0,-1 0-1,1 0 1,-1 0 0,1 0 0,-1 0-1,1 0 1,-1 0 0,1 0 0,-1-1 0,0 1-1,0 0 1,0-1 0,0 1 0,0-1-1,0 1 1,0-1 0,0 0 0,-1 1 0,1-1-1,0-1 1,-1 2 58,-1 1-1,1-1 1,-1 1 0,1-1-1,0 1 1,-1 0-1,1-1 1,-1 1 0,1 0-1,-1 0 1,1-1-1,-1 1 1,1 0-1,-1 0 1,0 0 0,1 0-1,-1-1 1,1 1-1,-1 0 1,1 0 0,-1 0-1,0 0 1,1 0-1,-1 0 1,1 1 0,-2-1-1,-19 2 647,17 0-620,-1 0 0,1 0 0,-1 0-1,1 1 1,0-1 0,0 1 0,0 0 0,0 0-1,0 1 1,1-1 0,-1 1 0,1 0 0,0-1-1,0 1 1,0 1 0,1-1 0,-3 6 0,-7 14 285,-16 50 1,22-58-262,-101 367 421,54-130-4730,37-181-268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28.4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5385,'0'0'3065,"10"234"-2681,9-119-384,-4-16-1136,-5-17-4185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29.1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 66 5433,'0'0'8369,"-15"-4"-6869,10 2-1287,-33-11 354,29 6-244,24 5 193,215 3 11,304-4 757,-334-10-2939,27-1-1798,-188 13 247,-20-6-1163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29.4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652 1 5945,'0'0'6234,"-219"291"-5154,156-176-456,-5 8-376,-5 5-144,-5-1-104,10-16-512,19-25-840,15-29-657,63-90-5424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29.7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26 3641,'0'0'4726,"3"48"-3276,10 162-266,-12-174-941,-1 0 0,-2 0 0,-1-1 0,-2 1-1,-17 61 1,-2 17-409,18-91-788,2-40-1237,4 6 1891,6-177-2615,-3 157 2692,1-1 0,2 1 1,1 0-1,12-31 0,-10 36 271,1 1-1,1 1 1,1 0 0,1 0-1,1 1 1,2 1-1,0 0 1,37-37-1,-47 54 116,1 0-1,0 0 0,0 1 0,0 0 0,0 1 0,1-1 0,-1 1 0,1 1 0,0 0 0,0 0 0,16-2 0,-18 3-25,0 1 0,0 0 0,1 0 0,-1 0 0,0 0 0,0 1 0,0 0 0,0 1 0,0-1 0,0 1 0,0 0 0,0 1 0,-1-1 0,1 1 0,10 7 0,-7 0 15,1-1 0,-2 2 0,1-1 0,-1 1 0,-1 0 0,0 1-1,0-1 1,-1 2 0,-1-1 0,0 0 0,-1 1 0,0 0 0,-1 0 0,2 16-1,1 23 237,-2 0-1,-4 71 0,0-63-175,0-27-174,0 1 59,-4 44-1,3-67-172,-1-1-1,0 0 1,-1 0 0,0 0-1,-1 0 1,0 0-1,0-1 1,-9 15 0,11-22-42,0 1 1,0 0-1,0 0 1,0-1-1,0 1 1,-1-1-1,1 0 0,-1 0 1,0 1-1,1-2 1,-1 1-1,0 0 1,0-1-1,0 1 1,0-1-1,-1 0 1,1 0-1,0 0 1,0 0-1,-1-1 1,1 1-1,-1-1 0,1 0 1,0 0-1,-1 0 1,1-1-1,0 1 1,-1-1-1,1 0 1,0 1-1,-5-3 1,1 0-246,-1-1-1,1 0 1,0 0 0,0-1 0,0 0 0,1 0-1,-1 0 1,1-1 0,1 0 0,-1 0 0,-6-10 0,-23-40-2233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30.0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1664,'0'0'2836,"17"3"-2778,-1 0-73,0 0 0,20 7 0,-34-9 10,0 0 0,-1 0 0,1 0 0,-1 0 1,1 0-1,-1 0 0,0 0 0,0 1 0,1-1 0,-1 1 0,0-1 0,0 1 1,0-1-1,0 1 0,-1 0 0,1-1 0,0 1 0,-1 0 0,1-1 0,-1 1 1,0 0-1,1 0 0,-1 0 0,0 0 0,0-1 0,0 1 0,0 0 0,0 0 1,-1 0-1,0 2 0,1 6-13,0 0 61,0-1 1,0 1 0,-1 0 0,0 0-1,0-1 1,-1 1 0,-1-1 0,1 0-1,-7 14 1,1-9 241,5-9-73,0 0 0,0 0 0,1 1 0,0-1 0,-1 1 0,2-1 1,-1 1-1,1 0 0,-1 5 0,8-10 208,5-1-397,0-1 1,0 0-1,0 0 1,-1-1-1,1-1 0,-1 0 1,0 0-1,0-1 1,12-6-1,5-2-78,81-40-1019,-1-8-1861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30.4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4313,'0'0'5002,"-1"48"-3921,-6 158-75,-10 142 1302,17-346-2311,0 17-68,-1 0 0,-1 0 0,-8 33 0,5-42-199,1-8-349,3-10-1658,1-107-3008,0 43 2545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30.7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 1984,'0'0'5020,"47"-1"-4264,149-5-320,-123 4-268,-53 1-118,0 1-1,20 3 0,-20 0 339,-25-1 746,-34 0-1255,-26 2-2959,35 0 8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31.0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1 0 1800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31.3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208 150 1800,'-45'-141'3177,"39"132"-1897,4 20-435,1 31 460,1-33-785,-5 187 3178,1-153-3257,-2-1 1,-19 70 0,-41 68 417,23-72 421,42-106-1204,0 0 0,1 1 0,-1-1 0,1 0 1,-1 0-1,1 0 0,0 0 0,-1 1 0,1-1 1,1 4-1,-1-5-56,0 0 1,1-1 0,-1 1 0,0 0 0,1 0-1,-1-1 1,0 1 0,1 0 0,-1-1-1,1 1 1,-1 0 0,1-1 0,0 1-1,-1-1 1,1 1 0,-1-1 0,1 1-1,0-1 1,0 1 0,0 0 0,4 0 4,0 0 1,0 0-1,0-1 0,1 1 1,-1-1-1,0 0 0,8-2 1,11 1 0,20 0-37,0-3 1,0-2 0,-1-1-1,0-3 1,56-19 0,200-97-2069,-292 123 1944,16-8-555,0-1-1,31-22 1,-48 30 283,-1 0 0,1 0 0,-1-1 0,-1 0 0,1 0 0,-1 0 0,0-1 0,0 0 0,0 1 0,-1-1 0,0-1 0,0 1 0,0 0 0,2-8 0,-3-16-3268</inkml:trace>
  <inkml:trace contextRef="#ctx0" brushRef="#br0" timeOffset="1">470 80 1336,'0'0'11363,"-44"259"-10675,44-169-224,0 5-48,0 3-152,0 1-96,0-1-168,0-12-376,0 1-872,0-26-1497,20-28-1584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31.6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730 1 6561,'0'0'4833,"-272"246"-3952,184-156-561,1 5-320,-1-1 0,5-8-848,20-12-1073,29-33-247,20-24-577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01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1 398 6457,'0'0'3940,"50"-37"-3295,161-119-719,-181 134-589,62-33 1,-81 50 129,-1-1-1,0 0 0,0-1 1,11-10-1,-18 15 381,0-1 1,0 0 0,0 0-1,0 1 1,-1-2-1,1 1 1,-1 0-1,0 0 1,0-1-1,0 1 1,0-1 0,-1 0-1,1 0 1,-1 1-1,0-1 1,0 0-1,-1 0 1,1 0-1,-1 0 1,0 0 0,0 0-1,-1-6 1,-10 13 2231,4 5-1763,1 0 0,0 0 1,0 1-1,1 0 0,0 0 0,1 0 1,-1 1-1,-2 10 0,-3 6 161,-4 3-325,1 1 0,2 0 0,1 0 0,2 1 0,0 1 0,3-1 0,-4 58 0,9-89-205,1 0 0,0 0 0,-1 0 0,1 0 0,0 0-1,-1 0 1,1 0 0,0 0 0,0 0 0,-1 0 0,1 0-1,0 0 1,-1 0 0,1-1 0,0 1 0,-1 0-1,1 0 1,-1-1 0,1 1 0,0 0 0,-1-1 0,1 1-1,0-1 1,5-5-79,-1-1-1,0 1 0,0-1 1,0 1-1,-1-1 0,0-1 1,4-7-1,21-60-183,-28 72 337,0 0 1,1 0-1,-1 1 0,1-1 1,-1 1-1,1-1 1,0 1-1,0 0 1,0-1-1,0 1 1,0 0-1,1 0 1,-1 1-1,0-1 1,1 0-1,0 1 1,-1 0-1,1-1 1,0 1-1,0 0 0,-1 0 1,1 1-1,0-1 1,0 0-1,0 1 1,0 0-1,0 0 1,0 0-1,0 0 1,0 0-1,0 1 1,0-1-1,0 1 1,0 0-1,0 0 1,-1 0-1,1 0 1,0 0-1,3 3 0,-2-2-4,-1 1-1,0-1 1,0 1-1,-1 0 1,1 0-1,-1 0 0,1 0 1,-1 0-1,0 1 1,0-1-1,0 1 0,-1-1 1,1 1-1,-1 0 1,0-1-1,0 1 1,0 0-1,0 7 0,1 9 126,-1 0 0,-3 31 0,1-33-51,-2-2 6,0 0 0,-1 0 1,-1 0-1,0 0 0,-1-1 1,-1 0-1,-10 19 0,-6 14-57,12-24-197,-1 0 0,0 0 0,-2-1 0,0-1 0,-35 40 0,45-58 11,0-1 1,0 1 0,0-1 0,0 0 0,-1-1 0,1 1-1,-1-1 1,1 1 0,-1-2 0,0 1 0,-9 2-1,0-2-697,0 0 0,-28-2 0,30 0 408,-28 0-1286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32.0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33 4417,'0'0'5417,"258"-33"-4785,-205 33-592,-14 0-40,-24 0-1560</inkml:trace>
  <inkml:trace contextRef="#ctx0" brushRef="#br0" timeOffset="1">131 185 3209,'0'0'4953,"-68"214"-3561,54-141-216,-1-3-504,1-4-408,-1-13-264,10-16-376,5-16-760,29-75-1160,20-24-1449,0-8 1008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32.3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1 128 2112,'22'-17'427,"1"2"-1,1 1 0,0 1 0,1 1 1,0 1-1,1 1 0,1 1 0,-1 2 0,41-7 1,-44 11-332,41 0 0,-61 7 24,-3 3-94,-1 0 0,0-1 1,0 0-1,0 1 0,-1-1 0,0 0 0,0 1 1,-1-1-1,1 0 0,-1-1 0,-4 7 0,-6 6 6,-30 33 1,29-35-18,0 1 0,-17 25 0,27-34-4,1-5-1,1 0 0,1 0 0,-1 0 0,0 0 0,1 0 0,0 1 0,-1-1 0,1 0 0,-1 7 0,15-10 295,-6 0-262,-1-1 0,1 0 0,-1 0 0,0-1 0,1 0 0,-1 0 0,0-1 0,8-4 0,52-33 134,-25 14-123,56-25 30,-86 47-177,1-1 0,-1 2 0,1 0-1,0 0 1,-1 1 0,1 0 0,14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32.8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351 46 4057,'0'0'4485,"1"21"-4381,5 64-112,-6-84 3,0 0 1,1 0 0,-1 0-1,0 0 1,0 0-1,1 0 1,-1 0-1,0 0 1,1 0-1,-1 0 1,1 0 0,-1 0-1,1 0 1,0 0-1,-1 0 1,1 0-1,0-1 1,0 1-1,-1 0 1,1-1 0,0 1-1,0 0 1,0-1-1,0 1 1,0-1-1,0 1 1,0-1-1,0 0 1,0 1 0,0-1-1,0 0 1,0 0-1,0 0 1,0 0-1,0 0 1,1 0-1,-1 0 1,0 0 0,0 0-1,0 0 1,0-1-1,0 1 1,2-1-1,4 0-35,-2 0 17,0 0 0,0 0 1,0-1-1,0 1 0,-1-1 0,1 0 0,0 0 1,-1-1-1,0 1 0,1-1 0,-1 0 1,4-4-1,48-49-101,-18 15 128,-33 36-121,0 1 1,0 0 0,0 0 0,0 0-1,1 1 1,0 0 0,-1 0 0,1 0-1,0 1 1,0-1 0,1 1 0,-1 1-1,0-1 1,1 1 0,-1 1 0,13-1-1,-19 2 56,1 0 0,-1 1 0,1-1 0,-1 0 0,0 1 0,0-1 0,1 1 0,-1-1 0,0 0 0,0 1 0,0-1 0,0 0 0,-1 3 0,1-2-34,0 2 80,-1-1 1,1 1-1,-1-1 1,0 1-1,0-1 1,0 1 0,0-1-1,-1 0 1,1 1-1,-1-1 1,0 0-1,0 0 1,0 0-1,0 0 1,0-1-1,-1 1 1,-3 3-1,-6 4 9,-1 0 0,-25 13 0,17-10-5,-417 214 92,375-197 217,54-26-123,-35 20 1753,44-24-1887,0 1 0,-1-1 0,1 0 0,0 0 0,0 0 0,0 0 0,-1 0-1,1 0 1,0 0 0,0 1 0,0-1 0,-1 0 0,1 0 0,0 0 0,0 0 0,0 1 0,0-1-1,0 0 1,0 0 0,-1 0 0,1 1 0,0-1 0,0 0 0,0 0 0,0 1 0,0-1 0,0 0 0,0 0-1,0 0 1,0 1 0,0-1 0,0 0 0,0 0 0,0 1 0,0-1 0,0 0 0,0 0 0,0 0-1,0 1 1,1-1 0,-1 0 0,0 0 0,0 0 0,0 1 0,0-1 0,0 0 0,0 0 0,1 0 0,-1 0-1,0 1 1,0-1 0,0 0 0,1 0 0,-1 0 0,0 0 0,0 0 0,0 0 0,1 1 0,-1-1-1,0 0 1,0 0 0,1 0 0,-1 0 0,0 0 0,0 0 0,0 0 0,1 0 0,-1 0 0,0 0-1,46 3 158,1-1-1,-1-2 1,0-2-1,0-2 0,87-20 1,-95 14-218,0 1 1,1 3-1,0 1 1,1 1 0,-1 3-1,59 4 1,-88-1 57,-1 1 0,0 1 0,1-1 1,-1 1-1,-1 1 0,1 0 0,-1 0 1,9 7-1,40 21 350,-47-29-386,0-1 0,0-1-1,0 0 1,0 0 0,0-1 0,1 0 0,-1-1-1,0 0 1,0-1 0,16-2 0,-22 2-100,0 0 0,-1 0 0,1-1 0,-1 1 0,0-1 0,1 0 0,-1 1 0,0-2 0,0 1 0,3-3 0,27-26-1736,-1-1 0,32-43 0,-5-2-3502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33.1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1 5649,'0'0'4201</inkml:trace>
  <inkml:trace contextRef="#ctx0" brushRef="#br0" timeOffset="1">10 1 5249,'-10'226'1768,"10"-210"-215,0 1 7,15-1-632,9-12-928,1-4-1688,-11 0-3713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36.7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302 123 5105,'0'0'8246,"-16"-19"-6809,-50-56-79,37 46 1163,25 31-1470,2 9-950,1-6-374,-67 354 885,-23 160 491,82-443-2301,-6 93-4278,16-189 3671,0 1-1,2 0 1,9-36 0,15-25-3289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37.0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5641,'0'0'3193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37.5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27 354 0,'-2'-2'0,"-1"1"0,2-1 0,-1 0 0,0 0 0,0 0 0,1 0 0,-1 0 0,1 0 0,-1 0 0,1 0 0,0 0 0,0-1 0,0 1 0,0 0 0,0-1 0,1 1 0,-1-1 0,1 1 0,-1-1 0,1 0 0,0 1 0,0-1 0,0 1 0,0-1 0,1-2 0,-1-1 0,1 3 0,0-1 0,0 0 0,0 1 0,0-1 0,0 1 0,1 0 0,-1-1 0,1 1 0,0 0 0,0 0 0,0 0 0,1 0 0,-1 0 0,1 1 0,-1-1 0,1 1 0,0-1 0,0 1 0,0 0 0,6-3 0,1-1 0,1 1 0,-1 0 0,1 1 0,-1 0 0,22-5 0,-18 5 0,-1 0 0,0-2 0,-1 0 0,0 0 0,0-1 0,0 0 0,0-1 0,15-15 0,-8 9 0,-15 11 236,0-1 0,0 1-1,0-1 1,0 0 0,0 0 0,-1 0 0,0-1-1,0 1 1,0-1 0,0 0 0,-1 0 0,0 0-1,0 0 1,0 0 0,0 0 0,-1 0 0,0-1-1,0 1 1,0-1 0,-1-5 801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37.8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0 551 0,'44'-82'0,"10"-17"0,9-3 0,0 11 0,0 13 0,-4 25 0,-6 20 0,6 21 0,-16 12 0,-4 0 0,-10 0 5769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38.3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910 195 0,'-155'-13'0,"146"13"0,0 0 0,0 1 0,0 0 0,0 0 0,0 1 0,0 0 0,1 1 0,-1 0 0,1 0 0,-1 1 0,1 0 0,0 0 0,1 1 0,-1 0 0,-6 6 0,9-7 0,1-1 0,0 1 0,-1-1 0,1 0 0,-1-1 0,1 1 0,-1-1 0,0 0 0,0 0 0,1 0 0,-9 1 0,33-20 0,101-71 0,-113 82 0,0 0 0,-1 0 0,0-1 0,-1 0 0,1 0 0,-1-1 0,-1 0 0,1 0 0,-1 0 0,-1-1 0,5-12 0,3-1 500,-11 20-339,1 0 1,-1 0 0,0 0-1,0 0 1,0 0 0,4-16 7301,-43 15-6987,34 2-457,0 1 0,0-1 0,0 1 0,0-1 0,0 1 0,0 0 0,-1 1 0,1-1 1,0 1-1,0 0 0,0 0 0,0 0 0,0 1 0,1-1 0,-1 1 0,0 0 0,1 0 0,-1 0 0,1 0 1,-1 1-1,-3 4 0,-230 246 2182,22-20-1236,164-184-912,-110 98-972,159-182-6737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39.7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660 263 5761,'0'0'4216,"50"34"-3281,-9-7-1289,-2 2 0,-1 2 0,64 66 1,-83-72-1230,-1 2 0,-1 0 0,-1 1 1,-1 0-1,19 56 0,-47-114 1583,-38-78 0,43 93 0,0 1 0,-2 0 0,0 1 0,0 0 0,-16-14 0,11 13 0,12 10 0,0 0 0,-1 0 0,0 0 0,0 1 0,0 0 0,0 0 0,-1 0 0,1 0 0,-1 1 0,0-1 0,0 1 0,0 0 0,0 1 0,0-1 0,-6 0 0,7 2 0,3-1 0,0 1 0,0-1 0,0 1 0,-1 0 0,1 0 0,0 0 0,0 0 0,0-1 0,0 1 0,0 1 0,0-1 0,0 0 0,0 0 0,0 0 0,-1 1 0,1-1 0,0 0 0,0 1 0,0-1 0,0 1 0,0-1 0,0 1 0,1-1 0,-1 1 0,0 0 0,0 0 0,0-1 0,1 1 0,-1 0 0,0 0 0,1 0 0,-1 0 0,0 0 0,1 0 0,-1 0 0,1 0 0,0 0 0,-1 0 0,1 0 0,0 0 0,-1 2 0,-5 30 2896,2 1-1,-1 50 1,0 61-899,2-82-1656,7 95-1688,18 115-6375,-20-234 5766,-2-36 1575,-2-8 274,-5-49 595,-5-52-488,-6-247 0,18 243 0,0-146 0,0 234 0,4 18 0,3 3 0,0-1 0,0 1 0,0-1 0,-1 0 0,1-1 0,-1 1 0,1-1 0,-1-1 0,0 1 0,0-1 0,7-6 0,-2-1 0,1-1 0,-2 0 0,0 0 0,12-21 0,-8 12 0,1 0 0,1 1 0,1 0 0,0 1 0,1 1 0,1 1 0,36-25 0,-38 31 0,-11 6 0,0 0 0,0 1 0,1 0 0,0 1 0,-1-1 0,1 1 0,1 1 0,-1-1 0,0 1 0,1 0 0,-1 1 0,10-1 0,35-1 0,-50 2 0,0 1 0,0 0 0,-1 0 0,1 1 0,0-1 0,0 0 0,-1 0 0,1 1 0,0-1 0,-1 1 0,1 0 0,0-1 0,-1 1 0,1 0 0,-1 0 0,1 0 0,-1 0 0,1 0 0,-1 0 0,0 1 0,0-1 0,1 0 0,-1 1 0,0-1 0,0 1 0,0-1 0,-1 1 0,1-1 0,0 1 0,-1 0 0,1-1 0,-1 1 0,1 3 0,1 4 0,-1 0 0,-1 0 0,1 0 0,-2 1 0,0 8 0,0-5 0,0-5 0,-1 1 0,1 0 0,-1-1 0,-1 0 0,0 1 0,0-1 0,0 0 0,-1 0 0,0-1 0,-1 1 0,0-1 0,-10 12 0,-2 6 0,-14 15 0,-1-1 0,-1-1 0,-3-2 0,0-1 0,-3-2 0,-44 30 0,66-50 0,0 1 0,-15 17 0,18-17 0,-1 0 0,-24 17 0,39-30 0,-1 0 0,0 0 0,0 0 0,0-1 0,0 1 0,-1 0 0,1-1 0,0 1 0,0-1 0,0 1 0,0-1 0,0 0 0,-1 1 0,1-1 0,0 0 0,0 0 0,-1 0 0,1 0 0,0 0 0,0 0 0,-1 0 0,1 0 0,0 0 0,0-1 0,-1 1 0,1-1 0,0 1 0,0-1 0,0 1 0,0-1 0,0 1 0,0-1 0,0 0 0,0 0 0,-2-1 0,0-3 0,0 0 0,0 0 0,0 0 0,1-1 0,0 1 0,-3-9 0,-4-10 0,-9-21 0,12 27 0,-1 1 0,-10-17 0,14 28 124,0-1 0,0 1 0,1-1 0,0 0 0,1 1 0,0-1 0,-1-11 0,1 12 139,1-1-1,-2 0 0,1 0 1,-1 1-1,0-1 1,0 1-1,-5-11 5943,0 15-5513,4 1-552,1 1-104,1-1 0,0 0 0,-1 1 0,1-1 0,-1 1 0,1 0 0,-1-1 0,0 1 1,1 0-1,-1 0 0,1 0 0,-1 0 0,1 0 0,-1 0 0,1 0 0,-1 1 0,1-1 0,-1 1 0,1-1 0,-1 1 0,1-1 0,-1 1 0,1 0 0,0 0 0,-1 0 0,1 0 1,0 0-1,0 0 0,-2 1 0,-10 20 336,0 1 0,-16 43 0,1-1-28,-4-4-261,-2-2 0,-3-2 0,-2-1 0,-2-2 1,-3-1-1,-3-3 0,-1-2 0,-64 50 0,72-63-627,11-9-3262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0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1 304,'0'0'7618,"258"127"-5714,-214-90-512,-10-4-575,0-5-681,5-11-136,-10-9-2649,-5-8-4849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40.0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5417,'0'0'4921,"200"197"-4785,-166-164-96,0-4-40,0 0-112,0-1-408,-5 5-240,5 4-296,-10-4-633,-4-17-1207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40.3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 1 4769,'0'0'3577,"-39"287"-2849,34-201-176,5-4-152,0-8-40,0-4-48,0-13-40,0-7-176,0-14-96,15-7-392,9-16-1152,-5-13-1329,-4 0-1368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41.7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375 1 6369,'0'0'3504,"0"19"-3180,0 139 263,0-117-303,1-12-72,-4 44 0,2-67-214,-1 0 1,0 0-1,0 0 1,-1-1-1,0 1 1,0-1-1,0 1 0,0-1 1,-1 0-1,0 0 1,0-1-1,0 1 1,-1-1-1,1 0 1,-1 0-1,0 0 1,0-1-1,-1 0 1,1 0-1,-9 4 0,6-3-117,-1-1-1,1 0 0,0 0 0,-1-1 0,0 0 0,0 0 1,0-1-1,1 0 0,-1 0 0,0-1 0,0-1 1,0 1-1,0-1 0,-11-3 0,12 0-158,-1 0 0,1-1 0,0 0 0,0 0 1,0 0-1,1-1 0,0 0 0,0-1 0,1 0 0,-1 0 0,1 0 0,-8-15 0,-27-43-2578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42.0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5921,'0'0'2849,"252"16"-2737,-154 5-112,-16-1-1408,-23 5-1729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42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3545,'0'0'2888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59.0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54 4857,'0'0'7287,"61"0"-6091,394 0 731,396 16 99,101 0-2097,-908-17-278,68-10 0,-94 8-340,0-1 1,-1-1-1,1 0 0,-1-1 0,-1-1 0,19-11 0,-3-7-4068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00.5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1 2040,'-39'443'0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01.1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3129,'0'0'1927,"2"43"-1007,-1-16-722,16 283 1880,7 661 3203,-24-829-4834,-1 309 887,4 607 940,53-31-1243,-27-625-774,128 1376 527,-46-196-1121,-111-1277-2768,1-706-1939,6 120 1608,14-11 211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01.9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1 227 2817,'0'0'5245,"55"-8"-4092,186-23-83,-165 24-236,97 3 0,-114 4-443,133 2 867,516-26 2612,-198-53-2576,-102 14-936,-327 54-326,103 4 0,-183 5-32,0 0 0,0 0 0,-1-1-1,1 1 1,0 1 0,0-1 0,0 0 0,0 0-1,0 0 1,-1 0 0,1 1 0,0-1 0,0 0-1,0 1 1,-1-1 0,1 0 0,0 1 0,0-1 0,-1 1-1,1 0 1,0-1 0,-1 1 0,1-1 0,-1 1-1,1 0 1,-1 0 0,1 0 0,1 24-290,-3-11-503,1-12 772,-1-1 0,1 1 0,0-1 0,-1 1 0,1-1-1,-1 1 1,0-1 0,1 1 0,-1-1 0,0 0 0,0 1 0,0-1 0,0 0 0,0 0 0,0 0 0,0 0 0,-3 2 0,-27 17 69,19-13-76,-11 10 42,1 0 1,1 1-1,1 0 0,1 2 1,0 1-1,1 0 0,2 1 1,0 1-1,1 0 0,-18 41 1,8-4 181,1 1 0,4 0 0,-19 97 0,-43 376 687,38 9-313,23 500 374,10-232-270,-47 65-195,-7 217-270,88 401-292,7-952 33,0 6-1028,-7-177-3220,-19-330 3135,0-5-1217,-3-10-3284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45.4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1147 51 1792,'0'0'7926,"-4"-8"-6247,-19-32 6062,14 37-4791,-15 7-1278,18-1-1445,1 0 0,0 1 0,0 0 0,0 0 0,0 0 0,1 0 0,0 1 0,-1 0 0,-3 6 0,-34 54 1387,39-60-1496,-21 43 573,1 1-1,-19 58 1,36-89-560,-3 9 40,2-1-1,0 1 0,2 1 1,-2 30-1,2 112 646,5-158-748,1 3-7,0-1 0,1 0 0,0 0 0,1 0 0,1 0 0,6 15 0,40 80 75,-7-16 7,-40-84-135,-1 0 1,0 0-1,0 1 1,-1-1-1,0 0 1,-1 18-1,0-19 1,-1-6 1,1-1 1,0 1-1,-1 0 1,1-1-1,-1 1 1,1-1-1,-1 1 1,0-1-1,0 1 0,0-1 1,0 1-1,0-1 1,0 0-1,0 1 1,0-1-1,0 0 1,-1 0-1,1 0 1,0 0-1,-1 0 0,-1 1 1,-39 17 56,30-15-72,-43 16 5,-2-2 0,0-3 0,-112 16 0,90-23 0,-2-4 0,-107-8 0,172 3-5,1-1-1,-1-1 1,1 0 0,-1-2 0,1 1-1,0-2 1,0 0 0,-14-9-1,23 12-121,1-1 0,0 1 0,0-1 0,0 0 0,0 0 0,1-1 1,0 0-1,0 0 0,0 0 0,-5-8 0,7 9-138,0-1 0,1 1 0,-1 0 0,1-1 0,0 1 0,0-1 0,1 0 0,-1 1 0,1-1 0,0 0 0,0 1 0,0-1 0,1 0 0,0 1 0,2-10 0,5-5-1284,1 0 0,0 0 0,1 0 0,1 2 1,1-1-1,1 1 0,0 1 0,18-17 0,55-57-8057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0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7674,'0'0'4417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45.7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2064,'0'0'8956,"14"-1"-6737,43-5 399,-52 6-2058,1 0 0,-1 0-1,0 0 1,1 1 0,-1 0 0,0 0 0,0 0 0,1 0 0,-1 1 0,0 0 0,-1 0 0,7 3 0,28 10 1109,-8-11-985,1-2 0,62-2 0,-33-1-355,23-4-208,-1-3 0,130-31 0,-108 19-104,-202 18-11416,37 2 3418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46.3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622 0 4921,'0'0'10112,"-3"6"-7999,-38 102 4225,23-52-4222,-12 66 1,13 37-517,4-22-663,2-28-85,3 162 0,8-262-843,1 0 1,0 1-1,1-1 1,0 0-1,0 0 1,1 0 0,0-1-1,1 1 1,6 12-1,6 5 3,29 37 0,-28-41-15,-16-21 12,0 0 1,0 0 0,-1 0-1,1 0 1,0 0 0,0 0 0,-1 0-1,1 0 1,0 0 0,-1 0 0,0 1-1,1-1 1,-1 0 0,1 0-1,-1 1 1,0-1 0,0 0 0,0 0-1,0 1 1,0-1 0,0 0 0,0 0-1,0 1 1,-1-1 0,1 0-1,0 0 1,-1 1 0,1-1 0,-1 0-1,1 0 1,-1 0 0,0 0-1,1 0 1,-1 0 0,0 0 0,0 0-1,0 0 1,1 0 0,-1 0 0,0 0-1,0 0 1,-1-1 0,-1 2-1,-6 2 52,0 0 0,-1 0-1,1-1 1,-20 3-1,3 1-97,-187 51 69,169-48-164,-1-3 1,-86 3-1,126-10 57,2 0-11,0 0 0,0 0 0,1 0 0,-1 0-1,0-1 1,0 1 0,1-1 0,-1 0 0,-4-1 0,6 1-18,-1 0 0,1 0 0,0-1 0,0 1 1,0 0-1,0-1 0,0 1 0,0 0 0,0-1 0,0 1 0,0-1 0,0 0 0,1 1 1,-1-1-1,1 0 0,-1 1 0,1-1 0,0 0 0,0-3 0,-1-6-780,1 0 0,0-1-1,1 1 1,0 0 0,1 0-1,1 0 1,-1 0 0,2 0 0,-1 1-1,2-1 1,9-17 0,32-52-8181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46.6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5465,'0'0'15555,"175"74"-14466,-98-57-105,11-9-448,4-8-400,-9 0-48,-10 0-88,-19 0-176,-25 0-1552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49.9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1 912,'0'0'2669,"4"27"-2124,9 91 50,20 397 2527,-32-22-2202,-3-217-852,3 363-18,30-266-48,31-3 6,-30-193-2,19 153-10,14 527 1,-58 315 18,0-929-44,48 305 0,-45-484-45,33 160-948,-42-218 753,1 0 0,0 0 1,0 0-1,1 0 0,-1 0 0,1 0 0,0-1 1,6 8-1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50.5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1 470 4393,'0'0'1802,"43"-10"-1093,4-1-501,242-51 986,866-84 1437,-845 123-2224,984-98 237,-446 32-629,118 82-396,-588 8 159,-140-1-316,486 3-966,-8 27-2198,-511-13 1247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50.9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 1 224,'0'0'6243,"-20"39"-6127,-60 135 193,71-152-206,2 1-1,1-1 1,0 2-1,2-1 1,1 1-1,0-1 1,2 35-1,0-18-12,-1 219 253,2-149-220,6 171 240,55 415 497,-17-244-452,8 601 177,-44 0-63,-25-82-278,0-115-188,17 624-1181,-2-1261-118,1-189 636,0 1-1,-9 40 1,7-62 207,0 0 0,0 1 0,-1-1 0,0 0 0,-9 14 0,13-23 397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51.4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1495 3369,'56'-11'3243,"576"-95"-2003,1067-72 1542,-1487 169-2191,934-65 1795,-108-95-1626,-10-57 103,-406 85-340,-265 63-482,-75 14-24,-206 47-20,179-46-354,-234 57 190,42-15-606,-60 20 668,0 0 1,0-1-1,0 1 1,-1-1-1,1 0 0,-1 0 1,1 0-1,-1 0 1,0 0-1,1-1 1,-1 1-1,0-1 1,-1 1-1,1-1 0,0 0 1,1-3-1,-2 0-121,0 0 0,0 1-1,0-1 1,-1 0 0,0 0-1,0 1 1,0-1-1,-1 0 1,0 1 0,0-1-1,0 0 1,-1 1 0,0-1-1,-2-4 1,-2-4-381,-1 1 0,0 0 0,-1 1 0,0-1 0,-16-17 0,-87-78-4109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52.3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1308 36 856,'0'0'5813,"-46"-7"-5160,-149-19 33,182 25-583,0 0 0,0 0 0,0 1 0,0 1 0,-25 4 0,31-3-33,0 1 0,0 0 0,1 0 0,-1 0 0,0 1 0,-8 7 0,1-2 40,-19 14 183,2 2-1,1 1 1,0 1 0,-33 41-1,-89 135 772,90-105-737,5 4 0,4 1 0,5 3-1,-48 154 1,31-35 64,-41 264 1,74-268 38,10 1-1,9 310 1,13-508-384,2 0-1,0 0 1,2 0-1,1 0 1,1 0 0,1-1-1,0 0 1,2-1-1,1 0 1,1 0-1,0-1 1,2 0-1,21 26 1,-3-6 18,2-2 0,2-1 0,1-2 0,1-2 0,2-1 0,2-2 1,1-2-1,1-2 0,1-1 0,1-3 0,1-1 0,2-3 0,50 14 0,-3-7 73,2-5 0,192 18-1,205-28 205,-141-31-216,-255 4-90,-2-5 0,170-60-1,164-107 77,-351 146-114,-1-3 0,-3-3 0,-1-4 0,-3-3 0,-3-2 0,84-92 0,-101 93-124,-4-2 1,74-115-1,-102 139 48,-1 0-1,-1-2 1,-3 0 0,0 0-1,-3-1 1,-1-1-1,8-57 1,-8-106-10,-19-44 77,-9 130 12,-4 0 0,-5 2 0,-6 2 1,-85-201-1,89 255 22,-2 1 0,-2 1 1,-3 2-1,-2 2 0,-2 1 0,-2 2 1,-2 2-1,-2 2 0,-3 2 0,-1 2 0,-99-60 1,102 74 21,0 2 1,-2 3-1,0 1 1,-2 3-1,-99-20 1,64 23-51,-1 4 1,-157 3-1,204 7-133,0 2 0,0 2 0,-66 15 0,51-2-411,1 2 1,-66 35-1,-109 72-2894,52-11-1564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54.1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416 755 1048,'0'0'3533,"-17"48"-3068,-52 167 204,63-188-473,1 0 0,1 0 1,-2 47-1,0 189 1114,44 414 1,13-317-599,170 623 0,-206-930-716,2-1-1,2 0 1,3-1 0,2-1 0,33 51 0,-52-92-7,0-1 1,1 0 0,1-1-1,-1 1 1,1-1 0,1-1-1,8 8 1,-10-11-5,0 1 1,1-1-1,-1-1 1,1 1-1,0-1 1,-1 0-1,1 0 0,0-1 1,0 0-1,0 0 1,9-1-1,11 0 3,-1-1-1,1-1 1,-1-2 0,45-11-1,99-42-7,-96 30 18,42-13-2,349-136-63,-400 146 55,-2-2-1,-1-4 0,-2-2 0,107-89 0,-104 69 40,-4-4-1,-2-2 1,-2-3-1,-4-2 0,-3-2 1,-3-2-1,-3-2 0,-4-2 1,-2-1-1,-5-2 0,39-151 1,-55 160 1,9-135 0,-18-79-23,-6 283-5,-1-115 5,-4 1 1,-31-172-1,23 228 8,-2 0 0,-2 1 0,-3 1-1,-3 1 1,-2 0 0,-2 2 0,-3 2 0,-65-89 0,46 82 29,-2 2 0,-4 2 0,-1 3 0,-3 3 0,-66-45 0,72 61 28,-1 2 0,-1 2 0,-1 3 0,-2 3 0,-1 1 1,-109-25-1,72 32-35,-1 4 1,0 4 0,-1 5 0,-124 10-1,159 0-28,1 2 0,1 2 0,0 4-1,0 2 1,2 2 0,0 3 0,1 3 0,2 2-1,1 3 1,1 2 0,1 3 0,2 1-1,2 3 1,-53 54 0,76-66-17,2 1 1,0 2-1,2 0 1,2 1-1,1 1 1,1 1-1,1 1 1,2 0-1,2 1 1,1 1-1,2 0 0,1 0 1,-4 41-1,0 172-530,12-167 47,17 126-1,2-117-300,3-1-1,5-1 1,60 139-1,-12-72-1893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54.7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1586 0 3873,'0'0'803,"-45"30"-377,13-9-358,-47 31 170,2 3 0,-104 96 0,99-69 283,4 4 0,-89 127-1,120-144-329,4 2-1,3 1 1,3 3 0,-32 90-1,33-53-83,6 1 0,4 1-1,5 1 1,6 1 0,4 1-1,5-1 1,18 213 0,-1-252-73,2-1 0,5 0 0,2 0 1,58 138-1,-40-133-20,3-2 0,4-1 0,107 141 1,-111-169-18,3-2 1,1-2-1,2-1 1,3-3-1,57 37 1,-62-49-5,2-3-1,0-2 1,2-2 0,1-2 0,0-2 0,77 17-1,-48-20-42,1-4 0,0-4 0,105-2 0,-76-9-22,208-36 0,-175 9 55,-2-6 0,-2-7-1,241-108 1,-315 121-39,108-71-1,-136 75-30,-1-2-1,-1-1 0,-2-2 1,35-42-1,-11 1-35,-2-2 0,-4-2 0,-4-3-1,-3-1 1,-3-2 0,-4-2 0,40-144 0,-45 109 132,-6-1 0,-5-1 1,-5-2-1,-6 1 0,-7-144 1,-5 196 98,-4 0 0,-3 1 0,-3 0 0,-2 1 0,-4 1 0,-3 0 0,-2 1 0,-4 2 0,-2 1 0,-3 1 0,-51-73 0,57 100 21,-1 1 0,-2 1 0,-1 1 0,-2 2 0,-1 1 0,-1 2-1,-1 1 1,-1 2 0,-2 2 0,-45-20 0,-9 2 56,-2 5-1,-1 4 1,-130-24-1,106 32 13,-178-12 0,227 32-101,1 3 0,-1 3 0,1 3 0,-74 16 0,86-7-38,0 2 0,2 3 1,0 2-1,1 3 0,2 2 0,0 2 1,2 3-1,-78 63 0,41-19-5,3 4 1,4 4-1,-113 150 0,-101 211 10,170-216-128,9 6 0,11 5 0,10 4 0,12 3 1,-66 325-1,39 69-1398,53-116-1689,32-97-1499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1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9058,'0'0'15987,"9"0"-16019,-9 4-3440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19.9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1 398 2232,'0'0'6661,"17"-1"-4954,24-2-868,77-5 2088,-16 8 209,25 2-1196,170-21 0,219-20-1313,5 36-473,-295 4-138,200 5 22,266-5 192,-159-57-170,-326 27-14,1166-123 893,-824 95-919,-128 20 70,790 34 0,-982 14-25,328 35 18,-513-37-76,75 26-1,-13-2-6,-100-32-31,1 1-1,-1-1 1,1-1-1,11 1 1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20.2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9522,'0'0'2585</inkml:trace>
  <inkml:trace contextRef="#ctx0" brushRef="#br0" timeOffset="1">1 1 9586,'292'65'1584,"-288"-65"-1128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21.6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25 3065,'0'0'4507,"46"0"-3768,149 0-373,256-13 35,-75 2-382,-25 10 0,1055 15 734,-827 35-442,3 32 195,194 21 789,-610-90-892,180-11 0,-293-7-314,-89 4-7572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21.9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 4441,'0'0'1464</inkml:trace>
  <inkml:trace contextRef="#ctx0" brushRef="#br0" timeOffset="1">365 1 5057,'0'0'2249,"-10"0"-2249,-29 0-409,-9 0-2399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22.5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0 271 3801,'0'0'3023,"33"-1"-3216,472 6 519,-254-13-152,95-37-11,110-24-6,330-28-19,-1 45 27,-346 48 17,-439 4-182,379 4 190,-79 19 124,48 34 184,121 10 523,-201-62-410,-248-5-561,0-1 0,1 0 1,23-6-1,-34 4-32,0 1 1,-1-2-1,0 1 1,0-1-1,0-1 0,0 0 1,16-11-1,-16 7-23,-11 5-36,-23 6-509,-43 17-1830,-22 12-1569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6:22.8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58 9514,'0'0'1752,"53"-57"-9433</inkml:trace>
  <inkml:trace contextRef="#ctx0" brushRef="#br0" timeOffset="1">1 58 4409,'224'197'0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08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3873,'0'0'1232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08.8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17 3905,'0'0'2504,"268"0"-3440,-186-16-1632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09.2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3209,'0'0'2520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09.5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2961,'0'0'1168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5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822 137 2641,'0'0'5365,"1"-18"-3852,1-8-844,0-14 82,-2-6 2653,-1 45-3199,-1 0-1,0 0 0,0 0 1,0 0-1,0 1 1,1-1-1,-1 1 1,0 0-1,0-1 1,0 1-1,0 0 1,0 0-1,0 0 1,0 0-1,0 1 1,-2 0-1,-2-1 104,-3-1-237,0 1 0,0 0 0,0 1 1,0 0-1,0 0 0,0 1 0,0 0 1,0 1-1,0 0 0,1 0 0,-1 1 1,1 0-1,0 0 0,0 1 1,-11 9-1,-2 3 22,2 2 0,0-1 0,1 2 0,1 1 0,1 0 0,-19 32 0,16-19 65,3 0-1,0 0 1,-19 71 0,16-22 43,3 1 0,4 1 0,-1 110 0,7 240 232,-23 308-224,6-596-184,20-135-37,0 1-1,-1-1 1,0 0 0,-1 0-1,-1 0 1,0-1-1,0 0 1,-16 20 0,18-27-172,0 0 1,1-1 0,-2 1 0,1-1-1,0 0 1,-1 0 0,1-1 0,-1 1 0,0-1-1,0 0 1,0 0 0,0-1 0,0 0-1,0 0 1,-1 0 0,1 0 0,0-1-1,-1 0 1,-5 0 0,8 0 9,1 0 0,0 0 0,-1-1-1,1 1 1,0 0 0,0-1 0,-1 0 0,1 1 0,0-1 0,0 0 0,0 0 0,0 0-1,0-1 1,0 1 0,0 0 0,0-1 0,1 1 0,-1-1 0,0 0 0,-1-2-1,-1-2-168,0 0 0,1-1 0,0 1 0,-5-14 0,2 4-470,-24-71-3044,5-10 96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09.8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3801,'0'0'1096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10.2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2224,'0'0'3241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44.9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924 0 4857,'0'0'1646,"-18"41"-911,-130 293 910,14-9-409,17-36-765,-40 68-200,-86 205-186,217-501-656,3 1-1,2 1 0,-13 74 0,32-114-784,17-42-296,24-40-109,13-23-777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45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651 0 1264,'0'0'3656,"-52"29"-3292,-170 99 41,156-90-146,-63 50-1,119-80-236,-13 9 3,1 0 1,0 2-1,1 1 1,-17 22-1,32-35-7,0 1 0,1 0 0,0 0 0,0 1 0,1-1-1,-6 19 1,9-22 21,0 0-1,0 1 0,0-1 0,0 1 1,1-1-1,0 1 0,0-1 1,1 1-1,-1-1 0,1 0 0,1 1 1,-1-1-1,3 6 0,-2-6-33,1 0-1,0-1 1,0 1-1,0-1 1,0 0-1,1 0 0,0 0 1,-1 0-1,2-1 1,-1 1-1,0-1 1,1 0-1,-1-1 1,1 1-1,5 2 1,11 3-15,1 0 0,25 6 0,-40-12 7,26 7-273,1-3 0,0 0 0,0-2 1,0-2-1,0-1 0,1-1 0,-1-2 0,0-2 0,0-1 1,48-13-1,10-17-2089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45.5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589 1 3833,'0'0'2496,"-93"258"-2296,59-196 0,0 4 64,-10-9-47,-4-8-1,-6-4-144,-4-12-72,4-8-368,-9-21-401,0-4-375,19-16-1256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45.8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91 4921,'0'0'2056,"263"-8"-2056,-151-21-80,-15 5-768,-29-5-1688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46.6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1783 0 2945,'0'0'976,"-52"5"-465,18-3-405,-4 1 33,1 1-1,-54 13 0,69-11-16,0 1-1,1 1 0,0 1 0,0 1 0,1 0 0,0 2 0,-31 24 1,-59 57 602,5 5 0,-118 141 1,-145 253 718,272-343-674,-151 317-1,211-381-606,4 1-1,3 2 1,4 1-1,4 1 1,-15 155-1,32 210 110,5-420-264,2 1 0,1-1 0,17 62-1,-14-75-15,1-1 0,1 0 0,1 0-1,0-1 1,2 0 0,27 35 0,-10-21 11,2-1 1,2-1 0,1-2-1,1-1 1,1-2 0,1-2-1,2-1 1,0-2 0,2-1-1,0-3 1,1-1 0,1-2-1,0-2 1,67 11 0,-16-10-31,109 0 1,-81-11-211,0-6 0,211-32 0,-261 22-13,-1-3 1,0-3 0,-2-3-1,-1-3 1,0-3-1,67-40 1,-71 28 119,-3-3-1,-1-3 1,-3-2 0,-1-2 0,65-79 0,-72 73 177,-3-2 1,-2-2-1,56-102 0,-73 110 9,-2-2 0,-3-1 0,-2 0 0,-3-2 0,13-66 0,-16 16-28,-4-1 1,-5-112-1,-5 163-50,-3 1 0,-2-1 0,-13-61 0,11 87-13,-2 1 0,-1 1 0,-1-1 0,-2 2 0,-1 0 0,-1 0 0,-26-35 0,22 36-50,-2 2 0,0 0 0,-1 2 0,-2 0 0,-48-35-1,51 44-19,0 1-1,-2 1 0,1 1 0,-2 1 0,1 1 0,-1 1 0,-1 1 0,-40-6 0,-59 2-642,-141 6 0,214 5 262,-137 0-2235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48.1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457 0 760,'0'0'10418,"0"9"-10210,0-5-208,-14 0-40,-25 8-328,-24 9-200,-59 16-1656,10-4-761,5-5-64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48.5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535 0 5097,'0'0'6361,"-8"12"-6060,-2 5-216,0 1 1,1-1 0,1 1 0,-11 32 0,16-36-35,-12 33 117,2 0 0,3 1 0,1 1 0,-3 73 0,12 129-232,0-251 46,-1 1 0,1-1 0,0 1 0,-1-1 0,1 0 0,-1 1 0,1-1 0,-1 1 0,1-1 0,-1 0 0,1 0 0,-1 1-1,0-1 1,1 0 0,-1 0 0,1 1 0,-1-1 0,0 0 0,1 0 0,-1 0 0,1 0 0,-1 0 0,0 0 0,1 0 0,-1 0 0,1 0 0,-1 0 0,0-1 0,0 1 0,-7 0-145,-16 1-250,-119 4-2178,122-6 1728,-1-1 0,0 0 0,1-2 0,-34-9 0,-21-21-3713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48.8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5249,'0'0'2257,"282"0"-1993,-170 0-264,-24 0-720,-25 0-2689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5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4585,'0'0'5697,"312"-33"-4705,-205 33-87,0 0-153,0 0-328,0 0-256,-5 0-168,24 4-352,-28 1-1689,-25-5-2440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49.4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1878 1 184,'0'0'2567,"-49"11"-1615,-14 3-746,-258 70 878,263-64-794,1 2 0,1 3 1,1 2-1,2 2 0,0 3 0,3 1 0,0 4 1,3 1-1,-55 56 0,-59 97 514,56-40-471,7 4 0,7 4-1,-124 301 1,176-360-293,4 1-1,4 1 0,5 2 1,5 1-1,4 1 1,-5 174-1,20-156-22,26 220 0,-17-294-16,3 1 1,2-2 0,2 1-1,2-2 1,3 0 0,1-1-1,29 48 1,-37-76-17,1 0 0,0-1 0,2 0 0,0-1 0,1-1 0,0-1-1,1 0 1,1-1 0,1 0 0,0-2 0,29 15 0,-9-10-54,2-2 0,0-1-1,0-2 1,1-2 0,49 5 0,274 10-327,-241-23 226,185-22 0,-201 2 11,0-5 0,107-37 1,189-99-628,-109 4-173,-28-21-329,-216 135 946,-1-3 1,84-95 0,-71 61 230,-3-3 0,-3-2 0,68-135 0,-92 147 153,-2 0 1,-3-3-1,-4 0 1,-2-1-1,11-83 0,-24 84 164,-1-129-1,-9 153-68,-2 0-1,-16-79 1,12 96-76,-2 0 1,-2 1 0,-1 0 0,-27-51 0,23 53-63,-1 1 1,-2 0 0,0 2-1,-2 0 1,-1 1 0,-1 1-1,-2 1 1,0 1 0,-1 2-1,-1 0 1,-2 2 0,1 1-1,-2 1 1,-39-16-1,9 9-119,-1 3 0,-78-17 0,8 13-44,0 6-1,-181-4 1,153 22-112,-255 30 0,99 32-715,310-59 974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49.8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46 2112,'0'0'3745,"409"86"-3137,-98-86-112,93-4-223,14-33-225,-53-4-48,-127 12-737,-116 8-1559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50.2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0 272 848,'0'0'6250,"277"4"-6010,5-37-88,88-16-16,24-1-136,-68 5-32,-39 0-649,-117 16-679,-68 5-1320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50.5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1 201 3425,'0'0'4089,"263"-20"-4089,-74-9 144,118-28-144,-45 11-833,-33-3-1423</inkml:trace>
  <inkml:trace contextRef="#ctx0" brushRef="#br0" timeOffset="1">1037 304 2825,'0'0'2920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50.8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3065,'0'0'3144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51.3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331 1 3825,'0'0'4185,"-5"271"-2641,-14-132-304,-10 58-327,-10-8-505,-10 12-200,0-4-88,6-45-56,-1 4-64,10-29-280,14-41-1033,20-45-759,0-32-713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51.6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502 0 120,'0'0'5519,"-47"8"-4911,-148 27 4,181-33-542,0 1 0,0 1-1,1 0 1,-1 0 0,1 2 0,0-1 0,0 2 0,-19 12-1,17-9-14,8-5 32,-1-1 1,1 2 0,0-1 0,0 1 0,1 0 0,-1 0 0,1 1-1,1-1 1,-1 2 0,1-1 0,0 0 0,1 1 0,0 0 0,0 0-1,1 0 1,0 1 0,0-1 0,1 1 0,0-1 0,1 1 0,0 0-1,0 0 1,1 14 0,0-19-57,1 1 1,-1-1-1,1 1 0,0-1 1,0 0-1,1 1 0,0-1 1,-1 0-1,1 0 0,1 0 1,-1 0-1,0-1 0,1 1 1,0-1-1,0 1 0,0-1 1,0 0-1,0 0 0,1 0 1,0-1-1,-1 1 0,1-1 1,0 0-1,0 0 0,0 0 1,7 2-1,5 1-3,0 0-1,1-1 1,0 0 0,-1-1 0,34 0-1,-23-2-4,-11 1-30,0-2 1,0 0 0,1-1-1,-1 0 1,29-7-1,-22-1-358,0-1 0,-1 0 0,-1-2 0,1-1 0,35-28 0,9-16-2530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51.9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4241,'0'0'3023,"43"8"-2689,133 29-192,-170-36-139,-1 0 1,1 0-1,-1 1 0,0 0 0,0 0 0,0 0 0,0 0 0,0 1 1,-1 0-1,1 0 0,-1 0 0,1 1 0,-1-1 0,5 7 0,-7-7-1,-1 1-1,1-1 0,-1 0 0,0 0 0,0 1 1,0-1-1,-1 1 0,1-1 0,-1 1 1,0-1-1,0 1 0,0-1 0,0 4 1,-1 6-3,1-11 2,0 1 0,-1-1 0,1 1 0,-1-1-1,1 1 1,-1-1 0,0 1 0,0-1 0,0 0 0,0 0 0,-1 1-1,1-1 1,-1 0 0,1 0 0,-1 0 0,0-1 0,0 1-1,-3 2 1,-43 26 15,32-21-6,-122 63 2,137-71-12,-1-1 0,1 1 0,0 0 0,-1 0-1,1 0 1,0 0 0,0 0 0,0 0 0,-1 0 0,1 0 0,0 0 0,1 0 0,-1 0 0,0 1 0,0-1 0,0 0 0,1 1 0,-1-1 0,0 3 0,1-3 0,0-1 0,1 1-1,-1 0 1,0 0 0,1 0 0,-1 0 0,0-1 0,1 1 0,-1 0-1,1 0 1,-1-1 0,1 1 0,0 0 0,-1-1 0,1 1 0,0-1 0,-1 1-1,1-1 1,0 1 0,-1-1 0,1 1 0,0-1 0,1 1 0,7 2-3,0 0 0,0 0 1,1-1-1,14 2 0,18 1-30,60 10-15,-89-12 39,0 0 0,-1 0 0,1 2 0,-1 0 1,18 9-1,-28-12 6,1 0 1,-1 0-1,0 0 1,0 0-1,0 0 1,0 0-1,0 0 1,-1 1 0,1-1-1,0 1 1,-1-1-1,0 1 1,0-1-1,0 1 1,0 0-1,0 0 1,-1 0-1,1-1 1,-1 1 0,1 0-1,-1 4 1,0-3-1,0 1 0,-1-1 0,1 0 0,-1 1 1,0-1-1,0 0 0,0 0 0,-1 0 0,0 0 1,1 0-1,-1 0 0,-1 0 0,1 0 0,-4 3 1,-3 4 1,-1-2 1,-1 0 0,0 0 0,0-1 0,-14 8 0,-67 33-11,82-45-22,-10 7-288,0-2 0,-1 0 0,-1-1 0,-33 7 0,38-13-1230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52.2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3825,'0'0'2416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52.5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107 1 4017,'0'0'1548,"37"21"-1504,108 70-34,-142-90-10,-1 1 0,1-1 0,-1 1 0,0 0 1,1 0-1,-1 0 0,0 0 0,0 0 0,-1 0 1,1 0-1,0 1 0,-1-1 0,1 1 1,-1-1-1,0 1 0,0 0 0,0-1 0,0 1 1,-1 0-1,1 3 0,-1-4 1,0 0-1,-1 0 1,0 0-1,1 1 0,-1-1 1,0 0-1,0 0 1,0 0-1,-1 0 1,1-1-1,0 1 1,-1 0-1,1-1 1,-3 3-1,-2 3 6,-14 16 27,16-19-21,0 0 0,1-1-1,-1 2 1,1-1-1,-1 0 1,1 1-1,1 0 1,-1-1 0,1 1-1,0 0 1,0 0-1,0 1 1,1-1-1,-1 0 1,0 7 0,3-11 4,-1 0 0,0 0 1,1 1-1,-1-1 0,1 0 1,-1 0-1,1 0 0,-1 0 1,1 0-1,0-1 0,-1 1 1,1 0-1,0 0 0,0 0 1,0-1-1,0 1 0,-1 0 0,1-1 1,0 1-1,0 0 0,0-1 1,0 0-1,1 1 0,1 0 1,36 10 185,-16-5-107,-16-4-76,1 1 0,-1 0-1,0 1 1,-1-1 0,1 1 0,-1 1-1,1-1 1,-1 1 0,-1 0 0,10 10-1,-12-11-16,0 0 0,-1 0 0,0 0-1,0 0 1,0 1 0,0-1-1,0 1 1,-1-1 0,0 1-1,0-1 1,0 1 0,-1 0 0,0-1-1,1 1 1,-1 0 0,-1 0-1,1-1 1,-2 8 0,0-9-1,1 0 1,0 0 0,-1 0-1,1 0 1,-1 0-1,0 0 1,0 0-1,0-1 1,0 1 0,-1-1-1,1 1 1,-1-1-1,1 0 1,-1 0 0,0 0-1,0 0 1,-5 2-1,-7 3-2,-1 0 0,-19 6 0,24-9 2,-32 8-243,0-2-1,-1-2 0,-51 4 0,73-9-275,-32 1-1585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53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6313,'0'0'6586,"-156"275"-5410,137-172-24,9-9-232,10-8-599,5-16-321,73-21-1681,-5-20-2648,-5-29-816</inkml:trace>
  <inkml:trace contextRef="#ctx0" brushRef="#br0" timeOffset="1">409 78 744,'0'0'7714,"316"-4"-6778,-229 0-504,-14 0-272,-19 0-160,-15 0-520,-20-5-504,-9 1-433,-10-4-799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52.8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365 0 4257,'0'0'4185,"-29"148"-4129,-20-103-56,-53 21-336,10-13-1609,0-8-3728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53.4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1976 1 2969,'0'0'1219,"-50"14"-850,-32 11-45,0 4 1,2 4-1,-118 66 1,77-24 805,-214 179 0,243-170-709,3 3-1,4 5 1,5 3-1,3 4 1,5 3-1,5 3 1,4 3-1,5 2 1,4 3-1,6 2 1,-38 139-1,43-83-57,8 1-1,-20 276 1,32 349-9,29-470-291,-2-269-49,2-1 0,3 0 0,2-1 1,2 0-1,42 105 0,-47-144-19,0-1 1,1 0-1,1 0 0,1-1 1,0 0-1,1-1 0,1 0 1,0-1-1,1-1 0,0 0 1,1 0-1,0-2 0,0 0 1,1 0-1,1-2 0,0 0 0,0-1 1,0-1-1,24 6 0,-3-3-17,0-2 0,1-1-1,45 1 1,122-11-60,-113-3 18,1-5 0,126-32 0,-96 7-92,-2-5 0,-1-6 0,191-105 0,-145 55-110,281-218 1,-337 225 97,-5-5 1,-4-5 0,175-223-1,-208 227-34,-5-3 0,-4-2 0,-4-3-1,-5-3 1,41-125 0,-54 110-63,-5-2 1,28-220-1,-44 165 50,-8-244-1,-36 56 104,16 307 91,-3 0 0,-41-115-1,42 145 18,0 1 0,-2 0 0,-1 1 0,-1 1 0,-32-39 0,34 50 0,-1 0 0,-1 1 0,0 1 0,-1 0 0,-1 1 0,0 1 0,-1 1 0,-26-11 0,9 8 3,0 2-1,-1 1 0,0 2 0,-71-9 0,-206-1-1,234 18-3,1 4-1,-109 17 0,118-3 1,2 3 0,0 2 0,2 4 0,0 2 0,-93 54-1,13 7-168,-147 114 1,68-26-1332,51-25-1444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53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5977,'0'0'0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54.0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2993,'0'0'0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07.6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16 3625,'0'0'2360,"4"5"-2192,-23-5-648,-15-21-3513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07.9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 1 1584,'0'0'5722,"-30"164"-6019,11-78-1239,-10-8-1480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7:08.2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13 6073,'0'0'3313,"58"-12"-7026,-58 32-1416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48.8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462 1897 1016,'0'0'4695,"4"-21"-4254,1-7-319,-1 8-31,-1-1 1,-1 0-1,0-34 1,-2 10 26,1 11-62,-1 0 1,-2 0-1,-1 0 1,-11-49-1,-27-41 442,-96-201-1,71 178-349,25 54-197,5-2-1,-38-151 1,21-68-2733,37 191-727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50.2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0 237 1744,'0'0'3752,"33"-2"-3259,111-9-214,-118 8-203,0-1 0,45-13 0,-28 5-29,123-25-59,298-29 0,-278 56-331,163-17-1092,-269 15 941,144-17-993,-169 25 1162,-1 2 0,61 6-1,-108-4 324,0 2 0,0-1 0,1 1 0,-1 0-1,0 0 1,-1 1 0,1 0 0,0 1-1,5 3 1,6 5 54,26 25 0,-29-24-30,0 0 0,19 11 0,-19-15-442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50.8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2695 1 1088,'0'0'3576,"1"13"-3140,3 35-183,6 143 494,-10 834 1153,8-776-1867,-1-59-16,26 576-19,-22-140-73,-12-467 218,-14-159 171,12 0-310,0 0 1,0-1 0,0 0-1,0 1 1,1-1-1,-1 0 1,0-1-1,1 1 1,-1 0-1,0-1 1,1 1 0,0-1-1,-5-4 1,-30-33-13,17 17 10,-374-331-525,-26 25-367,199 158 683,-174-122-12,31 24-345,17-22 119,24-30-838,231 226 321,-5-5-1113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26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0 477 2553,'0'0'11906,"365"-78"-10298,-219 28-519,0-7-561,0 4-208,-15-1-320,-14 5-40,-15 12-912,10-4-1441,-29 12-1600,-25 1-792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5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4233,'0'0'5857,"-44"234"-4281,35-135-415,4 3 15,0-3-328,5-13-144,0-8-432,0-16-200,5-17-72,19-8-152,0-17-752,25-20-1072,-5 0-1617,-5 0-56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51.8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167 1 1080,'0'0'1533,"-12"35"-824,1-3-526,-10 26 166,3 1 1,-12 76 0,-4 98 146,-5 451-1,38-510-307,14 399 198,34-126-438,-19-189-303,-20-183 213,34 285-140,-41-348 272,1 1-1,1-1 1,0 0 0,0 1-1,9 17 1,-11-27 10,0-1 0,1 1-1,-1-1 1,1 1 0,0-1 0,0 0 0,0 0-1,0 0 1,0 0 0,0 0 0,1 0 0,-1 0-1,1-1 1,-1 1 0,1-1 0,0 0 0,-1 1-1,1-1 1,0-1 0,0 1 0,0 0 0,0-1-1,0 1 1,0-1 0,0 0 0,0 0 0,0 0-1,0 0 1,-1-1 0,5 0 0,0-1 13,0 0 1,0 0 0,-1-1-1,1 0 1,0 0-1,-1-1 1,0 1-1,0-1 1,10-9 0,5-6 10,22-26 1,-17 16-1,308-341-144,61-63-656,598-662-1631,-873 947 1201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52.1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1 645 1248,'0'0'2049,"190"-258"-2049,-151 200 8,0 5-8,-1-1-72,-4 9 16,-4 4 48,-6 13 8,10-14-152,-10 10-504,1-1-673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52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1032,'0'0'1140,"1"41"-517,3 291 380,10 1150 535,-5-1249-2573,9-2 0,58 274 0,26 95 1422,-101-591-362,2 10 161,1 0-1,1 0 1,12 30-1,-16-44-127,1-2 1,0 1-1,0 0 0,0 0 0,1-1 0,-1 1 1,1-1-1,0 0 0,0 1 0,0-1 0,1-1 1,-1 1-1,0 0 0,1-1 0,0 0 0,0 0 1,-1 0-1,1 0 0,0-1 0,1 1 0,-1-1 0,5 1 1,11 0 73,0-1 0,0-1 0,0-1 0,-1-1 0,1 0 0,19-6 1,114-38 308,-77 21-290,470-109 172,12 41-763,-308 54-248,-110 14-678,139-44 1,-168 35 20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53.0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1634 1720 320,'0'0'2993,"-63"-246"-1585,0 135-200,-30-16 89,-18-17-105,-26-12-184,-18 0-344,-20-4-320,-10 12-344,10 13-296,14 20-536,15 12-96,44 34-785,34 19-1455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53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1797 1 4801,'0'0'3617,"-44"49"-3341,-295 340 45,174-198-286,-419 517 786,488-576-662,6 4 0,6 4 0,-107 245 1,140-255-256,-40 155 1,73-212-61,3 1-1,4 1 0,-5 134 0,15-185 133,1-16 7,-1 0-1,1 0 1,1 0 0,1 13-1,-1-19 12,-1 0 1,1 0-1,0 0 0,-1 0 0,1 0 0,0 0 1,0-1-1,0 1 0,1 0 0,-1 0 0,0-1 1,1 1-1,-1-1 0,1 0 0,-1 1 1,1-1-1,0 0 0,-1 0 0,1 0 0,0 0 1,0 0-1,3 1 0,15 2-18,1 0 0,1-1 1,-1-1-1,0-1 0,0 0 0,40-6 0,-30 3 19,32-4-79,0-3 0,74-20 0,123-46-472,-213 60 442,108-35-1284,199-94 0,-207 68-34,-29 6-540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02.7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3689,'0'0'9170,"50"1"-8325,166 4-350,-92 4-288,-106-6-193,0 1 1,28 10 0,-39-12-19,-1 0 0,1 1 0,-1 0 1,0 0-1,0 1 0,0-1 0,0 1 0,-1 1 1,1-1-1,-1 1 0,0 0 0,-1 0 0,1 0 1,-1 1-1,6 9 0,-6-6-45,-1 0 0,1 0 0,-1 1 0,-1 0 0,0-1 0,0 1 0,-1 0 0,0 0 0,-1 0 0,-1 11 0,0-8 5,-1-1 1,0 0-1,-1 0 1,0 0-1,-1 0 1,0 0-1,-1-1 1,-1 0-1,0 0 0,0 0 1,-1 0-1,-8 9 1,-15 15-129,-63 60 0,77-80 144,-214 186-1,208-179 2,21-22-152,12 0 76,0-1 0,1-1 0,-1 0 0,0 0 0,0-1 0,-1-1 0,20-8 0,70-45 158,-68 37-171,-14 10 82,278-153-2733,-261 148 2220,1 1 0,1 2 0,0 1 1,0 2-1,1 2 0,68-5 1,-54 12 212,-27 1 762,-1-2-1,46-5 1,-64 5-255,-1 0-1,1-1 1,0 0-1,-1 1 1,1-2-1,-1 1 1,0-1-1,0 1 1,0-2-1,0 1 1,0 0-1,0-1 1,-1 0-1,0 0 1,0 0-1,7-10 1,-4 3-94,-1 0 0,-1 0 0,0-1-1,0 1 1,-1-1 0,-1 0 0,0 0 0,0-1 0,-1 1 0,-1-1 0,0 1 0,-1-16-1,0 27-58,-1-1 0,1 1-1,0-1 1,0 1 0,-1-1-1,1 1 1,-1-1 0,1 1-1,-1 0 1,1-1 0,-1 1-1,0 0 1,0-1 0,0 1-1,0 0 1,0 0-1,0 0 1,0 0 0,0 0-1,0 0 1,-1 0 0,1 0-1,0 0 1,0 0 0,-1 1-1,1-1 1,-1 0 0,1 1-1,-1 0 1,1-1-1,-1 1 1,1 0 0,-1 0-1,1-1 1,-1 1 0,1 0-1,-1 1 1,1-1 0,-1 0-1,-1 1 1,-3-1 59,0 1-1,0 0 1,1 1 0,-1-1-1,0 1 1,1 0 0,0 0-1,-1 1 1,1 0 0,-6 4 0,2 0-2,1 1 1,0 1 0,0 0 0,1 0 0,0 0-1,1 1 1,0-1 0,0 2 0,1-1 0,-7 21 0,7-15-48,1 0 1,0 0-1,1 1 1,1-1-1,0 1 1,2-1-1,0 21 1,1-34-31,-1-1 1,0 0 0,1 0-1,-1 1 1,1-1 0,0 0-1,0 0 1,0 0 0,0 0-1,0 0 1,0 0 0,0 0-1,1 0 1,-1-1-1,0 1 1,1 0 0,0-1-1,-1 1 1,1-1 0,0 0-1,3 2 1,0 0-59,0-1 0,0 0 1,1 0-1,-1-1 0,1 1 0,-1-1 0,1 0 0,8 0 1,2-1-272,-1-1 1,0 0 0,0-1 0,1 0 0,24-8 0,-27 4-184,0 1 1,0-1 0,-1-1-1,12-8 1,49-40-3851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03.0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647 1 3561,'0'0'9986,"-267"279"-9578,184-193-408,0 8-504,-9 5-1224,24-25-1881,14-33-456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03.3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 4897,'0'0'5913,"287"-21"-5025,-214 21-463,-5 0-353,-4 0-72,-26 25-1161,-13-5-1167,-20 1-1713</inkml:trace>
  <inkml:trace contextRef="#ctx0" brushRef="#br0" timeOffset="1">200 345 6409,'0'0'4297,"0"209"-2640,0-123-233,-10 5-616,0 7-504,-4 34-304,-1-26-880,0-24-3225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04.1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0 3545,'0'0'6969,"5"271"-6209,-5-164-151,0 12-89,0 8-96,0-3-128,0-5-176,0-13-56,-5-20-64,0-20-64,5-25-456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04.5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 1904,'0'0'6895,"45"-2"-6517,141-6-218,-137 6-141,-36 1-20,0 0 0,0 1 0,-1 1 0,15 2 0,-20-1-86,-1-1 0,1 2 0,-1-1 0,0 0-1,0 1 1,0 0 0,0 1 0,-1 0 0,1-1 0,-1 1-1,0 1 1,0-1 0,-1 1 0,1 0 0,-1 0 0,0 1-1,0-1 1,-1 1 0,1-1 0,-1 1 0,3 10 0,-5-11 5,-1-45 740,0 40-441,0 10 66,5 1044 1949,-8-1039-3127,-4-13-257,5-3 938,0 0 0,0 0 0,0-1-1,1 1 1,-1 0 0,1-1 0,-1 1-1,1-1 1,-1 0 0,-1-3 0,-21-35-3620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5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5601,'0'0'9770,"165"238"-6929,-111-160-801,-6 4-575,-9 5-377,-19-1-320,-20 8-416,0 1-352,-54 7-248,-77 30-1272,9-22-3225,0-28-4209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04.9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3545,'0'0'4775,"0"8"-5596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05.2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1 259 2729,'0'0'7281,"297"-82"-7169,-205 49-104,-9 4 8,-10-4-16,-15 9 0,-14 7-472,-5 1-840,-20-1-553,-4 9-839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05.5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1 1696,'0'0'6933,"-2"33"-6339,-1 6-368,-6 162 1119,9-154-842,-9 245 1105,3-151-1776,4-126-363,1-12-681,-1-11-1935,-3-20-619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05.8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390 1 4065,'0'0'5281,"-88"172"-5281,50-110-664,8-9-1057,1-8-1367</inkml:trace>
  <inkml:trace contextRef="#ctx0" brushRef="#br0" timeOffset="1">1 633 1208,'0'0'8642,"326"-8"-8114,-239-9-272,-4 5-192,0-5-64,-5-7-712,-15 7-1216,-34 1-2601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06.5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1 275 5369,'0'0'5857,"14"2"-5546,462 6 2891,-291-10-2512,748-55 740,-340 9-1117,-321 43 188,1-1 134,-240 4-453,-1-2 0,45-10 0,-64 10-80,1 0 1,-1 0-1,0-1 1,0-1-1,-1 0 1,1-1-1,-1 0 1,12-10-1,-23 16-156,0 0 0,-1-1 0,1 1 0,0 0 0,0-1 0,-1 1 0,1-1 0,-1 1 0,1-1 0,-1 1 0,0-1 0,1 0 0,-1 1 0,0-1 0,0 1-1,0-1 1,0 1 0,0-1 0,-1 0 0,0-1 0,1 0-410,-1 0 0,1 0 0,-1 0-1,0 1 1,0-1 0,0 0 0,-1 0 0,1 1-1,-1-1 1,-2-2 0,-22-16-5157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55.2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287 40 2681,'0'0'5091,"-10"-7"-4282,-28-22-300,37 29-440,1 0-1,0-1 1,0 1-1,0 0 1,0 0-1,0 0 1,-1-1 0,1 1-1,0 0 1,0 0-1,0 0 1,-1 0-1,1 0 1,0-1 0,0 1-1,-1 0 1,1 0-1,0 0 1,0 0-1,-1 0 1,1 0 0,0 0-1,0 0 1,-1 0-1,1 0 1,0 0-1,0 0 1,-1 0 0,1 0-1,0 0 1,0 0-1,-1 0 1,1 0 0,0 0-1,0 0 1,-1 1-1,1-1 1,0 0-1,0 0 1,0 0 0,-1 0-1,1 1 1,0-1-1,0 0 1,0 0-1,0 0 1,-1 0 0,1 1-1,0-1 1,0 0-1,0 0 1,0 1-1,0-1 1,0 0 0,0 0-1,0 1 1,0-1-1,-1 0 1,1 0 0,0 1-1,0-1 1,0 0-1,0 0 1,1 1-1,-1 26 424,1-11 284,-1 52 1337,1 25 703,-17 146 1,0-114-1927,-2 177 0,18-299-840,0-14 448,0-857-2133,0 1662 4465,3-727-2576,-2-60 13,-1-8 16,1-37 198,4-108-2631,43-262 1,-35 313 1338,-33 153 939,-3-1-1,-53 96 0,52-107-590,-30 51-3512,0-22-4722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56.7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38 4321,'5'8'13675,"3"-8"-12929,1 1-181,1-1 0,-1-1 0,1 1 1,-1-2-1,1 1 0,-1-1 0,15-5 1,-4-1-466,1 2 1,0 0-1,0 2 1,0 0-1,1 1 1,-1 1-1,35 2 1,-50 1-45,-1-1-1,1 1 1,-1 1 0,0-1 0,1 1 0,-1 0 0,0 0-1,0 1 1,0-1 0,0 1 0,-1 0 0,1 1 0,-1-1-1,5 5 1,9 9 308,29 36 0,-36-40-341,-8-10 58,1 1 0,-1 0 0,0 0 0,0 0 0,0 1 0,-1-1 0,0 1 0,0-1 0,0 1-1,0 0 1,-1 0 0,1 0 0,-1 0 0,0 0 0,-1 0 0,1 0 0,-1 0 0,0 0 0,-1 0 0,1 0 0,-1 0 0,0 0 0,0 0-1,0 0 1,-1 0 0,0 0 0,0 0 0,0-1 0,0 1 0,-1-1 0,0 0 0,0 0 0,0 0 0,-7 7 0,-166 145 464,59-54-375,24-10-145,48-45-16,-2-9 106,49-37-13,0 0 0,0-1 0,0 1 0,0-1 0,0 0 0,0 1 1,0-1-1,0 0 0,0 0 0,3 0 0,35-3-28,-1-1-1,1-2 1,54-16 0,12-1-65,-38 9-9,-27 5 2,0 2 0,0 2 0,44-1 0,-83 6-388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57.7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5833,'0'0'9760,"6"4"-9154,17 6 116,0 0 0,1-2 0,0 0-1,1-2 1,39 6 0,15 4 310,31 4-215,29 7-158,-124-23-490,0 1 0,0 0 1,-1 1-1,0 0 1,0 2-1,22 14 1,-32-19-115,0 0 1,0 0-1,-1 0 1,0 1-1,0-1 1,0 1-1,0 0 1,0-1-1,-1 1 1,1 1-1,-1-1 1,0 0-1,0 0 1,-1 1-1,1-1 1,-1 1-1,0 0 1,-1-1-1,1 1 1,-1 0-1,1-1 1,-1 1-1,-1 0 1,1-1-1,-1 1 0,0 0 1,0-1-1,0 1 1,0-1-1,-1 1 1,0-1-1,-4 8 1,-5 1-26,0-1 0,-1 1 0,0-2 1,-1 0-1,-16 11 0,-77 46-23,104-66-7,-147 78 13,122-68 22,0-1-1,-1-2 1,-51 11 0,79-20-31,0 0 1,0 0-1,0 0 1,1 0-1,-1 0 0,0 0 1,0 0-1,0 0 1,0 1-1,0-1 1,0 0-1,0 0 0,0 0 1,0 0-1,0 0 1,0 0-1,0 0 0,0 0 1,0 0-1,0 0 1,0 0-1,0 0 0,0 0 1,0 1-1,0-1 1,0 0-1,0 0 1,0 0-1,0 0 0,0 0 1,0 0-1,0 0 1,0 0-1,0 0 0,0 0 1,0 0-1,0 1 1,0-1-1,0 0 0,0 0 1,0 0-1,0 0 1,17 4 26,31 1-12,50-1 91,1-4 0,-1-5 0,118-21 0,-148 13-148,150-32-1145,-209 43 464,0-1 1,-1 0-1,1-1 1,0 0-1,14-9 1,13-20-7139,-15 9 612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58.1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0 4481,'0'0'11516,"0"0"-11321,-1 0-1,0 0 1,1 0 0,-1 0 0,0 0 0,1 0-1,-1 0 1,1 0 0,-1 1 0,0-1 0,1 0 0,-1 0-1,1 0 1,-1 1 0,0-1 0,1 0 0,-1 1-1,1-1 1,-1 0 0,1 1 0,-1 0 194,1-1-194,-1 1 0,0 115 4588,-7 60-1864,-4 381 900,13-370-3521,-1-229-1872,0-15-1965,-1-4-3491,-3-12-5783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15.3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91 0 1480,'0'0'8301,"-15"7"-6940,-44 20-167,44-16 2031,14-11-3188,1 1 1,0-1-1,0 0 0,0 0 1,0 1-1,0-1 1,0 0-1,0 1 0,0-1 1,0 0-1,0 0 1,0 1-1,0-1 0,0 0 1,0 1-1,0-1 1,0 0-1,0 0 0,0 1 1,0-1-1,0 0 1,0 1-1,0-1 0,0 0 1,1 0-1,-1 1 1,0-1-1,0 0 0,0 0 1,0 0-1,1 1 0,21 10 19,-17-10 259,19 9 210,0-1 1,0-1-1,1-2 1,0 0-1,40 3 1,138-4 983,-151-5-1204,722-28 1675,18-1-1094,-761 29-874,73-1 253,194 24 1,286 101 2095,-559-118-2240,-10-1 24,1-2 0,0 0 1,0-1-1,29 1 1,-49-9-1090,-18-18-4794,-26-23 0,-8 5-3978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5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5137,'0'0'18148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12.6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56,'0'0'0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12.9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1352,'20'48'299,"-16"-39"169,-4-10-414,0 0 1,0 0-1,0 0 0,0 0 0,0 0 1,0 0-1,0 0 0,0 0 0,0 0 1,1 0-1,-1 0 0,0 0 0,1 0 0,-1 0 1,0 0-1,1 0 0,0 0 0,-1 0 1,1 1-1,-1-1 0,1 0 0,0 0 1,0 1-1,-1-1 0,1 0 0,0 1 1,0-1-1,0 1 0,0-1 0,1 0 1,27-9 11991,-37 10-12160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13.3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59 206 1384,'0'0'14433,"-10"-10"-13388,-29-28-458,29 28 663,18 10-462,77 0-70,-1-4 1,120-21-1,42-17-889,-32 6-4076,-210 35 4051,7-1-764,0 0 1,0 0-1,0-1 0,0-1 1,15-7-1,-8-5-3733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13.8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398 0 6497,'0'0'7953,"-35"39"-7206,-111 127-429,122-138-266,0 2 1,-22 36-1,30-41-50,3-5-21,-9 13 39,-23 48-1,40-71-56,1 0 0,0 0 0,1 1 1,0-1-1,0 0 0,1 1 0,1 0 0,0 0 0,0 21 0,1-31 20,0 0 0,0 0 1,1 1-1,-1-1 0,0 0 1,0 0-1,1 0 1,-1 0-1,1 0 0,-1 0 1,1 0-1,0 0 0,-1 0 1,1 0-1,0 0 1,-1 0-1,1-1 0,0 1 1,0 0-1,0 0 0,0-1 1,0 1-1,0 0 1,2 0-1,27 4-126,-23-5 112,10 2 25,0-1 1,0 0-1,0-1 0,-1-2 0,1 1 0,0-2 1,-1 0-1,1-1 0,-1-1 0,0 0 1,20-10-1,8-8-547,-1-2 1,75-58-1,-92 62 275,-1-1 0,-2-1 0,0-1 0,-1-1 0,23-35 0,-41 54 370,-1 1 0,1-1 0,-1 0 1,-1 1-1,1-1 0,-1-1 0,0 1 1,-1 0-1,1 0 0,-1-1 0,1-10 1,-3 17-50,1 0 1,0-1-1,0 1 1,0 0-1,-1 0 1,1 0 0,0-1-1,0 1 1,0 0-1,-1 0 1,1 0-1,0 0 1,0 0-1,-1 0 1,1-1 0,0 1-1,0 0 1,-1 0-1,1 0 1,0 0-1,0 0 1,-1 0-1,1 0 1,0 0 0,-1 0-1,1 0 1,0 0-1,0 0 1,-1 0-1,1 1 1,0-1-1,0 0 1,-1 0 0,1 0-1,0 0 1,0 0-1,-1 0 1,1 1-1,-12 5 234,2 3-143,2 1 1,0 1 0,0 0 0,0 0-1,2 0 1,-1 1 0,-5 15-1,7-18-35,-20 49 430,1 0 0,4 1 0,2 1 1,-12 71-1,-20 253 389,28-192-959,22-190-8,0 1-1,0 0 1,0 0 0,-1 0-1,0-1 1,1 1-1,-1 0 1,0-1-1,0 1 1,0-1-1,-1 1 1,-2 3-1,2-5 2,1 0 0,-1 0 0,0 0 0,0 0 0,1-1 0,-1 1 0,0-1 0,0 0 0,0 1 0,0-1 0,0 0 0,0 0 0,1 0 0,-1 0 0,0 0 0,0-1 0,0 1 0,-2-1 0,-2-1-41,0 0 0,0 0 0,1-1 0,-1 0 0,0 0 0,1 0 0,0-1 0,0 0 0,0 0 0,0 0 0,1 0 0,0-1 0,0 1 0,0-1 0,0 0 0,-3-7 0,-4-7-188,0 1 1,2-1-1,-12-30 0,19 43 210,0 1 0,0-1 0,1 0 0,0 0 0,0 0 0,0 0 0,0 0 0,1 0 0,1-8 0,-1 12 25,1 0 0,0-1-1,-1 1 1,1-1 0,0 1 0,1 0 0,-1 0 0,0 0-1,1-1 1,-1 1 0,1 1 0,-1-1 0,1 0 0,0 0 0,0 0-1,0 1 1,0-1 0,0 1 0,0 0 0,0 0 0,1 0-1,-1 0 1,4-2 0,39-11-822,0 2 0,48-6-1,-45 8-579,-40 9 927,-6 1 369,-1 0 0,0 0 1,1 0-1,-1 0 0,0 0 1,1-1-1,-1 1 0,0 0 1,1-1-1,-1 1 0,0-1 0,0 0 1,1 1-1,-1-1 0,0 0 1,0 0-1,0 1 0,0-1 1,0 0-1,0 0 0,0 0 0,0 0 1,0-2-1,0-5-2376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14.3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332 1 5809,'0'0'8050,"4"16"-7166,0 2-766,1-1 1,1 0-1,1 0 0,0 0 0,18 29 1,-4-13-132,-1 0 0,-2 1 0,23 59 0,-33-67-238,0 1 0,-2-1 0,0 1 0,-2 0 0,1 52 0,-4-26-234,0-23-34,-1 1 0,-5 31 0,4-56 449,0-1-1,0 0 1,-1 0-1,1 1 1,-1-1 0,0 0-1,-1 0 1,0 0-1,1-1 1,-1 1-1,-1-1 1,1 0 0,-1 1-1,-7 5 1,4-4 28,-1-1 1,1 0-1,-1 0 1,0-1 0,0 0-1,-1-1 1,1 0-1,-12 3 1,-12 0 60,0-1 1,-1-1 0,-60-2-1,83-2-20,-42 1 108,24 0 304,0-1 0,-49-6 0,77 6-366,0 0 1,-1 0-1,0 0 0,1 0 1,-1 0-1,1 0 0,-1 0 0,1 0 1,-1 0-1,1 0 0,-1 0 0,1 0 1,0 0-1,-1-1 0,1 1 1,-1 0-1,1 0 0,-1-1 0,1 1 1,-1 0-1,1 0 0,0-1 0,-1 1 1,1-1-1,0 1 0,-1 0 0,1-1 1,0 1-1,-1-1 0,24 0 486,7 6-349,0 1 0,0 2 0,47 18 0,16 6 254,79 12-316,1-8 0,351 27 0,-44-39-5001,-277-23 93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14.9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321 0 7970,'0'0'5588,"30"23"-5276,91 73-195,-107-85-96,-1 0 0,19 21 0,-30-30-36,0 1 1,-1-1 0,1 1-1,-1-1 1,0 1 0,0-1 0,0 1-1,0 0 1,0 0 0,-1-1-1,1 1 1,-1 0 0,0 0-1,0 5 1,0-6-20,0 0-1,-1 0 1,1 0-1,-1 0 1,0 0 0,1-1-1,-1 1 1,0 0-1,0 0 1,0 0 0,0-1-1,-1 1 1,1-1 0,0 1-1,-1-1 1,1 1-1,-1-1 1,1 0 0,-1 0-1,0 0 1,1 0-1,-1 0 1,0 0 0,-2 1-1,-7 3-90,-1-1 1,-22 5-1,19-5-20,-29 8-1156,0-3-1,-1-2 1,0-2 0,-76-1-1,119-4 880,2 26 1763,1 35 93,1-15-744,-2 0 0,-3-1 1,-1 1-1,-16 70 0,4-56-533,-3-2 0,-37 80 0,52-131-197,4-6 4,-1 1 1,0 0 0,0-1-1,0 1 1,0 0 0,0-1-1,0 1 1,0-1 0,0 1-1,0-1 1,-1 0 0,1 0-1,-1 0 1,1 1 0,-3 0-1,2-20-1416,4 2 1097,0 0 1,1 0-1,0 0 0,1 0 0,1 1 0,0 0 1,2 0-1,-1 0 0,2 1 0,11-17 0,16-21-422,50-59-1,-64 85 669,-1 1 129,1 0 0,0 2 0,46-38-1,-59 56 79,-1 1 0,1 0 0,0 0 0,0 1 1,0 0-1,1 1 0,-1-1 0,1 2 0,-1-1 0,1 1 0,0 0 0,-1 1 0,1 0 0,0 1 0,11 1 0,-5 0 19,0 1 0,1 1 0,-2 0 0,1 1 0,0 1 0,-1 0 0,20 12 0,-12-4 91,-1 0 0,27 24 1,-43-33-149,0-1 0,0 1 0,0 0 1,-1 1-1,0-1 0,0 1 0,-1 0 1,1 0-1,-1 0 0,0 0 0,-1 0 0,0 1 1,0-1-1,1 9 0,-2-8-19,0 0-1,0 0 1,-1 0 0,0 0-1,-1 0 1,0-1-1,0 1 1,0 0 0,-1 0-1,0 0 1,0-1 0,-6 12-1,3-10-51,-1 0 0,0-1-1,0 1 1,0-1 0,-1-1 0,-1 1-1,1-1 1,-13 8 0,4-4-358,1-1 1,-1-1 0,0 0-1,-1-1 1,0-1-1,0-1 1,-1 0-1,1-1 1,-36 3-1,-2-5-2307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15.2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 1 2961,'0'0'2695,"30"9"-2624,90 34-53,-118-42-16,1 0-1,-1 0 0,0 0 1,0 0-1,0 1 1,0-1-1,0 1 0,-1-1 1,1 1-1,0-1 1,2 4-1,-4-4 0,0-1 0,0 1-1,0 0 1,1-1 0,-1 1 0,0 0 0,0-1 0,0 1 0,0 0 0,0-1-1,0 1 1,0 0 0,0-1 0,0 1 0,-1 0 0,1-1 0,0 1-1,0-1 1,0 1 0,-1 0 0,1-1 0,0 1 0,-1 0 0,-8 9 35,0 0 0,0 0 0,-1-1 0,0 0 1,-1-1-1,0 0 0,-22 11 0,-13 11 200,25-15-65,-25 19 170,42-32-280,1 1-1,0 0 1,1 0-1,-1 0 1,1 0-1,-1 1 1,1-1-1,0 0 1,0 1-1,-2 6 1,4-10-39,-1 1 0,1-1 1,0 0-1,0 1 0,0-1 1,-1 1-1,1-1 0,0 1 1,0-1-1,0 1 0,0-1 1,0 1-1,0-1 0,0 1 1,0-1-1,0 1 0,0-1 1,0 1-1,1-1 0,-1 1 1,0-1-1,0 1 0,0-1 1,1 1-1,-1-1 0,0 1 1,1-1-1,-1 0 0,0 1 1,1-1-1,-1 0 0,0 1 1,1-1-1,-1 0 0,1 1 1,0-1-1,20 2 394,-12-3-422,15 2-25,-1-1 112,1 0 1,42-7-1,-61 6-217,1 0 0,-1 0-1,1 0 1,-1-1 0,0 0-1,0 0 1,0-1 0,0 1-1,0-1 1,-1 0 0,1-1-1,-1 1 1,0-1 0,0 0-1,0 0 1,0 0 0,5-7-1,-5-10-2255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15.5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180 1 3105,'-53'41'992,"53"-13"72,0 9-56,-5 8-15,-10 5-529,1 3-464,-20 13-160,9-17-1129,-9-12-1431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15.8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3681,'0'0'2835,"46"24"-1933,-46-24-902,190 107 780,-183-103-716,0 1 0,0 0 1,0 0-1,-1 0 0,0 0 0,0 1 1,0 0-1,7 12 0,-11-15-22,-1 0 0,0 1 0,1-1-1,-1 1 1,0-1 0,-1 1 0,1 0-1,-1-1 1,1 1 0,-1 0 0,-1 3 0,2 8 83,-1 2 26,1 0 0,-2 0 0,-4 27 0,3-35-138,0 0 0,-1-1 1,0 1-1,-1-1 0,0 0 0,0 0 1,0 0-1,-9 10 0,-16 19-246,-52 53 1,65-75 32,-1 0 1,0-2 0,0 0-1,-2 0 1,-32 15-1,47-26 180,0 0 1,-1-1-1,1 1 0,0-1 0,-1 0 0,1-1 0,-1 1 0,0-1 0,1 0 0,-7 0 0,3 0-1,7 0 167,25 0 229,30 3-152,-1 3 1,1 2 0,58 17 0,16 2-41,-2-10-426,0-5 0,1-6 0,167-12 0,-232 0-853,66-14 0,29-19-2754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17.0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512 32 1488,'0'0'10579,"-8"-8"-9798,5 5-727,2 1-23,0 0 0,-1 0 0,1 1-1,-1-1 1,1 1 0,-1-1 0,0 1-1,1-1 1,-1 1 0,0 0-1,0 0 1,0 0 0,-3-1 0,3 3-9,1-1 0,-1 0 1,0 1-1,0-1 0,0 1 1,1 0-1,-1 0 1,0-1-1,1 1 0,-1 0 1,0 0-1,1 1 0,-1-1 1,1 0-1,0 0 0,-1 1 1,1-1-1,0 1 1,0-1-1,0 1 0,0 0 1,-1 1-1,-38 49 389,-2-3 0,-51 48-1,-105 78-830,186-165 298,-25 24-282,35-31 337,0-1-1,1 0 1,-1 1 0,1-1 0,-1 1 0,1-1 0,0 1 0,0 0-1,0 0 1,0-1 0,0 1 0,1 0 0,-1 0 0,1 4-1,0-6 20,0 0 0,0 0-1,0 0 1,1 0-1,-1 1 1,0-1-1,1 0 1,-1 0-1,1 0 1,-1 0-1,1 0 1,-1 0 0,1 0-1,0 0 1,-1 0-1,1 0 1,0 0-1,0-1 1,0 1-1,0 0 1,0 0-1,0-1 1,0 1-1,0-1 1,0 1 0,0-1-1,2 1 1,34 6-164,-29-6 133,205 5-373,-138-7 220,-74 1 200,1 0-1,0 0 1,0 0-1,-1 0 1,1 1-1,0-1 1,0 0 0,-1 1-1,1 0 1,0-1-1,-1 1 1,1 0-1,-1 0 1,1 0-1,-1 0 1,3 2-1,-4-2 5,1-1 0,-1 1 0,1 0 0,-1 0 0,1 0-1,-1 0 1,0 0 0,0 0 0,1 0 0,-1 0 0,0 0 0,0 0 0,0 0-1,0 0 1,0 0 0,0-1 0,0 1 0,-1 0 0,1 0 0,0 0 0,0 0-1,-1 0 1,1 0 0,-1 0 0,1 0 0,-1 0 0,1-1 0,-1 1 0,1 0-1,-1 0 1,0-1 0,1 1 0,-2 1 0,-12 11-90,-1 0 1,-24 18-1,-12 9 123,41-31-22,-39 39 54,46-45-55,1 0 0,-1 0-1,1 0 1,0 1 0,0-1 0,0 1 0,0 0-1,1-1 1,0 1 0,-1 0 0,1 0 0,0 0-1,0 6 1,1-9-12,0 0 0,0-1 0,0 1 0,0-1 0,0 1 0,1 0 0,-1-1-1,0 1 1,0-1 0,1 1 0,-1-1 0,0 1 0,0-1 0,1 1 0,-1-1 0,1 1 0,-1-1 0,0 1-1,1-1 1,-1 0 0,1 1 0,-1-1 0,1 1 0,-1-1 0,1 0 0,-1 0 0,1 1 0,0-1 0,-1 0-1,1 0 1,-1 0 0,2 0 0,22 1-202,-16-1 166,-2 0 49,8-1-5,-1 1 0,1 1-1,0 1 1,0 0 0,13 4 0,-24-6 65,0 1-1,0 0 1,-1 0 0,1 1 0,0-1 0,-1 0 0,1 1 0,-1 0-1,1 0 1,-1 0 0,0 0 0,0 0 0,0 0 0,0 0-1,0 1 1,0-1 0,0 1 0,-1-1 0,0 1 0,1-1 0,-1 1-1,0 0 1,0 0 0,0 0 0,-1 0 0,1 0 0,-1 0-1,0 0 1,0 5 0,0-5 19,1 2-8,0 0 0,-1 0 0,0 0 1,0 0-1,-1 0 0,1 0 0,-1 0 0,0 0 0,-1 0 1,1-1-1,-1 1 0,0 0 0,0-1 0,0 1 0,-1-1 1,1 0-1,-1 0 0,-7 8 0,3-6-140,0 0 1,0 0-1,-1 0 1,0-1-1,0 0 0,-17 6 1,23-9-36,-1-1 1,1-1-1,0 1 1,0 0 0,-1 0-1,1-1 1,0 1-1,-1-1 1,1 0-1,-1 0 1,1 0-1,0 0 1,-1 0-1,1 0 1,-1-1 0,1 1-1,0-1 1,-1 0-1,1 1 1,0-1-1,0 0 1,0-1-1,-1 1 1,1 0-1,0 0 1,1-1-1,-1 1 1,0-1 0,0 0-1,1 0 1,-1 1-1,-2-5 1,-11-28-3176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5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5249,'0'0'9523,"35"0"-8424,444 0 3314,1210 52 1451,-1642-50-5848,916 47-121,-861-41 108,-100-8 38,-7 0-154,-12 0-605,-52-2-4241,19-5-2335,2-5-1540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17.3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5489,'0'0'3553,"229"209"-9578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18.3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273 1 4873,'0'0'4634,"0"43"-3913,0 140-208,0-107-285,1-48-249,-1 0 1,-1 1 0,-1-1 0,-11 47 0,10-129-6006,8 23 5754,2 1 0,1-1 0,1 1 0,2 1 0,0 0 0,24-40 0,-30 58 401,1 1 1,0 0-1,1 0 0,0 0 1,1 1-1,9-9 1,-13 14-39,1 0 0,0 1 0,0 0 0,-1 0 1,2 0-1,-1 0 0,0 1 0,1 0 1,-1 0-1,1 1 0,-1-1 0,1 1 0,0 0 1,7 0-1,-3 1 40,8-2 17,-1 2 0,0 0-1,0 1 1,1 0 0,22 6 0,-36-6-127,-1 0 0,1 1 0,-1-1 0,1 0 0,-1 1 1,0 0-1,0 0 0,1 0 0,-1 0 0,-1 1 0,1-1 0,0 1 1,-1 0-1,1-1 0,-1 1 0,0 0 0,0 0 0,0 1 1,0-1-1,0 0 0,-1 1 0,1-1 0,-1 1 0,0-1 1,0 1-1,-1 0 0,1 0 0,-1-1 0,0 1 0,0 6 0,0-6-8,0 1-1,-1-1 0,1 0 0,-1 0 0,0 0 0,-1 0 0,1 0 0,-1 0 0,1 0 0,-1 0 0,0-1 0,-1 1 0,1 0 0,0-1 0,-1 0 0,0 0 0,0 0 0,0 0 0,0 0 1,-7 4-1,-5 2 28,0 0 1,-1-1-1,-30 10 1,31-12-36,-34 14-153,0-2 0,-2-3 0,-52 9 1,86-23-48,15-1-114,8 0-334,118-9-413,12-2 1517,-134 11-284,-15 11-259,0 0 0,-1-1 0,0-1 0,-16 9 0,11-8-437,2 1 1,-18 15 0,68-25 675,29-1 154,-62 0-339,1 0 0,0 0 0,-1 0 0,1 1 0,-1-1 0,1 0 0,0 0 0,-1 1 0,1-1 0,-1 0 0,1 1 0,-1-1 0,1 1 0,-1-1 0,1 1 0,-1-1 0,1 1 0,-1-1 0,1 1 0,-1-1 0,0 1 0,0 0 0,1-1 0,-1 1 0,0 0 0,0-1 0,1 1 0,-1 0 0,0-1 0,0 1 0,0 0 0,0-1 0,0 1 0,0 0 0,0-1 0,-1 2 0,1 0-43,0 0 0,0 0-1,-1 0 1,1 0 0,-1 0-1,1 0 1,-1 0 0,0 0-1,0 0 1,0-1 0,0 1 0,0 0-1,0-1 1,0 1 0,-2 1-1,-14 10 131,0-2 1,-1 0-1,0-1 0,-1 0 0,-23 7 0,-10 6 721,-9 5 319,-4 2 987,-72 44 0,132-70-1813,3-4-194,1 1 0,0-1 1,0 1-1,0 0 1,-1-1-1,1 1 0,0 0 1,0 0-1,0 0 0,0 0 1,0 0-1,1 0 1,-1 0-1,0 0 0,0 1 1,1-1-1,-2 2 0,11-3 448,14-1-403,-1-1-1,0-1 0,0-1 1,-1-1-1,31-11 0,111-51-101,-91 35-96,-41 18 44,-21 9 13,0 0 0,0 0-1,1 1 1,-1 1-1,1 0 1,0 0-1,16-1 1,-25 4-68,-6 5 55,-27 22 287,-2-1-1,-66 40 1,64-45-278,0 2 1,2 2 0,-44 40-1,76-64-17,-1 1-1,1-1 0,0 1 0,-1-1 1,1 1-1,0 0 0,0 0 0,0 0 1,0-1-1,-1 5 0,2-5 11,0-1-1,0 0 1,0 1 0,0-1-1,0 1 1,0-1 0,0 1-1,0-1 1,0 0 0,0 1-1,0-1 1,0 1-1,1-1 1,-1 1 0,0-1-1,0 0 1,0 1 0,1-1-1,-1 0 1,0 1 0,1-1-1,-1 0 1,0 1 0,1-1-1,-1 0 1,0 0 0,1 1-1,-1-1 1,0 0-1,2 0 1,3 2-134,0-1 0,0 0 0,1-1 0,-1 1 0,0-1 1,8-1-1,-2 1 328,15-1-232,0-2 0,35-7-1,-35 5-44,-1 1-1,37-1 0,-62 5 87,1 0-1,0 0 0,-1 0 1,1 0-1,0 0 0,-1 0 0,1 1 1,0-1-1,-1 0 0,1 1 0,0-1 1,-1 0-1,1 1 0,-1-1 0,1 1 1,-1-1-1,1 1 0,-1-1 0,1 1 1,-1-1-1,0 1 0,1-1 0,-1 1 1,1-1-1,-1 1 0,0 0 0,0-1 1,1 1-1,-1 0 0,0-1 1,0 1-1,0 1 0,1 25-156,-1-19 103,0 0 46,-1 0 0,0 0 1,0 0-1,-1 0 0,0-1 1,0 1-1,0-1 0,-6 12 1,-3 0 100,-22 31 0,22-34 218,1 0 0,0 0 0,-11 26 0,20-41-239,0 0-1,1 0 1,-1 1-1,0-1 1,1 0-1,-1 0 1,1 1-1,0-1 1,-1 0-1,1 1 1,0-1-1,0 1 1,0-1-1,0 0 1,0 1-1,0-1 0,0 1 1,1-1-1,0 2 1,0-2 3,1 0 1,0 0 0,0 0-1,0-1 1,0 1-1,-1 0 1,1-1 0,0 0-1,0 0 1,0 1-1,0-1 1,0 0 0,0 0-1,3-1 1,7 0-24,1-1 0,0 0 0,-1 0 0,0-1 0,1-1 0,-1 0 0,15-8 0,86-49-876,-80 42 160,31-17-1815,-13 10-742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18.6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3737,'0'0'5457,"141"12"-8618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19.8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25 1560,'0'0'6952,"13"-5"-5926,-3 1-806,1 0 1,0 1-1,0 0 0,0 1 1,1 0-1,-1 1 0,0 0 1,1 1-1,13 1 0,68 12 1151,181 18 1096,257-9-357,-60-3-1139,13 27-270,-372-30-527,569 86 914,-699-104-7201,-15-8-907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20.3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170 1 3929,'0'0'5285,"-2"39"-4638,-9 194 632,-17 257 516,-31-1-361,0-4 119,48-142-1107,11-306-492,0-37 43,1 0-1,-1 0 1,0 0 0,1 0-1,-1 0 1,0 0 0,0 1-1,1-1 1,-1 0-1,0 0 1,1 0 0,-1 0-1,0 0 1,1 0-1,-1 0 1,0 0 0,1-1-1,-1 1 1,0 0 0,1 0-1,-1 0 1,0 0-1,1 0 1,-1 0 0,0-1-1,0 1 1,1 0 0,-1 0-1,0 0 1,0-1-1,1 1 1,-1 0 0,0 0-1,0-1 1,0 1 0,1 0-1,-1 0 1,0-1-1,0 1 1,0 0 0,0-1-1,0 1 1,0 0-1,0-1 1,14-23-775,16-46 0,-23 54 483,82-211-4279,-45 116 494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21.0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6609,'0'0'882,"44"0"-427,518 0 1955,-515 0-2194,137 0 373,212 26 1,-72 32-508,-281-47-108,0 2 0,-1 1 0,-1 3 0,-1 1 0,51 30 0,-74-37-70,-1 0 1,0 1-1,-1 1 0,22 23 0,-32-30 388,0-1 0,-1 1-1,0 1 1,0-1 0,0 1 0,-1-1-1,0 1 1,0 0 0,0 0-1,-1 1 1,0-1 0,-1 0 0,0 1-1,1 12 2260,28-18-2480,1-1 0,-1-2 1,38-5-1,40-2-90,-61 7 65,-22 0-46,48 4 0,-72-3 40,0 0 0,0 1 0,-1-1 0,1 1 0,0-1 0,0 1 0,0-1 0,0 1 0,0-1 0,-1 1 0,1 0 0,0 0 0,0-1 0,-1 1 0,1 0 0,-1 0 0,1 0 0,0 0 0,-1 0 0,0-1 0,1 1 0,-1 0 0,0 0 0,1 0 0,-1 0 0,0 0 0,0 0 0,0 0 0,0 2 0,0 37 16,-1-24 227,-2 28 181,-2-1-1,-1 1 0,-18 59 0,-1 9-18,-42 378 784,32 3-569,25-321-531,-10 472-35,20-644-83,0 0-1,0 0 0,0 0 0,0 0 0,-1 0 0,1 0 0,0 0 0,0-1 1,0 1-1,0 0 0,-1 0 0,1 0 0,0 0 0,0 0 0,0 0 0,0 0 1,-1 0-1,1 0 0,0 0 0,0 0 0,0 0 0,0 0 0,-1 0 0,1 0 1,0 0-1,0 1 0,0-1 0,0 0 0,-1 0 0,1 0 0,0 0 0,0 0 1,0 0-1,0 0 0,0 0 0,0 1 0,-1-1 0,1 0 0,0 0 0,0 0 1,0 0-1,0 0 0,0 1 0,0-1 0,0 0 0,0 0 0,0 0 0,0 0 1,0 1-1,0-1 0,0 0 0,0 0 0,0 0 0,0 0 0,0 1 0,0-1 1,-8-16 54,2-27-377,6 31-80,-2 0 0,1 0 0,-1 1 1,-1-1-1,0 1 0,-5-12 0,6 21-35,1 0 0,-1 0 0,1 1 1,-1-1-1,0 1 0,0-1 0,1 1 0,-1-1 0,0 1 1,0 0-1,-1 0 0,1 0 0,0 0 0,0 0 0,0 1 1,-1-1-1,1 1 0,0-1 0,0 1 0,-1 0 0,1 0 1,0 0-1,-1 0 0,1 0 0,-5 1 0,-4 0-1388,-12-1-2265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22.1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220 119 5281,'0'0'7419,"17"-12"-7083,-1 2-266,0 0 0,1 1 0,1 1 0,-1 0 0,1 1 0,1 1 0,-1 1 0,34-5 0,167-11 516,254 9 0,-424 14-579,0 2 0,1 2 0,80 21 0,-50-2-22,106 46 1,112 49-35,-217-93 117,144 30-1,-140-43-25,-107-13 4596,21-1-4630,-1 1-1,1-1 1,-1 0-1,1 1 1,-1-1-1,1 0 1,0 1-1,-1 0 1,1-1-1,0 1 1,-1 0-1,1 0 1,0 0-1,0 0 1,0 0-1,0 0 1,0 0-1,-2 2 1,-16 52 62,2 0 0,-16 105 0,26-119-28,-47 243 350,-165 842 21,214-1101-412,-13 63 20,-51 149 0,67-231-32,-1 0 1,1 0-1,-1 0 1,0-1-1,-1 1 1,1-1-1,-1 1 1,0-1-1,-9 8 1,8-10 2,1 0-1,-1 0 1,0-1 0,0 0-1,0 0 1,0 0-1,0 0 1,0-1 0,0 0-1,0 0 1,-1-1 0,-8 1-1,-41-1 68,1-1 0,0-3 1,-56-12-1,-161-45 36,114 24-111,-242-52-13,320 73-229,-159-10 0,25 22-4312,95 4-2357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16.4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7394,'0'0'13719,"15"5"-12863,79 23 522,192 28 1,120-12-25,1 0-1020,-113 12-1923,-280-56-2253,-12-48-13588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30.7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20 288 3657,'-4'-2'18040,"3"1"-17940,0 1-42,0-1 0,0 1 0,0-1 0,0 1 0,0 0 0,0-1 1,0 0-1,1 1 0,-1-1 0,0 1 0,0-1 0,1 0 0,-1 0 0,0 1 0,0-3 0,2 2-46,0 0-1,0 0 1,0 0-1,0 0 1,0 0 0,0 1-1,0-1 1,0 0-1,1 1 1,-1-1 0,0 0-1,0 1 1,1 0 0,-1-1-1,1 1 1,-1 0-1,0 0 1,1-1 0,1 1-1,179-40 709,100-25-412,-92 28-301,-91 19-1890,-97 18 1696,-1 0 0,1-1-1,-1 1 1,1-1 0,0 0 0,-1 1-1,1-1 1,-1 0 0,0 0-1,1 0 1,-1 0 0,0 0 0,1 0-1,-1 0 1,0 0 0,0-1 0,0 1-1,0 0 1,0-1 0,0 1 0,0-1-1,0-1 1,6-36-4589,-7 36 4388,1-33-5370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31.1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6825,'0'0'6195,"10"7"-6079,162 84-564,-170-90 461,-1 0 1,1 1-1,0-1 1,-1 0-1,0 0 1,1 1-1,-1-1 0,0 1 1,1-1-1,-1 1 1,0 0-1,0-1 0,-1 1 1,1 0-1,0 0 1,0 0-1,0 3 1,0 34 619,-2-18-282,-29 670 6027,-43 71-4792,73-761-1593,-4 28 52,4-28-69,-1-1 0,1 1 0,0 0-1,-1-1 1,1 1 0,0-1 0,-1 1-1,1 0 1,-1-1 0,1 1 0,-1-1-1,1 0 1,-1 1 0,1-1 0,-1 1-1,1-1 1,-1 0 0,0 1 0,1-1 0,-1 0-1,0 0 1,1 1 0,-1-1 0,0 0-1,1 0 1,-1 0 0,0 0 0,1 0-1,-1 0 1,0 0 0,0 0 0,0 0 0,0 0-46,0-1 0,0 1 0,0 0 0,0-1 0,0 1 0,1-1 0,-1 1 0,0-1 0,0 1 0,1-1 0,-1 1 0,0-1 1,1 0-1,-1 1 0,1-1 0,-1 0 0,1 0 0,-1 1 0,1-1 0,-1 0 0,1 0 0,0 0 0,-1 0 0,1 0 1,0 1-1,0-1 0,-1-1 0,-10-39-2956,1 0 1,-5-56-1,4-4-2119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54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10434,'0'0'12883,"20"-20"-27446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31.4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303 0 6793,'0'0'5194,"-200"280"-4594,156-194-600,5-16-136,25-34-1481,9-19-1559</inkml:trace>
  <inkml:trace contextRef="#ctx0" brushRef="#br0" timeOffset="1">132 255 4017,'0'0'7369,"258"33"-7369,-190-33-1480,-9 0-2289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31.8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 21 10418,'0'0'4157,"47"-2"-3913,153-8-261,-140 7-77,85-3-538,-144 6 628,-1 0 0,1 0-1,-1 0 1,1 0 0,0 0-1,-1 1 1,1-1 0,-1 0 0,1 0-1,0 0 1,-1 1 0,1-1-1,-1 0 1,1 0 0,-1 1-1,1-1 1,-1 1 0,1-1-1,-1 0 1,1 1 0,-1-1-1,0 1 1,1-1 0,-1 1 0,0-1-1,1 1 1,-1-1 0,0 1-1,0-1 1,1 1 0,-1 0-1,0-1 1,0 1 0,0-1-1,0 1 1,0 1 0,-3 22 74,2-20-50,-3 9 113,0-1-1,-2 0 1,1 0-1,-1 0 1,-1-1-1,0 0 1,-1 0 0,0-1-1,-1 0 1,-9 9-1,-21 26 453,26-28-379,-2 1 31,2 1 1,-16 28-1,26-41-250,0 0-1,0 0 0,1 1 1,0-1-1,0 1 0,0 0 0,1-1 1,0 1-1,1 0 0,-1 0 1,1 0-1,1 10 0,0-16-3,-1 0 0,1 0 1,0 1-1,-1-1 0,1 0 0,0 0 0,0 0 0,0 0 0,0 0 0,0 0 0,0 0 0,0 0 0,0 0 0,0-1 1,0 1-1,0 0 0,0-1 0,1 1 0,-1-1 0,0 1 0,1-1 0,-1 0 0,0 1 0,3-1 0,39 5-199,-32-4 134,52 0-166,12 2 125,-68-2 107,-1 0 0,1 0-1,-1 0 1,1 1 0,-1 0 0,1 1 0,-1-1 0,7 5 0,-11-5-41,1 0 1,-1 0 0,0 0 0,0 0 0,0 0 0,0 1-1,0-1 1,-1 1 0,1-1 0,-1 1 0,0 0 0,1-1-1,-1 1 1,0 0 0,-1 0 0,1 0 0,0 0-1,-1 0 1,0 0 0,0-1 0,0 1 0,0 5 0,0-3 5,-1-1 0,0 1 0,1 0 0,-2 0 1,1-1-1,-1 1 0,1 0 0,-1-1 0,0 0 1,-1 1-1,1-1 0,-1 0 0,-4 5 1,-17 12 32,-1-1 0,0-2 0,-2 0 0,0-2 1,-45 21-1,45-24-89,0-1 1,0-1-1,-43 11 1,63-20 21,0 0 1,0-1 0,0 0 0,0 0-1,-1-1 1,1 1 0,0-2-1,-1 1 1,1-1 0,0 0-1,0 0 1,0-1 0,0 0-1,0-1 1,0 1 0,0-1-1,1 0 1,-1-1 0,-11-8-1,11 5-416,1 1 0,0-2 0,0 1 0,0-1 0,1 0 0,-7-14 0,-20-61-4489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32.1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152 1 5657,'0'0'5721,"-49"303"-4272,25-200-345,4 0-680,6-1-424,-1-11-864,0-18-1361,1-44-1487</inkml:trace>
  <inkml:trace contextRef="#ctx0" brushRef="#br0" timeOffset="1">200 510 4025,'0'0'10762,"273"225"-10730,-210-184-32,-15-12-3040,1-12-4602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32.7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1 230 7530,'0'0'8930,"248"-25"-8930,-146-7-465,-5-5-767,0-17-1096,-29 9-2385,-29 8-1545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33.0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419 0 3705,'0'0'7201,"-78"234"-5216,44-139 367,-9 7-287,-6 1-937,-5 4-720,1-9-408,4-8-336,10-24-1488,20-37-1073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33.3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6641,'0'0'7210,"180"210"-6074,-141-165-648,-10-8-368,1-13-120,-6-11-960,15-13-1384,-10-8-1945,5-29-160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33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 0 7762,'0'0'7393,"0"226"-6104,-5-136 15,-5 5-248,-4 3-568,4-3-320,0-5-152,0-16-16,6-13-768,-1-24-1344,5-20-393,0-30-296,0-36-327,14-21-1777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34.0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112 20 6057,'0'0'3797,"54"-3"-3540,179-11-227,-203 12-67,1 2 0,-1 1 0,49 7 1,-56-2-81,1 1 1,44 20-1,-60-24 96,4 2 68,54 26-287,-61-28 375,0 0 1,0 0-1,0 1 1,0-1-1,-1 1 1,0 0-1,1 1 1,-1-1-1,5 8 1,-9-10 243,1-1 0,-1 1 0,1 0 0,-1-1 0,1 1 0,-1 0 0,0 0 0,0 0 0,0 0 0,0-1 0,0 1 0,-1 3 0,0 5 128,1 0-277,10 295 2305,19 454-3035,-29-758 420,0 0 0,0 0 0,0 0 1,1 0-1,-2-1 0,1 1 0,0 0 0,0 0 0,0 0 0,0 0 1,0 0-1,-1-1 0,1 1 0,0 0 0,-1 0 0,1 0 0,-1-1 1,1 1-1,-1 0 0,1 0 0,-1-1 0,1 1 0,-1-1 0,0 1 1,1 0-1,-1-1 0,0 1 0,0-1 0,1 0 0,-1 1 1,0-1-1,0 1 0,0-1 0,1 0 0,-1 0 0,0 0 0,0 1 1,0-1-1,0 0 0,0 0 0,0 0 0,1 0 0,-2-1 0,-2 1-338,1-1-1,0 0 1,0 0 0,-1-1-1,1 1 1,0 0-1,0-1 1,0 0-1,1 0 1,-1 0-1,-5-5 1,-29-37-5434</inkml:trace>
  <inkml:trace contextRef="#ctx0" brushRef="#br0" timeOffset="1">0 414 2577,'0'0'9154,"292"-12"-8962,-214 12-192,-10 0 0,-10 0-393,-9-8-1263,-10-17-1152,-15-8-1585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34.3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487 1 6289,'0'0'5538,"-73"217"-3730,59-135-512,-1 0-816,0 5-392,-4-5-88,-5-13-944,-6-15-584,-8-30-961,8-15-1056,11-9-247</inkml:trace>
  <inkml:trace contextRef="#ctx0" brushRef="#br0" timeOffset="1">195 358 2753,'0'0'6689,"-155"238"-10194,116-185 449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34.6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66 3497,'0'0'12074,"307"-16"-11626,-205 3-296,0 1-136,-9 4-16,-6 0-672,6 4-1080,-25 0-2473,-20 4-1456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3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8762,'0'0'10613,"7"1"-9576,568 15 5777,-420-17-5915,699-7-1974,-825 11-2247,-29-2 2993,1-1 1,-1 1-1,1 0 1,-1-1-1,0 1 1,1 0 0,-1-1-1,0 1 1,1 0-1,-1-1 1,0 1 0,0 0-1,1-1 1,-1 1-1,0 0 1,0 0 0,0-1-1,0 1 1,0 0-1,0 0 1,0-1 0,0 2-1,0 15-8379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34.9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1 13555,'0'0'12443,"-15"90"-24750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37.8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521 81 1000,'0'0'9003,"-19"-13"-7912,-56-39-308,73 50-684,0 0 0,0 1 0,0-1-1,-1 1 1,1 0 0,0-1 0,-1 1 0,1 0-1,-1 1 1,1-1 0,-5-1 0,6 2-86,1 1 1,-1-1 0,1 0-1,-1 0 1,1 0 0,-1 1 0,1-1-1,0 0 1,-1 1 0,1-1-1,0 0 1,-1 1 0,1-1-1,0 1 1,-1-1 0,1 0-1,0 1 1,0-1 0,0 1 0,-1-1-1,1 1 1,0-1 0,0 1-1,0-1 1,0 1 0,0-1-1,0 1 1,-2 6 87,-6 11 568,0-1-1,-2 0 1,-17 26 0,21-34-523,-2-1 1,1 0-1,-1 0 1,-1-1 0,1 0-1,-1 0 1,0-1-1,-11 6 1,-11 2-45,-1 0-1,-57 15 0,11-4 362,62-17 167,16-8-616,-1 0 0,1 0 0,0 0-1,0 0 1,0 0 0,0 0 0,0 0 0,0 1-1,0-1 1,0 0 0,0 0 0,0 0 0,0 0-1,0 0 1,0 0 0,0 0 0,0 1-1,0-1 1,0 0 0,0 0 0,0 0 0,0 0-1,0 0 1,0 0 0,0 0 0,0 1-1,0-1 1,0 0 0,0 0 0,0 0 0,0 0-1,0 0 1,0 0 0,0 0 0,0 1-1,0-1 1,0 0 0,0 0 0,0 0 0,1 0-1,-1 0 1,0 0 0,0 0 0,0 0 0,0 0-1,0 0 1,0 0 0,0 0 0,0 0-1,1 0 1,-1 1 0,0-1 0,0 0 0,0 0-1,29 3 446,-12-3-332,45 1 129,0-3 1,0-2 0,81-17 0,-114 14-257,8-2 17,1 0 0,0 3 0,65-3 0,-102 9-21,-1 0 0,1 0 0,-1 1 0,1-1 0,-1 0 0,1 0 0,-1 1 0,1-1 0,-1 0 0,1 1 0,-1-1 0,1 1 0,-1-1 0,0 0 0,1 1 0,-1-1 0,0 1 0,1-1 0,-1 1 0,0-1 0,0 1 0,1-1 0,-1 1 0,0 0 0,0-1 1,0 1-1,0-1 0,0 1 0,0-1 0,0 1 0,0 1 0,0 26-26,0-16-5,0 116 184,4-126-121,8-4-49,-1 0 0,1 0 0,-1-1 0,0-1 0,0 0 1,0 0-1,0-1 0,10-7 0,39-15-47,-45 22 34,-1 1 0,1 1-1,1 0 1,-1 0 0,0 2 0,1 0 0,-1 1 0,1 0 0,26 5-1,-39-5 43,0 1 0,1 0 0,-1 1 0,0-1-1,0 1 1,-1-1 0,1 1 0,0 0-1,0 0 1,-1 0 0,1 0 0,-1 0 0,4 5-1,-3-2-2248,-2-4 1681,-1 1 0,1-1-1,-1 1 1,1-1 0,-1 1-1,0-1 1,0 1 0,0 1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38.4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 3625,'0'0'8610,"2"0"-7958,96 12 1423,6-11-1247,153-17 0,-43 7-786,-207 10-28,1 0 0,-1 0 0,0 1 0,0 0 0,0 0 0,0 1 0,0 0 0,-1 0 0,1 1 0,-1 0 0,0 0 0,0 0 0,0 1 0,-1 0 0,7 7 0,-6-6 143,0 0-1,0-1 1,0 0-1,0 0 1,1-1 0,0 1-1,0-2 1,0 1-1,1-1 1,-1 0-1,1 0 1,0-1 0,9 2-1,15-3 126,1-1 1,-1-1-1,64-12 0,96-32-538,-166 38 247,33-9-708,56-14-2641,-41 19-3050,-54 10 1976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8:39.3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 4025,'0'0'8154,"7"9"-6893,-5-5-1129,1-1-1,-1 1 1,1-1-1,0 0 1,0 1 0,1-1-1,-1-1 1,1 1-1,-1-1 1,1 1-1,0-1 1,0 0 0,0 0-1,0 0 1,0-1-1,0 0 1,1 0-1,-1 0 1,0 0-1,1 0 1,-1-1 0,6 0-1,110 2 1377,0-5-1,120-20 0,29-5-1106,347 7-1,-127 21-947,-489 0 429,1-1 1,0 1-1,0 0 1,-1 0-1,1 0 1,0 0-1,-1 0 1,1 0-1,0 0 1,0 0-1,-1 0 1,1 0-1,0 0 1,0 0-1,-1 1 1,1-1-1,0 0 0,-1 1 1,1-1-1,0 0 1,-1 1-1,1-1 1,0 1-1,-1-1 1,1 1-1,-1-1 1,1 1-1,-1-1 1,1 1-1,-1 0 1,0-1-1,1 1 1,-1 0-1,1-1 1,-1 1-1,0 1 1,0 0-353,-1 0 0,1 0 0,-1 0 0,0 0 0,1 0 1,-1 0-1,0 0 0,0-1 0,-1 1 0,1 0 1,-3 2-1,-30 29-5865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08.6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74 1 3305,'0'0'11371,"-14"0"-10304,8 1-986,3-2-57,0 1-1,-1 0 1,1 1 0,0-1 0,0 1 0,-1-1 0,1 1 0,0 0 0,0 0 0,0 1 0,-4 1 0,6-2-17,0 0 0,0 0-1,0 0 1,0 0 0,0 0-1,0 0 1,1 0 0,-1 0 0,1 0-1,-1 0 1,1 1 0,-1-1-1,1 0 1,-1 0 0,1 3-1,-1 0 24,1 0-1,0-1 1,0 1-1,1 0 1,-1 0-1,1 0 1,1 6-1,13 53 1186,-4 2-1,6 107 0,-14 136 978,-3-189-1484,-15 395 1412,12-432-1997,0 234 37,4-206-3819,-1-293-5515,0 56 2752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09.1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0 288 920,'0'0'14930,"17"-37"-12451,-7 16-2119,-3 4-100,1 0 1,1 0-1,0 1 0,21-27 1,-23 35-158,0 1 0,0 0 0,1 0 0,0 1 0,0 0 0,0 0 0,1 1 0,0 0 0,0 0 0,1 1 0,-1 0 0,1 1 0,0 0 1,11-2-1,70-10 895,118-5 0,90 16 205,-224 4-943,977 51 1752,432 173-1832,-673-40-4295,-808-184 4108,31 10-494,0-2 0,1-2 0,63 4 0,-96-10 527,0-1 0,0 1 1,0 0-1,0-1 0,0 1 0,0-1 0,0 0 1,-1 0-1,1 0 0,0 0 0,0 0 1,-1 0-1,1 0 0,0 0 0,-1-1 0,1 1 1,-1-1-1,0 1 0,1-1 0,-1 1 1,0-1-1,0 0 0,0 0 0,0 1 0,1-4 1,-1 2 198,0-1 0,0 1-1,0 0 1,0-1 0,-1 1 0,1-1 0,-1 1 0,0-1 0,0 1 0,0-1 0,-1 1 0,1 0 0,-1-1-1,-1-6 1,1 10-198,1-1 0,0 1-1,0-1 1,0 1-1,-1-1 1,1 1 0,0 0-1,-1-1 1,1 1-1,0-1 1,-1 1 0,1 0-1,-1-1 1,1 1 0,-1 0-1,1 0 1,-1-1-1,1 1 1,0 0 0,-1 0-1,0 0 1,1-1-1,-1 1 1,1 0 0,-1 0-1,1 0 1,-1 0 0,1 0-1,-1 0 1,1 0-1,-1 0 1,1 0 0,-1 0-1,1 1 1,-1-1-1,1 0 1,-1 0 0,1 0-1,-1 1 1,1-1-1,-1 0 1,1 0 0,-1 1-1,1-1 1,0 0 0,-1 1-1,1-1 1,0 1-1,-1-1 1,1 0 0,0 1-1,-1-1 1,1 1-1,0-1 1,0 1 0,0-1-1,-1 1 1,1-1-1,0 1 1,0-1 0,0 1-1,0-1 1,0 1 0,0 0-1,0-1 1,0 1-1,18 293 1115,-3-79-196,8 703 332,-20-309-4230,-3-599 2509,0-1 0,0 1 0,-1-1 0,0 1 0,-1-1-1,-4 13 1,5-20 78,0 1-1,0 0 0,-1-1 1,1 0-1,-1 1 0,0-1 1,0 0-1,0 0 0,0 0 0,0 0 1,0 0-1,0-1 0,-1 1 1,1 0-1,-1-1 0,1 0 0,-1 0 1,1 0-1,-1 0 0,0 0 1,0 0-1,1-1 0,-1 1 1,-5-1-1,-31 2-5489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09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77 3313,'0'0'11893,"74"-1"-9365,636-2 904,-278-1-1902,372-26 837,272-5 121,564 34-1524,-1596 0-933,-20 0-28,0 1 0,0 1 0,43 7 0,-74-8-266,1-1 0,-1 1 0,1 0 0,-1 1 0,1-1 0,-7 3 0,-13 0-1063,-53 4-5673,1 2-1983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09.8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14355,'0'0'11739,"30"12"-20957,4-8 1568,0 0 272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23.2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360 29 3057,'0'0'5094,"-24"-4"-4572,-71-11-237,53 5-114,42 10-170,0 1 1,-1-1 0,1 1 0,-1-1-1,1 1 1,-1-1 0,1 1 0,0-1-1,-1 1 1,1-1 0,0 1 0,-1-1-1,1 1 1,0-1 0,0 1 0,0 0-1,0-1 1,0 1 0,-1-1-1,1 1 1,0 0 0,0-1 0,0 1-1,1 0 1,-1-1 0,0 1 0,0-1-1,0 2 1,1 1 25,-1 76 830,9 748 2895,-4-248-2791,-5-501-783,1-15-30,-4 0-1,-2 0 1,-14 63 0,-109 355-71,118-446-403,9-28-48,-1 0 1,0 0-1,-1 0 1,-6 12-1,5-19-751,0-9-306,-6-38-2266,0-26-605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23.5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80 3377,'0'0'7116,"45"-4"-6080,496-53 1053,246 38 117,-552 21-1953,308 30-201,-483-25-314,172 16-1093,-189-21-2172,64-7 0,-59-5-3635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3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5785,'1'0'12063,"461"0"-4964,-1 0-3764,915 0-3598,-1358 0 11,11 0-1298,40 4 0,-56-1-1008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23.9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7626,'0'0'816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24.3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1343 0 6769,'0'0'9026,"-258"66"-7865,171-42-673,-11 9-232,-13 4-256,-16 8-104,-9 13-456,0 12-705,-30 28-471,40-16-937,29-20-2304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24.6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473 0 5761,'0'0'5815,"-49"44"-4998,-160 142-262,189-168-461,1 1 1,0 1-1,2 0 0,0 2 1,2 0-1,-19 32 0,22-32 12,4-9 48,0 1 1,0 0-1,2 0 1,0 1-1,0-1 1,2 1 0,-1 1-1,2-1 1,0 1-1,-1 26 1,4-39-141,-1-1 0,1 1 0,0 0 0,0 0 1,0 0-1,0 0 0,1 0 0,-1-1 0,1 1 0,0 0 0,0 0 0,0 0 0,0-1 1,0 1-1,0-1 0,1 1 0,-1-1 0,1 1 0,0-1 0,-1 0 0,1 0 1,0 0-1,0 0 0,1 0 0,-1 0 0,0-1 0,1 1 0,3 1 0,13 4 19,0-2 0,1 0 0,-1-2-1,1 0 1,0-1 0,30-1 0,-35 0-33,27 1-38,-1-1 1,0-3-1,0-1 0,50-10 1,4-14-1622,-1-4 0,93-44 0,-36 2-4068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25.0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 1 7114,'0'0'7496,"-3"47"-6440,-9 158-524,-18-1-311,21-160-1663,3 0 0,-2 68 0,8-112 1339,0 1-1,-1-1 0,1 1 1,0-1-1,0 1 0,0-1 1,0 1-1,0 0 0,0-1 1,0 1-1,0-1 0,0 1 1,1-1-1,-1 1 0,0-1 1,0 1-1,0-1 0,1 1 1,-1-1-1,0 0 0,0 1 1,1-1-1,-1 1 1,0-1-1,1 1 0,-1-1 1,1 0-1,-1 1 0,1-1 1,-1 0-1,0 0 0,1 1 1,-1-1-1,1 0 0,-1 0 1,1 0-1,-1 1 0,1-1 1,-1 0-1,1 0 0,-1 0 1,1 0-1,0 0 0,-1 0 1,1 0-1,-1 0 0,1 0 1,-1 0-1,1-1 0,-1 1 1,1 0-1,-1 0 1,1 0-1,-1-1 0,1 1 1,-1 0-1,0 0 0,1-1 1,0 1-1,28-23-1462,5-13 797,-2-1 0,44-69 1,-1 3 4167,-71 98-3014,0 0 0,0 0 0,1 0 0,0 1 0,0 0 0,0 0-1,0 0 1,0 1 0,1 0 0,0 0 0,0 0 0,10-3 0,-5 4-81,-1 0 1,1 0-1,0 1 1,0 1-1,0 0 1,13 1-1,-22-1-315,-1 1 0,1-1 0,-1 0-1,1 1 1,-1-1 0,0 0 0,1 1 0,-1 0 0,1-1 0,-1 1-1,0 0 1,0 0 0,1 0 0,-1 0 0,0 0 0,0 0 0,0 0-1,0 0 1,0 0 0,0 1 0,0-1 0,-1 0 0,1 0 0,0 1 0,-1-1-1,1 1 1,-1-1 0,1 1 0,-1 1 0,2 5-350,-1 1 0,0-1 1,-1 1-1,0 9 0,0-6-472,0 29-2331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25.3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5401,'0'0'6466,"19"168"-9235,-14-139-752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25.6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1 6433,'-76'136'1351,"69"-115"-838,11-13-248,15-13-8,-14 3-107,100-18 101,1 4 0,0 5 1,111 2-1,-159 9 428,-57 0-674,0 0 0,0 0-1,-1 1 1,1-1 0,0 0 0,0 0 0,0 1 0,-1-1-1,1 0 1,0 1 0,-1-1 0,1 1 0,0-1-1,0 1 1,-1-1 0,1 1 0,-1-1 0,1 1 0,-1 0-1,1-1 1,-1 1 0,1 0 0,-1-1 0,1 1 0,-1 0-1,0 0 1,0 0 0,1-1 0,-1 1 0,0 0-1,0 0 1,0 0 0,0 0 0,0-1 0,0 1 0,0 0-1,0 1 1,0 1-7,0-1 0,-1 1 0,1-1 0,0 1 0,-1-1 0,0 1 0,0-1 0,0 1 0,0-1 0,0 1 0,0-1 0,-3 4 0,-4 2 0,1-1 0,-2 0 1,1 0-1,-1-1 0,1 0 0,-15 7 0,-72 30-209,80-37 133,-213 77-2650,124-53-147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25.9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5945,'0'0'6431,"19"29"-6187,-19-29-244,84 115-259,-83-113 218,1 1-1,0-1 0,0 0 1,0 0-1,0 1 0,0-1 0,1-1 1,-1 1-1,1 0 0,-1 0 1,1-1-1,-1 0 0,1 1 1,0-1-1,0 0 0,0 0 1,0-1-1,0 1 0,-1 0 1,1-1-1,0 0 0,0 0 0,0 0 1,0 0-1,0 0 0,0-1 1,0 1-1,0-1 0,4-1 1,4 0-202,6-3-48,-1 0 0,0-1 1,0-1-1,0 0 0,-1-2 1,0 1-1,21-17 0,-15 11 80,0 1 1,40-19-1,-55 30 319,0 0 0,0 0-1,0 0 1,0 1 0,0 0 0,0 0 0,0 1 0,0 0 0,0 0 0,1 0 0,-1 1 0,0 0-1,0 0 1,0 0 0,0 1 0,0 0 0,-1 0 0,1 0 0,0 1 0,-1 0 0,0 0 0,7 5 0,-2 0-24,0 0 1,0-1 0,1 0 0,0-1 0,0-1 0,0 1 0,1-2 0,0 0 0,18 5 0,-1-5-125,1 0 1,55-2-1,-21-2 560,0 3-1,66 11 0,-55 1-6192,-57-10-422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26.2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4465,'0'0'7266,"39"225"-7266,-24-163-593,-10-5-2647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26.8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1702 1 6873,'0'0'7126,"-54"0"-5355,-180 0-423,187 0-998,-138 3 1232,142 0-1010,-70 17 0,28 0-371,1 5 1,1 2-1,1 5 1,-101 54-1,114-47-1033,-95 71 1,111-68-836,2 1 1,-47 54 0,83-81-231,2 1 0,-1 0 0,-11 22 0,18-27-2685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27.1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989 0 1872,'0'0'8678,"-44"34"-7970,18-13-598,-285 242 911,-223 289 1104,520-535-2105,-26 34 62,38-46-93,-1-1-1,1 0 0,0 0 1,0 1-1,0-1 0,1 1 1,0 0-1,0-1 1,0 1-1,0 8 0,0-9-32,1-4 37,0 1 0,0-1 0,0 1 0,0-1 0,0 1 0,0-1 0,0 1 0,0-1 0,0 0 0,0 1 0,0-1 0,0 1 0,0-1 0,0 1 0,0-1 0,0 1 0,1-1 0,-1 0 0,0 1 0,0-1 0,0 1 1,1-1-1,-1 0 0,0 1 0,1-1 0,-1 0 0,0 1 0,1-1 0,-1 0 0,0 0 0,1 1 0,-1-1 0,1 0 0,-1 0 0,0 0 0,1 0 0,-1 1 0,1-1 0,-1 0 0,1 0 0,-1 0 0,0 0 0,1 0 0,-1 0 0,1 0 0,-1 0 0,1 0 0,-1 0 0,1 0 0,0-1 0,45 3 9,1-2-1,0-2 1,-1-2 0,1-2-1,59-16 1,328-116-4545,-325 96 557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32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11146,'0'0'2497</inkml:trace>
  <inkml:trace contextRef="#ctx0" brushRef="#br0" timeOffset="1">818 58 8794,'0'0'4217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28.2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6137,'0'0'2612,"0"40"-1887,0-1-487,1 0-1,2-1 1,1 1 0,3-1-1,1 0 1,1-1 0,2 0-1,21 46 1,102 175 757,75 90-141,1080 1433 3173,-1096-1548-3485,297 316-217,-395-445-1107,-81-88 444,95 94-1867,-97-99 1327,0-2 0,1 1 0,0-2 1,1 0-1,0 0 0,0-1 0,25 8 0,0-10-3873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28.5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2778 0 7466,'0'0'1496,"-501"435"-992,29 21-48,-88 102-416,-4 50-40,156-153-1600,135-134-2441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30.8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1771 111 1440,'0'0'8461,"-11"-7"-6619,-23-10-97,-1 2 1,-1 1 0,-1 1 0,-40-8 0,-4 10-773,-2 2 0,-148 5-1,182 7-788,1 2 0,0 3 0,1 1 0,-69 23 0,-182 80 262,232-84-438,54-23-28,-193 82 185,154-62-755,-89 58 0,134-79 110,-1 1 0,1 0-1,1 0 1,-1 0 0,1 1 0,-9 11-1,11-13-317,1 0-1,0 0 0,0 1 1,0-1-1,1 1 1,0 0-1,-1-1 0,2 1 1,-1 0-1,0-1 0,1 9 1,0 6-4889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31.2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734 1 6057,'0'0'10440,"-35"11"-9997,13-4-382,-6 0 8,0 2 1,0 2-1,1 0 1,1 2-1,0 0 1,1 2 0,-27 21-1,-156 137 978,153-123-803,-78 94 0,127-137-241,3-4-9,0 0 0,0 0-1,0 1 1,0-1 0,1 1 0,-1 0-1,1 0 1,0 0 0,0 0-1,0 0 1,1 0 0,0 1 0,-1-1-1,1 0 1,1 1 0,-1-1 0,1 1-1,-1 4 1,2-9 1,-1 1 0,0 0 1,0-1-1,0 1 0,1-1 0,-1 1 0,0 0 0,1-1 1,-1 1-1,0-1 0,1 1 0,-1-1 0,1 1 1,-1-1-1,0 0 0,1 1 0,-1-1 0,1 0 0,0 1 1,-1-1-1,1 0 0,-1 1 0,1-1 0,-1 0 1,2 0-1,19 6 37,1-1 1,0-1-1,0-1 1,1-1-1,31-2 1,-8 2 92,167 1 619,73 5 763,-216-3-986,0 4-1,73 18 1,-136-25-874,30 9 1189,-21-1-1964,-10 4-3447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31.9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0 376,'0'0'6013,"-4"39"-5272,0-2-573,1 0 1,2 0-1,2 1 1,1-1 0,2 0-1,1 0 1,2 0 0,15 45-1,78 185 535,638 1405 1296,-644-1476-2045,81 242 0,-87-185-2414,-57-151-504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32.2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1571 1 3209,'0'0'3873,"-223"398"-3313,-30 13-88,-59 98-48,-28 41-424,82-136-648,73-118-3081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34.3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1 141 4385,'0'0'11941,"7"32"-10829,47 199-195,-46-180-1321,-3 0 0,-2 85 1,-3-132 268,-4 29-1586,4-32 1598,-1 0-1,0 0 0,1 1 0,-1-1 0,0 0 1,0 0-1,0 0 0,0 0 0,0 0 0,0 0 1,0 0-1,0 0 0,0-1 0,0 1 1,0 0-1,-1-1 0,0 1 0,1 0 30,1-1 0,-1 0-1,0 0 1,1 1 0,-1-1-1,1 0 1,-1 0 0,0 0-1,1 0 1,-1 0 0,0 0-1,1 0 1,-1 0 0,1 0 0,-1 0-1,0 0 1,1 0 0,-1 0-1,0-1 1,1 1 0,-1 0-1,1 0 1,-1-1 0,1 1-1,-1 0 1,1-1 0,-1 1 0,1-1-1,-1 1 1,1 0 0,-1-1-1,1 1 1,-1-1 0,1 1-1,-1-2 1,-7-26-2331,4-16-231,2-50 1,8-50 858,-3 114 2087,1 1 0,2-1 0,1 1 0,14-39 0,-14 49 654,1 0 0,0 1-1,2 0 1,0 0-1,1 1 1,1 0 0,19-20-1,-28 34-685,1 0 1,-1 0-1,1 0 0,0 1 0,-1-1 0,1 1 0,0 0 1,0 0-1,1 1 0,-1-1 0,0 1 0,0 0 0,1 0 1,-1 0-1,1 1 0,-1 0 0,1-1 0,-1 1 0,1 1 1,-1-1-1,0 1 0,1 0 0,8 2 0,-4 1-111,0-1 0,0 1-1,-1 0 1,1 1 0,-1 0-1,0 0 1,0 1 0,-1 0 0,14 13-1,-16-13-144,1 1-1,-1 0 1,0 0-1,-1 0 1,0 0-1,0 1 1,0-1-1,-1 1 1,4 15-1,-4-9-164,-1 1 0,0 0 0,-1 0 0,-2 24 0,0-29-3,-1-1-1,0 0 1,-1 0-1,0 0 1,0 0-1,-1 0 1,0-1-1,0 0 1,-1 0 0,0 0-1,-1 0 1,1-1-1,-2 1 1,-8 7-1,6-6-97,-1 0-1,0-1 1,0 0 0,-1 0-1,1-2 1,-2 1 0,1-1-1,-1-1 1,0 0-1,-14 4 1,-16-4-439,40-5 681,1 0-1,0 0 1,0 0-1,0 0 1,-1 0-1,1 0 1,0-1-1,0 1 1,0 0-1,-1-1 1,1 1-1,0-1 1,0 1-1,0-1 1,0 0-1,0 0 1,0 1-1,0-1 1,0 0-1,0 0 1,0 0-1,1 0 0,-1 0 1,0 0-1,1 0 1,-1 0-1,0 0 1,1 0-1,-1 0 1,1 0-1,-1-2 1,0-3 14,0 0 0,0 1-1,0-1 1,1 0 0,0 0 0,0 1 0,1-1 0,-1 0 0,1 0-1,1 1 1,-1-1 0,1 0 0,0 1 0,0 0 0,0-1-1,1 1 1,0 0 0,0 0 0,0 0 0,1 1 0,-1-1 0,1 1-1,0 0 1,0 0 0,9-6 0,-2 4 42,1 0 1,0 1-1,0 0 1,1 1-1,-1 1 1,1 0-1,0 0 0,0 1 1,0 1-1,24 0 1,-36 1-36,0 0 1,-1 0-1,1 0 1,0 0-1,0 0 0,-1 0 1,1 0-1,0 1 1,0-1-1,-1 0 1,1 0-1,0 1 1,-1-1-1,1 0 1,0 1-1,-1-1 0,1 1 1,-1-1-1,1 1 1,-1-1-1,1 1 1,-1-1-1,1 1 1,-1-1-1,1 1 1,-1 0-1,1 0 1,-1 1-5,1 0 1,-1-1 0,0 1 0,1 0 0,-1 0 0,0 0-1,0-1 1,-1 1 0,1 0 0,0 0 0,-1 2 0,-1 1-13,1 0 1,-1 0 0,0 0-1,-1 0 1,1 0 0,-1 0-1,0-1 1,-4 6 0,-8 5-294,-1-2 0,0 1 1,-1-2-1,-23 14 1,-81 37-1880,110-57 2018,-64 27-349,71-31 776,29-3 375,9-2-323,49-13 0,-51 9-453,0 1 1,57-2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34.6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0 374 8418,'0'0'2224,"409"-94"-1007,-205 40-281,15-3-400,0 4 48,-24 7 40,-25 14-80,-34 7-360,-44 13-184,-28 12-504,-45 0-1640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34.9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253 21 264,'0'0'7298,"-112"250"-6658,83-164-192,5-4-264,0 0-184,-1-12-488,6-33-993,9-37-911,0-24-33</inkml:trace>
  <inkml:trace contextRef="#ctx0" brushRef="#br0" timeOffset="1">268 0 352,'0'0'8826,"107"222"-7338,-107-136-536,0 8-455,-10 1-217,-9-5-224,-6-16-56,11-12-240,-6-17-545,1-21-751,-5-11-536,-1-13-825,-19-25 361,10-24 151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35.2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46 185 368,'0'0'5853,"41"-28"-5255,124-82-377,-128 91-175,-37 19-45,0 0 0,0 0 0,0 0 0,1 0 0,-1 0 0,0 0 0,0 0 0,1 0 0,-1 0 0,0 0 0,0 0 0,0 0 0,1 0 0,-1 0 0,0 1 0,0-1 0,0 0 0,1 0 0,-1 0 0,0 0 0,0 0 0,0 1 0,0-1 0,0 0 0,1 0 0,-1 0 0,0 1 0,0-1 0,0 0 0,0 0 0,0 0 0,0 1 0,0-1 0,0 0 0,0 0 0,0 0 0,0 1 0,0-1 0,0 0 0,0 0 0,0 1 0,0-1 0,0 0 0,0 0 0,0 0 0,0 1 0,0-1 0,0 0 0,0 1 0,-1 9 26,-1-1-1,0 1 1,0 0-1,-1-1 1,0 1 0,-1-1-1,0 0 1,0 0-1,-1 0 1,0-1-1,-8 10 1,-14 19-2,-34 34 1,56-65-25,-148 144 862,190-183-906,1 1 0,1 2 0,68-39 0,-54 35-141,59-35-373,59-41-1305,-140 86 347,-14 6-204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02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1 4625,'0'0'7728,"-40"10"-7152,-127 39-239,162-48-319,1 0 1,0 1 0,0 0-1,0 0 1,0 0 0,0 0 0,0 0-1,0 1 1,1 0 0,-1 0 0,1 0-1,0 0 1,0 0 0,0 1 0,0 0-1,-4 7 1,-8 19 275,1 1-1,1 0 1,1 1-1,-9 43 1,-19 141 1907,39-212-2162,-58 550 3719,-8 49-2790,66-599-982,-4 27-5,-1-1 1,-1 1 0,-17 41-1,21-65-151,0 0 0,0 0 0,-1 0 0,0 0 0,-1 0-1,1-1 1,-1 0 0,-1 0 0,1 0 0,-1-1 0,0 1-1,0-1 1,-1-1 0,1 1 0,-1-1 0,0-1 0,0 1-1,-13 4 1,13-6-243,1 0-1,0 0 1,-1 0 0,1-1-1,-1 0 1,0-1-1,1 1 1,-1-1 0,0 0-1,1-1 1,-1 0-1,1 0 1,-1 0-1,1-1 1,-1 0 0,1 0-1,0 0 1,0-1-1,0 0 1,0 0-1,1-1 1,-1 0 0,1 0-1,-7-6 1,-33-38-4452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35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229 131 296,'0'0'487,"46"-22"-1078,147-62 955,-179 78-241,0 1-1,1 0 1,19-3 0,-31 8 108,0 0 0,0 0 0,1 0 0,-1 0 0,0 0 1,0 1-1,1-1 0,-1 1 0,4 1 0,-6-1-149,0 0 0,0 0 0,0-1 1,0 1-1,0 0 0,0 0 0,0 0 0,-1 0 0,1 0 0,0 0 1,0 0-1,-1 0 0,1 0 0,-1 1 0,1-1 0,-1 0 0,0 0 1,1 1-1,-1-1 0,0 0 0,0 0 0,0 1 0,0-1 0,0 0 0,0 0 1,0 1-1,0-1 0,-1 2 0,1 4 297,1 0-182,-1 1 0,0-1 0,0 1 0,-1-1 0,1 0 0,-2 1 0,1-1 0,-1 0 0,0 1 0,0-1 0,-1 0 0,0-1 0,-1 1 1,1 0-1,-1-1 0,-5 6 0,-12 16-260,-2-2 0,-1-1 1,0-1-1,-2-1 0,-50 35 1,59-47-316,-1-1 0,0-1-1,0 0 1,0-1 0,-1-1 0,-1-1 0,1-1 0,-1-1 0,0 0 0,0-1 0,-25-1 0,39-1 198,0-1 1,0-1-1,0 1 0,0-1 1,0 0-1,0 0 1,-10-4-1,7 0-98,1 0-1,0 0 1,1-1-1,-1 0 1,-7-8-1</inkml:trace>
  <inkml:trace contextRef="#ctx0" brushRef="#br0" timeOffset="1">229 131 888,'-39'-9'48,"83"26"3241,0 20-2129,4 4 1305,-4 8-849,-5 0 128,-5 9-471,0-1-729,0-3-544,15-13-120,-5-13-2057,-5-19-2152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35.9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812 1 2361,'0'0'11818,"-175"213"-9601,88-127-1033,-6 13-800,-9-1-384,5 1-160,9-13-968,15-16-505,15-21-151,24-37-929,29-28-824,5-46-631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36.2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1 123 784,'0'0'9178,"0"222"-9178,0-198-1224,0-3-1249</inkml:trace>
  <inkml:trace contextRef="#ctx0" brushRef="#br0" timeOffset="1">1 123 944,'107'70'224,"-73"-74"2825,10-8-1489,9-1-328,10 1 201,1-5-345,9 5-448,-5 0-416,-5 0-224,-10-5-752,-9-12-800,-10 5-1049,-24-5-608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36.5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349 1 24,'0'0'9599,"-16"36"-7849,0 0-1336,-84 197 1285,-92 175-2074,167-363-2867,25-81-394,3 16 3443,1 0-1,1 0 0,0 0 0,2 0 1,0 1-1,1 0 0,1 0 0,1 1 1,0 0-1,14-16 0,-21 29 309,1 0 1,1 0-1,-1 1 0,0-1 0,1 1 0,0 0 1,0 0-1,6-3 0,-9 6-36,1 0 0,-1 0 0,0 0 0,0 0-1,1 0 1,-1 1 0,0-1 0,1 1 0,-1-1 0,1 1 0,-1 0 0,0 0-1,1 0 1,-1 0 0,1 0 0,-1 1 0,1-1 0,-1 1 0,0-1 0,1 1-1,-1 0 1,0 0 0,0 0 0,4 2 0,2 6 124,0 0 0,0 0 0,-1 1 1,0 0-1,-1 0 0,0 1 0,0-1 0,4 14 1,5 7 25,-2-5-64,-5-8-52,1-1-1,1 0 1,17 24-1,-25-38-126,0 0-1,0-1 1,0 0-1,0 1 1,0-1-1,1 0 1,-1 0-1,0 0 0,1 0 1,0-1-1,-1 1 1,1-1-1,0 1 1,0-1-1,0 0 1,0 0-1,0-1 1,0 1-1,0 0 1,0-1-1,1 0 1,-1 0-1,0 0 1,0 0-1,0 0 1,0-1-1,0 1 1,4-2-1,-5 1-36,0 0 1,-1 0-1,1 0 0,-1 0 0,0 0 0,1 0 0,-1 0 0,0-1 0,0 1 0,1-1 0,-1 1 1,0-1-1,0 1 0,-1-1 0,1 1 0,0-1 0,0-2 0,13-33-1142,-2 0-1,8-50 0,-4 2-1127</inkml:trace>
  <inkml:trace contextRef="#ctx0" brushRef="#br0" timeOffset="1">349 1 16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36.8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0 144 16,'176'-86'520,"-176"57"3225,0 8-2361,9 13-23,1 8-497,14 0 112,6 33-392,33 12-584,-10-8-1032,-9-4-2513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37.1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 5985,'0'0'6906,"248"8"-6482,-180-8-424,-9-4-168,-20-4-1289,-30 8-1839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37.4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1 832,'28'27'239,"-1"2"0,34 45-1,-60-71-137,1-1 0,-1 0 0,0 1 0,0-1 0,-1 0 0,1 1 0,0-1 1,-1 1-1,1-1 0,-1 1 0,0 0 0,0-1 0,0 1 0,0-1 0,0 1 0,-1-1 0,1 1 0,-2 4 0,-1-1 185,0 0 1,0-1 0,0 1 0,-1 0-1,-5 5 1,-4 9 329,-3 8 676,-14 39 0,26-55-1089,0-1 0,1 1 0,0 0 1,1 0-1,1-1 0,0 25 0,2-39-282,1 0-1,0 0 0,0 1 1,0-1-1,0 1 1,0-1-1,1 1 1,-1-1-1,1 1 1,3-2-1,-3 2 20,2-2 56,0 0 1,0 0-1,1 1 0,0 0 0,-1 0 1,1 1-1,0-1 0,1 1 0,-1 0 0,0 1 1,1 0-1,-1 0 0,0 0 0,1 1 1,-1 0-1,1 0 0,6 1 0,-11 0 20,-1-1-1,0 1 1,0-1-1,0 1 1,0 0 0,0-1-1,0 1 1,0 0-1,0 0 1,0 0-1,0 0 1,0 0 0,0 0-1,-1 0 1,1 0-1,0 0 1,-1 0-1,1 0 1,-1 0-1,1 1 1,-1-1 0,0 0-1,0 0 1,1 1-1,-1-1 1,0 0-1,0 3 1,0 45 391,0-34-274,0-6-84,1-4-78,-1 1 0,0-1 1,0 0-1,-1 1 0,1-1 0,-1 0 0,0 1 0,0-1 1,-1 0-1,0 0 0,-4 10 0,6-15-40,0 0-1,0 1 1,0-1-1,-1 0 1,1 0 0,0 1-1,0-1 1,0 0-1,0 0 1,-1 1 0,1-1-1,0 0 1,0 0-1,-1 0 1,1 0-1,0 1 1,0-1 0,-1 0-1,1 0 1,0 0-1,0 0 1,-1 0 0,1 0-1,0 0 1,0 0-1,-1 0 1,1 0 0,0 0-1,-1 0 1,1 0-1,0 0 1,0 0 0,-1 0-1,1 0 1,0 0-1,-1 0 1,1 0-1,0 0 1,0 0 0,-1-1-1,1 1 1,0 0-1,-1 0 1,1-7-2754</inkml:trace>
  <inkml:trace contextRef="#ctx0" brushRef="#br0" timeOffset="1">365 140 1200,'0'0'9794,"39"243"-8105,-39-161-369,0 4-184,0 0-384,0 0-255,-5-4-289,-19-16-208,-6-9-24,6-11-505,-5-18-407,-5-19-728,14-9-1249,6 0-1216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37.7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657 1 3241,'0'0'10538,"-209"225"-9890,141-163-416,-10 0-232,-5 3-200,0-3-480,15-9-552,25-32-961,18-13-799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38.1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292 1 704,'0'0'4876,"-21"42"-4483,-70 131-86,86-164-295,0-1-1,0 1 1,0-1-1,-1 0 1,-1 0 0,1-1-1,-1 1 1,-1-1 0,1-1-1,-10 7 1,-1 0-36,12-8-16,1 0-39,0-1-1,-1 0 0,1 0 1,-1 0-1,0 0 0,0-1 1,0 0-1,0-1 0,-1 1 1,-11 2-1,17-5-627,6 7 1121,0-1 343,-1 1 1,0 0-1,0 1 1,0-1-1,4 14 1,-4-11-651,0-1-1,0 1 1,1-1 0,11 16-1,-14-22-185,0-1 0,1 0-1,-1 1 1,1-1 0,-1 0-1,1 0 1,0 0 0,0-1 0,0 1-1,0-1 1,0 1 0,0-1-1,0 0 1,1 0 0,-1-1-1,0 1 1,1-1 0,-1 1-1,5-1 1,-2 0-117,-1-1 0,1 0-1,-1 1 1,1-2 0,-1 1 0,1-1-1,-1 0 1,0 0 0,0 0 0,0 0-1,0-1 1,0 0 0,-1 0-1,1-1 1,-1 1 0,0-1 0,7-7-1,29-40-3001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38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385 0 944,'0'0'10002,"97"62"-10106,-83-29-1488,-9-5-1601,-5-3-952</inkml:trace>
  <inkml:trace contextRef="#ctx0" brushRef="#br0" timeOffset="1">321 325 5481,'1'2'5070,"6"0"-3753,14-2-2697,-16 0 1812,3-1-541,0 1 0,0-1 1,-1-1-1,1 1 1,0-1-1,-1-1 0,0 1 1,9-5-1,-16 7 188,0 0 0,1 0 1,-1 0-1,1 0 0,-1 0 0,0 0 0,1 0 0,-1 0 0,0 0 0,1 0 1,-1 0-1,1 0 0,-1 0 0,0 0 0,1 0 0,-1 0 0,1 0 0,-1 0 1,0 1-1,1-1 0,-1 0 0,0 0 0,1 1 0,-1-1 0,0 0 0,0 0 1,1 1-1,-1-1 0,0 0 0,0 1 0,1-1 0,-1 0 0,0 1 0,0-1 1,0 0-1,1 1 0,-1-1 0,0 0 0,0 1 0,0-1 0,0 1 1,0-1-1,0 0 0,0 1 0,0-1 0,0 1 0,0-1 0,0 0 0,0 1 1,-1 27 456,0-22-124,-3 292 3167,4-200-3477,0-88-208,-1 0-1,0 1 1,-1-1 0,0 0 0,-1 0-1,0 0 1,0-1 0,-1 1 0,-1-1-1,1 1 1,-1-1 0,-1-1-1,0 1 1,0-1 0,-1 0 0,0 0-1,0-1 1,0 0 0,-1 0 0,0-1-1,-1 0 1,1 0 0,-1-1-1,0 0 1,-1-1 0,1 0 0,-1 0-1,0-1 1,0 0 0,0-1 0,-15 2-1,-20-2-3069,-68-3 0,47-6-1638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0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4265,'0'0'3577,"312"0"-2689,-215 0-112,0 0-192,0 0-192,-9-4-264,0-9-128,19-3-704,-25 4-1272,-14 4-2425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39.0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0 224,'0'0'6887,"-3"45"-5372,-19 325 2154,8 247 1097,14-206-5443,0-174-3078,11-399-2751,3 36 383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39.5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50 6513,'0'0'1023,"54"-7"42,-25 4-849,393-32 2762,120 31-190,-374 11-1853,206 36 1,66 44 564,98 17-602,151-34-1026,-604-65 96,-84-5 62,0 1 0,-1-1-1,1 0 1,0 1 0,0-1 0,0 1 0,0-1 0,-1 1-1,1-1 1,0 1 0,0 0 0,-1-1 0,1 1 0,-1 0-1,1-1 1,0 1 0,-1 0 0,0 0 0,1 0 0,-1 0-1,1-1 1,-1 1 0,0 0 0,0 0 0,1 0 0,-1 0-1,0 0 1,0 1 0,0 34 1839,-1-22-1710,4 47 516,3-1 1,16 67 0,5 51-522,-20-82-914,-5 131-1,-4-213 189,1-1 0,-2 1 1,0-1-1,0 0 0,-1 0 0,-1 0 1,0 0-1,-13 22 0,4-14-1495,0-1-1,-1 0 1,-34 33 0,-18 4-5643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39.8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17 7074,'0'0'2544,"272"-16"-600,-58 16 33,83 4 103,82 41 1,25 12-241,-20 1-472,-38-9-367,-50-12-433,-18-12-296,-45-9-112,-58-8 152,-53-4-160,-39-4-152,9 0-1880,-19 0-3113,-34-16-3345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42.6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239 1 4425,'0'0'7428,"-23"23"-6649,-6 7-422,-38 49 0,63-73-292,0 0 0,1 0 0,0 0 0,0 1 0,0-1 0,1 1 0,0 0 0,0-1 0,1 1 0,0 0 0,0 0 0,0 10 0,-2 344 2510,4-180-1635,-1 1133 3256,-3-1134-3247,-37 261 0,26-353-555,-15 141 333,27-202-1758,3-56-532,-1-29-849,5-119-3971,17 11 1756,0-2 659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43.2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1 119 2905,'0'0'4387,"48"-13"-2568,-5 1-1310,23-7 601,0 3 0,134-14 1,100 9 1783,0 13 1,571 60-1,-121 65-737,276 33-453,-135-80-209,55 5-419,-48 44-1064,-784-99-22,0 6 0,206 76 1,-311-99 4,0 1 1,0 0 0,-1 0 0,1 1 0,8 7-1,-8-12 353,-10 7-86,-1 3-238,-1-1-1,-1 1 1,0-1 0,0 0-1,-6 8 1,-15 35 28,11-10-8,3 1 0,-13 85-1,6 96 96,17-205-108,-16 1063 975,19-724-1024,-1-327 3,0-21-100,-1 0 0,0 1-1,-1-1 1,-2 15 0,2-24 63,1 0 0,0 0 0,-1 0 0,1 0-1,-1 0 1,1 0 0,-1 0 0,1 0 0,-1 0 0,0 0 0,1-1 0,-1 1 0,0 0-1,0 0 1,0-1 0,1 1 0,-1 0 0,0-1 0,0 1 0,0-1 0,0 1 0,0-1 0,0 0-1,0 1 1,-1-1 0,1 0 0,-2 1 0,-23 1-1952,-1 0-1,0-1 1,-50-6-1,-22-13-7553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43.7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4849,'0'0'10628,"18"10"-9176,9 5-780,1-2-1,0 0 1,1-2 0,1-2-1,47 11 1,124 13 987,92 8-171,380 39 500,477 64 411,-1107-138-2382,491 67 782,-8-40-2347,-497-35-2711,-62-11-4740,-26-9 305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58.1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0 992 3313,'0'0'6668,"22"-23"-5640,68-69-152,-47 54 227,-41 38-963,-1-1 0,0 0 0,1 1 0,-1-1 0,1 1 0,-1-1 0,1 1-1,-1-1 1,1 1 0,-1 0 0,1 0 0,2 0 0,31-11 10627,-34 9-10300,6-6 3034,2 1-5292,90-58 1713,97-68 159,54-59-51,311-214-854,-540 397 1064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58.8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 0 6681,'0'0'8374,"-3"47"-7302,-1 14-740,-2 29 246,6 102-1,4-98-331,10 339-1002,-14-396-1367,0-37 2017,0 1 1,0-1 0,0 0 0,0 0 0,0 1 0,0-1 0,1 0 0,-1 1 0,0-1 0,0 0 0,0 0 0,0 1 0,0-1 0,0 0 0,1 0 0,3 3-1786,-4-3 1786,1 0 0,-1 0 0,0 0 0,0 0 0,1 0 0,-1 0 0,0 0 0,1 0 0,-1 0 0,0 0 0,0 0 0,1 0 0,-1 0 0,0 0 0,1 0 0,-1-1 0,0 1 0,2-3-1051,4-14-2574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59.2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200 1 4361,'0'0'5121,"44"19"-3871,137 73-312,-176-89-898,1 1-1,-1-1 0,0 1 0,0 0 0,0 1 0,0-1 0,-1 1 0,0 0 0,0 0 0,0 0 0,0 1 0,-1-1 0,0 1 0,0 0 0,2 7 0,4 16 123,-2 1 0,-1 0 0,-1 1 0,-2-1 0,-1 1 0,-3 45 0,1-50-113,-1 2-76,-1-1 1,-2 1-1,-1-1 1,0 0 0,-2 0-1,-2-1 1,0 0-1,-1 0 1,-2-1 0,-1 0-1,0-1 1,-2-1 0,-25 31-1,30-42-322,1 0 0,-2-1 0,0 0 0,0-1 0,-1-1 0,-18 13 0,25-19 82,-1 0 1,0 0-1,0 0 0,0-1 0,0 1 1,-1-2-1,1 1 0,0-1 1,-1 0-1,1 0 0,-1 0 0,1-1 1,-1 0-1,0-1 0,1 1 0,-1-1 1,-7-2-1,9 1 38,1 0 0,-1 0 0,0-1 0,1 1 0,0-1 0,0 0 0,0-1 0,0 1 0,0 0 0,1-1 1,-1 0-1,1 0 0,0 0 0,-5-9 0,-3-7-159,1 0 0,-8-26 1,11 27 434,-6-16 560,3 0 0,0-1 0,3 0 0,0 0 1,3 0-1,0-50 0,4 85-559,0 0 0,0 0 0,0-1 0,0 1 0,0 0 0,0 0 1,1 0-1,-1 0 0,0-1 0,1 1 0,-1 0 0,1 0 0,-1 0 0,1 0 0,0 0 1,-1 0-1,1 0 0,0 0 0,0 0 0,0 0 0,0 1 0,0-1 0,0 0 0,0 0 0,0 1 1,0-1-1,0 1 0,0-1 0,0 1 0,0-1 0,2 1 0,3-1 63,0 0 0,0 0 1,0 1-1,0 0 0,7 0 0,1 1 90,265 14 1125,-215-8-1350,-22-3-1592,70 15 0,-85-11-2000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59.5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0 2192,'0'0'6146,"-19"263"-4330,9-127-400,0 20-471,0 4-385,6-9-320,-1-11-128,5-29-40,0-33-72,0-29-8,0-32-536,14-108-2937,15-20 448,1-20-623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2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419 272 928,'0'0'13376,"-25"-31"-13057,-81-100-266,85 103-47,12 16-5,1 1 1,-2 0-1,0 0 0,-12-10 1,19 19-4,-1 0 0,1 0 0,0 0 0,-1 1 0,0 0 0,1-1 0,-1 1 0,0 0 0,1 1 0,-1-1 0,0 1 0,0-1 0,0 1 0,0 1 0,1-1 0,-6 1 0,5 0-6,-1 0 0,1 0 0,0 1-1,0-1 1,0 1 0,0 0 0,0 0-1,1 1 1,-1-1 0,1 1 0,-1-1 0,1 1-1,0 0 1,0 0 0,0 1 0,0-1 0,1 1-1,0-1 1,-4 7 0,-2 7 2,-1 0 0,2 1 0,-6 19 0,4-3 48,2 0-1,1 0 1,1 1-1,2 0 1,2 40-1,0-67-9,2 1-1,-1-1 0,1 1 0,0-1 0,1 0 0,0 0 0,0 1 0,1-1 0,0 0 1,5 9-1,-6-13-15,1 0 0,0 0 1,0-1-1,1 1 0,-1-1 0,1 1 1,0-1-1,-1-1 0,1 1 1,0 0-1,1-1 0,-1 0 1,0 0-1,1 0 0,-1 0 0,1-1 1,0 0-1,-1 0 0,8 1 1,-5-1-14,-1-1 0,0 1 1,0-1-1,0 0 0,0-1 0,1 1 1,-1-1-1,0 0 0,0-1 1,0 1-1,0-1 0,0-1 1,-1 1-1,1-1 0,-1 0 0,1 0 1,5-5-1,-2 0-140,-1 0-1,-1-1 1,1 1 0,-2-2 0,1 1-1,-1-1 1,0 0 0,-1 0-1,4-12 1,12-29-2610,24-100 0,-28 56-909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0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4529,'0'0'8722,"-175"234"-8322,175-164-8,0 0-232,5-9-160,29-3-112,5-13-768,4-12-1089,6-21-1079,-10-12 159,-15 0-2416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8:59.8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205 1 4025,'0'0'4089,"77"300"-2289,-67-140-232,-10 16-247,0 5-393,0-1-560,0-15-264,-14-22-104,-11-24-128,-4-37-584,0-28-504,-5-42-625,-25-37-927,6-40-121,4-21 8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9:00.1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0 225 2008,'0'0'3792,"6"-36"-3099,20-112-108,-25 144-545,0 0 1,0 0 0,0 0-1,1 0 1,-1 0 0,5-7 0,-5 11-32,-1 0 1,0-1 0,0 1 0,1-1-1,-1 1 1,0 0 0,1-1 0,-1 1-1,0 0 1,1 0 0,-1-1 0,0 1-1,1 0 1,-1 0 0,1-1 0,-1 1-1,1 0 1,-1 0 0,0 0 0,1 0-1,-1 0 1,1 0 0,-1 0-1,1 0 1,-1 0 0,1 0 0,-1 0-1,1 0 1,-1 0 0,1 0 0,0 1 19,1 0 1,-1 0 0,0 0-1,0 0 1,0 0 0,0 0-1,-1 0 1,1 0 0,0 1 0,0-1-1,-1 0 1,1 0 0,0 1-1,-1-1 1,0 1 0,1-1-1,-1 2 1,2 148 936,-3-76-892,2-74-75,-1-1-1,1 1 1,-1-1-1,1 0 1,-1 1-1,1-1 1,0 1-1,-1-1 1,1 0-1,0 0 1,-1 1-1,1-1 1,0 0-1,-1 0 1,1 0-1,0 0 1,-1 0-1,1 0 1,0 0-1,-1 0 0,1 0 1,0 0-1,-1 0 1,1 0-1,1-1 1,3 1-10,10-1-45,1-1 0,-1-1 1,0-1-1,0 0 1,-1-1-1,1 0 0,-1-1 1,0-1-1,18-11 0,-17 9-159,0 1 0,1 1 0,0 0-1,0 1 1,1 0 0,33-5 0,-47 10 170,-1 1 0,0 0 0,0 0 0,0 0 0,0 0 0,1 0 0,-1 1 0,0-1 0,0 1 0,0-1 0,0 1 0,0 0 0,0-1 0,0 1 0,0 0 0,0 0 0,0 1 0,-1-1 0,1 0 0,0 1 0,-1-1 0,1 1 0,-1-1 0,1 1 0,-1 0 0,0 0 0,0-1 0,0 1 0,0 0 0,0 0 0,0 0 0,0 0 0,-1 0 0,2 5 0,0 6-95,0 1 0,-1 0 0,-1 0 0,-2 23 1,1-6-281,0 6 151,-2-1 0,-2 1 0,-1-1 0,-1 0 0,-16 43 0,2-22 372,-2-2-1,-43 76 1,55-111 82,-32 52 598,39-66-574,-1 1-1,0-1 1,-1 0 0,1-1 0,-1 1-1,0-1 1,-13 8 0,19-12-170,-1-1 0,1 0-1,0 1 1,-1-1 0,1 0 0,-1 1 0,1-1 0,-1 0 0,1 0-1,-1 1 1,1-1 0,-1 0 0,1 0 0,-1 0 0,1 0 0,-1 0-1,0 1 1,1-1 0,-1 0 0,1 0 0,-1-1 0,1 1 0,-1 0-1,1 0 1,-1 0 0,1 0 0,-1 0 0,1-1 0,-1 1 0,1 0-1,-1 0 1,1-1 0,-1 1 0,1 0 0,-1-1 0,1 1 0,0 0-1,-1-1 1,1 1 0,0-1 0,-1 1 0,1 0 0,0-1 0,-1 1-1,1-1 1,0 1 0,0-1 0,0 1 0,-1-1 0,1-1 0,0-33-54,0 23 136,1-7-122,1-1 0,0 1 0,2 0 0,0 0-1,1 0 1,1 1 0,0 0 0,15-29 0,137-287-1586,-85 177-643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9:00.3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404 1 1352,'0'0'5297,"58"221"-4176,-58-135-345,-10 5-288,-28 3-224,-6-4-184,-5-3-16,-4-14-64,-6-11-376,6-17-680,-15-45-385,19 0-775,10-12-1729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9:00.6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0 341 3161,'0'0'5657,"273"262"-3873,-220-147-231,-9 8-321,-5-3-632,-5-22-416,0-24-104,-10-25-80,5-24-584,1-25-1352,-1-25-1657,-10-24-376</inkml:trace>
  <inkml:trace contextRef="#ctx0" brushRef="#br0" timeOffset="1">657 193 4097,'0'0'6089,"311"0"-4745,-218 0-399,4-25-433,-14-3-512,-6-5-128,-13-8-1505,-21 8-1559,-18 0-969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9:00.9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355 0 4329,'0'0'4969,"-29"308"-3273,15-181-535,-6 13-681,-9 12-320,-10 12-160,-9 4 0,-1-16-824,5-29-1329,-5-78-23,15-37-161</inkml:trace>
  <inkml:trace contextRef="#ctx0" brushRef="#br0" timeOffset="1">258 698 3673,'0'0'5793,"307"205"-5249,-215-147-544,69 3-280,-20-16 16,-10-20-3569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9:01.3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8298,'0'0'2864,"0"287"-1167,0-127 599,0 50-391,0 40-713,10-20-672,0-29-368,0-45-152,-5-61-136,4-13-1032,1-21-977,0-65-351,4-49-401,-9-38-1496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9:01.6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 3361,'0'0'3518,"45"-2"-2454,145-4 26,-175 5-943,0 1 0,0 1 1,0 0-1,0 1 0,0 0 0,-1 2 1,1-1-1,24 11 0,-11-3 47,20 7 810,-1 2 1,68 39 0,-87-41-657,-1 1 1,0 1-1,-2 1 0,0 1 0,23 28 0,-17-10-60,-2 0 0,-2 2-1,-1 2 1,-2 0 0,-3 1-1,-1 1 1,22 78 0,-3 26 254,22 165 0,-19-23-211,-18 85-159,-24-328-164,1-29-63,-1 0 0,-4 36 0,3-53 12,0 1 0,0-1 1,0 1-1,0-1 0,-1 1 1,1-1-1,-1 0 0,0 0 1,0 0-1,0 0 0,0 0 1,0 0-1,-1 0 0,1-1 1,-1 1-1,0-1 0,0 0 1,0 0-1,0 0 0,0 0 1,-4 1-1,3-1-109,-1-1 0,0 1 0,0-1 0,-1 0 0,1-1 0,0 1 0,0-1 0,0 0 0,0-1 0,0 1 0,-1-1 0,1 0 1,0 0-1,0 0 0,0-1 0,-8-3 0,-9-7-627,0 0 1,0-1-1,-24-21 1,-70-64-3059,4-11 20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9:01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1 621 6193,'0'0'5468,"42"-17"-3746,-9 4-1407,261-93 1329,-59 25-1261,-194 64-1378,0-2-1,-1-1 0,57-40 1,-90 55 478,0-1 1,0 0 0,0 0 0,-1 0-1,0 0 1,0-1 0,-1 0 0,0 0-1,0-1 1,-1 0 0,0 0 0,0 0-1,-1 0 1,0 0 0,0-1 0,2-13-1,-3 9 237,-1-1 1,0 1-1,-2-20 0,1 30 433,-1-1 0,1 0 0,-1 1 1,0-1-1,0 1 0,0-1 0,-1 1 0,1-1 0,-1 1 0,0 0 0,0 0 1,0 0-1,0 0 0,-1 0 0,1 0 0,-1 1 0,0-1 0,1 1 0,-1 0 1,0-1-1,0 1 0,-1 1 0,1-1 0,0 0 0,-1 1 0,1 0 0,-1-1 1,1 2-1,-1-1 0,0 0 0,1 1 0,-7-1 0,10 1-153,-1 0 55,1 0 0,-1 0-1,0 0 1,1 0 0,-1 0-1,0 0 1,1 0 0,-1 0-1,0 0 1,1 1 0,-1-1-1,1 0 1,-1 0 0,0 1-1,1-1 1,-1 0 0,1 1-1,-1-1 1,1 0 0,-1 1-1,1-1 1,-1 1 0,1-1-1,-1 1 1,1-1 0,0 1-1,-1 0 1,-5 14 352,1-1 1,1 1-1,0 0 0,1-1 1,-2 30-1,3-33-221,-9 76 942,-77 487 837,76-510-1982,-70 274-2297,57-273 394,14-53 1156,11-12 743,-1 0 0,1 0 0,0 0 0,0 1 1,-1-1-1,1 0 0,0 0 0,-1 0 0,1 0 0,0 0 1,-1 0-1,1 0 0,0 0 0,-1-1 0,1 1 0,0 0 1,-1 0-1,1 0 0,0 0 0,-1 0 0,1 0 0,0-1 1,0 1-1,-1 0 0,1 0 0,0 0 0,0-1 0,-1 1 0,1 0 1,0 0-1,0-1 0,-1 1 0,-2-6-204,0 0 0,0 1 0,1-1 0,-1 0 0,1 0 0,1 0 0,-3-12 0,-6-58-1583,8 60 1402,-9-96-1911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9:02.2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633 1 4025,'0'0'5897,"-93"304"-6193,59-202-1072,-10 1-1401</inkml:trace>
  <inkml:trace contextRef="#ctx0" brushRef="#br0" timeOffset="1">0 1434 5161,'0'0'6185,"336"-107"-4592,-181 21-617,16-13-600,4 5-280,-10 16-96,-19 16-464,-5 46-1032,-39 12-1833,-38 4-192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9:02.6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0 670 6001,'0'0'6226,"312"-168"-5954,-181 94-168,5-12-104,-4 3-408,13-23-1105,-33 24-1527,-39 12-1377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03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1264,'0'0'10563,"277"0"-10499,-204 0-64,-14 0-1089,-11 0-1015,-14 0-865,-19 0-87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9:02.9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118 0 3481,'0'0'3819,"-6"36"-2660,6-36-1154,-13 84 1610,-2 142 1,15 924 2917,0-375-8036,-1-717 1088,1-58 2374,0 1-1,0-1 1,0 0-1,0 0 1,1 1 0,-1-1-1,0 0 1,0 0-1,0 1 1,0-1-1,0 0 1,0 0-1,0 1 1,0-1 0,0 0-1,0 0 1,0 1-1,0-1 1,0 0-1,0 1 1,0-1-1,0 0 1,0 0 0,-1 1-1,1-1 1,0 0-1,0 0 1,0 0-1,0 1 1,0-1-1,-1 0 1,1 0 0,0 0-1,0 1 1,0-1-1,-1 0 1,1 0-1,0 0 1,0 0-1,-1 0 1,1 1 0,0-1-1,0 0 1,-1 0-1,1 0 1,0 0-1,0 0 1,-1 0-1,1 0 1,0 0 0,0 0-1,-1 0 1,1 0-1,0 0 1,0 0-1,-1 0 1,1 0 0,0 0-1,0 0 1,-1-1-1,1 1 1,0 0-1,0 0 1,-1 0-1,1-1 1,-3 0-226,0 0 0,0-1 0,0 0 0,1 0 0,-1 1-1,1-2 1,-1 1 0,1 0 0,0 0 0,-3-4 0,-8-14-2052,-16-31 1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9:03.1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143 1 4393,'0'0'1442,"-4"42"285,4-39-1686,-11 97 1673,-32 137-1,34-198-1402,-42 184 1158,42-169-1873,2-1-1,0 65 1,7-109 6,-1-9 322,1 1-1,0 0 0,0-1 1,0 1-1,-1-1 0,1 1 1,0 0-1,0-1 0,0 1 1,0 0-1,0-1 0,0 1 1,0 0-1,0-1 0,1 1 1,-1 0-1,0-1 0,0 1 1,0-1-1,1 1 0,-1 0 1,0-1-1,1 1 0,-1-1 1,1 1-1,-1-1 0,0 1 0,1-1 1,-1 1-1,1-1 0,-1 1 1,1-1-1,0 0 0,-1 1 1,1-1-1,-1 0 0,1 0 1,0 1-1,-1-1 0,1 0 1,-1 0-1,1 0 0,0 0 1,-1 0-1,1 0 0,0 0 1,-1 0-1,1 0 0,0 0 1,-1 0-1,1 0 0,0 0 1,0-1-1,4 1-74,-1-1 0,1 0 0,-1 0 0,0 0 1,0-1-1,0 0 0,1 1 0,-2-1 0,1-1 0,7-4 0,35-34-291,-18 14 278,115-82 345,-82 65 47,-37 24-207,-1 0-1,0-2 0,31-40 0,-43 50-47,56-70-848,-11 1-1954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9:03.5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5433,'0'0'6904,"41"29"-6541,-41-29-363,164 128 183,-157-122-175,-1 0 1,0 0 0,-1 0 0,0 1-1,7 10 1,-10-13-1,-1-1-1,1 1 1,-1 0-1,1 0 1,-1 0 0,0 8-1,6 58 212,-6 122 0,-2-96-93,0-39-98,-1-36-20,1 0 1,1 0 0,1 0 0,1-1-1,1 1 1,0 0 0,9 24 0,-10-41-13,0 0 0,0 0 0,0 0 0,1-1 0,0 1 0,0-1 0,0 1 0,0-1 0,0 0 0,0 0 0,1 0 0,0-1 0,-1 1 0,1-1 0,0 0 0,0 0 0,0-1 0,1 1 0,-1-1 0,0 1 0,1-1 0,-1-1 0,7 2 0,1-2-75,-1 1 0,1-1 0,-1-1 0,1 0 0,-1-1 0,1 0 0,-1-1 0,16-5 0,-3-3-153,0-1 1,-1-1 0,31-23-1,43-25-292,-87 55 487,1 1 0,-1 1 0,1 0 0,0 1 1,0 0-1,0 0 0,18-1 0,-28 4 35,1 0 0,-1-1 0,0 1 0,1 0 0,-1 0 0,0 1 0,0-1 0,1 0 0,-1 0 0,0 0 0,1 1 0,-1-1 0,0 1 0,0-1 0,0 1-1,0 0 1,1-1 0,-1 1 0,0 0 0,0 0 0,0 0 0,0-1 0,-1 1 0,1 0 0,1 2 0,0 1 3,-1 0 0,1 0 0,-1 0 1,0 0-1,0 1 0,0 7 0,3 25 27,-2 1 0,-2 0 0,-1-1 0,-2 1 0,-1-1 0,-3 0 0,0 0 0,-15 41 0,-1-17-13,-2-2-1,-3 0 1,-50 77-1,59-107-11,-2 0 0,-1-2-1,-1 0 1,-1-2-1,-1 0 1,-1-2-1,-57 38 1,72-53-16,0-2 1,-1 0 0,0 0-1,-17 4 1,24-8-29,0-1 0,-1 0 0,1 0 0,0-1 0,-1 1 0,1-1 0,0 0 0,-1-1 1,1 1-1,0-1 0,0 0 0,0-1 0,-10-2 0,6-1-159,1 0 1,-1 0-1,1-1 0,0 0 1,0 0-1,0-1 0,1 0 1,0 0-1,-8-12 0,0-2-641,2 1-1,0-2 1,-10-23-1,-33-94-4192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9:03.8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0 5177,'0'0'4097,"-19"275"-2449,14-127-391,-5 8-617,6 4-280,-1-8-192,5-21-168,0-28 0,0-29-640,0-41-929,39-99-3352,-5-33 2521</inkml:trace>
  <inkml:trace contextRef="#ctx0" brushRef="#br0" timeOffset="1">331 567 3033,'0'0'5417,"273"45"-4009,-215 12-416,-9 5-456,4 8-320,1 8-216,-10-21-1816,-15-20-4105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9:04.1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0 349 8642,'0'0'1920,"263"-20"-1224,-171-13 41,-4-4-353,-15-4-384,-5 4-632,-20 0-1009,-18-16-391,-16 7-849,-9 1-1288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9:04.4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249 1 5009,'0'0'2689,"-20"320"-1289,6-164 272,-11 16-503,1 5-601,-5 7-352,0-3-216,-1-17-208,6-33-833,0-61-967,4-41-729,11-29-407</inkml:trace>
  <inkml:trace contextRef="#ctx0" brushRef="#br0" timeOffset="1">268 817 344,'0'0'8186,"287"247"-7354,-224-149-336,5 1-496,25-25-576,-15-29-1512,-10-37-1689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9:04.7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 6905,'0'0'2457,"0"250"-1401,-10-110 457,0 12-457,10 8-648,0 0-360,0-8-48,0-25-704,0-37-617,0-65-623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9:05.0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0 198 6089,'0'0'1377,"55"-22"-1281,179-73-15,-196 80-74,1 1 1,67-14-1,-84 23-6,7-1 110,0 1 0,1 1 0,-1 1 0,1 2 0,38 3 0,-67-1-71,1-1 0,0 1 0,0-1 0,0 1 0,-1 0 0,1 0 0,0 0 0,-1 0 0,1 0 0,-1 0 0,1 0 0,-1 1 0,1-1 0,-1 1 0,0-1 0,0 1 0,0-1 0,2 4-1,16 36 452,-12-26-280,34 87 984,53 200 1,-7 118 72,-53-173-980,5 490 0,-38-723-355,-1-9 33,0 0 0,0 0 0,0 0 0,0 0 0,-1 0 0,-2 8 0,3-12 3,-1 1 1,0-1 0,1 0-1,-1 0 1,0 0 0,0 0-1,0 0 1,0 0 0,0 0 0,0 0-1,0 0 1,0 0 0,0-1-1,0 1 1,-1 0 0,1-1-1,0 1 1,0-1 0,-1 1-1,1-1 1,0 0 0,-1 1 0,1-1-1,0 0 1,-1 0 0,1 0-1,0 0 1,-1 0 0,-1 0-1,-4-1-207,0 0 0,0-1 0,-1 1-1,1-1 1,0 0 0,1-1-1,-1 0 1,-11-6 0,3-1-546,0 1 0,2-2 0,-17-14 1,-47-50-2742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9:05.3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1 654 7698,'0'0'5199,"55"-19"-4025,183-61-467,-46 8-324,-153 53-620,61-38 0,-80 45-438,0-2 0,0-1-1,26-26 1,-40 34 206,0 1-1,0-2 1,0 1-1,-1 0 1,0-1-1,-1 0 1,0 0-1,0-1 1,0 1-1,-1-1 1,-1 0-1,3-12 1,-3 10-3,-1-1 0,0 0 1,-1 1-1,0-1 1,0 0-1,-2 1 1,-3-22-1,3 28 539,0-1-1,-1 0 0,1 1 1,-1-1-1,0 1 0,0 0 1,-1 0-1,1 0 0,-1 0 1,0 1-1,0 0 0,-1-1 1,1 1-1,-1 1 0,0-1 1,-6-2-1,8 4 139,0 0 0,1 1 0,-1 0 0,-1-1 0,1 1 0,0 0 0,0 0 0,0 1 0,-5-1 0,7 1-133,-1 0 1,1 0-1,0 0 0,0 0 1,0 1-1,0-1 1,-1 1-1,1-1 0,0 0 1,0 1-1,0 0 1,0-1-1,0 1 1,0 0-1,0-1 0,0 1 1,1 0-1,-1 0 1,0 0-1,0 0 1,1 0-1,-1 0 0,0 0 1,1 0-1,-1 0 1,1 0-1,-1 0 1,1 0-1,0 0 0,-1 1 1,1-1-1,0 2 1,-7 42 866,3 0 1,1 0 0,5 48-1,-2-24-167,2 275 1823,-4 378-2994,-3-644-1034,5-76 1324,0 0 1,-1 0-1,1 0 1,0 1-1,-1-1 1,1 0-1,-1 0 1,0 0-1,0 0 1,1 0-1,-1 0 1,-1 0-1,1-1 1,0 1 0,-2 2-1,3-4 71,-1 0 0,1 0-1,0 0 1,-1 0 0,1 1-1,-1-1 1,1 0 0,0 0 0,-1 0-1,1 0 1,-1 0 0,1 0 0,0 0-1,-1 0 1,1 0 0,-1 0 0,1-1-1,0 1 1,-1 0 0,1 0 0,0 0-1,-1 0 1,1-1 0,0 1 0,-1 0-1,0-1 1,-13-16-1227,-11-45-2143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9:05.6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351 0 4161,'0'0'7153,"-112"234"-5944,73-127-761,0 12-448,-5 58-120,10-30-1969,0-19-2768</inkml:trace>
  <inkml:trace contextRef="#ctx0" brushRef="#br0" timeOffset="1">1 1338 9338,'0'0'2817,"253"5"-1737,-122-26 472,10-24-376,15-13-671,-1-3-505,1 3-433,14 34-663,-43 20-2096,-40 4-2514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0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2961,'0'0'6497,"-83"255"-5313,68-181-248,1 4-111,-1 0-97,10-9-160,0-3-312,5-13-256,0-7-192,30-22-1096,13-7-2137,1-17-56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49:05.9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18900,'0'0'4697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46.1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25 177 3369,'0'0'8374,"-6"1"-6953,-12 6 540,19-7-1925,75 1 1798,-1-3 0,139-23 0,11-19-906,1 10 0,408-10-1,-170 44 672,-328-10 163,-4 0-1091,-116 10-447,0 0 0,0-1-1,0-1 1,0 0 0,29-9 0,-43 10 89,-14 1-2244,-51 0-2836,-14 0-4015,-9 0-1567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48.0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1336 0 1184,'0'0'8469,"-25"2"-7294,-150 6 386,157-6-1396,0 1-1,1 1 0,0 1 1,-1 0-1,2 2 1,-1 0-1,-20 12 0,-12 9 363,-47 37 0,-9 14 804,-152 148 0,192-161-542,4 3 0,2 2-1,-56 91 1,91-125-567,2 1 0,2 1 0,1 1 0,2 0 0,1 2 0,3-1 0,1 2 0,-8 61 0,13-9 38,6 122 0,5-168-243,1-1 0,3 1 0,2-1 1,2-1-1,2 0 0,2-1 0,1 0 0,3-2 0,2 0 0,2-1 1,2-1-1,33 41 0,-16-29-14,2-2 0,2-3 0,2-1 0,3-3 0,1-1 0,2-4 0,2-1 1,70 34-1,-64-42 40,2-4 0,0-2 0,2-3 1,136 26-1,-84-30 11,2-6-1,128-3 1,-171-10-43,-1-3 0,0-3 0,138-31 0,-103 8 0,-2-6 0,-1-4 0,-2-5 0,-2-4 0,151-97 0,-187 99-47,-1-2 0,-3-3 0,-2-4-1,-2-1 1,-4-4 0,-1-2 0,-4-2-1,63-103 1,-90 125 29,-3 0 1,-2-1-1,-2-1 0,-1 0 1,-3-2-1,-1 0 0,-3 0 1,-2-1-1,-2 0 0,-2-1 1,-2-60-1,-5 76 77,-1 1-1,-2-1 1,-1 1-1,-1 0 1,-2 1 0,-1 0-1,-2 0 1,0 1-1,-3 1 1,-33-50 0,8 22 88,-4 2 1,-1 1 0,-106-91-1,100 100-120,-2 4-1,-2 1 0,-79-42 0,93 61-9,-1 1 1,-1 3-1,0 1 0,-1 2 0,-79-13 0,74 19-43,-1 3 0,1 2 0,-1 2 0,0 2 0,1 3 0,-1 2-1,1 2 1,0 2 0,1 2 0,-80 31 0,83-23-430,1 1 0,0 2 0,2 2-1,0 1 1,2 3 0,2 2 0,-52 49-1,23-6-4626,-82 117 1,69-68-1992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48.5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181 11 288,'0'0'14115,"-13"-3"-12045,5 1-1610,4 1-312,0 0 1,0 0 0,0 0 0,1 0-1,-1 1 1,0 0 0,-5 0 0,8 0-89,0 0 1,0 0-1,0 1 1,0-1-1,0 1 1,0-1-1,0 1 1,0-1-1,0 1 1,0-1-1,0 1 1,0 0 0,0 0-1,0-1 1,1 1-1,-1 0 1,0 0-1,1 0 1,-1 0-1,1 0 1,-1 0-1,1 0 1,-1 0-1,1 0 1,-1 0-1,1 0 1,0 0-1,0 0 1,0 0 0,0 0-1,-1 0 1,1 0-1,1 0 1,-1 0-1,0 2 1,10 219 5104,-1 1-3125,-9 206-798,0-144-3168,0-284 1796,0 0 0,0-1-1,0 1 1,0-1 0,-1 1-1,1 0 1,0-1 0,0 1 0,-1-1-1,1 1 1,0-1 0,-1 1 0,1-1-1,-1 1 1,1-1 0,0 0 0,-1 1-1,1-1 1,-1 0 0,1 1-1,-1-1 1,0 0 0,1 1 0,-1-1-1,1 0 1,-1 0 0,1 0 0,-1 0-1,0 1 1,1-1 0,-1 0 0,1 0-1,-1 0 1,0 0 0,1 0-1,-1-1 1,1 1 0,-1 0 0,0 0-1,1 0 1,-1 0 0,0-1 0,-26-8-3470,21 5 2282,0 0 1,1-1-1,0 0 0,-8-8 0,12 12 1125,-37-40-6238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48.8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531 0 8194,'0'0'12386,"-243"284"-11657,175-186-729,0 5-265,9 3-1335,16-3-1849,13-33-1784,11-37-1272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49.1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6665,'0'0'8434,"63"217"-7121,-4-110-1313,-6-17-745,1-16-4504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49.8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83 337 2152,'0'0'11496,"-14"3"-9581,-41 8-241,41-8 583,181 5 2302,-97-8-3406,52 1 744,126-17 1,465-101 923,-473 74-2392,-99 17-293,211-34 163,-1 26-218,-277 33-265,-73 1 89,0 0 1,-1 0-1,1 0 0,-1 0 1,1 0-1,0-1 1,-1 1-1,1 0 0,-1 0 1,1-1-1,-1 1 1,1 0-1,-1-1 0,1 1 1,-1-1-1,1 1 0,-1-1 1,1 1-1,-1-1 1,0 1-1,1-1 0,-1 1 1,0-1-1,1 1 0,-1-1 1,0 1-1,0-1 1,0 0-1,1 1 0,-1-1 1,0 0-1,0 1 1,0-1-1,0 0 0,0-1-383,0 0 0,0 0 0,0 1 0,0-1 0,-1 0 0,1 0 0,-1 1 0,1-1 0,-1 0 0,1 1 0,-1-1 0,0 1 0,-1-3 0,-27-20-10066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50.8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 1400,'0'0'9334,"0"35"-7517,-1-7-1430,1 20 330,1 1-1,3-1 0,13 65 0,90 482 3424,-8 291-2374,-78-563-1568,-9-177-176,0 33-253,-12-175-620,1-18-102,0 0 0,0 0 0,-3-17 0,1-8-599,1-82-4474,0-15-46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51.3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0 116 6721,'0'0'5914,"58"-4"-3806,194-16-321,35-21-181,-140 16-1353,-3 10-197,167 5-1,-306 9-48,0 1-1,1 1 1,-1-1 0,0 1 0,0-1 0,0 2-1,0-1 1,0 0 0,0 1 0,-1 0-1,1 0 1,0 0 0,-1 1 0,7 4-1,4 2 49,-14-9-12,0 0 0,0 0 0,0 1 0,-1-1 0,1 1 0,0-1-1,0 1 1,-1-1 0,1 1 0,0-1 0,-1 1 0,1 0 0,0-1-1,-1 1 1,1 0 0,-1 0 0,1-1 0,-1 1 0,1 0 0,-1 0-1,0 0 1,0 0 0,1-1 0,-1 1 0,0 0 0,0 0 0,0 0-1,0 0 1,0 0 0,0 0 0,0 0 0,0 0 0,0 1 0,7 124 4740,22 57-4542,-22-144 308,64 655 1428,-6-33-2913,-60-632-509,0-92-11266,-5 3 4092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51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1904,'0'0'13547,"336"82"-12562,-229-74-537,0-4-448,34 0-585,-24-4-2591,-39 4-4506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0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5425,'0'0'9394,"83"164"-8322,-59-110-15,-5 3-185,-9 1-288,-5 3-264,-5 5-320,0-5-104,-5-3-1136,-43 20-961,4-21-815,5-16-2642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52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1163 1602 3649,'0'0'12136,"-30"-15"-10776,-97-55-177,120 65-1060,0 0 1,0-1-1,0 0 1,1 0-1,0 0 1,0-1-1,1 0 0,-8-11 1,-281-426 3804,-80-120-4603,237 339-2093,39 61-5572,59 111 2325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52.6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1 6345,'0'0'11187,"-30"246"-10403,30-160-328,0 4-232,0 5-224,0-1-720,0 9-1857,0-25-2208,15-33-528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52.9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7538,'0'0'6097,"253"62"-5321,-175-29-776,15 28-192,-16-7-2937,-23-5-2896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53.3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0 8794,'0'0'14683,"0"95"-14035,0-13-232,0 16-248,0 13-168,0 8-216,-15-8-1280,6-16-1305,9-30-1648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53.6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1 152 4929,'0'0'9818,"262"-148"-9250,-208 144-312,-15 4-256,-5 0-200,-25 4-1528,-9 21-2745,0 0-1176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53.9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39 8050,'0'0'6899,"6"35"-6419,20 110-435,-26-140-100,1 1 0,0-1 0,1 0 0,-1 1 0,1-1 1,0 0-1,0 0 0,1 0 0,-1 0 0,1-1 0,6 9 0,-2-4-385,-6-8 378,0 0 0,-1 0-1,1-1 1,0 1 0,-1 0 0,1 0 0,0 0-1,0-1 1,0 1 0,-1 0 0,1-1 0,0 1-1,0-1 1,0 1 0,0-1 0,0 1 0,1-1-1,-1 0 1,0 1 0,0-1 0,0 0 0,0 0-1,0 0 1,0 0 0,0 0 0,0 0 0,1 0-1,-1 0 1,0 0 0,0-1 0,0 1-1,0 0 1,0-1 0,0 1 0,0-1 0,0 1-1,0-1 1,0 0 0,0 1 0,1-2 0,4-4-37,0 0 0,-1 0 0,0 0 0,8-12 0,-4 6-118,12-14 308,2 0-1,0 2 1,2 1-1,0 1 1,2 1-1,0 1 1,2 1-1,0 2 1,60-27 0,-71 38 340,-15 8 53,-22 15 82,3-4-853,-202 184-6026,141-133 2398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54.2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5625,'0'0'9099,"12"29"-8850,42 89-160,-53-115-138,1 0 0,0 1 0,-1-1 0,2 0 0,-1 0-1,0-1 1,1 1 0,-1 0 0,1-1 0,0 1 0,0-1 0,0 0 0,0 0 0,0 0 0,0-1 0,0 1 0,1-1 0,-1 1-1,1-1 1,-1 0 0,1 0 0,-1-1 0,1 1 0,6-1 0,-3 0-264,-1-1-1,1 0 1,-1-1 0,0 1 0,1-1-1,-1-1 1,0 1 0,0-1 0,9-6-1,51-34-1826,-47 28 1863,1 1 1,1 2 0,0 0 0,0 1-1,33-12 1,-27 16 463,1 1-1,-1 2 1,47-3-1,87 7 2930,-67 2-2093,-31-3-947,124 6-164,-167-4 77,-1 2 1,0 1-1,0 0 0,0 1 0,0 1 0,-1 1 0,24 12 0,-39-17-4,0 0-1,1 0 0,-1 0 0,0 0 1,0 1-1,0-1 0,0 1 0,-1 0 1,1 0-1,-1 0 0,0 0 0,1 0 0,-1 0 1,-1 1-1,3 3 0,-3-2-621,1 0 0,-1 0 1,0 1-1,-1-1 0,1 1 0,-1 5 0,0 2-3302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55.4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4417,'0'0'11238,"25"20"-10051,-17-14-1079,230 201 2668,-79-38-1037,46 73-10,316 429 982,-13 24-1613,-358-488-959,-131-182-177,251 327-1124,-246-327-360,-24-25 1481,0-1 0,0 1 0,0 0 1,0 0-1,0 0 0,0 0 0,0-1 0,0 1 0,0 0 1,0 0-1,0 0 0,0 0 0,0-1 0,0 1 1,0 0-1,0 0 0,0 0 0,0 0 0,0-1 0,1 1 1,-1 0-1,0 0 0,0 0 0,0 0 0,0 0 1,0-1-1,0 1 0,1 0 0,-1 0 0,0 0 0,0 0 1,0 0-1,0 0 0,0 0 0,1 0 0,-1 0 1,0 0-1,0 0 0,0 0 0,1 0 0,-1 0 0,0 0 1,0 0-1,0 0 0,0 0 0,1 0 0,-1 0 0,0 0 1,0 0-1,0 0 0,0 0 0,1 0 0,-1 0 1,0 0-1,0 0 0,0 0 0,0 0 0,0 1 0,1-1 1,-1 0-1,0 0 0,0 0 0,0 0 0,0-10-985,-1 0-1,-1 0 1,1 0-1,-2 0 1,1 0 0,-1 1-1,-1-1 1,0 1-1,-6-11 1,5 9-83,-37-84-8781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59:55.7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1168 1 4561,'0'0'5569,"-165"299"-4529,-5 42 137,-49 115-177,-34 69-680,58-106-320,30-91-4217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00.5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1 144 1520,'0'0'0,"0"-131"-40,0 122 40,0 5-1440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04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6161,'0'0'11891,"277"50"-11891,-228-42-80,-15-4-1993,-24 8-935,-10 0-1321,0-3 552</inkml:trace>
  <inkml:trace contextRef="#ctx0" brushRef="#br0" timeOffset="1">122 308 848,'0'0'14795,"311"-16"-14795,-248 16-2288,-24-4-4474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01.2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1228 4249,'0'0'3009,"0"221"-3009,0-167-1273,0-9-1447</inkml:trace>
  <inkml:trace contextRef="#ctx0" brushRef="#br0" timeOffset="1">69 1880 1192,'0'0'4825,"48"271"-4081,-43-213-183,5-1-217,-5-3-240,-5-13-104,5-29-761,-5-8-863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01.8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1323 108 4481,'0'0'2761,"258"4"-2785,-200-8-1593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02.1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4217,'0'0'3425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03.0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4873,'0'0'1392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20.3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739 135 3161,'0'0'5150,"-22"-18"-4380,-111-90 1303,128 106-1507,1 0-1,-1 1 1,0 0-1,1 0 1,-1 0-1,0 1 1,0-1-1,0 1 1,1 0-1,-1 1 1,-8 1-1,-6-1-390,3 0-136,1 0 0,0 1 1,1 0-1,-1 2 1,0 0-1,-17 7 1,-84 42 98,68-29 126,26-13 38,0 1 0,0 0-1,-34 29 1,48-35-253,1 0 0,0 1 0,1 0 0,0 0 0,0 1 0,1-1 0,-1 2 1,2-1-1,-1 0 0,1 1 0,0 0 0,1 0 0,-2 9 0,-1 16-36,1-1-1,2 1 0,1 0 1,2 1-1,7 53 1,-5-75-6,2 0 1,-1-1 0,2 0 0,0 1-1,0-1 1,1-1 0,0 1-1,1-1 1,1 0 0,0-1 0,13 15-1,-9-13 35,0 0 0,1 0 0,0-2 0,1 1 0,0-2 0,0 0 0,1 0 1,24 9-1,-23-14 6,0 0 0,0-1 0,0-1 0,0-1 0,1 0 0,23-2 1,-11 1 35,-18-1-54,1 0 0,-1 0 1,0-1-1,1-1 0,-1 0 0,20-8 1,63-36 22,-68 32-59,10-4 19,-1-2 1,-1-1 0,-1-2-1,-1-2 1,35-35 0,-55 48 9,0 0 0,0-2 0,-1 1 0,-1-1 0,-1-1 0,0 1 0,-1-2 0,-1 1 0,0-1 0,-1 0 0,-1-1 1,0 1-1,-2-1 0,2-20 0,-4-75 650,-1 111-609,-1 0 0,1 0 0,-1 0 0,1 0 0,-1 0 0,0 1 0,0-1 0,0 0 0,0 0 0,0 0 0,0 1 0,-1-1 0,1 1 0,0-1 0,-1 1 0,1-1 0,-1 1 0,0 0 0,1 0 0,-3-1 1,-45-23 821,30 16-500,-10-5-109,0 2-1,-1 0 1,0 2 0,0 1 0,-1 2 0,0 1 0,-1 1-1,1 2 1,-1 1 0,0 2 0,-44 4 0,62-1-174,0 0 1,0 0-1,0 1 0,0 1 1,1 1-1,0 0 0,0 0 1,0 1-1,1 1 0,0 0 1,0 1-1,1 0 0,0 1 1,1 0-1,0 0 0,1 1 1,-14 21-1,11-14-90,2 1-1,0 0 1,2 1-1,0 0 1,1 0 0,1 1-1,0 0 1,2 0-1,1 0 1,0 0-1,1 29 1,1-18 25,2 40 152,0-67-179,0 1 0,0-1 0,0 0 0,1 0 0,-1 0 0,1 0 0,1 0 0,-1-1 0,0 1 0,7 8 0,0-3-9,0-1 0,0 0 0,1 0-1,0-1 1,1 0 0,0-1 0,0 0-1,1-1 1,0 0 0,0-1-1,0 0 1,0-1 0,14 3 0,0-2 7,-1-1 0,1-1 0,0-1 0,0-2 0,44-4 0,-55 1 3,0 0 0,0-1 0,-1 0 0,1-1 0,-1-1 0,0 0 0,-1-1 0,1-1-1,-2 0 1,1 0 0,15-14 0,-9 4 3,1 0 0,-2-1 0,-1-1 0,0 0 0,24-40 0,-36 49-50,1 0-1,-1 0 1,-1-1-1,0 0 1,0 1-1,-2-2 1,1 1-1,0-14 1,-1-2-146,-2 0 0,-4-40 0,2 57 138,0 0 0,-1 1 1,0 0-1,-1-1 0,0 1 0,0 0 1,-1 1-1,-11-17 0,6 11 14,-1 0 0,0 1 0,-2 1 0,-19-18 0,25 26 25,0 1 0,0 0 0,-1 0 0,1 1 0,-1-1 0,0 2 0,0-1 0,0 1 0,0 0 1,0 1-1,0 0 0,0 0 0,-1 1 0,1 0 0,0 0 0,-14 3 0,2 0-7,0 1 1,0 1-1,1 1 1,-1 0-1,-27 15 0,-15 8 11,-54 28-9,98-47 2,1 0 0,1 2 0,-1 0 0,-16 16 0,31-26-91,0 0-1,0 0 0,0 0 0,0 0 0,0 1 1,0-1-1,0 0 0,1 1 0,-1-1 0,1 1 0,0-1 1,0 1-1,0 0 0,0 0 0,0-1 0,1 1 1,-1 0-1,1 0 0,0 0 0,0 0 0,0 0 1,0 0-1,0 0 0,1-1 0,-1 1 0,1 0 0,0 0 1,0 0-1,0-1 0,0 1 0,0 0 0,0-1 1,1 1-1,-1-1 0,1 0 0,0 1 0,0-1 0,0 0 1,0 0-1,4 3 0,5 4-1328,1 0-1,0 0 1,1-2 0,0 1-1,0-2 1,23 9-1,50 9-7762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21.2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502 109 4177,'0'0'10878,"-27"-18"-9157,-84-53-124,68 51-432,22 20-191,9 2-440,6-2-336,0 0 0,0 1 0,0-1 0,0 2 0,0-1 0,0 0 0,0 1 0,0 0 1,1 1-1,-8 3 0,2 1-5,1 0 0,1 1 0,-1 0 0,-9 11 0,3-2-19,0 2 0,1 0 0,1 0 0,1 1-1,1 1 1,1 0 0,0 1 0,2 0-1,0 1 1,2 0 0,1 0 0,0 0-1,2 1 1,0 0 0,2 0 0,1 40-1,1-54-134,-1 7 43,2 0 1,4 33-1,-3-45-65,-1 1 0,1-1 0,0 1 0,0-1 0,1 0 0,-1 0-1,1 0 1,0 0 0,1-1 0,-1 1 0,1-1 0,5 6 0,1-2-4,0 0 0,0 0 0,1-1 0,-1-1 0,2 1 0,-1-2 0,1 0 0,0 0 0,0-1 0,0 0 0,17 2 0,10-1 19,1-1 1,52-3-1,-84-1-25,15-1-8,-1-1 0,0-1 0,0-1-1,0 0 1,0-2 0,-1-1 0,1-1 0,-2 0 0,1-2 0,-1 0-1,31-22 1,-38 22-5,1 0-1,-1-1 1,-1 0-1,0 0 0,0-2 1,-1 1-1,-1-2 1,0 1-1,-1-1 1,-1-1-1,0 1 0,0-2 1,-2 1-1,0-1 1,-1 0-1,5-23 1,-6 2 9,-1 0 0,-2 0 1,-4-44-1,2 74-2,1 1 0,-2-1 0,1 0 0,-1 0-1,1 1 1,-2-1 0,1 1 0,-1 0 0,0 0 0,0 0 0,-1 0 0,0 0 0,0 1 0,0-1-1,-1 1 1,1 0 0,-1 1 0,-9-7 0,5 5 9,0 1 0,0 0 0,-1 1 1,0-1-1,0 2 0,0 0 0,0 0 0,-1 1 0,1 0 0,-1 1 1,-15-1-1,-10 1 58,-1 1 1,1 2 0,0 1-1,-49 12 1,70-11-286,0 1 0,1 0 0,0 1 1,0 1-1,-19 11 0,24-12-462,1 0-1,-1 1 1,1 0-1,0 1 1,1 0 0,0 0-1,0 0 1,-9 16-1,-5 17-7323,6-7-1137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22.0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1867 0 4745,'0'0'8291,"-16"10"-6989,-27 17 1037,-45 39 0,-101 113 2704,-60 121-2866,200-240-1803,-2-2-1,-70 60 0,-13 13 378,-48 78 454,15-16-324,11-17 115,-173 172-157,237-253-703,259-270-7093,-83 71-2863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02.7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5249,'0'0'12931,"0"78"-15868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03.6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1176,'0'0'8866,"223"8"-9778,-189-8-1128,-9 0-1905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27.9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561 174 5193,'0'0'8243,"0"-15"-7543,-4-48-76,3 59-503,1 0-1,-1 0 0,1 1 0,-1-1 1,0 0-1,-1 1 0,1-1 0,-1 0 0,1 1 1,-1 0-1,0-1 0,0 1 0,0 0 1,-1 0-1,1 0 0,-1 1 0,0-1 0,0 0 1,0 1-1,0 0 0,0 0 0,0 0 1,-1 0-1,1 0 0,-4-1 0,-5-1 97,1 1-1,-1 1 0,0-1 1,0 2-1,-20-1 0,29 2-231,-16-1 75,-1 1 0,1 1 0,-25 4 0,36-4-50,-1 1 0,1 1 0,-1 0 0,1 0 0,0 0 0,0 1 0,0 1 0,1-1 0,-11 9 1,-2 4 56,0 1 1,1 1 0,1 1-1,1 0 1,0 1 0,-16 29-1,23-33 138,1 0 0,1 1 0,0 1 0,1-1-1,1 1 1,1 0 0,1 0 0,0 1 0,0 22-1,4-38-158,-2 23 276,2 0 0,4 40 0,-3-59-288,1 0 1,0 0-1,0 0 1,1 0-1,0 0 0,0 0 1,0-1-1,1 1 1,1-1-1,-1 0 1,1-1-1,8 10 0,-1-5-13,0 0 0,1-1 0,0 0 1,1-1-1,0-1 0,0 0 0,1-1 0,0 0 0,1-2 0,-1 1 0,1-2 0,19 3 0,16 1 25,1-3-1,79-1 1,-110-4-31,-1 0-1,1-2 1,-1 0-1,1-1 1,-1-2-1,0 0 1,30-11-1,-21 4 7,0-1 1,-2-2-1,0 0 1,36-27-1,-54 35-11,-1 0 1,0-1-1,0 0 0,-1 0 1,0-1-1,0 0 0,-1 0 1,0-1-1,0 0 0,-1 0 1,-1 0-1,0 0 0,0-1 1,-1 0-1,3-18 0,-2 5 20,-2 1 0,0-1 0,-2 0-1,0 1 1,-2-1 0,-6-33 0,5 45-13,0 0 1,-1 1 0,0 0-1,-1 0 1,0 0 0,-1 1-1,0-1 1,-1 2 0,0-1-1,0 1 1,-1 0 0,-1 0-1,1 1 1,-16-12 0,10 11 95,0 1 0,0 0 0,-1 1 0,0 0 0,0 1 0,0 1 0,-1 1 0,0 0 0,-23-3 1,1 4 140,1 1 1,0 1 0,-40 6-1,59-3-231,0 0 1,1 2-1,-1 0 0,1 1 0,0 1 0,0 1 0,0 0 0,1 1 0,0 1 0,1 0 0,0 1 0,0 1 0,-17 17 0,28-23-101,0 0 0,0 0 0,0 0 1,1 1-1,0-1 0,0 1 0,0 0 0,1 0 0,0 0 0,0 0 0,0 1 0,1-1 0,0 1 1,0-1-1,1 0 0,-1 8 0,2-13-74,-1-1-1,0 0 1,0 1 0,0-1 0,0 0-1,0 1 1,0-1 0,0 1 0,1-1 0,25 5-9737,-20-6 7509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0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80,'0'0'12992,"7"-3"-12373,4-2-479,-1 1 0,1 0 1,0 1-1,14-3 0,-23 6-95,0-1-1,1 1 1,-1-1 0,0 1-1,1 0 1,-1 0-1,0 0 1,1 0-1,-1 0 1,0 0-1,1 1 1,-1-1-1,0 1 1,0 0 0,0-1-1,1 1 1,-1 0-1,0 0 1,0 1-1,0-1 1,0 0-1,0 1 1,-1-1 0,1 1-1,0-1 1,-1 1-1,1 0 1,-1 0-1,0 0 1,1 0-1,0 2 1,3 11 395,-1 0-1,-1 1 1,0-1-1,1 31 1,-6 70 581,1-49-826,1 46-118,0-112 54,-5-30-13,3-5-405,1-1 0,2 0 0,1 1 1,2-1-1,15-63 0,-14 80 89,1 1 0,0 1 1,2-1-1,0 1 0,0 0 0,2 1 0,0 0 0,0 0 0,2 1 0,0 1 0,0 0 0,1 0 0,18-12 0,-25 20 124,1 1 0,0 0 1,-1 0-1,1 1 0,1 0 1,-1 0-1,0 1 0,1 0 0,-1 0 1,1 1-1,0 0 0,-1 0 0,16 1 1,-20 0 71,0 0 0,0 1-1,-1 0 1,1-1 0,0 1 0,0 0 0,-1 1 0,1-1 0,0 0 0,-1 1 0,1 0 0,-1-1 0,0 1 0,0 0 0,0 0 0,0 0 0,0 0 0,0 1 0,0-1-1,0 0 1,-1 1 0,0 0 0,1-1 0,-1 1 0,0 0 0,0-1 0,0 1 0,0 5 0,3 8 180,0 0-1,-2 1 1,2 28-1,-4 179 4295,0-222-4293,7-5-137,-1-5-86,-1 0-1,0 0 0,-1-1 0,0 1 1,0-1-1,-1 0 0,4-12 0,8-20-330,-1 6-282,2 2 0,2 0 0,0 1 0,37-47 0,-47 69 506,0 1 1,1 0-1,0 1 1,0-1-1,1 2 1,0-1-1,0 1 1,1 1-1,0 0 0,0 1 1,0 0-1,1 0 1,-1 1-1,1 1 1,0 0-1,0 0 1,19 0-1,-28 2 174,0 1 0,1-1 1,-1 1-1,0 0 0,0 0 0,0 0 0,1 1 0,-1-1 0,0 1 0,0 0 0,0 0 0,0 0 0,0 0 0,0 1 0,0-1 0,0 1 0,0 0 0,-1-1 0,1 1 0,-1 0 0,1 1 1,-1-1-1,0 0 0,0 1 0,0-1 0,0 1 0,0 0 0,-1-1 0,1 1 0,-1 0 0,1 0 0,-1 0 0,0 0 0,1 5 0,5 27 623,-2 0-1,-1 0 0,-1 1 1,-5 66-1,1-34-8,1 68-1148,0-136 456,0 0 1,0 1-1,0-1 0,0 0 1,0 1-1,0-1 1,0 0-1,1 0 0,-1 1 1,0-1-1,0 0 1,0 0-1,1 1 0,-1-1 1,0 0-1,0 0 1,0 1-1,1-1 0,-1 0 1,0 0-1,0 0 1,1 0-1,-1 1 0,0-1 1,1 0-1,-1 0 0,0 0 1,1 0-1,-1 0 1,0 0-1,0 0 0,1 0 1,-1 0-1,0 0 1,1 0-1,-1 0 0,0 0 1,1 0-1,-1 0 1,0 0-1,1 0 0,-1 0 1,0-1-1,0 1 0,1 0 1,-1 0-1,0 0 1,0 0-1,1-1 0,-1 1 1,0 0-1,0 0 1,1-1-1,-1 1 0,0 0 1,0 0-1,1-1 1,10-22-2896,3-16-1917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23.1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638 358 3745,'0'0'13255,"-5"-11"-12215,-2-5-818,1 0-1,0-1 1,-5-27 0,9 33-176,-1-1 1,0 1-1,-1 0 1,0 0-1,-1 0 0,0 0 1,-1 1-1,0 0 1,-1 0-1,0 0 1,0 1-1,-1 0 1,0 1-1,-16-14 0,12 14-22,-1-1 0,0 2 0,0-1-1,0 2 1,-1 0 0,0 0 0,0 2-1,0 0 1,0 0 0,-1 1 0,-18-1-1,19 3-18,0 0-1,0 0 0,0 2 1,0 0-1,-22 4 1,29-3-12,0 0 1,0 1-1,0 0 1,0 0 0,0 1-1,1-1 1,0 1-1,0 1 1,0-1-1,0 1 1,-10 11 0,3 0 0,1-1 1,0 2-1,1 0 1,1 0 0,1 1-1,0 0 1,1 1-1,-9 34 1,9-18 1,1-1 0,2 1-1,1 0 1,2 41 0,2-70 4,0 4-1,0 0 0,0 0 0,1 1 0,4 16 0,-4-24 2,0 0 1,0-1-1,0 1 0,1 0 0,-1-1 0,1 1 1,-1-1-1,1 0 0,0 1 0,0-1 0,0 0 1,0 0-1,0 0 0,1 0 0,-1-1 0,0 1 0,1-1 1,-1 1-1,1-1 0,5 2 0,4 0 19,1 0 0,-1 0-1,1-1 1,-1-1 0,1 0 0,0-1-1,-1-1 1,1 1 0,-1-2-1,1 0 1,-1 0 0,1-2-1,-1 1 1,0-1 0,0-1 0,-1 0-1,12-7 1,16-11-22,-1-2 0,-1-1 0,47-44 0,-46 36-733,-2-2-1,53-65 1,-71 77-480,-2 0 0,0-1 0,-2-1 0,0 0 1,-2-1-1,9-29 0,-8 5-2581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23.5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1109 6057,'0'0'11007,"23"-10"-9738,-21 9-1234,52-22 796,96-57 0,108-90-36,495-298-417,-528 358-150,336-115-1,-506 205-243,-46 18-31,-8 2-267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23.9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288 309 5265,'0'0'6425,"9"-35"-6208,30-114-72,-36 141-54,-1-1-1,0 0 1,0 1 0,-1-1-1,0 0 1,-1 0 0,-1-16-1,0 14 181,1 10-215,0 0 0,0-1 0,-1 1 0,1 0 0,0 0 0,-1 0 0,1 0 0,-1 0 0,1-1 0,-1 1 0,0 0-1,1 0 1,-1 0 0,0 1 0,0-1 0,1 0 0,-1 0 0,0 0 0,0 0 0,0 1 0,0-1 0,0 1 0,0-1 0,-1 0 0,1 1 0,0 0 0,0-1 0,0 1-1,-2-1 1,-41 0 1196,29 1-863,6 1-295,1 0 0,-1 1 0,1 0-1,-1 0 1,1 1 0,0 0-1,0 1 1,1-1 0,-1 2-1,1-1 1,0 1 0,0 0-1,0 0 1,0 1 0,1 0-1,0 0 1,0 0 0,-7 13-1,-2 0 107,2 2 0,0-1 0,2 2 0,0 0 0,-13 37 0,17-30-113,0 0 1,2 1-1,1 0 0,2-1 1,1 44-1,1-66-86,0-1 0,1 1-1,0 0 1,0-1 0,0 1 0,1-1 0,0 0 0,1 1-1,-1-1 1,1 0 0,0 0 0,1-1 0,-1 1 0,1-1-1,0 1 1,0-1 0,1 0 0,6 5 0,-4-5-3,1 1 0,0-1 1,0 0-1,1 0 0,0-1 0,-1 0 1,1-1-1,1 0 0,-1 0 0,0-1 1,1 0-1,12 0 0,-5 0 4,-1-2 0,32-2-1,-42 2 11,0-2 0,1 1 0,-1-1 0,0 0 0,0 0 0,0 0 1,-1-1-1,1 0 0,-1 0 0,9-7 0,-2 1-92,0-2 1,-1 1 0,0-1-1,-1-1 1,-1 0 0,1-1-1,-2 1 1,0-1-1,-1-1 1,0 0 0,-1 0-1,0 0 1,-1-1 0,-1 0-1,0 0 1,-1 0 0,1-24-1,-4 36-213,1 2 118,-1 0-1,0 1 1,0-1-1,0 0 1,0 0-1,0 1 1,0-1-1,0 0 1,0 0-1,0 1 1,0-1-1,0 0 1,0 1-1,-1-1 1,1 0-1,0 1 1,-1-1-1,1 0 1,0 1-1,-1-1 1,1 0-1,0 1 1,-1-1-1,1 1 1,-1-1-1,1 1 1,-1-1-1,0 1 1,1 0-1,-1-1 1,1 1-1,-1-1 1,0 1-1,1 0 1,-1 0-1,0-1 1,0 1-1,0 0 1,-29-1-6420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25.8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 2 5409,'0'0'5667,"-8"0"-4880,-19-1 457,53 2 2154,-12 1-3048,-1 0 0,0 1 0,0 1 0,0 0 0,0 0 0,-1 2 0,0-1 0,0 2 0,0-1 0,-1 2 0,0-1 0,0 2 0,-1-1 0,0 1 0,0 1 0,-1 0 0,14 20 0,-19-24-337,-1 1 1,-1-1-1,0 0 1,1 1-1,-2 0 1,1-1 0,-1 1-1,0 0 1,-1 0-1,1 8 1,-1-4-452,-1-1 1,0 1 0,0-1-1,-1 1 1,-1-1 0,-3 11-1,2-12-1138,-1 1-1,-1-1 1,-8 12-1,14-21 1562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29.0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399 169 12107,'0'0'19252,"-11"-10"-18063,-19-17-1079,-37-43-1,63 65-109,-1-1 0,0 1 0,0 1 0,0-1 0,-1 1 0,1-1 0,-1 2 0,0-1 0,0 1 0,-1 0 0,1 0 0,-1 0 0,1 1 0,-1 0 0,0 1 0,0-1 0,0 1 0,1 0 0,-1 1 0,-13 0 0,16 1 0,0-1 0,0 1 0,-1 0 0,1 0 0,0 1 0,1-1 0,-1 1 0,0 0 0,0 0 0,1 0 0,-1 0 0,1 0 0,-1 1 0,1 0 0,0 0 0,0 0 0,0 0 0,1 0 0,-1 0 0,-2 6 0,-5 7 0,1 1 0,0-1 0,-7 23 0,10-21 0,0 1 0,1 0 0,1-1 0,-2 31 0,2 79 0,4-115 0,0-10 0,0 0 0,0 0 1,1-1-1,-1 1 0,1 0 0,-1 0 0,1-1 0,0 1 1,0 0-1,0-1 0,1 1 0,-1-1 0,0 0 1,1 1-1,0-1 0,-1 0 0,1 0 0,0 0 0,3 2 1,-1 0-2,1-1 0,0-1 0,0 1 0,0-1 0,0 1 0,0-2 0,1 1 0,-1 0 0,7 0 0,10 1-4,1-2 0,-1 0-1,39-4 1,-51 2 5,0-1 0,-1-1 0,1 0 0,-1 0 0,0-1 0,0 0 0,0 0 0,-1-1 0,0 0 0,1-1 0,-2 0 0,1 0 0,-1-1 0,0 0 0,12-15 0,-9 10-23,0-1 0,-1-1 1,-1 1-1,0-1 0,-1 0 0,-1-1 1,0 0-1,-1 0 0,4-19 0,-7 23-4,-1 0-1,0 0 1,-2-14-1,1 5-353,-1 20 207,0-1 0,1 0 0,-1 1 0,0-1 0,0 0 0,0 1 0,0-1 0,0 1 0,0-1 0,0 1 0,0 0 0,0-1 0,0 1 0,0 0 0,0 0 0,0 0 0,0 0 0,0 0 0,0 0 0,0 0 0,0 0 0,0 0 0,0 0 0,0 0 0,-1 1 0,-2-1-1080,-31 4-8301,-7 17-3620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30.0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39 2889,'0'0'6885,"0"-7"-5815,0 1-2064,0-19 8546,0 39-5571,-11 384 4250,2-149-4654,5 233 1358,4-466-2736,0-16-192,0 0-1,0 1 1,0-1-1,0 0 1,0 0 0,0 1-1,0-1 1,0 0-1,0 1 1,0-1-1,0 0 1,0 0-1,0 1 1,-1-1 0,1 0-1,0 0 1,0 1-1,0-1 1,0 0-1,0 0 1,-1 1 0,1-1-1,0 0 1,0 0-1,0 0 1,-1 1-1,1-1 1,0 0 0,0 0-1,0 0 1,-1 0-1,1 0 1,0 0-1,-1 1 1,1-1-1,0 0 1,0 0 0,-1 0-1,1 0 1,0 0-1,0 0 1,-1 0-1,0 0 1,1 0-70,-1-1 1,0 1-1,1 0 0,-1-1 1,0 1-1,1-1 0,-1 1 1,0 0-1,1-1 0,-1 1 1,1-1-1,-1 0 1,1 1-1,-1-1 0,1 1 1,-1-1-1,1 0 0,0 1 1,-1-2-1,-5-22-4153,-3-11-5230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30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 5241,'0'0'9573,"45"0"-7990,139-1 61,-14-6 4097,97 7 845,-182 8-4187,76-9-2399,192 3 0,-137 24 0,-92-8 0,13 1 0,120 11 0,-165-30 0,-104 2-1073,0-1 0,0 1 0,-15 5 0,12-3-2141,-28 5-9452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31.8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 4297,'0'0'12659,"-1"21"-12190,-4 591 2474,6-467-5506,-1-196-1624,0-16-3030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32.1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78 8666,'0'0'8087,"51"-2"-6521,170-11-726,122-29-144,-241 26-669,-53 11-6,-47 5 286,12 440 3565,-4-13-3649,-10-423-299,0 1 0,-1-1-1,1 1 1,-1-1 0,0 0 0,0 1 0,0-1-1,-1 0 1,0 0 0,0 0 0,0 0-1,0 0 1,0 0 0,-1-1 0,1 1-1,-1-1 1,0 0 0,0 0 0,-5 4-1,5-5-224,-1 0-1,0 0 1,0 0-1,0-1 1,0 1-1,0-1 1,0 0-1,0 0 1,0 0-1,-1-1 1,1 1-1,0-1 1,-1 0-1,1-1 1,0 1-1,0-1 1,-1 1-1,-6-4 1,4 2-639,0-1 1,1 0-1,-1 0 1,1 0-1,0-1 1,-10-8 0,-38-34-6712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32.4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0 128 6777,'0'0'4097,"297"8"-2952,-205-8-633,-9-21-512,-15 1-208,-15-17-1881,-19 8-1480,-24 0-567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0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313 190 5561,'0'0'6580,"2"-19"-6406,1-63-98,-3 79-75,-1-1 1,1 0 0,-1 1-1,0-1 1,0 1 0,0-1-1,0 1 1,0 0 0,-1-1-1,0 1 1,1 0 0,-1 0-1,0 0 1,-1 0 0,1 0-1,0 1 1,-1-1 0,0 1-1,1-1 1,-1 1 0,0 0-1,0 0 1,-1 0 0,1 1-1,0-1 1,-4-1 0,-2 1 17,-1-1 1,1 1-1,-1 0 0,0 1 1,1 0-1,-1 1 0,-12 1 1,17 0-18,-1 0 1,1 0 0,0 1-1,-1 0 1,1 0 0,0 0-1,1 1 1,-1-1 0,0 1-1,1 0 1,-1 1 0,1-1-1,0 1 1,0 0 0,0 0 0,1 0-1,0 1 1,-1-1 0,-3 9-1,-5 8 15,1 0-1,1 0 0,-8 29 0,10-24 51,2 1 1,1 0-1,1 1 0,1-1 0,1 1 0,4 52 0,-2-78-69,1 1 0,-1-1 1,0 0-1,0 1 0,1-1 1,-1 0-1,1 1 0,0-1 0,0 0 1,0 0-1,0 0 0,0 0 1,0 0-1,0 0 0,1 0 0,-1 0 1,1 0-1,-1-1 0,1 1 1,0 0-1,2 1 0,0-2-11,-1 1 1,1-1-1,0 1 0,0-1 1,0 0-1,0-1 0,-1 1 1,1-1-1,0 0 0,0 0 1,0 0-1,4-1 0,-5 1-27,1-1 1,-1 0-1,0 0 1,0 0-1,-1 0 0,1-1 1,0 1-1,0-1 1,0 0-1,-1 0 0,1 0 1,-1 0-1,0 0 1,0 0-1,1-1 0,-1 1 1,-1-1-1,1 1 1,0-1-1,1-4 0,5-9-491,0 0 0,7-26 0,-9 24 117,5-14-343,14-38-1364,-23 65 1974,0 0-1,1 1 1,-1 0-1,1-1 1,0 1-1,0 0 1,1 0-1,-1 1 1,1-1-1,0 1 1,5-4-1,-4 5 159,-1 0 1,1 1-1,0 0 0,0 0 0,-1 0 0,1 0 1,0 1-1,0 0 0,0 0 0,0 0 0,6 2 1,8-1 399,-15-1-284,0 0 0,0 0 0,0 1 0,0 0 0,0 0 1,0 0-1,0 0 0,0 0 0,-1 1 0,1 0 0,-1 0 1,1 0-1,-1 0 0,0 0 0,1 1 0,2 3 0,3 3 210,-1 1-1,0 0 0,11 20 0,12 14-714,-21-33-913,0-9-1100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32.7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545 1 5657,'0'0'8330,"-44"259"-6978,39-198-624,-4-3-480,-1-5-216,-5 0-32,-4-12-1336,-15-4-1000,5-16-2049,9-17-256</inkml:trace>
  <inkml:trace contextRef="#ctx0" brushRef="#br0" timeOffset="1">263 231 3801,'0'0'7914,"-68"176"-7914,39-126-57,-35 19-1095,11-7-1064,4-9-1193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33.0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1 112 6977,'0'0'9411,"340"-4"-7395,-223-21-800,0 0-368,-15 5-312,-19-1-303,-30 9-233,-19 8-88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35.8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 58 3953,'0'0'10242,"-8"-1"-8100,-28-6 9228,44 7-9649,202-2 1737,254 5-3577,-215 23 119,13 0 0,407-25 0,-294-6 0,-375 5-11,0 0 1,1 0-1,-1 0 0,0 0 1,0 0-1,0 0 0,0 0 0,0 0 1,0 0-1,0 0 0,1 0 1,-1 0-1,0 0 0,0 0 1,0 0-1,0 0 0,0 0 1,0 0-1,0-1 0,1 1 0,-1 0 1,0 0-1,0 0 0,0 0 1,0 0-1,0 0 0,0 0 1,0 0-1,0-1 0,0 1 1,0 0-1,0 0 0,0 0 0,0 0 1,0 0-1,0 0 0,0-1 1,0 1-1,0 0 0,0 0 1,0 0-1,0 0 0,0 0 1,0 0-1,0-1 0,0 1 0,0 0 1,0 0-1,0 0 0,0 0 1,0 0-1,0 0 0,0 0 1,0-1-1,-6-22-3589,-1-8-5088,-2-8-4089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36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92 1720,'0'0'10088,"-7"-16"-7625,-25-60 6627,34 95-8079,1-1 0,1 1 0,1-1 0,0 0-1,1-1 1,1 1 0,13 21 0,1 8 72,148 407-847,-121-274-236,24 78 0,-53-201 0,3-1 0,42 78 0,-27-69 0,-38-108-76,-15-43-1797,1 24-3628,-5-9-6389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37.6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1388 111 88,'0'0'7952,"11"-17"-6930,51-77 14705,-62 109-15659,-1-8-2,0 0-1,0 0 0,0-1 0,-1 1 1,0 0-1,0-1 0,-1 1 1,0-1-1,-4 8 0,-41 58 1200,30-46-793,-271 332 2377,155-201-2352,-145 193 609,165-205-783,37-50-75,-4-3 1,-102 88-1,142-144-248,1 1 0,2 2 0,-55 74 0,91-112 0,2-8 0,5-14 0,8-6 0,1 0 0,1 0 0,1 1 0,39-45 0,-19 24 0,665-790-5,-427 557-304,-199 214 230,154-105 0,-199 153 78,15-11 21,-45 29 284,-12 8-155,-71 76-149,-59 53 0,141-136 0,-1 0 0,1-1 0,0 1 0,-1 0 0,1-1 0,-1 1 0,1 0 0,-1-1 0,1 0 0,-1 1 0,0-1 0,1 0 0,-1 0 0,1 0 0,-1 0 0,0 0 0,1 0 0,-4-1 0,-5 0 0,-8 4 2,0 0 0,1 2-1,-1 0 1,1 1 0,1 0 0,-1 1-1,1 1 1,0 1 0,-14 11 0,-3 2-57,2 2 0,0 1-1,-28 31 1,21-16-976,3 2 0,1 1 0,3 1-1,1 2 1,2 1 0,2 2 0,-27 73 0,-49 177-8425,85-245 6722,-33 98-5190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38.2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34 181 5577,'0'0'13095,"-5"-5"-11000,-18-14-384,17 14-407,7 4-1224,-1 0-1,1 0 1,-1 0-1,1 0 0,-1 0 1,1 1-1,-1-1 1,1 0-1,0 0 1,-1 1-1,1-1 0,0 0 1,0 1-1,0-1 1,-1 1-1,1-1 0,0 1 1,0-1-1,0 1 1,0 0-1,0-1 1,0 1-1,0 0 0,0 0 1,0 0-1,0-1 1,2 1-1,6-2 327,93-28 2264,117-18 0,114 13-1655,-246 31-1015,753-12 0,-788 20 31,0 2 0,70 18 0,-73-13-347,1-2-1,1-2 0,51 1 0,-170-8-12831,24 0 1680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39.0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 3089,'0'0'9684,"6"0"-8754,0 0-970,0 0 351,-1-1 1,0 1-1,1 0 0,-1 0 1,0 1-1,1-1 0,-1 1 1,0 1-1,0-1 1,1 1-1,-1 0 0,0 0 1,-1 0-1,1 1 0,0-1 1,-1 1-1,1 0 1,-1 1-1,0-1 0,5 6 1,119 183 3398,-66-94-2834,219 392 3175,-252-419-911,-4-5-2392,-9-23-735,1 0 1,29 48-1,-23-57-13,-15-22 0,0-1 0,-1 1 0,0 0 0,8 22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39.7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525 1 3921,'0'0'14586,"-28"12"-13071,-90 41-371,91-41-554,-1 1 1,1 2-1,1 1 1,1 1-1,0 1 1,-39 38-1,48-38-314,0 0 1,2 2-1,0 0 0,1 1 0,1 0 0,2 0 0,-17 46 1,18-37-73,1 0 1,2 1 0,1 0-1,1 1 1,2-1 0,1 0 0,7 61-1,-5-84-184,0 0 0,1 0-1,1 0 1,-1 0-1,1 0 1,0 0 0,1-1-1,0 1 1,0-1 0,1 0-1,0 0 1,0-1 0,0 1-1,1-1 1,0 0 0,0-1-1,1 0 1,-1 0 0,1 0-1,13 7 1,-2-4 77,-1 0 1,1 0 0,0-2-1,1 0 1,0-2-1,0 0 1,0-1 0,20 1-1,4-1 231,67-6-1,-90 1-300,-1-1 0,0 0 0,0-2 1,0 0-1,32-14 0,-26 7-16,0-1 0,0-2 0,-1 0 0,-1-2 0,-1-1 0,0 0 0,-2-1 0,0-2 0,27-34 0,-34 36-19,0-1 0,-1 0 0,-1-1 0,-1 0 0,0-1 0,-2 0 0,-1-1-1,-1 1 1,0-1 0,-2-1 0,3-42 0,-7-143 123,0 206-116,0 0 1,0 1-1,0-1 1,0 0-1,-1 1 1,0-1 0,1 0-1,-1 1 1,0-1-1,0 1 1,0-1-1,-1 1 1,1 0-1,-1-1 1,1 1 0,-1 0-1,0 0 1,0 0-1,0 0 1,0 0-1,0 1 1,0-1 0,0 1-1,0-1 1,-1 1-1,1 0 1,-1 0-1,1 0 1,-1 0-1,-3-1 1,-8-1-4,0 1 1,-1 0-1,1 1 1,-24 1 0,19 0 2,-30 0 14,12-1-161,1 1-1,0 2 1,-58 10 0,86-10-65,-57 12-2434,20-6-2923,0-3-7081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40.6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1696,'0'0'8509,"3"12"-7124,24 87 3087,-7 35 2747,3 17-3878,20 61-800,17 83 52,-36-200-2087,39 97-1,131 256-505,-134-320 0,-37-76 0,2-1 0,47 71 0,-83-140-2268,-6-10-5774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42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486 90 2393,'0'0'6814,"-6"-15"-5719,2 5-919,2 4-91,0 0 0,-1 1 0,0-1 0,0 0 0,-6-8 1,7 12-63,1 0 1,-1 1 0,0-1 0,0 0 0,1 1 0,-1-1-1,-1 1 1,1 0 0,0 0 0,0 0 0,0 0 0,-1 0 0,1 0-1,0 0 1,-1 1 0,1-1 0,-1 1 0,1 0 0,0-1-1,-1 1 1,-3 1 0,-3 1-2,0 0 0,0 0 0,1 1 0,-1 1 0,1-1 0,0 1 0,0 1 0,0-1 0,0 2 0,1-1 0,0 1 0,0 0 0,1 0 0,-10 12 0,-11 13 30,-40 66-1,65-95-44,-23 39 130,2 0 1,1 1-1,2 1 0,2 1 0,2 1 0,2 0 0,2 1 0,2 0 0,2 1 1,2 0-1,1 81 0,4-120-105,2 0 0,-1-1-1,1 1 1,1-1 0,-1 0 0,1 1 0,0-1-1,1 0 1,0 0 0,0 0 0,1 0 0,-1-1 0,1 1-1,1-1 1,-1 0 0,1 0 0,0-1 0,1 0-1,-1 1 1,1-2 0,0 1 0,0-1 0,0 1 0,1-2-1,0 1 1,-1-1 0,16 5 0,-1-2-3,1-1-1,0-1 1,1-1 0,-1-1 0,1-1 0,24-2 0,-34 1-14,16 0 4,0-2 1,-1-1-1,0-2 0,1-1 0,-2 0 0,1-2 1,-1-2-1,0 0 0,-1-2 0,0-1 1,37-25-1,-17 9-24,-2-3 0,76-70 1,-94 76-92,-1-1 0,-2-1 1,-1-1-1,-1-1 0,22-41 1,-36 57-60,0-1-1,-1 0 1,-1-1 0,0 1 0,-1-1 0,-1 0 0,0 0 0,0-18-1,-3 32 83,1 0-1,-1 0 0,0 0 0,-1 0 0,1 0 0,0 0 1,0 0-1,-1 0 0,1 0 0,-1 0 0,0 0 0,0 0 0,1 0 1,-1 0-1,0 1 0,0-1 0,-1 0 0,1 1 0,0-1 1,-1 1-1,1-1 0,-1 1 0,1 0 0,-1-1 0,1 1 0,-1 0 1,0 0-1,0 0 0,0 1 0,1-1 0,-1 0 0,0 0 1,-3 0-1,-7 0-534,1-1 0,-1 2 0,0-1 0,-23 3 0,4 0-662,-55 2-2543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0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1 144 3705</inkml:trace>
  <inkml:trace contextRef="#ctx0" brushRef="#br0" timeOffset="1">1 144 3705,'248'-144'1768,"-233"173"73,14 12 103,10 12 72,9 1-455,1 3-393,0-4-328,-1 1-344,1-13-248,-10-8-144,-5-5-104,-10-11-160,0-5-840,-9-12-1112,-5 0-1537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43.2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675 176 4113,'0'0'3386,"-42"-8"-2745,-134-23-164,157 27-341,0 1 0,-1 1 1,-24 0-1,27 2-5,9 1-71,-1 0-1,1 1 1,0 0 0,0 0 0,0 0 0,0 1 0,1 1 0,-1-1 0,1 1 0,-1 0 0,1 1-1,1 0 1,-1 0 0,1 0 0,-11 12 0,-6 8 298,0 2-1,-27 44 1,35-49-244,1 0 0,1 1 0,1 1 0,2 0 0,0 0 0,1 1 0,2 0 0,0 1 0,2 0 0,1 0 1,1 0-1,1 0 0,1 0 0,3 27 0,-1-44-109,1 0 1,-1 0 0,2 0-1,-1-1 1,1 1-1,1-1 1,-1 1-1,1-1 1,1 0 0,-1 0-1,1-1 1,10 12-1,-6-11-1,0 1 0,0-1 0,1 0 0,0-1 0,1 0 0,-1-1 0,1 0 0,16 5 0,4 0 3,1-2-1,-1-1 1,2-2-1,-1-1 0,1-2 1,37 0-1,-20-3 40,84-9 0,-110 5-41,0-1 0,-1 0-1,0-2 1,0-1 0,34-17-1,-32 12 6,0-2 0,-1-1 0,-1-1 0,-1-1 0,0-1 0,-1-1 0,-1 0 0,-1-2 1,-1 0-1,-1-1 0,-1-1 0,20-40 0,-18 27-1,-3-1 0,-1-1 0,-1 0 1,-2-1-1,-3 0 0,0 0 0,-3-1 0,1-46 1,-6 77-8,-1-117 17,1 124-18,0 1 1,0 0-1,0 0 0,0 0 1,-1 0-1,1 0 0,-1 0 1,1 0-1,-1 0 0,1 0 1,-1 0-1,0 0 0,0 0 1,0 1-1,0-1 0,-1 0 1,1 0-1,0 1 0,-1-1 1,1 1-1,-1 0 0,1-1 1,-1 1-1,0 0 0,1 0 1,-1 0-1,0 0 0,0 0 1,0 0-1,-4-1 0,5 2-26,0 0 1,-1 0-1,1 0 0,0 0 0,0 0 0,-1 0 0,1 1 0,0-1 0,0 0 1,-1 1-1,1-1 0,0 1 0,0-1 0,0 1 0,0-1 0,0 1 1,0 0-1,0 0 0,0 0 0,0-1 0,0 1 0,0 0 0,0 0 1,1 0-1,-1 0 0,0 0 0,1 1 0,-1-1 0,0 0 0,1 0 0,0 0 1,-1 0-1,1 1 0,0-1 0,-1 0 0,1 0 0,0 2 0,-2 9-465,0 0 0,1 1 0,1 11 0,-1-13-111,1 50-2964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43.7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476 2 4385,'0'0'8068,"-40"-1"-7754,-127 0-105,155 1-175,1 1-1,-1 0 1,1 0-1,-21 7 1,27-6-16,0 0 0,0 0 0,1 1 0,-1-1 0,1 1 0,-7 6 0,-1 1 15,-1 0 1,1 1-1,0 0 1,1 0 0,0 2-1,1-1 1,0 1 0,1 1-1,0-1 1,-7 18 0,11-20-7,1 0 1,0 1 0,0-1 0,2 0 0,-1 1 0,1 0 0,1 0 0,0-1 0,1 1 0,0 0 0,0 0 0,2 0 0,3 17 0,-3-23-12,1 1 0,0-1 0,0 1 0,1-1 0,-1 0 0,1 0 0,1-1 1,-1 1-1,1-1 0,0 0 0,0 0 0,0-1 0,1 1 0,0-1 0,0-1 0,0 1 0,0-1 0,1 0 0,7 3 0,4 1 14,0-1 0,1-1 0,-1 0 0,1-2 0,0 0 0,22 1 0,-35-4-31,11 1 13,1-1 0,-1-1 0,30-4 0,-41 4-14,0-1 0,-1 1 1,0-1-1,1 0 1,-1-1-1,0 1 0,0-1 1,0 0-1,-1-1 1,1 1-1,-1-1 0,0 0 1,0 0-1,0 0 1,6-8-1,0-4-484,-1-1-1,0-1 1,-1 1-1,-1-2 1,10-35-1,-9 25-1016,8-25-2329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51.6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405 163 1192,'0'0'974,"1"-13"-674,2-3-123,2-40 813,-5 55-964,0 0 0,0 1 1,-1-1-1,1 0 0,-1 0 0,1 1 1,0-1-1,-1 1 0,1-1 1,-1 0-1,1 1 0,-1-1 1,0 1-1,1-1 0,-1 1 0,1 0 1,-1-1-1,0 1 0,1-1 1,-1 1-1,0 0 0,0 0 0,1 0 1,-2-1-1,-25-5-51,16 3 72,5 0-13,1 1 1,0-1 0,0 0 0,0 0 0,0-1 0,-4-3 0,6 4 24,0 0 0,0 0 0,-1 1 0,1 0 0,-1 0 0,1 0 0,-1 0 0,0 0 0,1 1 1,-1-1-1,0 1 0,-8-1 0,5 1 210,-11-1 70,0 2 0,-19 0 0,34 0-294,-1 1 1,0-1 0,0 1-1,0 0 1,0 0 0,1 0-1,-1 0 1,1 1 0,-1-1-1,1 1 1,-1 0 0,1 0-1,0 0 1,0 1 0,-4 2-1,-10 5 3587,16-10-3515,0 0 0,0 1 0,1-1-1,-1 0 1,0 1 0,0-1 0,0 1-1,0-1 1,0 1 0,0-1 0,1 1-1,-1 0 1,0-1 0,0 1 0,1 0-1,-1 0 1,0-1 0,1 1 0,-1 0-1,0 2 1,-63 125-4755,35-81-971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52.7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260 261 1664,'0'0'1853,"-19"-13"-1413,-59-36-1,52 31 447,22 11-582,0-1-98,-5-4 282,0 1-1,1-1 1,0-1 0,1 1 0,1-1-1,0 0 1,1-1 0,0 1 0,-4-21-1,7 27-12,2 6-253,0 0 0,-1 1 0,1-1 0,-1 0 0,1 1 0,0-1 0,-1 1 0,1-1 0,-1 1 0,1-1 0,-1 1 0,1-1 0,-1 1 0,0-1 0,1 1 0,-1 0 0,0-1 0,1 1 0,-1 0 0,0 0 0,1-1 0,-1 1 0,0 0 0,1 0 0,-1 0 0,0 0 0,0 0 1,1 0-1,-1 0 0,0 0 0,0 0 0,1 0 0,-1 0 0,0 1 0,-6-1 1877,6 2-1961,0 0 1,0 0 0,0 0-1,0 0 1,1 0-1,-1 0 1,1 0 0,0 0-1,-1 0 1,1 0-1,0 0 1,0 0 0,0 0-1,1 0 1,0 4 0,-1 1 213,0 138 2543,-14 723 1978,7-189-3581,8-411-1169,-1-148-123,9 280 0,2-203 0,-6-231-436,-5-279-11805,0 173 2929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53.5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719 542 2457,'0'0'10138,"0"0"-9994,-1 0 0,1 0 0,0 0 0,-1 0 0,1 0 1,-1 0-1,1 0 0,-1 0 0,1 0 0,-5-4 1874,5 4-1874,0 0 1,0-1-1,0 1 0,-1 0 0,1-1 0,0 1 0,0-1 1,0 0-1,-25-59 1435,21 46-1289,-1 0-1,-1 1 1,0-1-1,-1 1 1,0 0-1,-12-14 1,7 13-147,-1 0 0,-1 1 1,0 0-1,-1 1 0,0 1 1,-1 0-1,0 2 0,0-1 0,-1 2 1,-1 0-1,1 1 0,-1 1 1,0 1-1,-1 0 0,1 1 0,-1 1 1,-26-1-1,38 5-113,1 0 0,-1 0 0,1 0 0,0 1 0,-1 0 0,1 0 0,0 0 0,0 1 1,0 0-1,1 0 0,-1 1 0,1 0 0,-1 0 0,1 0 0,1 0 0,-1 1 0,-4 5 0,-8 10 185,1 2 1,-26 43-1,22-30 30,2 0 1,2 1-1,1 1 0,2 0 1,1 1-1,2 1 1,2 0-1,1 0 0,3 0 1,1 1-1,2 52 1,2-84-239,1-1 0,-1 1 1,2-1-1,-1 1 1,1-1-1,0 0 1,0 0-1,1 0 1,0 0-1,0 0 1,1-1-1,0 0 1,0 0-1,0 0 0,1-1 1,-1 0-1,1 0 1,8 5-1,2 1 5,1 0 0,0-1 0,1-1 0,0 0 0,1-2 0,20 7 0,-8-7 2,0-2 0,1-1 0,-1-1 0,1-1 0,0-2 1,49-6-1,-60 2-1,0 0 1,0-1 0,-1-1-1,0-1 1,0-1 0,0-1-1,-1 0 1,-1-2 0,0 0-1,0-1 1,-1 0 0,0-2-1,21-22 1,-21 19 5,-2-1-1,0 0 1,-1-1-1,-1 0 1,0-1 0,-2-1-1,0 0 1,-2 0 0,0-1-1,-1 0 1,-1 0-1,4-26 1,-6 12 12,-2 1 0,-1-50 0,-3 65-11,-1 0 1,-1 1 0,0-1 0,-1 0 0,-13-33-1,-8-3-20,-3 2 0,-1 0 0,-46-59 0,69 104 0,-1 0-1,0 0 0,-14-13 1,18 20-1,-1-1 0,1 1 0,-1 0 0,1 0 0,-1 0 0,0 0 0,1 1 0,-1-1 0,0 1 0,0 0 0,0 0 0,-1 1 0,-5-1 0,0 1-14,0 0 0,0 1-1,0 0 1,0 1-1,0 0 1,0 0-1,0 1 1,1 1-1,0 0 1,-1 0-1,1 0 1,-15 11-1,2 2-32,0 1 0,0 0 0,-25 30 0,38-39-403,-1 0-1,2 1 0,-1 0 1,1 1-1,1 0 1,0 0-1,0 0 1,1 1-1,1 0 1,0 0-1,-7 25 1,-8 139-11625,20-175 12033,-6 81-6725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54.3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773 538 3513,'0'0'8479,"0"-36"-7428,-2-114-84,2 142-798,-1 1 0,1 0 0,-2 0 0,1 0 0,-5-14 1,5 19-59,0 0 1,0 1 0,0-1 0,0 0 0,-1 0 0,1 1 0,-1-1-1,1 1 1,-1-1 0,-3-1 0,-3-4 441,2 2-195,0 0 1,-1 1-1,1 1 1,-1-1-1,1 1 1,-1 0-1,0 0 1,0 1-1,0 0 1,-1 0-1,1 0 1,-13 0-1,-11 1 437,-54 3-1,49 0-617,20-1-150,1 1-1,0 1 1,0 1-1,0 0 1,0 1-1,0 1 1,1 0-1,0 1 1,1 0-1,-1 1 0,-15 12 1,2 1 35,1 1 0,1 1 0,1 2 0,-24 30 0,31-33 116,1 2-1,0 0 1,2 0-1,1 2 0,1-1 1,1 2-1,2 0 0,0 0 1,2 0-1,1 1 1,1 0-1,2 0 0,-1 55 1,4-78-158,0 0 1,0 0 0,1 0 0,0 0 0,0 0 0,0 0-1,0 0 1,1 0 0,0 0 0,0-1 0,0 1 0,0-1 0,1 1-1,0-1 1,6 8 0,-1-5 6,0 0 0,0-1 0,1 0-1,0 0 1,0-1 0,0 0 0,11 4 0,8 2 35,0-1 0,0-2 1,1-1-1,0-1 0,40 3 1,151-2 94,-197-7-144,25 0-13,0-3 0,0-1 0,-1-3 0,0-1 0,0-3 1,52-19-1,-70 19 7,-1-1 1,-1-1-1,0-2 0,-1-1 1,0-1-1,-2 0 1,0-3-1,-1 0 1,-1-1-1,35-42 1,-45 47 5,0-2 0,-1 1 0,-1-1 0,-1-1 0,-1 0 0,0 0 0,5-22 1,-6 12 14,-1 0 1,-2 0 0,0-1 0,-2-36 0,-2 55-17,0 0 0,-1 0 1,0 1-1,-1-1 0,0 0 1,0 1-1,-2-1 0,-3-9 0,3 12-7,0 1 0,-1-1 0,0 1 0,0 1 0,0-1 0,-1 1 0,0 0 0,0 0 0,-1 1 0,-11-9 0,1 4 15,0 0-1,0 1 0,-1 1 1,-1 0-1,1 1 1,-1 2-1,0-1 0,-25-2 1,-17 1-8,-81 1 0,-25-2-285,165 8 213,0 0 0,0 0 0,0 0 0,0-1 1,0 1-1,0-1 0,0 1 0,0-1 0,0 0 1,0 0-1,0 0 0,1 0 0,-1 0 0,0 0 0,1 0 1,-1 0-1,1-1 0,-1 1 0,1-1 0,-1 1 1,1-1-1,0 0 0,-2-2 0,2-1-491,0 0 1,-1-1-1,2 1 0,-1-1 1,1 1-1,-1-1 0,2-7 1,-1-3-1426,0-39-7034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55.2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99 122 2425,'0'0'5979,"-15"-21"-4676,-44-61 340,35 63 5110,24 20-6674,1 15 3439,-2-8-3306,1-1 173,1 1 0,0-1 0,0 0 0,0 1 1,1-1-1,0 0 0,0 0 0,1 0 0,0 0 0,0 0 0,0-1 0,1 1 0,0-1 0,1 0 0,-1 0 0,11 10 0,56 58 1716,-30-33-1365,-2 1 0,62 89 0,9 60-736,-60-98 0,69 93 0,35 1 0,32 46 0,-125-138 0,67 91 0,-106-160 0,0 0 0,2-1 0,0-2 0,46 34 0,145 78 0,-3-2 0,47 58 0,-184-130 0,87 92 0,-125-116 0,-31-52-312,13-32-2437,7-10-6741,3 1-5653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55.9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692 9 3505,'-2'1'20051,"-13"2"-18068,-72-3 973,-117 0-1761,186 1-1105,-1 0 0,1 1 0,0 1-1,0 0 1,0 2 0,0 0 0,0 1-1,1 1 1,0 0 0,1 2 0,-30 19-1,34-20-17,1 0-1,1 1 0,0 1 0,0-1 1,1 2-1,0-1 0,0 1 1,2 1-1,-1 0 0,1 0 0,1 0 1,0 1-1,1-1 0,0 2 0,1-1 1,-4 22-1,4 3 206,2 53-1,2-82-248,0-1-13,0 0 0,1 0 0,0 1 0,1-1 0,0 0 0,0 0 0,0 0 0,1-1 0,1 1-1,-1-1 1,1 1 0,7 9 0,-4-8-11,0-1-1,1 1 0,0-1 1,1-1-1,-1 1 1,1-1-1,1-1 0,12 7 1,0-2-6,1-1-1,0-1 1,1-1 0,0-2 0,0 0-1,1-1 1,42 2 0,-19-4 2,96-6 0,-124 1 0,-1-2 0,1 0 0,-1 0 0,0-2 0,0 0 0,-1-2 0,29-14 0,-24 8 0,-1-1 0,0 0 0,-1-1 0,-1-2 0,36-39 0,-47 47 0,-1 0 0,-1-1 0,0 0 0,0-1 0,-1 1 0,0-1 0,-1 0 0,-1-1 0,0 1 0,0-1 0,-1 0 0,-1 0 0,0 0 0,0-13 0,-2 19 0,1 1 0,-1-1 0,-1 1 0,1 0 0,-1-1 0,0 1 0,-1 0 0,1-1 0,-1 1 0,-1 0 0,1 0 0,-1 1 0,0-1 0,0 0 0,0 1 0,-1 0 0,0 0 0,0 0 0,-1 0 0,1 0 0,-1 1 0,-5-4 0,-13-9-22,-1 1 1,0 1-1,-1 1 1,0 2-1,-1 0 0,0 2 1,-1 1-1,-48-11 1,-76-3-2677,-2 11-5214,140 11 6868,-109-7-10881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56.9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73 3 2729,'0'0'6776,"-12"-1"-5864,-47-1 5951,58 3-6682,1 17 2147,12 16 150,-6-23-1794,1-1-1,0 0 0,1-1 0,0 1 0,0-1 0,18 13 0,64 41 1845,-59-43-1595,33 26 0,-19-4-457,-2 2 0,39 52 1,-47-53-503,2-2-1,1-1 1,47 38 0,-33-39 26,13 9 0,-2 3 0,97 103 0,-72-48 0,-40-47 0,1-2 0,99 87 0,16-18 0,-82-66 0,-2 3 0,77 82 0,-83-65 0,179 175 0,92 48 0,-339-298 0,-1-1 0,0 0 0,1 0 0,0-1 0,0 0 0,0 0 0,0 0 0,1-1 0,-1 0 0,1 0 0,-1-1 0,9 2 0,-14-3-7,-1-1 0,0 1 0,1 0 0,-1 0 1,0 0-1,0 0 0,1-1 0,-1 1 0,0 0 0,0 0 0,1-1 0,-1 1 0,0 0 0,0-1 1,1 1-1,-1 0 0,0 0 0,0-1 0,0 1 0,0 0 0,0-1 0,0 1 0,1 0 1,-1-1-1,0 1 0,0-1 0,0 1 0,0 0 0,0-1 0,0 1 0,0 0 0,0-1 0,-1 1 1,1 0-1,0-1 0,0 1 0,0 0 0,0-1 0,0 1 0,-1 0 0,1-1 0,0 1 1,0 0-1,0 0 0,-1-1 0,1 1 0,0 0 0,0 0 0,-1-1 0,1 1 0,0 0 1,-1 0-1,-25-27-3265,-11-5-6142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57.6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89 457 3457,'0'0'12234,"-14"-5"-9040,-45-12-316,59 17-2735,-1 0 0,0 0 0,0 0 0,1 0 0,-1 0 0,0-1 0,1 1-1,-1 0 1,0-1 0,1 1 0,-1 0 0,0-1 0,1 1 0,-1-1 0,0 1 0,1-1-1,-1 1 1,1-1 0,-1 1 0,1-1 0,0 0 0,-1 1 0,1-1 0,-1 0 0,1 1 0,0-1-1,0 0 1,-1-1 0,7-8 1017,-5 10-1071,8-7 333,1 1-1,0 0 1,0 1-1,0 0 0,1 1 1,0 0-1,15-4 0,9-3 221,16-7-89,1 4 0,61-11 0,112-5-614,11-3 61,16-16 0,310-48 0,-102 81 0,-51 6 0,-388 6 4,-19-1-11,-14-4-34,-35-9-1865,18 8-2727,-10-6-6572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07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0 4545,'0'0'4849,"-253"234"-4217,126-94-632,15-21-1664,15-16-4890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0:58.3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265 224 3465,'0'0'8560,"-16"-24"-6571,-51-76 212,42 71 264,25 29-2379,-1 0 0,1-1 1,0 1-1,-1 0 0,1 0 0,-1 0 1,1 0-1,-1-1 0,1 1 1,0 0-1,-1 0 0,1 0 1,-1 0-1,1 0 0,-1 0 1,1 0-1,-1 0 0,1 0 1,0 0-1,-1 0 0,1 1 0,-1-1 1,1 0-1,-1 0 0,0 1 1,-5 0 934,2 0-911,0-1 1,0 1 0,0 0 0,0 0 0,1 0 0,-1 1-1,0-1 1,1 1 0,-1 0 0,1 0 0,0 0-1,-1 0 1,1 1 0,0-1 0,0 1 0,1 0-1,-1 0 1,1 0 0,-1 0 0,1 0 0,0 1-1,-2 3 1,-5 11 25,0 0-1,1 1 0,-5 20 1,11-32 29,-5 21 175,1-1 0,2 2 0,1-1 0,1 0-1,1 0 1,4 32 0,-2-50-288,1 0 0,0 0 0,1 0-1,-1-1 1,2 1 0,0 0 0,0-1-1,0 0 1,1 0 0,1-1 0,-1 1-1,1-1 1,1 0 0,0-1 0,0 1 0,0-1-1,1-1 1,0 1 0,13 7 0,-5-4-18,0 0 0,1-2-1,0 0 1,0 0 0,1-2 0,0 0 0,0-1 0,0-1 0,35 3 0,-12-5 110,0-1 1,44-6-1,-65 2-75,0 0 0,0-2 0,-1 0-1,0-1 1,0-1 0,22-11 0,3-6 8,-2-1 0,69-54 0,-88 60-71,-1-1-1,-1-1 1,0-1 0,-2 0 0,31-48-1,-44 59 11,-1 1 0,1-1 0,-2 0 0,0 0 0,0-1 0,-1 1 0,0-1 0,-1 0 0,0 1 0,-1-1 0,-1 0 0,0-19 0,-2 25-25,1 0 0,-1 1 0,1-1-1,-1 1 1,-1-1 0,1 1 0,-1 0-1,0 0 1,0 0 0,-1 0-1,1 1 1,-1-1 0,0 1 0,0 0-1,-1 0 1,1 0 0,-1 1-1,0 0 1,0 0 0,-8-4 0,-12-5-184,0 1 1,-1 1 0,-27-6-1,42 13 84,-22-6-645,-1 1 0,0 2 0,-44-3 0,17 8-3102,1 6-3801,5 9-4979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02.3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594 967 5481,'0'0'3021,"14"-29"-2878,42-89 87,-36 77 262,-7 18 1371,-8 17-1337,-2 1 390,1 1 1,0-1-1,1 1 0,-1 0 1,1 0-1,7-4 0,7-3 860,35-15-1,-18 9-1173,-15 7-263,-1 0-1,-1-2 0,0-1 0,-1 0 0,33-31 1,-44 36-175,0 1 0,-1-1 1,0 0-1,0-1 0,-1 1 1,0-1-1,0 0 0,-1-1 0,0 1 1,-1-1-1,0 0 0,0 1 1,-1-1-1,-1-1 0,2-18 1,-3 5 122,0-4-48,-4-39 1,2 57-233,0 0 1,0 0 0,-1 1-1,0-1 1,0 1-1,-1 0 1,-9-15 0,5 10 9,-1 1 0,-1 0 0,0 1 0,-1 0 0,0 0 0,-1 1 0,0 0 0,-1 1 0,0 1 1,0 0-1,-1 1 0,0 0 0,0 1 0,-1 0 0,0 2 0,-1 0 0,1 0 0,-1 1 0,0 1 1,0 1-1,-26-1 0,5 1 70,0 2 1,0 1 0,-1 2 0,1 1 0,-54 15-1,46-7 17,10-3 89,-50 21-1,74-26-160,1 1 0,0 1 0,0-1 0,1 2 0,-1-1 0,1 2 0,1-1 0,-1 1 0,-7 9 0,0 6 38,0 1 1,1 0 0,1 1 0,1 1 0,-15 44-1,11-16 271,-20 104 1,29-95-59,3 1 1,3 69 0,2-98-125,0-24-126,1 0-1,0 0 1,1-1-1,-1 1 0,2 0 1,0-1-1,0 0 1,1 0-1,0 0 0,1 0 1,0 0-1,0-1 1,1 0-1,0 0 1,1-1-1,9 10 0,-6-8-10,1 0 0,1-2 0,0 1 0,0-1 0,0-1 0,1 0 0,0-1 0,1 0 0,-1-1 0,1-1 0,22 5 0,16-2 16,0-2 0,99-3 0,-81-3 46,-49 0-68,0-1 0,-1-1 0,0 0 1,0-2-1,0 0 0,22-10 0,2-3-14,64-37 0,-97 49-2,-1-1 0,0 0 0,0-1 0,0 0 0,-1-1 0,0 0 0,-1 0 0,0-1 0,11-17 0,-10 10 0,0 0 0,-1 0 0,0-1 0,-2-1 0,7-28 0,-3-10 0,-3 0 0,-2 0 0,-3-66 0,-2 112 0,-1 1 0,0 0 0,0 0 0,-1 0 0,0 0 0,-1 0 0,0 0 0,0 0 0,-1 1 0,-1-1 0,1 1 0,-2 0 0,1 1 0,-1-1 0,0 1 0,-11-11 0,8 11 0,0 1 0,-1-1 0,0 1 0,0 1 0,0 0 0,-1 1 0,0 0 0,0 0 0,0 1 0,0 1 0,-1-1 0,0 2 0,-22-3 0,-243 0 0,173 6-5,100-1-131,0 0-1,0 1 1,0-1 0,0 1 0,0 0 0,0 0 0,0 0 0,0 0-1,0 1 1,0 0 0,1-1 0,-1 1 0,0 1 0,1-1 0,0 0-1,-1 1 1,-2 3 0,-2 3-1406,2 0-1,-1 0 1,1 0-1,1 1 1,-5 10 0,-15 33-10825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03.9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10 208 1400,'0'0'2434,"2"-18"-2000,5-87 510,-6 47 4385,-11 35-3158,4 20-417,2 15 2589,7 622 4402,-1 2-5718,26-215-1920,-16-299-964,66 590 793,-73-662-936,-2-45-21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04.6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886 140 1152,'0'0'14727,"-20"-13"-13216,-68-43-377,71 46-767,-1 1 1,1 0-1,-2 1 0,1 1 1,-1 1-1,0 1 0,-24-4 1,2 4 607,-81 2-1,86 3-665,24 1-237,0 0 1,0 0-1,0 1 0,0 0 0,1 1 0,-1 1 1,1 0-1,-1 0 0,1 1 0,-15 9 1,11-4 0,-1 1 1,1 1 0,1 0 0,0 1 0,1 0 0,-14 20 0,8-9-9,2 2-1,1 0 1,1 1 0,2 0 0,0 1 0,2 1 0,1 0-1,-7 34 1,8-3 274,2 1-1,3 110 1,4-157-288,0-5 3,0 0-1,1 0 1,1 0-1,0 0 1,0 0-1,0 0 1,1-1 0,1 1-1,-1-1 1,1 0-1,1 0 1,-1 0 0,1 0-1,1-1 1,0 0-1,0 0 1,0 0-1,1-1 1,-1 0 0,2 0-1,-1-1 1,15 9-1,-4-4 38,-1 0 1,1-2-1,0 0 0,1-1 0,0-1 0,0 0 0,33 4 0,4-4 147,81-2 0,-101-6-184,0-2 1,0 0 0,0-3 0,0-1 0,-1-1 0,0-3 0,63-29 0,-40 12-37,-1-3 1,-2-2-1,83-68 1,-110 80-24,-2-2 1,0-1-1,-1-1 1,35-49-1,-52 64 13,-1 0 0,-1 0-1,0-1 1,0 1 0,-1-1 0,-1-1-1,0 1 1,-1-1 0,0 1 0,0-1 0,-2 0-1,0 0 1,0 0 0,-1 0 0,-1 0 0,-2-17-1,1 24-5,0 0-1,0 0 1,-1 0-1,0 0 1,0 0-1,0 0 0,-1 1 1,0 0-1,0-1 1,0 2-1,0-1 1,-1 0-1,-5-3 1,-11-9-21,-43-25 1,44 29-15,-112-64-581,115 69 187,0 1 0,0 0 0,0 1 0,-1 1 0,0 1 0,-24-4 0,38 8 140,0 0 1,0 0 0,0 0 0,1 0 0,-1 0 0,0 1-1,0 0 1,0 0 0,-3 1 0,3 0-381,1 0 0,-1 0 0,1 0 1,0 0-1,0 0 0,0 1 0,0 0 0,0-1 0,-3 6 1,-23 28-8004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05.6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0 392,'3'6'16112,"11"5"-14788,-3-2-539,-1 0 0,1 0-1,-2 1 1,1 0 0,14 23 0,-2 6 588,-2 1-1,19 57 1,-23-55-685,1 0 0,35 57 0,-19-52-198,3-2-1,79 78 0,-8-10 661,-33-19-208,-47-58-820,2-1 0,0-1 0,36 30 0,-63-63-122,-1 0 0,1 0 0,0 1 0,-1-1 0,0 1 0,1-1 0,-1 0 0,0 1 0,0 0 0,1-1 0,-1 1 0,-1 0 0,1 0 0,0 0 0,0-1 0,-1 1 0,2 4 0,1 7 0,20 30 0,-8-16 0,19 42 0,-34-64 0,-14-30-352,5 0-3125,3 5-4464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09.4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627 194 4329,'0'0'6836,"5"-29"2502,-1-56-3853,-4 82-5440,-1 0 0,0 1-1,1-1 1,-1 1 0,-1-1 0,1 0-1,0 1 1,-1 0 0,1-1 0,-1 1-1,1 0 1,-1 0 0,0 0 0,0 0-1,0 0 1,-4-3 0,0 1 102,0-1-1,-1 1 1,1 0 0,-1 1 0,-7-4 0,0 4 12,1 1 1,-1 0-1,1 1 1,-1 0-1,1 1 1,-22 2-1,-9 0 79,35-2-182,1 0 1,-1 0 0,1 1 0,0 0-1,-1 1 1,1 0 0,0 0 0,0 1-1,0 0 1,0 0 0,0 1 0,1 0-1,-1 0 1,1 0 0,0 1 0,1 1-1,-10 8 1,8-7-39,-16 16 140,-23 29 1,40-43-107,1 0 0,-1 1 0,2 0 1,-1 0-1,1 1 0,-6 20 0,-58 219 1142,55-195-880,-7 66 0,2 180-74,18-249-240,-1-33 0,2 0 0,0 1 0,1-1 0,1 1 0,0-1 0,11 35 0,-3-25 0,2-1 0,1 0 0,20 31 0,-25-48 0,-1-1 0,2 0 0,-1 0 0,2 0 0,-1-1 0,1 0 0,0-1 0,1 0 0,0-1 0,13 7 0,14 5 0,137 63 0,-156-77 0,1 0 0,-1-1 0,1-1 0,0-1 0,0-1 0,36-3 0,-15 2 0,-32-1 0,0 0 0,0 0 0,-1-1 0,1 0 0,-1 0 0,15-7 0,51-28 0,-53 26 0,-7 3 0,41-20 0,94-66 0,-134 83 0,-1-1 0,0-1 0,0 0 0,-2 0 0,1-2 0,-2 1 0,0-2 0,-1 1 0,0-1 0,11-28 0,-13 22 0,-1 0 0,-2 0 0,0-1 0,3-40 0,-5-93 0,-3 95 0,-2 35 0,-1 0 0,-1 0 0,-2 0 0,0 1 0,-2 0 0,0 0 0,-2 1 0,-1 0 0,0 0 0,-2 2 0,-17-25 0,14 26 0,-1 1 0,-1 1 0,-1 0 0,-28-22 0,-91-58 0,116 83 0,-2 0 0,0 0 0,-1 2 0,0 1 0,-1 1 0,0 1 0,-1 1 0,0 1 0,-1 2 0,1 1 0,-1 1 0,-1 1 0,-35 0 0,54 5 0,-1-1 0,1 1 0,0 1 0,0 0 0,0 0 0,0 1 0,0 1 0,0-1 0,1 2 0,-1-1 0,1 1 0,0 0 0,1 1 0,-16 14 0,10-9 0,2 1 0,0 1 0,0 0 0,1 0 0,1 1 0,0 1 0,1 0 0,1 0 0,0 1 0,1-1 0,-7 24 0,-1 13 0,2 1 0,-7 72 0,14-71 0,3 0 0,7 97 0,-3-143 0,1 0 0,-1-1 0,1 0 0,0 1 0,1-1 0,0 0 0,0 0 0,4 7 0,39 52 0,-19-28 0,-8-10 0,1-1 0,1-1 0,36 34 0,-47-51 0,0 0 0,0-2 0,1 1 0,-1-1 0,2 0 0,-1-1 0,1-1 0,0 0 0,0 0 0,1-1 0,-1-1 0,14 2 0,25 2 0,44 6 0,103 0 0,-152-11 0,32-2 0,-70 0 0,-1-1 0,0 0 0,1 0 0,-1-1 0,0 0 0,0 0 0,0-1 0,6-3 0,18-12 0,-1-2 0,0-1 0,47-44 0,-59 47 0,0-1 0,-2-1 0,0 0 0,-1-1 0,-1 0 0,13-28 0,-22 37 0,-1 0 0,0 0 0,-1 0 0,0 0 0,-1 0 0,1-16 0,-2-80 0,-2 57 0,0 29 0,-1-1 0,-1 1 0,-1 0 0,-1 0 0,-1 0 0,-11-27 0,-63-122 0,77 164 0,-7-12 0,-1-1 0,-1 2 0,-26-34 0,33 46 0,-1 0 0,0 0 0,-1 1 0,0-1 0,1 1 0,-2 1 0,1-1 0,0 2 0,-1-1 0,0 1 0,0 0 0,0 0 0,-11-2 0,-30-1 0,1 2 0,-88 5 0,54 0 0,73 0 0,0 0 0,1 1 0,-1 0 0,1 0 0,-1 1 0,1 0 0,0 1 0,0-1 0,1 2 0,-1-1 0,-7 6 0,-9 8 0,-41 39 0,41-32 0,2 0 0,0 2 0,2 0 0,-26 47 0,13-11 0,-29 78 0,55-116 0,1 0 0,1 0 0,1 1 0,1 0 0,1 0 0,1 0 0,4 30 0,-2 4 0,0-45 48,0 0 0,1 0 0,1 0 0,0 0 0,8 21 0,34 72-3812,-23-59-5176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10.9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 1 8010,'0'0'22762,"-4"7"-20767,4-6-1995,1 0 0,-1-1 0,1 1 0,-1-1 0,1 1 0,-1 0 0,0-1 0,1 1 0,-1 0 0,0 0 0,1-1 0,-1 1 0,0 0 0,0 0 0,0-1 0,0 1 0,0 0 0,0 0 0,0-1 0,0 1 0,0 0 0,0 0 0,-1 1 0,1 13 0,0-13-95,-1-1 0,1 1 0,-1 0-1,1 0 1,-1-1 0,0 1 0,1-1 0,-1 1 0,0-1 0,0 1 0,0-1-1,0 1 1,-3 1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12.3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41 130 4673,'0'0'14052,"-9"0"-11190,-23 0 6728,50 0-8000,379-23-1590,-177 5 0,362-23 0,-160 10 0,-303 21 0,285 4 0,-234 8 0,-35-2 0,-207 24 0,65-21 0,0 0 0,0 0 0,0 0 0,-8 7 0,-14 6 0,28-7-129,0 1-1974,1 1 1,0-1-1,1 1 1,0-1-1,1 1 1,0-1-1,1 0 0,7 19 1,6 5-5348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13.0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2714 33 4529,'0'0'15977,"-9"-5"-14218,-27-17-403,27 17-245,8 5-919,0 0-1,0 0 1,0 0-1,0 0 1,-1 0-1,1 0 1,0 1-1,0-1 1,0 0-1,0 1 1,0-1 0,0 1-1,0-1 1,0 1-1,0 0 1,0-1-1,1 1 1,-2 1-1,-57 102 1698,17-41-1262,-3-1-1,-2-3 1,-80 79 0,-229 183-627,-71 68 0,286-244 0,-126 170 0,173-184 0,-31 39 0,-430 554 0,533-695 0,-1 0 0,-1-2 0,-51 43 0,-92 55 0,131-102 33,28-18-619,26-17-1368,24-13-4334,9-10-5481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14.1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 53 1912,'0'0'13201,"-4"-9"-11094,-25-34 8986,28 66-8586,1-21-2962,0 379 2870,0 513-2513,0-853 183,3 16-85,15 85 0,-4-42 0,14 498 0,-23-538 0,-5-109-1104,0 8-4340,0-18-10237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1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83 1664,'0'0'2936,"-2"-12"-2368,-5-38 448,7 50-718,0-1-1,0 0 1,0 1-1,-1-1 1,1 0-1,0 0 1,0 1-1,-1-1 1,1 0-1,0 1 1,-1-1-1,1 0 1,0 1-1,-1-1 1,1 1-1,-1-1 1,1 1 0,-1-1-1,1 1 1,-2-1-1,14 1 1223,176-7 497,-182 7-1974,0 0 0,-1 1 0,1-1 0,0 1 1,0 0-1,-1 1 0,1 0 0,-1 0 0,1 0 1,-1 0-1,0 1 0,0 0 0,0 0 0,0 0 0,0 1 1,-1-1-1,7 7 0,-5-2 100,0 0 1,-1 0-1,0 0 1,0 0-1,0 1 0,-1 0 1,-1 0-1,1 0 0,3 17 1,-2 10 225,0-1-1,-3 1 1,-3 67 0,0-34-354,0-19-8,3 63-5,-2-112-6,0 1 0,1-1 0,-1 1 0,0-1 0,1 1 0,0-1 0,-1 1 0,1-1 0,0 1 1,-1-1-1,1 0 0,0 1 0,0-1 0,0 0 0,0 0 0,1 0 0,-1 0 0,0 0 0,0 0 0,2 1 0,1 0-1,-1 0-1,1-1 1,0 1 0,-1-1-1,1 0 1,0 0-1,0 0 1,4-1 0,5 1 24,-1-1 0,1 0 1,-1-1-1,18-4 0,-20 3-39,1-2 0,-1 0 0,0 0 0,0-1-1,-1 0 1,0 0 0,1-1 0,-2 0 0,1-1-1,-1 0 1,10-11 0,1-3-395,-1-1-1,-1 0 0,18-30 1,-27 37 192,0 0 1,-1-1-1,0 1 0,-1-2 1,-1 1-1,-1-1 1,3-18-1,-2-8 134,-1-69 0,-4 108 123,0 0 0,-1-1 1,1 1-1,-1 0 1,0 0-1,0 0 0,0-1 1,-4-6-1,4 9-49,0 0 1,0 0-1,0 0 1,-1 1-1,1-1 1,0 0-1,-1 1 1,0-1-1,1 1 1,-1 0-1,0 0 1,0-1-1,0 1 1,0 0-1,0 0 1,0 1-1,-3-2 1,3 1-1459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16.6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42 5081,'0'0'15285,"6"1"-13597,40 5 632,-1-2 0,80-2 0,-69-3-1842,219-11 875,-188 12 209,-81 0-1257,-6 2-300,-1 0-1,1 0 0,-1 0 0,0-1 0,0 1 1,0 0-1,1-1 0,-2 1 0,1 0 0,0-1 1,0 1-1,-3 1 0,-1 1-4,1-3 0,4 3 0,-1-4 0,0 1 0,0-1 0,-1 1 0,1-1 0,0 1 0,0-1 0,0 1 0,0-1 0,0 0 0,0 0 0,-1 1 0,1-1 0,0 0 0,0 0 0,0 0 0,-1-1 0,1 1 0,-2 0 0,3 0 0,0 0-53,-1-1 0,1 1 0,0 0 0,-1 0 1,1 0-1,0 0 0,-1-1 0,1 1 0,0 0 0,-1 0 0,1 0 0,0-1 1,-1 1-1,1 0 0,0-1 0,0 1 0,0 0 0,-1-1 0,1 1 0,0 0 1,0-1-1,0 1 0,0 0 0,-1-1 0,1 1 0,0-1 0,0 1 0,0 0 1,0-1-1,0 1 0,0 0 0,0-1 0,0 1 0,0-1 0,0 1 0,1 0 1,-1-1-1,0 1 0,0-1 0,0-26-10141,0-11-6007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23.5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8818,'0'0'11946,"43"33"-11473,-13-25-225,-1 9-248,19 36-1961,-9 0-2656,-5 1-2336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23.8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70 5025,'0'0'7466,"0"-70"-18813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17.6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415 251 6657,'0'0'11976,"6"-16"-9794,16-51 20,-20 62-1984,0 1 0,-1-1 0,0 0 0,0 1-1,-1-1 1,1 0 0,-1 0 0,0 1 0,0-1 0,0 0 0,-1 0 0,0 1 0,0-1 0,0 0-1,0 1 1,-1-1 0,0 1 0,0 0 0,0-1 0,0 1 0,-1 0 0,1 0 0,-1 0 0,0 1 0,0-1-1,-1 1 1,1-1 0,-1 1 0,-6-4 0,-1 1-190,1 1 1,0 1-1,-1 0 0,0 0 0,0 1 1,0 0-1,0 1 0,0 1 1,0-1-1,-19 2 0,23 0-67,-1 1-1,1 0 1,0 1 0,-1 0-1,1 0 1,0 0 0,0 1-1,0 0 1,0 0 0,1 1-1,-1 0 1,1 0 0,0 1-1,0-1 1,0 1 0,1 1-1,-7 7 1,-1 3 6,0 1-1,0 1 1,2 0 0,-18 39-1,18-31 18,1 0-1,1 1 1,1 0-1,2 0 1,1 1-1,1 0 0,1 0 1,2 0-1,3 52 1,-1-76 12,-1 0 0,1 1 0,0-1 0,0 0 0,1 0 0,-1 0 0,1 0 0,0 0 0,0 0 0,0-1 0,0 1 0,1-1 0,0 1 1,-1-1-1,1 0 0,1 0 0,-1 0 0,0 0 0,1-1 0,-1 1 0,1-1 0,0 0 0,-1 0 0,1 0 0,0-1 0,0 1 0,0-1 0,5 1 0,12 2 7,1 0-1,-1-2 1,1 0-1,29-3 1,-33 1-11,-9 0 4,0 0 0,0-1 0,0 0 0,0-1 0,0 0 0,0 0-1,0-1 1,-1 0 0,1 0 0,14-9 0,-13 5-34,0-1 0,0 0 0,-1 0 0,0-1 0,0 0 0,-1-1 0,10-13 0,71-119-3143,-3 5-3824,-29 61 201,-6 9-555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18.0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18 3969,'3'24'23754,"81"-23"-22099,327-14 1121,217-16-2163,-281 29-681,-312-1-11556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18.4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436 255 9506,'0'0'13847,"-4"-38"-13211,-17-116-70,20 151-537,1-1 0,-1 0-1,0 1 1,0-1 0,0 1 0,-1-1 0,1 1 0,-1-1 0,0 1 0,0 0 0,0 0 0,0 0 0,-1 0 0,-2-3 0,3 5-1,0 0 0,0 0 0,0 0 0,0 0-1,0 1 1,-1-1 0,1 0 0,0 1 0,0-1 0,-1 1 0,1 0-1,-4 0 1,-4 0 66,2-1-83,1 1 0,-1 0 0,1 0-1,-1 1 1,1 0 0,0 0 0,-1 1-1,1 0 1,0 0 0,0 1-1,0 0 1,0 0 0,1 1 0,-1-1-1,1 1 1,0 1 0,-8 7 0,-3 4-36,0 2 1,2 0 0,0 1 0,-14 25-1,11-16 5,2 1-1,0 0 0,2 1 0,-15 48 1,23-58-37,1 0 0,1 0 1,1 1-1,0-1 1,2 1-1,0-1 0,2 1 1,4 32-1,-5-50 47,2 1-1,-1-1 1,0 0-1,1 1 1,-1-1-1,1 0 1,0 0-1,0 0 1,0 0-1,1 0 1,-1-1-1,1 1 1,0-1-1,-1 1 1,1-1-1,0 0 1,0 0 0,0 0-1,1 0 1,-1-1-1,0 1 1,1-1-1,-1 0 1,1 0-1,-1 0 1,6 0-1,-1 0-19,0 1 0,0-2 0,0 1 1,1-1-1,-1-1 0,0 1 0,0-1 0,1-1 0,-1 1 0,14-6 0,-2-4-625,0-2 1,-1 0-1,-1-1 0,0 0 1,27-31-1,-26 27-920,28-28-4903,-15 8-1288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18.7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1827 0 9306,'0'0'9721,"-41"27"-7115,-2 0-2068,-30 19 691,-113 95 0,-286 295 4344,296-267-4119,-51 51-898,-225 280-1,381-413-400,-15 19-3144,89-128-5238,22-21 185,4-9-565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19.2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5033,'0'0'19907,"36"32"-17984,118 108-411,367 299 2649,-463-393-3979,573 420-133,-447-350-49,-44-30 0,-132-78-58,-7-7 23,0 0 1,0 0-1,0 0 0,0 0 1,0 0-1,0 0 0,0 0 0,1 0 1,-1 0-1,0-1 0,0 1 1,1 0-1,-1-1 0,0 1 1,1-1-1,-1 0 0,1 1 0,-1-1 1,0 0-1,1 0 0,-1 0 1,1 0-1,-1 0 0,1 0 1,-1 0-1,1 0 0,-1-1 0,3 0 1,-1 0-634,-1-1 1,0 1-1,1-1 1,-1 0-1,0 1 1,1-1-1,-1 0 0,0 0 1,0 0-1,-1-1 1,1 1-1,0 0 1,-1-1-1,1 1 1,-1-1-1,0 0 1,0 1-1,0-1 0,0-3 1,15-41-13140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19.6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0 7346,'0'0'13812,"-1"22"-11910,-3 267 4244,19 77-2732,52 103-3267,-62-423-364,-4-28-2432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20.2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 1 3545,'0'0'10341,"-6"37"-7398,-2 7-2056,0 6 385,2-1-1,0 85 1,9-49 837,20 105 0,3 66 444,-25 143-1406,-12-225-1725,-1-13-4375,12-132-255,6 45 0,6-32-4213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2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1355 4761,'0'0'10034,"292"-250"-9546,-185 126-216,15-15-200,4-1-72,-4 1 0,-15 12-120,-20 8-960,-4-13-560,-25 34-1297,-33 11-1512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16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1368,'0'0'11083,"-37"2"-10901,-114 11-3,146-13-162,0 0 0,1 1 1,-1 0-1,0 0 0,1 0 0,-1 1 0,1-1 0,0 1 0,-1 0 1,1 0-1,0 1 0,0-1 0,0 1 0,1 0 0,-1 0 1,1 0-1,-1 0 0,1 1 0,0-1 0,-4 7 0,-3 4 109,-1-1 36,1 1 1,0 1-1,1-1 1,1 2 0,0-1-1,1 1 1,1 0-1,0 0 1,2 1 0,-1-1-1,2 1 1,0 0 0,1 1-1,1-1 1,1 0-1,1 18 1,0-30-170,0-1 1,1 0-1,-1 0 0,1 0 1,0 0-1,0 0 0,0 0 1,1 0-1,-1-1 0,1 1 1,0-1-1,0 0 0,0 1 1,0-1-1,0-1 0,1 1 1,-1 0-1,1-1 0,0 0 1,0 0-1,0 0 0,7 2 1,5 2-78,0 0 1,0-1-1,1-1 1,27 4-1,-10-5-1311,-1-2 0,63-5 0,-90 3 820,0 0 0,-1 0 0,1 0-1,-1-1 1,11-5 0,16-15-3751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20.7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517 239 8610,'0'0'15803,"-16"-22"-15353,-7-12-358,-51-70 72,68 97-143,-1 0 0,0 1 0,-1-1 0,1 1 1,-1 1-1,0-1 0,-1 1 0,1 1 0,-1 0 1,0 0-1,0 1 0,0 0 0,-17-3 0,19 4 23,0 0 1,0 1-1,-1 1 0,1-1 0,0 1 0,-1 0 0,1 1 0,0 0 0,0 0 1,-1 0-1,1 1 0,0 0 0,0 0 0,1 1 0,-1 0 0,0 0 0,1 1 0,-12 8 1,7-1 60,1 0 1,0 1-1,0 0 1,1 1-1,1 0 1,0 1-1,0 0 1,2 0-1,-9 26 1,7-14 127,1 1 0,1 1 1,1-1-1,-1 45 0,5-52-132,0 1-1,2-1 1,0 0-1,1 0 1,6 25-1,-6-39-86,1 1-1,-1-1 1,1 1-1,1-1 1,-1 0-1,1 0 1,0 0-1,0-1 0,0 1 1,1-1-1,0 0 1,0 0-1,0-1 1,1 1-1,0-1 1,-1-1-1,2 1 1,9 4-1,2-2 5,1 0 0,0-2 0,0 0 1,0-1-1,0-1 0,1 0 0,-1-2 0,0 0 0,1-2 0,35-6 0,-38 3-18,-1 0 0,0-1-1,-1-1 1,30-17 0,54-43-48,-83 54-209,0 0 0,0 0 0,-2-2 1,1 0-1,-2 0 0,0-2 0,-1 1 1,-1-2-1,0 1 0,-2-1 0,0-1 0,-1 0 1,0 0-1,7-37 0,-9 34-1843,0 1 0,2-1-1,0 1 1,1 0 0,22-35 0,-1 6-4602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21.2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561 160 7730,'0'0'10906,"-38"-21"-9974,-124-64-62,156 81-780,-1 1 0,0 0 1,-1 0-1,1 0 0,-1 1 0,1 0 1,-1 1-1,0 0 0,1 0 1,-1 0-1,0 1 0,-14 1 0,-3 1 286,16-2-228,1 1 0,-1 0 0,1 1 0,0 0 0,0 0 0,0 0 0,0 1 0,0 0 0,0 1 0,1 0 0,0 0 0,-1 1 0,2 0 0,-1 0 0,0 0 0,1 1 0,0 0 0,1 0 0,-1 1 0,-5 9 0,2-3 41,1 1 0,0 0 1,1 0-1,1 1 0,0 0 1,1 0-1,1 1 1,0-1-1,1 1 0,-1 19 1,2-6 83,1 0-1,2-1 1,4 36 0,-3-54-214,0 1 0,0-1-1,1 0 1,1 0 0,0 0 0,0 0-1,1-1 1,0 0 0,0 0 0,1 0-1,13 15 1,-8-13-17,0-1 0,1 0-1,0 0 1,1-1 0,0-1-1,0 0 1,1-1 0,-1-1 0,2 0-1,27 8 1,-15-8-32,0-1 0,0-1-1,0-2 1,1-1 0,34-2 0,-53 0-14,1 0 0,-1 0 0,1-1 0,-1 0 0,0-1 0,1 0 0,-1 0 0,-1-1 0,1 0 0,0-1 0,-1 1 0,12-10 0,-11 6-4,-1 0 1,0-1 0,0 0-1,0 0 1,-1-1 0,0 0 0,-1 0-1,-1 0 1,6-13 0,0-6-494,-2-1 0,-1 0 0,-2-1 0,0 1 1,-2-1-1,-2-1 0,-1-33 0,0 47-566,-1-1 0,-1 1 0,-1-1-1,-1 1 1,0 0 0,-1 0 0,-1 0 0,-14-33-1,-27-22-4989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21.7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33 88 1912,'-32'-8'21439,"39"8"-20679,-3 0-99,53 0 1772,182-1 2848,321-22-5000,-361-1-281,77-6 0,-261 30-352,-10-1 412,1 0 1,0 1-1,-1 0 0,1 0 0,0 1 0,10 2 1,-15-3-219,0 1 1,0-1-1,0 1 0,-1-1 1,1 1-1,0-1 1,0 1-1,-1-1 1,1 1-1,0 0 1,0-1-1,-1 1 1,1 0-1,-1 0 1,1 0-1,-1-1 1,1 2-1,0 0-579,-1 0 0,1 0 0,-1 0 0,0 0-1,0 0 1,0 0 0,0 0 0,0 0 0,0 0 0,-1 4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27.12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0 202 6665,'0'0'7507,"0"4"-6696,0-3-685,0 1-1,1-1 1,-1 0-1,1 1 0,-1-1 1,0 0-1,1 1 1,0-1-1,-1 0 1,1 0-1,0 1 1,0-1-1,0 0 0,0 0 1,0 0-1,0 0 1,0 0-1,0 0 1,0 0-1,0-1 1,0 1-1,2 0 1,3 3 305,1-1 0,-1-1 1,1 1-1,12 2 0,8 0 1026,44 3-1,93-6 1197,-138-4-2458,0-1 0,-1-1 0,0-1 0,33-11 0,110-50-113,-60 14-2956,-102 49 1895,1 0 0,-1-1 0,-1 1 0,1-2 0,0 1 0,-1 0 0,0-1-1,0 0 1,0 0 0,-1-1 0,0 1 0,0-1 0,0 0 0,0 0 0,2-7-1,1-19-4351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27.4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102 0 6697,'0'0'9236,"-1"39"-8333,0-16-749,-2 48 408,3 0-1,10 74 1,10 390 3785,-20-449-3893,-25 308 637,-30-4-2732,52-371 1404,-8 27-2140,11-46 2267,0 1-1,0-1 0,0 1 0,-1-1 0,1 0 0,0 1 1,0-1-1,-1 1 0,1-1 0,0 1 0,-1-1 1,1 0-1,-1 1 0,1-1 0,0 0 0,-1 0 1,1 1-1,-1-1 0,1 0 0,-1 0 0,1 1 0,-1-1 1,1 0-1,-1 0 0,1 0 0,-1 0 0,1 0 1,-1 0-1,1 0 0,-1 0 0,1 0 0,-1 0 1,0 0-1,1 0 0,-1 0 0,1-1 0,-1 1 1,1 0-1,0 0 0,-1 0 0,1-1 0,-1 1 0,1 0 1,-1-1-1,1 1 0,0 0 0,-1-1 0,1 1 1,-1 0-1,1-1 0,0 1 0,0-1 0,-1 1 1,1-1-1,0 1 0,0-1 0,0 1 0,-1-1 0,1 1 1,0-1-1,0 1 0,0-1 0,0 1 0,0-1 1,0 0-1,-10-48-5614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27.7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224 1 5977,'0'0'3849,"-127"225"-3017,98-163-448,0-9-384,9-12-168,6-12-776,9-17-328,5-16 40,0-37-409,19-12-927</inkml:trace>
  <inkml:trace contextRef="#ctx0" brushRef="#br0" timeOffset="1">224 1 2016,'116'53'2089,"-81"-53"-329,-1 0 73,4 20-257,-3 5-360,-1-4-1024,14-13-192,-4-8-1704,-5 0-2777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28.0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117 6 8170,'0'0'8328,"41"-1"-7865,131-2-391,-166 2-96,1 1-1,-1 0 1,1 0-1,-1 0 1,0 1-1,1 0 1,-1 0-1,0 0 1,0 1-1,0 0 1,9 4 0,-13-4-10,-1 0 0,1-1 1,-1 1-1,0 0 0,0 0 1,0 0-1,0 0 0,0 0 1,-1 0-1,1 1 0,0-1 1,-1 0-1,0 0 0,1 0 1,-1 1-1,0-1 1,0 0-1,0 0 0,-1 3 1,1 10-45,0 6 5,0 0 1,-2 0 0,-1 0-1,0 0 1,-2 0 0,-9 27-1,-55 115 34,22-59 122,44-97-87,0 0-1,1 0 1,0 1 0,0-1 0,0 0-1,1 1 1,0-1 0,1 12-1,0-19-9,0 1-1,0-1 0,0 1 0,0-1 1,1 1-1,-1-1 0,0 1 0,0-1 1,0 0-1,1 1 0,-1-1 0,0 0 1,1 1-1,-1-1 0,0 0 1,1 1-1,-1-1 0,1 0 0,-1 1 1,0-1-1,1 0 0,-1 0 0,1 0 1,-1 0-1,1 1 0,-1-1 0,1 0 1,-1 0-1,0 0 0,1 0 0,-1 0 1,1 0-1,21 0-239,-15 0 95,266 0-585,-267 0 823,-1 0 0,0 0 0,1 0 0,-1 1 0,0 0-1,0 0 1,1 0 0,5 3 0,-9-3-42,0 0 0,0 1 0,-1-1 0,1 0 0,0 1 0,-1-1 0,1 1 0,-1 0 0,0-1 0,0 1 0,0 0 0,0 0 0,0 0 0,0 0 0,0 0 0,0 0 0,-1 0 0,1 0 1,-1 0-1,1 0 0,-1 4 0,2 7 48,0-1 1,-1 0 0,-1 0-1,0 1 1,-1-1 0,0 0-1,0 0 1,-2 0 0,1 0-1,-2 0 1,1 0 0,-2-1-1,1 1 1,-2-1 0,1 0-1,-9 11 1,0-4-182,-1-1 0,-1 0 1,0 0-1,-1-2 0,-1 0 0,0-1 0,-1-1 0,-1-1 1,0-1-1,-1 0 0,0-1 0,0-2 0,-1 0 1,0-1-1,0-1 0,-1-2 0,0 0 0,-29 1 1,46-5-78,0 0 1,-1 0 0,1-1 0,0 0 0,0 0 0,0-1 0,0 0 0,1 0 0,-1 0 0,0-1 0,1 1 0,0-1 0,-1-1 0,1 1 0,0-1 0,1 0 0,-1 0 0,1 0 0,0-1 0,-7-8 0,0-5-889,0 1 1,1-2-1,1 1 1,-13-40-1,-11-55-4612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28.3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 1 1872,'0'0'14716,"24"304"-13860,-24-194-552,0 1-248,0 0-56,0-8-544,-19-9-625,-5-16-351,9-25-808,5-28-1353</inkml:trace>
  <inkml:trace contextRef="#ctx0" brushRef="#br0" timeOffset="1">287 592 5537,'0'0'7938,"156"213"-7234,-112-163-704,0-9-560,-1-21-1561,-9-16-1815,-14-4-793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28.6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0 189 7130,'0'0'6945,"287"-41"-6425,-189 16-520,-1-4-920,-5-8-1633,-28 5-1239,-30 7-25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28.9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292 0 5697,'0'0'5297,"-53"234"-3624,28-131-665,-9-1-640,-5 1-368,0-1-72,5-11-1216,0-21-1377,15-25-1288,4-33-1680</inkml:trace>
  <inkml:trace contextRef="#ctx0" brushRef="#br0" timeOffset="1">258 427 6361,'0'0'9354,"248"230"-9906,-219-206-1232,-9-11-2609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16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6185,'0'0'7162,"346"21"-7162,-259-13-1304,-19-4-4474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29.2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45 1 9714,'0'0'6233,"-44"295"-3720,44-196-1321,0-1-1112,0-3-80,0-5-1192,0-12-1185,0-17 81,0-36-609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29.6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99 8210,'0'0'4409,"51"-14"-4323,164-42-99,-102 31-73,-45 22 17,-50 3 81,-15-1 36,0 1-1,1 0 0,-1 0 1,0 1-1,0-1 1,0 0-1,0 1 0,0 0 1,1 0-1,2 2 0,-4-2 50,-1 0 0,0 1-1,1-1 1,-1 1-1,0-1 1,0 1-1,0 0 1,0 0-1,0-1 1,0 1 0,0 0-1,-1 0 1,1 0-1,-1 0 1,1 0-1,-1 0 1,0 2-1,38 202 6494,27 103-4564,-59-286-2056,46 215 111,-42-180-1077,-2 0 1,-1 66-1,-7-121 769,1 1 0,-1-1 0,0 0 0,-1 1 0,1-1-1,-1 0 1,1 0 0,-1 1 0,0-1 0,0 0 0,0 0-1,0 0 1,-1 0 0,1 0 0,-3 3 0,1-4-158,1-1 1,-1 1 0,0 0-1,0-1 1,0 0 0,1 0 0,-1 0-1,0 0 1,-1 0 0,1 0-1,0-1 1,0 1 0,0-1 0,0 0-1,-4 0 1,-41 0-4992</inkml:trace>
  <inkml:trace contextRef="#ctx0" brushRef="#br0" timeOffset="1">10 427 9058,'0'0'5577,"273"-4"-5577,-215-8-648,-14-4-864,-10-34-1905,-15 9 120,-14-4-464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29.9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385 0 3553,'0'0'8778,"-97"304"-7018,68-202-480,0 1-856,-1-4-424,-9-9-224,5-12-904,0-21-600,-5-32-761,10-21-503,5-4-225</inkml:trace>
  <inkml:trace contextRef="#ctx0" brushRef="#br0" timeOffset="1">54 443 1808,'0'0'6594,"137"13"-8971,-147 32-543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30.1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1 214 4265,'0'0'8642,"345"-115"-8642,-218 66-1409,-16 0-3352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30.52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54 0 9922,'0'0'4148,"5"38"-3972,18 121-226,-21-143-121,2 0 0,0 0-1,1 0 1,9 21 0,0 3-1206,-9-33-1036,0-17 1337,2-24 540,-6 28 205,3-13 252,1 0 0,0 1-1,2-1 1,0 1 0,1 1 0,11-18 0,-15 27 314,2 0 1,-1 1 0,1-1-1,0 1 1,1 1-1,-1-1 1,1 1-1,0 1 1,1-1-1,0 1 1,0 0 0,0 1-1,0 0 1,17-6-1,-10 7 98,-1-1 0,2 2 0,-1 0 0,25 0 0,-39 3-336,0 0 0,-1-1 0,1 1 0,0 0 0,-1 0 1,1-1-1,-1 1 0,1 0 0,-1 0 0,1 0 0,-1 0 0,0 0 1,1 0-1,-1 0 0,0-1 0,0 1 0,0 0 0,0 0 1,0 0-1,0 0 0,0 0 0,0 0 0,0 0 0,0 0 0,0 0 1,-1 2-1,1 2-50,-1 2-19,0 1 0,0-1 0,-1 0 0,0 1 0,0-1 0,-1 0-1,0 0 1,0 0 0,-1 0 0,0-1 0,0 0 0,0 1 0,-10 10 0,-8 6-317,-48 40 0,61-55 260,-21 14-421,-13 13-991,39-22-1001,5 12 2900,0-14-331,-1-7 36,1 16 151,-2 0 1,0 1-1,-1-1 0,0-1 0,-11 36 1,-103 218-586,72-177-616,29-64-376,9-23-1446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30.8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6729,'0'0'6746,"170"229"-6746,-136-204-208,5-4-1176,-15-13-2121,-4-8-2016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31.1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176 223 4921,'0'0'9802,"267"-132"-9426,-199 112-376,-4 7-648,-1-7-1616,-19 3-1857,-15-3-152</inkml:trace>
  <inkml:trace contextRef="#ctx0" brushRef="#br0" timeOffset="1">419 124 5641,'0'0'3137,"-170"250"-1321,107-143-47,9-8-529,5-9-744,11-12-496,8-16-408,16-21-1288,43-82-8723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31.4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4009,'0'0'7641,"7"40"-6175,22 134-615,-23-124-657,-2 0-1,-5 72 1,0-45-187,2-14-85,1-27-860,-7 66 0,0-82-267,3-23 165,1-13 111,2-34 41,2 0-1,3 0 0,1 0 1,3 1-1,16-49 1,18-40-2208</inkml:trace>
  <inkml:trace contextRef="#ctx0" brushRef="#br0" timeOffset="1">1 0 2985,'248'41'2240,"-214"-53"97,10 4-593,9 8-272,1 0 17,4 20-689,-4 21-416,-1 5-384,-14 11-432,-10-4-1097,-29 25-831,0-16-913,-24-13 393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31.7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98 1 4617,'0'0'4649,"112"148"-8082,-142-95 49</inkml:trace>
  <inkml:trace contextRef="#ctx0" brushRef="#br0" timeOffset="1">0 379 3081,'0'0'8938,"176"-136"-10251,-74 50-735,-20 12-633,-13 8-935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32.0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9186,'0'0'6428,"24"16"-6331,71 52-135,-91-65 11,-1-1 0,0 1 1,-1 0-1,1 0 1,-1 0-1,1 0 0,-1 0 1,0 1-1,0-1 0,0 1 1,0 0-1,-1-1 0,0 1 1,1 0-1,-1 0 1,-1 0-1,1-1 0,-1 1 1,1 0-1,-1 0 0,0 0 1,0 0-1,-1 0 1,1 0-1,-2 4 0,0 14-11,1-10 61,0-1 0,-1 0 1,-1 1-1,1-1 0,-2 0 1,0 0-1,-8 16 0,7-16 52,0 0-1,1 0 1,0 0-1,1 1 1,0-1 0,1 1-1,-1 19 1,3-31-83,0 1-1,1-1 1,-1 1 0,1-1 0,-1 0 0,1 1 0,-1-1 0,1 1 0,-1-1 0,1 0-1,-1 1 1,1-1 0,-1 0 0,1 0 0,-1 1 0,1-1 0,0 0 0,-1 0 0,1 0-1,-1 0 1,1 0 0,0 0 0,-1 0 0,1 0 0,0 0 0,-1 0 0,1 0 0,-1 0-1,2 0 1,22-4-235,-17 2 142,-1-1-1,1-1 1,-1 1-1,0-1 1,0 0 0,-1 0-1,1-1 1,-1 1-1,0-1 1,0-1 0,0 1-1,-1-1 1,5-6-1,3-4-366,41-50-2637,-8 0-1251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1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4529,'0'0'8863,"6"-3"-8763,-3 1-67,1 1-1,0-1 1,0 0 0,0 1-1,0 0 1,0 0-1,0 0 1,0 0 0,0 1-1,0 0 1,0-1-1,0 2 1,0-1 0,0 0-1,0 1 1,0 0-1,1 0 1,-2 0 0,1 0-1,0 0 1,0 1-1,0 0 1,-1 0 0,1 0-1,-1 0 1,1 1 0,-1-1-1,0 1 1,0 0-1,0 0 1,0 0 0,-1 0-1,1 0 1,-1 1-1,0-1 1,0 1 0,2 4-1,7 17 671,-1 0 1,-1 1-1,-1 0 0,-2 0 0,6 50 0,0 139 1690,-11-143-2102,0 8-56,-2-35-182,2 0 1,2-1-1,11 52 0,-14-94-55,1 0 0,-1 1 0,1-1 0,-1 0 0,1 0 0,0 1 0,0-1 0,0 0 0,0 0 0,0 0 0,0 0 0,1 0 0,2 3 0,-1-4-5,-1 0 0,1 0 1,0 0-1,-1-1 0,1 1 0,0 0 0,0-1 0,-1 0 0,1 0 0,0 0 0,4 0 0,-4-1 17,1 1 0,0 0 0,-1-1-1,1 0 1,-1 0 0,1 0 0,-1-1 0,1 1-1,-1-1 1,0 1 0,0-1 0,0 0-1,0 0 1,0-1 0,3-2 0,5-7 51,0 1 1,12-19 0,-9 11-21,26-36-58,-3-2-1,-2-1 0,-3-2 1,44-117-1,-64 144-546,-2-1 0,-1 0 0,-2-1 0,-1 0-1,-2 0 1,-1-41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32.3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463 0 9298,'0'0'6721,"-112"226"-6553,49-127-168,-10 7-440,0 1-464,5-12-960,19-30-1921,25-36-192</inkml:trace>
  <inkml:trace contextRef="#ctx0" brushRef="#br0" timeOffset="1">292 374 4553,'0'0'11058,"292"4"-11922,-253 8-2016,-10 1-1929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32.7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7274,'0'0'6393,"0"226"-4785,0-152-920,0 4-688,5 20-504,0-20-2200,-5-16-3490</inkml:trace>
  <inkml:trace contextRef="#ctx0" brushRef="#br0" timeOffset="1">375 522 10770,'0'0'7730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33.7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97 1 6937,'0'0'20750,"-4"9"-19679,-2 9-799,0 0 1,2 0-1,0 1 0,-2 25 0,-3 91 718,5-63-654,-22 228 906,7-92-3407,11-80-7102,36-324-3298,-4 67 6692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34.0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96 6561,'0'0'10948,"47"-16"-9712,149-50-357,-186 63-783,1 0 1,0 0-1,0 1 0,0 1 1,0 0-1,22 0 0,-27 2-43,-1 0-1,0 1 1,0 0-1,0-1 1,0 2-1,0-1 1,0 0-1,-1 1 1,7 5-1,-5-4 42,0 1-1,0 0 1,-1 1 0,1-1-1,-1 1 1,-1 0-1,1 1 1,-1-1-1,0 1 1,0 0 0,-1-1-1,0 2 1,0-1-1,-1 0 1,0 1 0,0-1-1,-1 1 1,0-1-1,0 1 1,0 0 0,-2 14-1,0-7-34,-1-1 0,0 0 0,-1 1 0,0-1 0,-1 0 0,-1-1 0,0 1 0,-1-1 0,0 0-1,-16 23 1,-5 1-1230,-63 67-1,70-86-600,1 0 0,-2-1 0,0-1 0,-44 24 0,5-16-3706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34.3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42 7482,'0'0'6212,"43"-7"-5594,141-20-407,-160 24-192,-1 0-1,32 2 1,-37 1-120,-18 0 57,1 0 0,0 0-1,0 0 1,-1 0 0,1 0 0,0 0 0,0 1 0,-1-1 0,1 0 0,0 0 0,0 1-1,-1-1 1,1 0 0,0 1 0,-1-1 0,1 1 0,-1-1 0,1 1 0,0-1 0,-1 1 0,1-1-1,-1 1 1,1-1 0,-1 1 0,0 0 0,1-1 0,-1 1 0,1 0 0,-1-1 0,0 1-1,0 0 1,0 0 0,1-1 0,-1 1 0,0 0 0,0 0 0,0 1 0,0 0-58,0 1 1,-1 0 0,1 0 0,-1 0-1,1 0 1,-1 0 0,0-1 0,0 1-1,-2 4 1,-4 2-142,0 0 0,-1-1 0,1 1-1,-2-2 1,1 1 0,-1-1 0,-17 10-1,10-6 56,-32 24-119,4-6 373,2 2 1,-49 49-1,88-77 25,1-1 7,0 0 0,0-1 0,0 1 1,0 0-1,1 0 0,-1 0 0,1 0 0,-1 0 1,1 1-1,0-1 0,0 0 0,0 1 0,0-1 0,0 0 1,1 1-1,-1-1 0,0 4 0,1-6-71,0 1 0,0-1 0,1 1 0,-1-1 0,0 1 0,0-1 0,0 1-1,0-1 1,0 1 0,1-1 0,-1 1 0,0-1 0,1 0 0,-1 1 0,0-1 0,0 1 0,1-1 0,-1 0-1,1 1 1,-1-1 0,0 0 0,1 1 0,-1-1 0,1 0 0,-1 0 0,1 0 0,-1 1 0,1-1 0,-1 0 0,1 0-1,-1 0 1,1 0 0,-1 0 0,1 0 0,-1 0 0,1 0 0,-1 0 0,1 0 0,-1 0 0,1 0 0,-1 0 0,1 0-1,-1-1 1,0 1 0,1 0 0,0 0 0,7-1 116,16 2-7,-1-1 0,1-2 0,-1 0 0,1-2 0,-1-1-1,24-7 1,139-65-1512,-226 84-8507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34.6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0 550 7546,'0'0'7748,"46"-11"-7235,359-110 1125,-189 40-239,264-91 2109,-335 128-2358,210-36 0,-240 60-1736,-96 13-1221,-49-6-9810,-28 12 3592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34.9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234 189 2505,'0'0'14267,"-107"292"-12219,83-177-1104,-5 4-616,5-8-80,4-9-248,1-11-568,9-26-1360,10-24-993,0-61-5849,0-38 4553</inkml:trace>
  <inkml:trace contextRef="#ctx0" brushRef="#br0" timeOffset="1">419 1 4441,'0'0'5081,"20"250"-2961,-20-131-423,0 17-329,0-1 88,-5 0-431,-10 1-497,-4-9-528,4-12-304,1-20-1217,-6-30-591,-9-48-1065,5-17-1136,-1-5-1976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35.4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59 65 4841,'0'0'4458,"33"-14"-4363,9-3 8,49-14 1,-90 31-91,0-1 1,0 1 0,0 0-1,0-1 1,0 1 0,1 0 0,-1 0-1,0 0 1,0 0 0,0 0-1,0 0 1,0 0 0,0 0-1,0 1 1,1-1 0,-1 0-1,0 1 1,0-1 0,0 1 0,0-1-1,0 1 1,0-1 0,0 1-1,-1 0 1,1 0 0,0-1-1,0 1 1,0 0 0,-1 0-1,1 0 1,0 0 0,-1 0 0,1 0-1,-1 0 1,1 0 0,-1 0-1,1 0 1,-1 0 0,0 0-1,0 0 1,1 0 0,-1 0-1,0 0 1,0 2 0,0 4 117,0 0-1,-1 0 1,0 0 0,0 0 0,-3 8 0,3-11-47,-6 16 167,-1 0-1,-1-1 1,0 0-1,-2 0 1,0-1-1,-1-1 1,-16 19-1,-21 32 54,33-45-242,10-16-96,1 1 0,0 0 0,0 0 0,1 0 0,-4 10 0,7-15-510,10-5-1279,40-23 1883,10-4 244,-55 27-296,1 0 0,0 1 0,0-1 0,0 1 0,0 0 0,0 1 0,0-1 0,0 1 0,0 0 0,6 1 0,-10-1-13,-1 0 0,0 0 0,1 0 1,-1 1-1,0-1 0,1 0 0,-1 0 0,0 0 0,0 0 0,1 1 1,-1-1-1,0 0 0,1 0 0,-1 0 0,0 1 0,0-1 0,0 0 1,1 0-1,-1 1 0,0-1 0,0 0 0,0 1 0,0-1 0,1 0 0,-1 1 1,0-1-1,0 0 0,0 1 0,0-1 0,0 0 0,0 1 0,0-1 1,0 0-1,0 1 0,0-1 0,0 1 0,1 15-35,-1 1 0,-1-1 1,0 1-1,-1-1 0,-1 0 0,0 1 0,-1-2 1,-1 1-1,0 0 0,-1-1 0,-1 0 0,-13 21 1,-12 14 462,-2-1 0,-47 50 0,67-82-161,-12 19 1019,99-143-2404,98-112-1,-107 148 728,2 2 0,100-78 0,-129 117 575,2 3 0,81-45 0,-105 65-29,-1 0 0,2 1 0,-1 1 0,1 0 0,0 1 0,0 1 0,0 0 0,0 1 0,0 1 0,0 0 0,1 2 0,18 2 0,-31-3-116,-1 1 0,1 1 1,-1-1-1,1 0 0,-1 1 0,1 0 1,-1 0-1,0 0 0,0 0 0,0 0 0,0 0 1,-1 1-1,1 0 0,0-1 0,-1 1 1,0 0-1,0 0 0,0 0 0,0 1 0,0-1 1,-1 0-1,1 1 0,-1-1 0,0 1 1,0-1-1,1 5 0,1 10 48,0 1-1,-1 0 1,-2 35-1,0-40-65,-1 0 20,0 0 0,-2 1 0,0-1 0,0 0 0,-2 0 1,1-1-1,-2 1 0,0-1 0,0 0 0,-1-1 1,-1 1-1,0-2 0,-14 17 0,-7 5 74,-2-1 0,-1-1 0,-41 30 0,58-49-143,-20 16-77,-57 35 0,82-57-189,-1 0 0,1-1 0,-1-1 1,0 1-1,0-2 0,-1 0 0,1 0 0,-1-1 0,1 0 1,-21 0-1,27-2-33,1 0-1,-1 0 1,1-1 0,0 1 0,-1-1-1,1 0 1,0-1 0,-1 1 0,-3-2 0,4 0-163,0-1 0,0 1 1,0-1-1,1 1 1,0-1-1,0 0 0,-4-6 1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35.7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0 715 760,'0'0'12827,"307"-29"-11203,-249 62-439,-4 8-609,-6 4-576,-9-8-504,-10-4-1041,-19-21-911</inkml:trace>
  <inkml:trace contextRef="#ctx0" brushRef="#br0" timeOffset="1">550 337 5033,'0'0'8442,"321"-160"-7066,-209 119-696,0 4-336,-10 4-344,-24 8-8,-15 13-1256,-34 0-896,-14 3-1377,-15 1 168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36.0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375 1 6929,'0'0'4970,"-39"242"-3154,24-136-192,-9 9-624,0 9-607,-10 3-393,-10 8-697,-29 46-1607,10-33-2369,4-33-1416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1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3777,'0'0'9167,"-13"12"-8520,3-3-446,-1 1 72,1 0 0,0 0 0,1 1 0,0 0 0,0 1 0,-8 15 0,5-1 249,1 0 0,1 0 0,2 1 0,0 0 0,2 0-1,1 1 1,1 0 0,1 0 0,2 47 0,1-68-633,0 1 0,1-1 0,0 0 1,0 0-1,0 0 0,1 0 0,0 0 0,4 10 1,-4-13-136,0-1 0,0-1 1,0 1-1,0 0 1,0 0-1,0-1 1,1 1-1,-1-1 1,1 0-1,0 0 1,0 0-1,0 0 1,0 0-1,0 0 1,0-1-1,0 0 1,0 0-1,1 1 1,-1-2-1,5 2 0,-2-1-511,0 0 0,1 0 0,-1-1 0,0 0-1,1 0 1,-1-1 0,1 1 0,-1-1-1,6-2 1,-8 1 145,-1 0 0,0 0 0,0 0 0,0-1 0,0 1 0,4-6 0,-7 8 597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36.3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8882,'0'0'10690,"253"206"-10690,-199-169-520,-11 12-2217,-9-16-2032,-19-9-1328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36.6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44 153 12107,'0'0'10890,"-44"299"-9650,44-184-800,0-4-440,5-4-264,5-9-1176,-1-20-881,-9-24-1375</inkml:trace>
  <inkml:trace contextRef="#ctx0" brushRef="#br0" timeOffset="1">238 79 3745,'0'0'8446,"54"-10"-7720,172-30-385,-178 31-300,-16 3 16,0 0 0,0 2 0,41 1 0,-71 3-8,-1-1 0,1 1 0,-1 0 0,1 1 0,-1-1 0,0 0 0,1 0 1,-1 0-1,1 1 0,-1-1 0,0 1 0,1-1 0,-1 1 0,0 0 0,0-1 0,1 1 0,-1 0 0,0 0 0,0 0 1,0 0-1,0 0 0,0 0 0,0 0 0,0 0 0,0 0 0,-1 1 0,1-1 0,1 3 0,-1 1 327,0 0 1,0 0-1,-1 0 0,1 1 0,-1-1 0,-1 8 0,0 4 365,-2 156 5100,4 154-2153,5-287-3577,1 0 1,2-1 0,2 0 0,1 0 0,22 44 0,-19-47-308,0 2 1,-2 0 0,-2 0 0,-2 1 0,5 50 0,-12-73-512,-1 0 0,-1 0 1,-1 1-1,0-1 1,-1 0-1,-5 19 0,6-29 254,-1-1 0,0 0-1,-1 0 1,1-1 0,-1 1-1,0 0 1,0-1 0,0 0-1,-1 1 1,1-1 0,-1-1 0,0 1-1,0 0 1,-1-1 0,1 0-1,-1 0 1,1 0 0,-1-1-1,0 0 1,0 0 0,-8 3-1,2-3-1036,1 1 0,-1-2 0,-16 2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37.0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1 299 9570,'0'0'9522,"43"-15"-7840,2-1-1411,219-68 506,-214 71-877,49-14 207,-34 5-3485,-64 22 3080,0-1 0,0 1-1,0-1 1,-1 1 0,1-1 0,0 1 0,0-1 0,0-1-596,0 1 596,0 1 0,-1-1 0,1 0 0,-1 0 0,0 0 0,1 0 0,-1 1-1,0-1 1,1 0 0,-1 0 0,0 0 0,0-2 0,0-24-4910,-1 16 3795,1 9 1379,0-1 1,-1 0 0,1 1 0,-1-1 0,0 1 0,0-1 0,0 1-1,0-1 1,0 1 0,0-1 0,-1 1 0,1 0 0,-1 0-1,0 0 1,0 0 0,0 0 0,0 0 0,0 0 0,0 1-1,0-1 1,0 1 0,-3-2 0,-28-10 4165,-1 12 3590,34 2-7622,-1-1 0,1 0-1,-1 0 1,1 0-1,0 0 1,-1 0 0,1 0-1,-1 1 1,1-1-1,0 0 1,-1 0 0,1 0-1,0 1 1,-1-1-1,1 0 1,0 1 0,-1-1-1,1 0 1,0 1-1,0-1 1,0 0 0,-1 1-1,1-1 1,0 1-1,0-1 1,0 0 0,0 1-1,-1-1 1,1 1 0,0-1-1,0 1 1,-2 20 835,0-1 0,1 1 1,3 31-1,0 2-103,-2-3-546,-9 182-68,7-210-987,-2-1 0,0 0-1,-1-1 1,-2 1 0,0-1 0,-1 0-1,-1-1 1,-14 23 0,20-39 354,1 0 1,-1 0-1,0-1 1,0 1-1,-1-1 1,1 0-1,0 0 1,-1 0-1,0 0 0,0 0 1,-6 2-1,7-4 45,0 0 0,0 0-1,0 0 1,0 0-1,0-1 1,0 1-1,0-1 1,0 0-1,0 0 1,-1 0 0,1-1-1,0 1 1,0-1-1,0 1 1,0-1-1,0 0 1,-5-3 0,3 2-272,1-1 0,0 0 0,0 0 1,0 0-1,-5-7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37.3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326 1 4177,'0'0'9178,"5"168"-9434,-44-94-2089,0-12-1992</inkml:trace>
  <inkml:trace contextRef="#ctx0" brushRef="#br0" timeOffset="1">0 567 4193,'0'0'13411,"292"-41"-11491,-166 13-840,1-1-736,-10 4-288,-15 9-56,-20 8-1904,-23 4-2065,-25 4-2912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44.8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88 56 3473,'0'0'11886,"-15"0"-9763,-43 0-590,43 0-669,19 0-188,69-17 1987,-31 6-1412,0 2 1,82-6-1,-99 14-985,2-1-42,1 1 0,-1 2 1,0 0-1,0 2 1,0 1-1,46 13 1,-45-6-99,-1 2 0,0 1 0,-1 2 0,-1 0 1,0 2-1,43 40 0,-22-13 65,-3 2 0,50 70 0,-37-35-16,-3 3-1,71 156 1,47 191 75,-68-94-169,-19-55-45,-77-264-49,-4-12-17,0 0-1,-1 0 1,0 0-1,-1 0 0,1 1 1,-1 7-1,-5-24-3455,2 5 2940,-1 0 0,1 0-1,-1 1 1,0-1 0,0 1 0,0 0-1,0 0 1,-6-4 0,-8-10-1715,-29-31-4686,-6 2 157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45.1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1 145 3409,'0'0'14983,"31"44"-12759,102 152-675,-16 6 264,-97-164-1564,27 61 345,-31-60 155,3-1-1,45 70 1,-50-96 44,-14-12-757,1 0 0,-1 0 0,1 0 0,-1 0 0,1 0 0,-1 0 0,1 0 0,-1 0 0,0 0 0,1 0 0,-1 0 0,1 0-1,-1 0 1,1 0 0,-1 0 0,0-1 0,1 1 0,-1 0 0,1 0 0,-1-1 0,0 1 0,1 0 0,-1 0 0,1-1 0,1-2 105,0-1 1,0 1-1,0-1 1,0 1 0,-1-1-1,0 0 1,2-6 0,49-202 1030,16-56-2344,33-2-5171,-92 245 4979,33-82-8442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45.5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 0 10114,'0'1'22414,"0"0"-22406,0-1 0,0 1 0,0-1 0,0 0 0,-1 1 0,1-1 0,0 1 0,0-1 0,0 0 0,-1 1 0,1-1 0,0 0 0,-1 0-1,1 1 1,0-1 0,-1 0 0,1 1 0,0-1 0,-1 0 0,1 0 0,0 0 0,-1 0 0,1 1 0,-1-1 0,1 0 0,0 0 0,-1 0 0,1 0 0,-1 0 0,1 0-1,0 0 1,-2 0 0,-14-1-52,14 1 65,2 0-68,-1 1 0,1-1 0,0 0 0,-1 0 0,1 0 0,0 1 1,-1-1-1,1 0 0,0 1 0,-1-1 0,1 0 0,0 1 0,0-1 0,-1 0 0,1 1 0,0-1 0,0 0 0,0 1 0,0-1 0,0 1 1,-1-1-1,1 0 0,0 1 0,0-1 0,0 1 0,0-1 0,0 0 0,0 1 0,0-1 0,0 1 0,0-1 0,0 0 0,1 1 1,-1-1-1,0 1 0,0 27-11955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46.6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0 353 1320,'0'0'11576,"8"-8"-10281,4-3-1022,2 1-1,-1 1 0,1 0 1,1 1-1,0 0 1,0 1-1,0 1 1,20-5-1,-20 5-77,103-35 719,1 4 1,1 6-1,2 5 0,1 5 0,145-5 0,62 19 653,413 43-1,89 17 274,-743-53-1661,-19 2-13,-1-3-1,0-3 1,102-19 0,-43-3-28,110-28 1,-217 43-79,-21 11-54,0 0 0,1 0 0,-1 0 0,0-1 0,0 1 0,1 0 0,-1 0 0,0-1 0,0 1 0,1 0 0,-1-1 0,0 1 1,0 0-1,0-1 0,0 1 0,1 0 0,-1-1 0,0 1 0,0 0 0,0-1 0,0 1 0,0 0 0,0-1 0,0 1 0,0 0 0,0-1 0,0 1 0,0-1 0,0 1 0,0 0 0,0-1 1,0 1-1,-1 0 0,1-1 0,0 1 0,0 0 0,0-1 0,-1 1 0,1 0 0,0-1 0,0 1 0,0 0 0,-1 0 0,1-1 0,0 1 0,-1 0 0,1 0 0,0 0 0,-1-1 1,1 1-1,0 0 0,-1 0 0,1 0 0,0 0 0,-1 0 0,1 0 0,0 0 0,-1 0 0,1 0 0,0 0 0,-1 0 0,-20-7-153,1 1 0,-1 1 0,0 2 0,-1 0 0,1 1 0,-25 0-1,-131 9-3504,43 11-1973,2 6-2852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47.2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95 1 2737,'0'0'6108,"-16"54"-4533,-49 204-118,58-205-1038,2 0-1,3 100 0,60 598 2436,-13-245-1615,-37-314-958,5 42-90,-6-172-202,25 106-1,-31-162-12,0 2-100,1-1 1,0 0 0,0 1 0,0-1-1,1 0 1,0 0 0,1-1 0,-1 1 0,1-1-1,7 9 1,-10-14 72,-1 0 0,1-1-1,-1 1 1,1-1 0,0 0-1,-1 1 1,1-1 0,-1 1-1,1-1 1,0 0 0,-1 1-1,1-1 1,0 0 0,0 0-1,-1 0 1,1 1 0,0-1-1,-1 0 1,1 0 0,0 0 0,0 0-1,-1 0 1,1 0 0,0-1-1,0 1 1,-1 0 0,1 0-1,0 0 1,-1-1 0,2 0-1,0-1-65,1-1 0,-1 1 0,0-1 0,-1 0 0,1 0 0,0 0 0,-1 0 0,0 0 0,0 0 0,0 0 0,0 0 0,1-4-1,21-101-2554,11-113-1,-21 31-754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47.6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44 5289,'0'0'2651,"47"0"-1320,7-2-869,258 6 2036,547 9 438,-15-52-1856,-64 20-787,-754 19-291,-1 2 1,1 1 0,-1 0-1,0 2 1,0 1 0,36 14-1,-57-18 16,0 0-1,0 0 1,0 0 0,-1 1-1,1-1 1,-1 1-1,1 0 1,-1 0-1,0 0 1,0 0 0,-1 0-1,1 1 1,-1-1-1,1 1 1,-1 0-1,2 5 1,1 5 209,-1 0-1,0 0 1,2 25 0,-4-30-102,41 469 2844,-37 0-1722,-6-455-1182,-27 863 851,15-499-1423,12-383 478,0-2 10,0 18-725,4 35 0,-3-51 552,-1 0 0,1 0 0,0 0 0,0 0 0,1 0 0,-1 0 0,1-1 0,-1 1 0,1-1 0,0 1 0,1-1 0,-1 0 0,0 0 0,1 0 0,3 3 0,-1-3-273,-1-1 0,0-1 1,1 1-1,-1-1 1,1 0-1,0 0 1,0 0-1,-1 0 1,1-1-1,0 0 1,0 0-1,-1 0 0,1 0 1,0-1-1,0 0 1,-1 0-1,1 0 1,0-1-1,-1 0 1,5-2-1,-1-2-743,0-1 0,-1 0 0,0-1-1,12-15 1,-19 23 1202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18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6865,'0'0'8026,"219"21"-7874,-185-21-144,-10 0-8,-9 0-712,-6 0-1328,1 0-1561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47.9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1 210 1112,'0'0'13347,"282"-119"-12963,-200 107-216,-9 0-168,-9 8-48,-11-13-960,-14 1-1889,-24-13-2024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48.2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215 1 200,'0'0'8282,"-44"209"-6674,25-114 225,9 3-537,-5 1-624,5-5-360,6-8-208,-6-4-104,0-20 0,0-13-520,1-24-1064,-6-21-4002,-4-41 2338,-20-78 199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48.6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207 497 248,'0'0'2471,"-22"39"-1855,-72 123-102,55-104-152,7-28 115,12-13-193,36-51-1282,0 10 786,1 2-1,1-1 0,1 2 1,1 0-1,0 2 1,2 0-1,0 1 1,1 2-1,49-28 0,59-12 500,54-27 307,-183 81-631,1 1 1,0-1 0,-1 0-1,1 0 1,-1 0 0,0 0 0,1-1-1,-1 1 1,0-1 0,0 1-1,-1-1 1,1 0 0,-1 0 0,1 1-1,-1-1 1,0 0 0,1-5-1,1-3-372,-2-1 0,1 1 0,-1-19 0,1-11 173,1 23 208,0 1 0,1 0 0,1 0 0,0 0-1,2 1 1,11-23 0,-13 30 291,0 0-1,1 0 0,0 1 0,1 0 0,-1 0 0,2 1 0,-1 0 0,1 0 1,0 0-1,0 1 0,1 1 0,12-8 0,-20 13-174,0-1-1,0 0 0,-1 1 1,1-1-1,0 1 1,0-1-1,0 1 1,0 0-1,0-1 1,-1 1-1,1 0 1,0 0-1,0-1 0,0 1 1,0 0-1,0 0 1,0 0-1,0 0 1,0 0-1,0 0 1,0 1-1,0-1 1,0 0-1,0 0 1,0 1-1,0-1 0,0 0 1,0 1-1,-1-1 1,1 1-1,0-1 1,1 2-1,-1 1 125,0-1 0,0 1 0,-1 0 0,1-1-1,-1 1 1,1 0 0,-1 0 0,0-1 0,0 5 0,0 9-444,0-10 249,1-1 0,0 1-1,0-1 1,0 1 0,1-1-1,0 0 1,0 0 0,0 0 0,1 0-1,-1 0 1,1 0 0,0-1-1,1 1 1,-1-1 0,6 5 0,3 1-22,0 0 1,1-1 0,27 15 0,-26-17 3,0 1-1,-1 1 1,0 0 0,20 20-1,-19-13 59,-1 1 0,-1 1 0,-1 0 0,10 21 0,-12-21 49,1 0 0,1-1 0,1 0 0,0 0-1,15 15 1,62 39-144,-87-70 13,0 1-1,0 0 1,0 0 0,0 0 0,-1 0 0,1 0 0,-1 0 0,1 0 0,-1 0 0,0 0 0,0 1 0,0-1-1,0 0 1,0 1 0,-1-1 0,1 1 0,-1-1 0,1 1 0,-1 0 0,0-1 0,0 1 0,0-1 0,-1 1-1,1-1 1,0 1 0,-1-1 0,0 1 0,1-1 0,-1 1 0,0-1 0,0 0 0,-2 3 0,-2 3 17,0 0 1,-1 0 0,0-1 0,0 0 0,0 0 0,-1-1-1,-11 9 1,-152 110 25,131-100 0,0-2-1,-68 30 1,97-49-93,-1 0 0,0-1 1,1-1-1,-1 0 0,0 0 1,-1-1-1,-15 0 0,24-1-37,0 0-1,0 0 0,0-1 0,0 1 1,0-1-1,0 1 0,0-1 0,0 0 0,1 0 1,-1-1-1,0 1 0,0-1 0,1 1 1,-1-1-1,1 0 0,-1 0 0,-3-4 1,1 0-193,0-1 1,0 0 0,1 0 0,-7-14-1,3 4-315,-37-80-2741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48.9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 1 1728,'0'0'7347,"-3"41"-5901,-3 18-1002,-9 177 799,15 37-723,-1-270-689,2 1 0,-1 0 0,0-1 0,1 1 0,-1-1 0,1 1 0,0-1 0,0 1 0,3 5 0,-3-8 64,-1-1 0,1 1-1,-1 0 1,1-1-1,0 1 1,0 0-1,-1-1 1,1 1 0,0-1-1,0 1 1,0-1-1,0 1 1,0-1-1,-1 1 1,1-1 0,0 0-1,0 0 1,0 1-1,0-1 1,0 0 0,0 0-1,0 0 1,0 0-1,0 0 1,0 0-1,0-1 1,0 1 0,0 0-1,0 0 1,0-1-1,0 1 1,0 0-1,-1-1 1,1 1 0,0-1-1,0 1 1,0-1-1,-1 0 1,2-1-1,3-2-59,-1 0 0,1 0 0,-1-1 0,-1 0 0,1 0 0,-1 0 0,1-1 0,-2 1 0,5-10 0,1-1-108,12-24-252,-11 19 287,2 0-1,0 1 1,15-20 0,-22 35 269,-1 1 0,1 0 1,-1 0-1,1 0 0,0 0 0,1 1 0,-1 0 1,1 0-1,-1 0 0,1 0 0,0 1 0,0 0 1,0 0-1,0 0 0,0 0 0,1 1 0,-1 0 1,6-1-1,-6 2 75,-1 0 0,0 1 0,0-1-1,0 1 1,0 0 0,0 0 0,0 0 0,0 0 0,0 1 0,-1-1 0,1 1 0,0 0-1,-1 0 1,0 1 0,1-1 0,-1 1 0,0 0 0,0-1 0,0 1 0,3 5 0,4 6 282,-1 1 0,0-1 0,11 27 1,-11-21-92,8 13 85,1 0 0,40 54 0,-55-83-413,-1-1-1,1 0 1,1 0 0,-1 0 0,0 0 0,1-1 0,-1 1 0,1-1 0,6 2 0,-8-3-142,0 0 0,0 0 0,0-1 0,0 1 0,0-1 0,0 1 0,0-1 0,1 0 0,-1 0 1,0 0-1,0 0 0,0 0 0,0-1 0,1 1 0,-1-1 0,0 1 0,0-1 0,0 0 0,0 0 0,4-2 0,14-21-3685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49.2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1 164 1952,'0'0'6194,"297"-86"-6074,-254 66-120,-14-1-240,-14 5-945,-15-5-1591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49.5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278 0 744,'0'0'7466,"-93"255"-6122,69-165-168,5 0-712,4 5-344,-4-1-120,-15 21-1328,-5-33-1721,5-24-303</inkml:trace>
  <inkml:trace contextRef="#ctx0" brushRef="#br0" timeOffset="1">181 559 16,'0'0'9890,"214"180"-9890,-171-180-608,-9 0-1120,-9-8-1201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49.8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 0 2008,'0'0'6226,"-29"234"-5026,29-144 168,0 13-704,0 0-415,0-9-201,0-8 32,5-20-80,4-21-553,-4-29-1015,-5-40-3369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50.1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 29 1864,'0'0'7821,"47"-4"-7612,150-15-124,-90 13-66,-84 7-15,-19-1-2,0-1 0,0 2 1,0-1-1,0 0 0,0 1 0,0 0 0,0 0 1,7 3-1,-9-3 12,0 0 0,0 1 0,-1-1-1,1 1 1,0-1 0,-1 1 0,0 0 0,1-1 0,-1 1 0,0 0 0,0 0 0,0 0 0,0 0 0,0 0 0,0 0-1,-1 0 1,1 0 0,0 3 0,5 30 679,-1 1-1,1 57 1,-1-12-14,26 136 324,-17-136-1011,8 158 0,-21-235-178,-1 0 1,0 0 0,0 0-1,0 0 1,0 1-1,-1-1 1,1 0 0,-1 0-1,0 0 1,-1 0 0,1 0-1,-1 0 1,1-1-1,-1 1 1,0 0 0,0-1-1,-1 1 1,1-1 0,-1 0-1,0 0 1,-4 4-1,-39 17-4388</inkml:trace>
  <inkml:trace contextRef="#ctx0" brushRef="#br0" timeOffset="1">0 395 6697,'0'0'6178,"297"-62"-6178,-258 58-744,-10 0-2593,-19-8-1632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50.4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628 0 1952,'0'0'6402,"-112"210"-5402,88-141 16,5-3-600,-1-8-256,1-5-160,4-4-40,0-16-1072,11-25-896,-6-24-601,5-38-2032</inkml:trace>
  <inkml:trace contextRef="#ctx0" brushRef="#br0" timeOffset="1">434 271 376,'0'0'9818,"-287"238"-9818,214-176-1624,0-13-2705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1:50.8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1 173 160,'0'0'10794,"253"-5"-8921,-166-19-377,6-5-888,19-12-608,-30 4-1160,-18 0-5706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1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4817,'214'-168'3001,"-229"205"-1529,1 8 392,4 13-55,5 3-425,5-3-136,0-1 1,0-8-305,0-7-480,0-10-376,15-7-88,-6-13-352,6-4-872,5-3-873,9-5-791,-5 0-1337,0-25-1065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19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3209,'0'0'17046,"0"6"-14653,0 15-1486,-2 23-11,3 0 0,2-1 1,2 1-1,13 59 1,47 116 242,67 287 485,-110-358-1028,6 300 0,-27-432-605,-2 18 53,1-33-54,-1 0 0,1 0 0,0 0 0,0 0 0,-1-1 0,1 1 0,0 0 0,-1 0-1,1 0 1,-1-1 0,1 1 0,-1 0 0,0 0 0,1-1 0,-1 1 0,0-1 0,1 1 0,-1-1 0,0 1 0,0-1 0,1 1 0,-1-1 0,0 1 0,0-1 0,0 0 0,0 1 0,1-1 0,-1 0-1,-2 0 1,2 0-91,0 0-1,0 0 0,0 0 0,1 0 0,-1 0 0,0-1 0,0 1 0,0 0 0,0-1 0,0 1 0,0-1 1,0 1-1,0-1 0,0 1 0,1-1 0,-1 1 0,0-1 0,0 0 0,1 1 0,-1-1 0,0 0 0,1 0 1,-1 0-1,1 1 0,-1-1 0,1 0 0,0 0 0,-1 0 0,1 0 0,0 0 0,-1 0 0,1 0 1,0 0-1,0 0 0,0-2 0,-1-46-4563,1 33 2498,0-58-9224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2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8434,'0'0'14523,"282"0"-12923,-150-8-407,14-5-329,9-3-208,-4 4-328,-5-1-128,-5 1-200,-10 0-112,-9-5-768,39-36-2073,-35 8-5545,-19-17-2496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20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7178,'0'0'11318,"53"28"-9880,177 93-464,-223-117-947,41 20 410,-1 2-1,71 51 1,-102-64-336,-1 0 0,0 1-1,-1 0 1,20 25 0,-28-29-85,1 0 0,-1 0-1,-1 1 1,1-1 0,-2 1-1,0 0 1,0 1 0,-1-1 0,2 14-1,-2-8-8,-1 0 0,-1-1 1,0 1-1,-1 0 0,-1 0 0,-1 0 0,0 0 0,-1 0 0,-1-1 0,-1 1 0,0-1 1,-1 0-1,-1-1 0,-17 30 0,-5-1 20,-2-2 0,-2-1 0,-2-2 0,-1-1 0,-2-2 0,-2-2 0,-77 53 0,117-88-24,0 1 0,0 0-1,0 0 1,0 0 0,-1 1 0,1-1-1,0 0 1,0 0 0,0 0 0,0 0 0,-1 0-1,1 0 1,0 0 0,0 0 0,0 0-1,0 0 1,0 0 0,-1 0 0,1 0 0,0 1-1,0-1 1,0 0 0,0 0 0,0 0-1,0 0 1,0 0 0,-1 0 0,1 1 0,0-1-1,0 0 1,0 0 0,0 0 0,0 0-1,0 1 1,0-1 0,0 0 0,0 0 0,0 0-1,0 0 1,0 1 0,0-1 0,0 0-1,0 0 1,0 0 0,0 0 0,0 0 0,0 1-1,0-1 1,0 0 0,1 0 0,-1 0-1,0 0 1,0 1 0,0-1 0,0 0 0,0 0-1,0 0 1,0 0 0,0 0 0,1 0-1,-1 0 1,0 0 0,0 1 0,0-1 0,19 2 103,27-4 252,2-7-9,-1-2-1,84-31 0,-63 19-354,9-2-370,107-38-3155,-63 12-5007,-46 10-33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2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9298,'0'0'11875,"311"0"-9851,-199-4-1200,15-13-824,33-7-96,-28-1-2881,-25 1-7473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2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7530,'0'0'6969,"32"43"-5036,103 141-457,-121-164-1205,-1 0-1,14 32 1,-23-41-149,0 0-1,-1 1 0,3 14 1,-3-8-35,3 15-18,-3-1 0,0 1 0,-3 35-1,0-41-29,0-16-39,-1-1 0,0 0 0,0 1 0,-1-1 0,0 0 0,-1 0 0,0 0 0,-1 0 0,-6 12 0,-1-4-142,0 0 1,-1-2 0,-24 27-1,9-16-290,19-19 172,0 0-1,0 0 1,-12 19 0,20-27 232,-1 1 0,1-1 0,0 0 1,0 1-1,-1-1 0,1 1 0,0-1 1,0 1-1,0-1 0,0 1 0,0-1 0,0 1 1,0-1-1,0 1 0,0-1 0,0 1 1,0-1-1,0 1 0,0-1 0,0 1 0,0-1 1,0 1-1,0-1 0,1 1 0,-1-1 1,0 1-1,0-1 0,1 1 0,-1-1 0,0 0 1,1 1-1,-1-1 0,0 1 0,1-1 1,-1 0-1,1 1 0,-1-1 0,0 0 0,1 0 1,-1 1-1,1-1 0,-1 0 0,1 0 1,-1 0-1,1 0 0,-1 1 0,1-1 0,-1 0 1,1 0-1,-1 0 0,1 0 0,34 2 115,-28-2-191,124 12-666,-115-10 515,0 1 1,0 1 0,0 1-1,-1 0 1,30 15 0,-40-17 232,-1 0 1,0 0 0,0 0 0,0 1 0,-1 0-1,1-1 1,-1 1 0,0 0 0,0 1-1,0-1 1,0 0 0,-1 1 0,0 0-1,0-1 1,0 1 0,-1 0 0,1 0 0,-1 0-1,0 0 1,-1 0 0,1 6 0,0-2 51,-1-1 0,-1 0 0,0 1 0,0-1 0,0 0 0,-1 0 0,0 0 0,-1 0 0,0 0 0,0 0 0,0 0 1,-9 11-1,-8 7 71,-2-2 1,0 0-1,-2-2 1,-47 36 0,64-52-133,-2-1 0,1 0-1,0 0 1,-16 6 0,-16 0-3726,33-11-1475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2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10074,'0'0'8594,"258"4"-7994,-161-4-384,6 0-216,4-4-472,39 4-2329,-30 0-3256,-23 0-2505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2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2881,'0'0'16040,"-17"41"-15705,-51 141-188,63-166-133,0 1 1,2-1-1,0 1 1,1 0-1,0 0 1,2 0-1,1 27 1,1-2 0,-2-19 4,1 0 0,1 0 1,0 0-1,2 0 1,8 26-1,-7-35-4,1 0-1,0-1 0,0 0 0,1 0 0,1-1 1,0 0-1,1 0 0,0 0 0,14 11 0,-12-12-11,1-1 0,0 0 0,1-1 0,0 0 0,1-1 0,0 0 0,0-1 0,0-1 0,1-1 0,22 6 0,-11-5-220,0-2 0,0-1 0,0-1 0,1-1 0,36-4 0,-52 2-126,1-1 0,-1 0-1,1-1 1,-1 0 0,0-1 0,-1 0 0,1-1 0,-1 0 0,20-12 0,-10 2-976,0-1 0,-1-1 0,24-27-1,9-21-3126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22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5985,'0'0'6530,"-194"300"-3634,121-181-703,-10 20-1537,-24 54-656,15-33-3417,14-36-5345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2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0 8402,'0'0'5309,"-36"52"-2619,25-35-2439,-62 90 1767,-108 213 0,-20 166 1676,179-419-3389,3 1-1,3 1 1,3 1 0,3 0 0,-2 94 0,12-145-274,0 0 0,2 0 0,0 0 0,8 34 0,-8-47-25,0 0-1,1 0 1,-1 0 0,1 0-1,1 0 1,-1-1-1,1 1 1,0-1 0,0 0-1,1 0 1,-1 0 0,1-1-1,0 0 1,0 0-1,1 0 1,9 5 0,-5-4-20,0-1 1,0 0-1,0 0 1,1-1-1,-1-1 1,1 0 0,0 0-1,0-1 1,-1 0-1,1-1 1,0-1-1,0 1 1,19-5-1,-16 2-65,1-1 1,-1-1-1,0 0 0,-1-1 0,1 0 0,-1-1 0,0-1 0,0 0 0,15-14 0,-5 3-223,-2-2 0,0 0 0,-2-1-1,0-1 1,25-41 0,-35 49 206,0-2 0,-1 1 1,-1-1-1,-1 0 0,0-1 0,-1 1 0,-1-1 0,0 0 1,-2 0-1,1-24 0,-3 38 97,0 0 1,0 1 0,0-1-1,0 0 1,-1 0-1,0 1 1,0-1-1,0 1 1,0-1 0,0 1-1,-1-1 1,1 1-1,-1 0 1,0-1 0,0 1-1,0 0 1,-1 0-1,-2-2 1,0 1 6,0 1 0,0 0-1,0 0 1,0 1 0,0-1 0,-1 1 0,1 0 0,-1 1-1,0-1 1,1 1 0,-8 0 0,-23-4 62,0 2-1,-60 2 1,77 2-205,1 1 1,0 1-1,-1 0 0,1 1 1,0 1-1,-32 14 0,-15 18-3739,14-6-3833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25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8130,'0'0'9600,"50"5"-8605,4 2-800,40 4 104,123-1 0,172-23-165,-386 13-134,0 0 0,0 0-1,0 0 1,0 0 0,0 0 0,0 0-1,0 1 1,0-1 0,0 1-1,0 0 1,0 0 0,0 0 0,0 1-1,0-1 1,-1 0 0,1 1 0,0 0-1,-1 0 1,0 0 0,1 0-1,1 2 1,-1 1 6,-1 1-1,0-1 1,-1 1 0,1-1-1,-1 1 1,0 0 0,0-1-1,-1 1 1,1 0 0,-2 11-1,0 4 106,-1 0-1,0 0 1,-2 0 0,-1 0-1,0-1 1,-16 38 0,-65 112 451,63-130-603,1 1 1,3 1 0,-24 70-1,41-104-523,1 1-1,-1-1 0,1 1 1,1 0-1,0 9 1,0-7-2281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18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6169,'0'0'11947,"136"217"-10699,-126-168-544,-10 9-392,0 4-312,-15 7-344,-62 30-1952,4-13-1825,-5-20-3233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26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8626,'0'0'9114,"248"53"-7162,-87-53-808,28 0-263,11-16-329,-1-17-328,-14 4-224,-19 9-496,9 16-2601,-49 4-2992,-38 0-1097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2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357 733 11899,'0'0'4152,"10"-42"-1700,36-140-160,-31 127-1917,-3-2 0,-3 1-1,-1-1 1,-1-79 0,-7 125-363,0 0 1,-1 1-1,0-1 0,-1 0 1,-3-14-1,3 21-11,1 1 1,0-1 0,-1 1-1,0 0 1,0-1-1,0 1 1,0 0-1,-1 0 1,1 0 0,-1 1-1,1-1 1,-1 0-1,0 1 1,0 0 0,0 0-1,-1 0 1,1 0-1,-5-2 1,0 1-5,0 1 0,1-1 0,-1 2 1,-1-1-1,1 1 0,0 0 0,0 1 0,0 0 0,-1 0 1,1 1-1,0 0 0,0 0 0,0 1 0,0 0 1,0 0-1,0 1 0,1 0 0,-1 0 0,1 1 0,0 0 1,0 0-1,0 1 0,-10 9 0,3-2-4,0 1 0,1 1 0,0 0 0,1 1 0,1 0 0,0 1 0,2 0 0,-1 1 0,-8 22 1,11-20 6,2 0 1,-1 0 0,2 0 0,1 1 0,0-1 0,2 1 0,0 0 0,1-1 0,1 1-1,0 0 1,2 0 0,0-1 0,2 0 0,6 21 0,9-1 1,2-2 0,1 0 1,35 41-1,-13-15 9,-9-13-12,57 110 0,-83-139-4,-1 1 1,-1 1 0,0 0-1,-2 0 1,-1 0 0,-1 1-1,0 0 1,-1 29 0,-3-48 0,-1 1 0,0 0 1,0-1-1,0 1 1,0-1-1,-1 1 1,0-1-1,0 0 1,0 0-1,-1 0 1,0 0-1,0 0 1,0 0-1,-1-1 1,1 1-1,-1-1 1,0 0-1,0 0 0,-10 6 1,-4 2-41,-1 0 1,0-2-1,-37 15 0,36-16-34,-1-2 1,0 0-1,0-2 0,0 0 1,0-1-1,-1-2 0,-32 1 1,45-3 54,-20-2-94,28 1 100,0 0-1,0 1 1,0-1 0,0 0 0,0 1-1,0-1 1,0 0 0,0 0-1,0 0 1,1 0 0,-1 0-1,0 0 1,0 0 0,1 0 0,-1 0-1,1 0 1,-1 0 0,1 0-1,-1-1 1,1 1 0,0 0-1,-1-3 1,-1-11-169,1-1-1,0 0 1,1 1-1,1-1 1,1 0 0,0 0-1,1 1 1,0-1-1,1 1 1,1 0-1,0 0 1,11-18 0,11-19-867,69-96 0,-67 105 617,51-69-1999,4 4-1,126-126 0,-138 163-906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2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3601,'0'0'10943,"10"22"-8450,4 9-1526,2-1-1,0 0 1,3-2-1,36 47 1,6-11 706,2-2 0,108 80 0,159 88-349,-265-187-1464,-57-37-95,77 55-1691,-74-51-1119,0 1-1,14 17 1,-12-6-7130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2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551 530 2521,'0'0'16483,"0"-42"-15789,0-140-256,0 7-167,0 168-265,0 1 0,0-1 0,-1 1 1,0-1-1,0 1 0,0 0 0,-1-1 0,0 1 0,0 0 0,-1 0 1,1 0-1,-1 0 0,-5-6 0,5 8-7,0 1 1,-1 0-1,1 0 0,-1 0 0,0 0 0,0 1 1,0 0-1,0 0 0,0 0 0,0 0 1,0 0-1,-1 1 0,1 0 0,-1 0 1,1 0-1,-1 0 0,0 1 0,1 0 0,-8 0 1,5 0-9,-1 1 0,1 0 0,-1 0 0,1 0 0,0 1 1,-1 0-1,1 1 0,0 0 0,0 0 0,1 0 0,-1 1 0,1 0 1,-10 7-1,-3 6-10,1 0-1,-29 36 1,37-42 13,-20 26-17,1 0 0,2 2 0,2 0 1,-30 66-1,42-76 38,2 0-1,1 1 1,1 1-1,2-1 1,1 1-1,1 1 1,-1 53-1,6-77-13,0 0-1,0 0 0,1 0 0,0-1 1,1 1-1,0 0 0,0-1 0,5 12 0,-5-15-14,0 0-1,0-1 0,1 1 0,0-1 0,-1 0 0,1 0 0,0 0 0,1 0 0,-1 0 0,0-1 0,1 1 0,0-1 0,-1 0 0,1 0 0,0 0 0,7 2 0,8 0-403,0 0 0,0-1 0,1-1 0,-1 0-1,1-2 1,-1 0 0,1-2 0,22-3 0,26-13-557,-57 14 935,0 0 0,1 1 1,-1 0-1,1 1 0,-1 1 1,1-1-1,0 2 0,21 1 1,-33-1 62,1 0 1,0 0-1,0 0 1,0 0 0,-1 1-1,1-1 1,0 0 0,0 1-1,-1-1 1,1 1 0,0-1-1,-1 1 1,1-1 0,0 1-1,-1 0 1,1-1 0,-1 1-1,1-1 1,-1 1-1,1 0 1,-1 0 0,1-1-1,-1 1 1,0 0 0,1 1-1,4 18 557,-1 0 0,0 1 0,-1 0 0,-2-1 0,0 1 0,-3 32 0,1-5 273,-1 39-358,-4 0 0,-4-1 0,-3 0 1,-27 90-1,30-136-650,-75 280-6065,37-165-2263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28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8490,'0'0'11490,"-87"226"-8977,53-128-481,0 5-1120,9 8-551,11 3-361,-1 1-97,10-4-911,5-8-1208,0-9-1865,0-28-3353,0-29-887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2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259 304 9906,'0'0'4189,"8"-42"-2982,24-131-618,-24 104-475,-8 68-117,0 1 0,0-1 0,0 0-1,0 0 1,0 1 0,0-1 0,0 0 0,0 0 0,-1 1 0,1-1 0,0 0 0,0 1 0,-1-1 0,1 0 0,-1 1 0,1-1 0,-1 1-1,1-1 1,-1 0 0,1 1 0,-1-1 0,1 1 0,-1-1 0,1 1 0,-1 0 0,0-1 0,1 1 0,-2-1 0,-1 1-8,1-1 0,0 1 0,0 0 0,-1-1 0,1 1 0,0 0 1,0 1-1,-1-1 0,1 0 0,-2 1 0,-4 1-14,1 0 0,-1 1 1,1 0-1,0 0 0,-11 7 0,5 0 22,0 1-1,1 0 0,0 0 0,1 2 0,1-1 1,0 1-1,-11 19 0,2 0 5,2 0 0,-17 45-1,24-47 2,2 0-1,0 0 0,2 1 0,2 0 0,1 0 0,1 0 1,3 43-1,-1-67 3,0-1 0,0 0-1,1 0 1,0 0 0,1 0 0,-1 0 0,1 0 0,0 0 0,0 0 0,1-1 0,0 1 0,0-1 0,0 1 0,1-1 0,7 8 0,-6-9 2,-1 0 0,1-1 0,0 0 0,0 0 0,0 0 0,1 0 0,-1-1 0,1 0 0,-1 0 0,1-1 0,0 1 0,-1-1 0,1-1 0,0 1 0,0-1 0,11 0 0,-12-1 18,0 1-1,0-1 1,-1 0-1,1 0 1,0-1 0,0 1-1,-1-1 1,1 0-1,-1-1 1,1 1 0,-1-1-1,6-4 1,-2 1-13,-1-1 0,-1 0 1,1 0-1,-1 0 0,0-1 1,4-9-1,6-12-349,-2 0 0,20-58 1,-27 66-38,25-80-2469,-14 6-2062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2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6217,'0'0'9114,"331"-21"-7985,-205-12-169,0 0-232,-4 0-416,-15 9-184,-10 7-128,20 13-1464,-25 4-1889,-19-4-2288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23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4385,'0'0'18911,"0"37"-17834,-1 18-690,4 158 872,1-171-938,1-1 1,3 1-1,16 52 0,51 120 304,-43-128-561,34 75 16,-44-110-43,-20-46-37,7 24-2,-8-29 2,-1 1-1,0 0 1,0 0-1,0 0 1,0-1-1,0 1 1,0 0-1,0 0 1,0 0-1,0-1 1,-1 1-1,1 0 1,0 0-1,0 0 1,-1-1-1,1 1 1,-1 0-1,1-1 1,0 1-1,-1 0 1,1-1-1,-1 1 1,0 0-1,1-1 1,-1 1-1,1-1 1,-1 1-1,0-1 1,0 0-1,1 1 1,-1-1-1,0 1 1,-1-1-1,-73 19-666,-1-4 0,-96 7 0,125-18-1163,-86-3 0,116-2 992,0-2 0,0 1 0,1-2 0,-1 0 0,1-1 0,-1-1 0,2 0 0,-20-11 1,11 2-2347,-33-28 1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23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8010,'0'0'11122,"306"-70"-9161,-189 50-1209,10 3-752,38 1-969,-34 3-5768,-29-7-5074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2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7210,'0'0'11106,"370"9"-9650,-200-18-312,20-3-111,19-9-353,5 5-320,-5-4-272,-10 3-88,-14 9-136,24 8-1584,-53 0-4106,-34 0-2680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2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13 2889,'0'0'6588,"-4"-2"-5044,-1-1-906,-7-3-30,-1 4 6570,15 29-6826,1-1 0,1 0 0,10 39 0,6 32-12,-12-10 60,-5 99 1,-3-128-225,-2-5-26,-2 0 0,-17 84 1,-39 102-74,-2 9-77,57-225 1,2 1 0,-1 42 0,6-94 45,1 0 1,1 0 0,1 1-1,1-1 1,18-44-1,65-133-1329,-67 160 575,49-74 0,-58 100 482,2 0 0,0 1-1,1 1 1,1 0 0,0 1 0,20-13-1,-28 23 146,0 1-1,1 0 1,-1 1-1,1 0 1,0 0-1,17-3 1,-23 6 72,-1 0 0,0 0 1,1 1-1,0-1 0,-1 1 1,1 0-1,-1 0 0,1 0 1,-1 0-1,1 1 0,-1 0 1,1-1-1,-1 1 0,1 0 1,-1 1-1,0-1 0,1 1 1,-1-1-1,0 1 0,0 0 1,0 0-1,0 0 0,4 5 0,0 3 46,-1 1-1,0 0 1,-1 0-1,0 1 1,-1-1-1,0 1 1,-1 0-1,0 0 1,1 13-1,7 117 977,-11-121-799,1 20 181,3 48 370,-4-81-715,2 0 1,-1-1 0,1 1-1,0 0 1,1-1 0,-1 0-1,2 1 1,5 10 0,-7-17-107,-1 1-1,1-1 1,0 0 0,0 1-1,0-1 1,0 0 0,0 0 0,0 0-1,0 0 1,0 0 0,0-1-1,0 1 1,0-1 0,0 1 0,0-1-1,1 0 1,-1 0 0,0 0-1,0 0 1,1 0 0,-1-1 0,0 1-1,0 0 1,0-1 0,0 0-1,0 1 1,0-1 0,4-2-1,5-4-1113,1 0 0,-1-1 0,0-1 0,-1 0 0,0 0 0,-1-1 0,14-17 0,22-33-6899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25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4305,'0'0'6957,"16"47"-4970,-3-10-1530,9 30 797,3-1 0,66 122 0,62 87 2584,252 402 185,-303-536-4221,6-5 0,136 132 0,-228-252-391,33 37-1440,-26-15-4282,-21-23-565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33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95 2224,'0'0'8916,"-11"-16"-7015,-35-47 133,31 48 2898,10 15-696,5 13-1347,0-12-3365,2 5 691,0 0 0,1 1 0,-1-1 0,1 0 0,1 0 0,-1-1 0,1 1 0,0-1 0,0 1 0,9 7 0,11 17 384,48 82 998,83 175 1,-17-26-1646,-29-91 48,132 156 0,-204-279 0,27 36 0,100 171 0,-160-242-32,-8-9 80,3-3-135,1-1-1,-1 1 0,0 0 0,1-1 0,-1 1 1,0 0-1,1-1 0,-1 1 0,1-1 0,-1 1 1,1-1-1,-1 1 0,1-1 0,-1 1 0,1-1 0,-1 1 1,1-1-1,0 0 0,-1 1 0,1-1 0,0 0 1,0 1-1,-1-2 0,0-10-5736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2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6937,'0'0'7658,"262"54"-4161,-130-22-432,18 1-641,21 4-584,4 4-503,-5-4-625,0 4-288,-9-8 72,-10-4-192,-20 0-304,-14-9-848,9-4-1529,-29-3-5128,-24-13 271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29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6825,'0'0'10507,"-107"222"-7955,83-116-687,-5 17-537,0 13-624,4 3-392,-9 13-312,5 0-136,-5 12-1344,-29 58-2985,14-37-2993,-9-33-495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2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7738,'0'0'14299,"-156"213"-13307,108-110-200,-6 8-288,10-9-320,10-3-32,10-9-152,10-12-168,9-12-648,5-9-1112,9-8-2329,35-16-1641,0-25-119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3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374 254 4857,'0'0'16658,"-20"-33"-16287,-60-103-251,76 127-107,-1 1 1,0-1-1,0 1 1,-1 0-1,0 0 0,-1 1 1,-13-13-1,17 18-23,-1 1 0,1 0-1,0 0 1,0 0 0,0 0 0,-1 1-1,1 0 1,0-1 0,-1 1 0,1 0-1,0 1 1,-1-1 0,1 0 0,0 1-1,-1 0 1,1 0 0,-4 1 0,0 1-18,-1 0 1,1 0 0,0 0 0,0 1 0,0 0-1,0 1 1,0-1 0,1 1 0,0 0-1,-9 11 1,-2 3 36,-29 42 0,40-48-359,12-11-2511,16-11-1475,-21 8 4451,33-18-4588,0-2 100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3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473 178 3297,'0'0'23379,"-6"10"-21266,-78 216 1233,-51 117-2689,20-53-682,-10 31 25,120-303 0,3-13 0,5-23 0,6-20 0,2-1 0,1 2 0,32-65 0,-9 23 0,350-922-2004,-362 924 2553,-40 130-233,-40 85-1,12-33 40,-269 744 114,313-840-748,0-25-2764,-1 0 0,-5-22-1,0 6-2033,-6-29-5666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31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1080,'0'0'272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31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 5697,'0'0'11875,"-29"43"-9620,-91 147-311,98-153-1321,2 2-1,2 0 0,-15 47 1,11-26 17,-306 728 3756,298-722-4072,27-61-308,1-9-59,2-5-17,0 0 1,0-1-1,1 1 0,0 0 0,1 0 0,0 1 0,6-18 0,32-68-414,-20 49 178,327-639-2633,-350 710 4132,-11 16-818,-1-1 0,-32 56 0,7-13-94,-169 437 521,205-509-980,-3 19-2451,27-29-11636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32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1104,'0'0'15285,"15"9"-12767,22 13-977,1-1 0,1-3 0,49 18 0,-17-17-295,1-3 0,74 8 0,151 2 568,88 12-812,-357-33-1017,21 3-50,0 1-1,65 23 0,-99-21-1329,-12-4-1914,-38-1-15014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25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 1392,'0'0'11761,"-18"7"-11010,6-3-566,4-2-68,0 1 0,1 0 0,0 0 1,0 0-1,0 1 0,0 0 0,0 0 1,1 1-1,0 0 0,0 0 0,0 1 1,0-1-1,1 1 0,-9 13 0,-6 16 451,2 1 0,1 1 1,1 0-1,3 1 0,1 0 0,-11 63 0,11-19-517,4 0 1,2 98 0,6-167-222,0 1 0,1-1 0,1 1 0,0-1 0,5 16 0,-5-24-5,-1-1 0,1 1-1,0-1 1,0 1 0,1-1-1,0 1 1,-1-1 0,1 0-1,1-1 1,-1 1 0,0 0-1,1-1 1,0 0 0,0 0-1,0 0 1,0 0 0,7 3-1,1-2-697,1-1 0,-1 0 0,1-1 0,0-1 0,0 0 0,25-1 0,-27 0-5,44 0-4039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34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13 7066,'0'0'14225,"-17"-2"-12196,-2 0-2638,-23-4 5212,88 4-589,35 3-3654,-1 5 0,-1 2-1,104 26 1,245 88-360,-265-72 0,-123-40 0,0-1 0,1-2 0,0-1 0,73-1 0,-140-18 0,-611-142 0,540 135 0,4 1 0,-1 3 0,-116-3 0,261 21 0,99 16 0,52 25 0,-111-23 0,616 115 0,-456-91 0,-224-40 0,-55-14 0,-107-30 0,-1 6 0,-145-16 0,-153 4 0,33 5 0,370 35 0,23 4 0,-1 1 0,0-1 0,-15 1 0,61 1 0,77-1 0,143 19 0,-25 18 0,-1 10 0,310 104 0,-508-138 0,-19-10-9,-11-8-50,-10-10-418,7 15 410,-8-10-879,0 1-1,0 0 1,-11-9 0,-39-30-6705,-8 6-3146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3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0 5921,'0'0'8956,"0"33"-7368,0-3-1261,1 59 1022,-4-1 1,-16 97-1,-12-40 182,-70 196 0,61-234-1253,-5-1 1,-81 138-1,96-205-240,30-38-190,0-4-953,-1 1 918,1-1 1,0 1-1,0-1 0,0 1 0,0-1 0,1 1 0,-1-1 1,1 1-1,0-1 0,-1 1 0,1-1 0,0 1 0,3-4 1,1-6-354,52-109-2114,-10 27 1303,128-263-958,-44 124 5773,-131 252-1903,-2-1-1,-3 22 1,-23 67 324,10-46-908,-85 399 2949,1-5-2429,-39-25-1643,139-425 18,0-12-2361,6-13 209,1 1 0,0-1 0,1 1 0,13-26 0,19-49-7644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42.0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1 6401,'0'0'6913,"-4"0"-6504,17 8 1026,33 12-385,60 22 226,-75-30-1154,9 3 57,47 24 1,-78-34-167,0 0 0,0 1 0,0 0 0,-1 0 0,0 1 0,0 0 0,-1 0 0,0 0 0,0 1 0,9 14 0,-13-14-35,0 0-1,0 0 1,0 0-1,-1 0 1,0 0 0,-1 1-1,0-1 1,0 0 0,-1 1-1,0-1 1,-1 1 0,0-1-1,0 1 1,0-1 0,-1 0-1,0 0 1,-1 0 0,0 0-1,0 0 1,-1-1-1,0 1 1,0-1 0,-1 0-1,-7 9 1,-24 23-236,-3-1-1,0-2 1,-3-2 0,-46 30-1,-76 64 37,160-125 223,1 0-1,0 1 1,0-1-1,1 1 1,-1 0-1,-3 6 0,6-9-2,-1-1-1,1 1 1,0 0-1,-1 0 1,1-1-1,0 1 0,-1 0 1,1 0-1,0 0 1,0 0-1,0 0 1,0-1-1,-1 1 0,1 0 1,1 0-1,-1 0 1,0 0-1,0 0 0,0 0 1,0-1-1,1 1 1,-1 0-1,0 0 1,1 0-1,-1 0 0,0-1 1,1 1-1,-1 0 1,1-1-1,-1 1 1,1 0-1,0-1 0,-1 1 1,1 0-1,0-1 1,-1 1-1,1-1 0,0 1 1,0-1-1,1 1 1,18 3-7,0 0-1,1-1 1,0-1 0,-1-1 0,1-1 0,24-3 0,16 1 7,-17 1-21,0-2 1,0-2-1,0-2 0,53-16 0,-72 15-75,-7 3-412,-1 0 0,1 1 0,0 0 0,25 0 0,-43 4 394,1 0 0,-1 0-1,0 0 1,0 0-1,1 0 1,-2 22-6035,-19 5 1391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42.3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910 1 3617,'0'0'10874,"-126"156"-9202,34-54-487,-11 17-529,-8 8-344,-1 1-312,10-5 0,19-4-904,0 25-1609,30-30-2368,9-23-2104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42.7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141 0 5249,'0'0'7162,"-77"296"-5994,52-193-224,1-5-200,14-3-480,5-9-128,5-4-136,0-12-528,30-5-1392,13-20-2393,1-24-1712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43.2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1360,'0'0'12427,"121"275"-10099,-57-180-495,4 7-321,5 9-464,0 4-231,-5 0-425,-5 4-264,-9 4-112,-6 4-16,-4 5-320,-5 28-1857,-10-29-3888,-14-36-2177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43.7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473 1 3769,'0'0'7954,"-209"209"-7354,155-118-600,-24 56-432,10-15-3057,5-21-1656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44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166 1 9066,'0'0'7658,"-165"213"-7170,165-172-488,44 0-1169,43 0-1695,74 1-1329,-20-14 416,-10-3-800</inkml:trace>
  <inkml:trace contextRef="#ctx0" brushRef="#br0" timeOffset="1">940 654 2889,'0'0'8065,"262"176"-8065,-169-176-344,-11 0-1712,-9-4-2473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44.3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1269 6793,'0'0'1801,"161"-242"-1801,-89 131-176,-13 17-2441</inkml:trace>
  <inkml:trace contextRef="#ctx0" brushRef="#br0" timeOffset="1">609 1 10266,'0'0'4433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44.6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3153,'0'0'10426</inkml:trace>
  <inkml:trace contextRef="#ctx0" brushRef="#br0" timeOffset="1">307 309 14459,'0'24'3817,"0"1"-2849,-5-1-656,-9 9-312,9-8-312,5-9-4065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2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3433,'0'0'9196,"-10"36"-8091,-30 116-421,32-119-290,-7 65 0,5-33-117,-5 21-99,11-143 1421,4 40-1698,2 0 0,0 0 0,0 0 0,2 0 0,0 0 0,1 1 0,1 0 0,0 0 0,1 0 0,0 1 0,11-15 0,-11 20 33,-1 0 0,2 1 0,-1 0-1,1 1 1,0 0 0,1 0-1,0 0 1,0 1 0,1 1 0,0 0-1,0 0 1,0 1 0,1 0-1,-1 0 1,1 1 0,0 1-1,15-3 1,4 3-638,1 1 0,35 2 0,-23 0-2300,-9 0-1006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50.7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360 1 6961,'0'0'9552,"9"14"-7830,300 430 5576,-302-434-7231,38 53 338,54 103 0,-84-137-382,-1 2 0,-1-1 0,-2 2 0,-1-1 0,-2 2 0,5 35 0,-12-62-20,0 1 0,-1 0 1,0-1-1,0 1 0,0 0 0,-2 6 0,1-10 13,0 0 0,0-1-1,0 1 1,0-1 0,0 1-1,-1-1 1,1 1 0,-1-1-1,0 0 1,1 0 0,-1 0-1,0 0 1,0 0-1,-1 0 1,1-1 0,0 1-1,-4 2 1,-12 5 97,0-1 0,0 0 0,-1-1 0,-30 6 0,-84 11-22,67-16-455,0-3 0,-1-2 0,-85-9 0,143 5 82,0 0 1,-1-1 0,1-1-1,1 1 1,-1-1-1,0-1 1,0 1 0,1-2-1,0 1 1,0-1-1,0 0 1,1-1-1,0 0 1,0 0 0,0 0-1,0-1 1,-7-10-1,-1-5-1399,1-1 0,1 0 0,1-1 0,1 0 0,-8-26-1,-18-72-6871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51.1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 7258,'0'0'6233,"335"-4"-3905,-218 28-799,0 21-1057,9 9-472,-4 16-800,24 69-737,-34-16-2936,-35-4-2464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52.7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 0 5521,'0'0'6994,"34"1"-6690,109 6-204,-136-6-97,-1 0 0,0 0 0,1 0 0,-1 1 0,0 0 1,0 0-1,0 1 0,0 0 0,9 6 0,-12-7-11,0 1-1,1 0 1,-1 0-1,-1 0 1,1 0-1,0 0 0,-1 0 1,0 1-1,0-1 1,0 1-1,3 7 1,-3-3-43,0 1 0,0 0-1,-1 0 1,0 0 0,-1 0 0,0 1 0,0-1 0,-1 0 0,0 0-1,-3 9 1,2-10 2,0 1 0,-1-1-1,0 1 1,0-1 0,-1 0 0,0-1-1,-9 13 1,-41 46-95,24-33 112,27-29 28,-26 28 21,2 2-1,1 0 0,2 2 1,-26 52-1,46-79 2,1 1 0,1-1 0,-1 0-1,1 1 1,1 0 0,0-1 0,0 1 0,2 17-1,-1-27-15,0 2-2,0 0 0,1 0 1,-1 0-1,1-1 1,0 1-1,-1 0 1,1-1-1,0 1 1,0-1-1,0 1 0,0-1 1,0 1-1,0-1 1,1 1-1,-1-1 1,0 0-1,1 0 1,-1 0-1,1 0 1,-1 0-1,1 0 0,-1 0 1,1 0-1,0-1 1,0 1-1,-1-1 1,1 1-1,0-1 1,2 1-1,10 2-87,0-1 1,26 1-1,-25-2-133,27 3-685,74 9-4067,-79-5 1794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53.0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200 0 7426,'0'0'4144,"-88"271"-3495,49-156-417,5 8-232,10 13-664,14-29-1481,5-42-1744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53.5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5841,'0'0'6242,"243"238"-16821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53.8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6865,'0'0'4273,"64"217"-8153,-45-155-625</inkml:trace>
  <inkml:trace contextRef="#ctx0" brushRef="#br0" timeOffset="1">205 649 4465,'0'0'3233,"-34"-217"-7850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54.3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1228 0 4921,'0'0'7259,"-29"7"-6180,12-3-891,1 0 0,-1 1 1,1 1-1,0 1 0,-25 14 0,32-14-42,0 1 0,1 1 1,0-1-1,1 2 0,0-1 0,0 1 0,0 0 0,2 0 0,-10 21 0,-198 419 2771,-177 538 0,89 86-2723,223-666-841,72-368 436,3 1 1,1-1 0,5 60-1,-2-94 192,0 1 0,1-1 0,0 0 1,0 0-1,1 0 0,-1-1 0,1 1 0,1-1 0,-1 1 0,1-1 0,0 0 0,0 0 0,0-1 0,1 1 0,-1-1 0,1 0 0,0 0 0,0-1 0,1 1 0,8 3 0,6 3 9,0-1 0,1-1 0,0-1 0,35 7 0,354 41 145,-287-43-104,443 20 535,-502-32-484,49 2-25,0-6-1,120-19 0,37-32-71,-203 38-144,127-50 0,-183 63 196,-1-1 0,0 0 0,0 0 0,0-1 1,0 0-1,-1-1 0,0 0 0,-1 0 0,0-1 0,0 0 0,0-1 1,-1 0-1,0 0 0,-1 0 0,0-1 0,0 0 0,-1 0 1,-1 0-1,1-1 0,-2 0 0,3-11 0,4-30 191,-2 0 0,-2-1 0,-4-102 0,-2 129-229,-3-60-80,-4 0 0,-4 0 0,-4 0 0,-43-142 0,-153-318-2396,50 211-431,22 78-539,20 71-1760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51.4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638 1 6729,'0'0'13987,"-224"185"-13867,147-95-120,-1 17-800,-29 65-1632,29-24-1449,5-17-2104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51.7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261 0 7362,'0'0'8069,"-40"37"-7909,40-37-160,-162 158 34,156-152-34,1 0-1,-1 1 1,1-1 0,0 1 0,1 0 0,0 1 0,0-1 0,1 0-1,-1 1 1,2 0 0,-1 0 0,1 0 0,0 0 0,1 0 0,0 0-1,0 1 1,1-1 0,0 0 0,1 12 0,0 8-3,-1-9-2,0 0 0,1-1-1,7 37 1,-6-49-2,0 0 0,0 0 1,1-1-1,-1 1 0,1 0 1,1-1-1,-1 0 1,1 0-1,0 0 0,0 0 1,0 0-1,1-1 0,-1 0 1,1 0-1,6 4 0,3 1-1,1-1 0,0-1-1,1 0 1,-1 0 0,1-2-1,1 0 1,-1-1 0,29 4 0,11-3-17,69-2 1,-103-3 2,1 1-155,-1-1 0,1-2 0,0 0 0,0-1 0,-1-1 0,0-1 0,39-15 0,-28 5-1031,-1-2 0,-1-1 0,-1-2 0,33-26 0,-9-8-3609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52.0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341 1 3537,'0'0'5345,"-112"230"-3905,73-124-424,0 5-591,0 12-425,-19 58-1185,4-29-2055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27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419 365 4025,'0'0'2682,"0"-44"-2011,-2-138-161,2 170-469,-1 0-1,0 1 0,-1-1 0,0 1 1,-4-12-1,4 19-18,1 1 0,-1 0 1,0 0-1,0 0 0,0 0 0,-1 0 0,1 0 1,-1 0-1,-4-3 0,7 6-22,-3-3 24,-1 1 0,1-1 0,-1 1-1,0 0 1,1 0 0,-1 0 0,0 1-1,0-1 1,0 1 0,0 0 0,0 0-1,-1 0 1,1 1 0,0 0-1,0-1 1,0 1 0,-1 1 0,1-1-1,0 1 1,0-1 0,0 1 0,0 1-1,0-1 1,-6 3 0,0 0-21,0 1 1,0 1-1,0-1 1,1 2 0,0-1-1,0 1 1,1 0-1,-9 10 1,-4 8 70,2 1 0,0 0 1,2 2-1,1 0 0,1 0 0,2 1 1,1 1-1,1 1 0,1-1 0,2 2 1,1-1-1,2 1 0,1 0 0,0 62 0,4-85 7,0 1-1,0 0 0,1-1 1,1 1-1,0-1 0,0 1 0,1-1 1,0 0-1,0 0 0,9 16 1,-7-19-23,-1 1 0,2-1 1,-1 0-1,1 0 0,0-1 1,0 1-1,1-1 1,-1-1-1,1 1 0,0-1 1,0 0-1,1-1 0,7 3 1,3 0 21,-1 0 0,1-2 0,0 0 0,0-1 0,0 0 0,0-2 0,31-1 1,-36-1-83,1 0 1,-1-1-1,1 0 1,-1-1-1,0-1 1,0 0-1,0-1 1,0 0-1,-1-1 0,20-13 1,-13 5-366,-1-2 0,-1 0 0,-1-1 1,0-1-1,-2 0 0,0-1 0,-1-1 0,0 0 0,-2-1 0,0 0 1,10-32-1,2-27-3230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25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85 228 3657,'0'0'7803,"7"-24"-7887,19-78-218,-24 95 229,-1 0 0,1 0-1,-1 0 1,0 0-1,-1 0 1,1 0-1,-2-1 1,-1-13 0,2 20 65,-1-1 0,0 1 0,0 0 1,0-1-1,0 1 0,0-1 0,0 1 0,0 0 1,0 0-1,-1 0 0,1 0 0,0 0 1,-1 0-1,1 0 0,-1 0 0,1 0 1,-1 1-1,1-1 0,-1 1 0,0-1 1,1 1-1,-1-1 0,0 1 0,1 0 1,-1 0-1,0 0 0,1 0 0,-1 0 1,-2 1-1,1-1 7,0 1-1,0-1 1,0 1 0,0 0 0,0 0-1,1 0 1,-1 0 0,0 0 0,1 1 0,-1-1-1,1 1 1,-1 0 0,1-1 0,0 1-1,0 0 1,0 1 0,0-1 0,0 0-1,0 0 1,1 1 0,-1-1 0,1 1 0,-1 0-1,1-1 1,0 1 0,0 0 0,0 3-1,-4 8 12,2 0 0,0 0 0,0 1 0,0 17 0,3-20 7,-2-1-12,2 0 0,0 0 1,0-1-1,2 13 1,-1-22-40,0 0 0,0 0 0,0 0 0,0 0 1,0 0-1,0-1 0,0 1 0,0 0 0,0 0 1,0-1-1,0 1 0,1-1 0,-1 1 1,0-1-1,0 0 0,1 1 0,-1-1 0,0 0 1,1 0-1,-1 0 0,0 0 0,0 0 1,1 0-1,-1 0 0,0 0 0,3-1 0,34-6-664,-33 5 470,0-1 1,0 0-1,0-1 1,0 1-1,-1-1 1,6-6-1,29-29-2855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52.3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108 1 7410,'0'0'6930,"24"14"-6574,75 49-206,-96-62-149,-1 1 0,0-1-1,0 1 1,1 0 0,-1 0 0,0-1 0,0 1 0,-1 1 0,1-1 0,0 0-1,-1 0 1,1 1 0,-1-1 0,0 0 0,0 1 0,0 0 0,0-1-1,0 1 1,0 0 0,-1-1 0,1 1 0,-1 0 0,0-1 0,0 1 0,0 0-1,-1 5 1,1 4-9,0-3-30,-1-1 0,1 0 1,-1 0-1,0-1 0,-1 1 1,0 0-1,0 0 0,-1-1 1,0 1-1,0-1 0,0 0 1,-1 0-1,0 0 1,-1 0-1,0-1 0,0 1 1,-6 5-1,-65 65-308,47-50 337,1 2 0,-35 46 0,62-73 8,-1 0 0,1 0 0,0 0 0,0 0 1,0 0-1,0 0 0,0 1 0,0-1 0,0 0 1,1 0-1,-1 1 0,1-1 0,0 0 0,0 1 1,0 1-1,0-2 0,0-1 1,1 1-1,-1-1 1,1 1-1,-1-1 1,1 0-1,0 1 0,0-1 1,0 0-1,-1 1 1,1-1-1,0 0 1,0 0-1,1 0 1,-1 0-1,0 0 1,2 1-1,5 2 1,0 0 0,1-1-1,-1 0 1,1 0 0,-1-1-1,12 2 1,-4-1 5,-3 0 0,0 0 0,0 1 0,-1 1 0,0 0 0,23 12 0,-31-14-19,-1-1 1,1 1 0,-1 0 0,0 0-1,0 0 1,0 0 0,0 0 0,0 0-1,-1 1 1,1 0 0,-1-1 0,0 1-1,0 0 1,-1 0 0,1 0 0,-1 0-1,0 0 1,0 1 0,0-1 0,-1 0-1,1 9 1,0 12-238,-1-16 151,1 0 0,-1 0 0,-1 0 0,1 0 0,-1 0 0,-1 0 0,0 0 0,-3 9 0,3-11 97,0 0 0,0 1 0,1-1-1,0 1 1,0-1 0,1 1 0,0-1 0,0 1-1,2 8 1,-1-8 56,0 0 0,-1 0 0,0 0 0,0 0 0,-1 0 0,0 0 0,0 0-1,-5 14 1,-5 0-90,-1-1 0,-1 0 0,-1-1 0,-17 19 0,10-13-354,-24 32-1856,1-7-2022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55.2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1 4905,'0'0'10486,"-4"0"-9822,167 0 1736,-158 0-2358,0 0 1,0 0 0,0 0 0,0 1-1,0 0 1,0 0 0,10 3-1,-13-2-32,-1-1 0,1 0 0,0 0-1,0 0 1,-1 1 0,1-1 0,0 1-1,-1-1 1,0 1 0,1 0 0,-1 0 0,0 0-1,0-1 1,0 1 0,0 0 0,0 0-1,-1 0 1,1 1 0,0-1 0,0 3-1,1 7 18,-1 0-1,0-1 0,0 1 1,-1 0-1,0 0 1,-1 0-1,-1-1 0,0 1 1,0 0-1,-1-1 0,-1 0 1,1 1-1,-2-1 0,0-1 1,0 1-1,-11 14 0,-8 8-10,-1 0-1,-2-2 1,-55 49-1,77-75-10,-19 9 46,23-14-157,8 0-230,20-2 77,0-1 0,47-11 0,-37 5 219,44-3 0,-62 10 32,17-1-35,1 1 0,-1 2 0,47 5 0,-79-4 37,0-1 0,0 1 0,0 0 0,-1 1 0,1-1 0,0 1 0,-1 0 1,1-1-1,-1 2 0,1-1 0,-1 0 0,0 1 0,0-1 0,0 1 0,0 0 0,-1 0 0,1 0 0,-1 0 0,0 1 1,0-1-1,0 1 0,0-1 0,0 1 0,-1 0 0,0-1 0,1 1 0,0 6 0,-1-3-2,-1 1 0,1-1 0,-1 0 0,0 0 0,-1 0 0,0 0 0,0 1 0,0-1 0,-1 0 0,0-1-1,0 1 1,-1 0 0,0-1 0,0 1 0,-5 6 0,-2 1-5,-1 1 0,-1-2 0,0 0 0,-23 19 0,-67 45-711,62-49 73,-162 122-6217,122-91 872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55.8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0 107 7946,'0'0'10414,"42"-14"-9010,138-43-509,-147 47-767,1 3-1,-1 0 1,1 2-1,0 2 1,1 0-1,-1 3 1,39 4-1,-68-4-124,-3 0-4,-1 0 0,1 0 0,0 1 0,0-1 0,-1 0 1,1 1-1,0-1 0,-1 1 0,1 0 0,-1-1 0,1 1 0,0 0 0,-1 0 0,0 0 1,1 0-1,-1 0 0,0 0 0,1 1 0,-1-1 0,0 0 0,0 1 0,0-1 0,0 0 0,0 1 1,-1-1-1,1 1 0,0 0 0,-1-1 0,1 1 0,0 2 0,0 6-35,0-1 0,0 0 0,-1 0 1,-2 17-1,2-16-8,-2 5-49,0-1-1,-1 0 1,0 0 0,-2 0-1,1 0 1,-1 0-1,-13 22 1,-6 4-640,-33 42 1,29-43 93,-40 54-564,-5-3 0,-160 154 0,222-236 1344,10-7-78,0 0 0,0-1 0,-1 1 0,1 0 1,0 0-1,0 0 0,0 0 0,0 0 0,0 0 0,0 0 0,0 1 1,1-1-1,-1 0 0,0 0 0,1 1 0,-1-1 0,1 0 0,-1 3 0,10-3 666,15-2-227,0-1 0,1-1 0,42-12 0,78-31 929,-73 22-982,371-138 689,-417 152-1463,55-15 0,-66 22-1572,0 1 0,28 0 0,-11 2-5450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6:56.1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12515,'0'0'8233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00.8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79 816,'0'0'9602,"311"-78"-13691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03.4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4257,'0'0'3705,"0"115"-8650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03.7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6505,'0'0'561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39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8482,'0'0'8016,"-19"32"-7377,-56 108-430,71-134-197,1 1 0,0-1 0,0 1-1,0 0 1,1 0 0,0 0 0,1 0-1,-1 0 1,2 0 0,-1 1 0,1-1-1,0 10 1,1 1 19,-1-14-30,0 0 0,0-1-1,0 1 1,1 0-1,-1-1 1,1 1-1,0-1 1,0 1 0,0-1-1,1 1 1,-1-1-1,1 0 1,0 0 0,0 1-1,2 2 1,0-2-6,0-1 0,0 0 0,0 0 0,1 0 0,-1 0 0,0-1 0,1 0 0,0 0 0,-1 0 0,11 2 0,13 2-68,1-2 1,0-1-1,0-1 0,42-3 0,-26 1 2,-8-2-242,0-1 0,0-2 0,-1-2 0,0-1 0,0-2 0,-1-1 0,45-21 0,-40 11-1633,-23 1-2602,-15 7-567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39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0 383 1896,'0'0'14604,"346"-54"-14292,-215 9-312,0-8-152,6-34-1713,-30 18-2400,-39-5-840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40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0 6185,'0'0'2029,"-20"44"567,9-21-2233,-134 310 3813,145-332-4165,-240 647 2985,221-565-4434,16-71-3024,113-226-591,-95 182 4664,-12 22 344,1 0 0,1 0 0,0 0 0,0 0 0,1 1-1,0 0 1,1 0 0,0 1 0,13-13 0,-20 20 54,1 1 0,-1 0-1,0 0 1,1-1 0,-1 1 0,0 0 0,1 0 0,-1 0 0,1-1 0,-1 1 0,0 0-1,1 0 1,-1 0 0,1 0 0,-1 0 0,0 0 0,1 0 0,-1 0 0,1 0 0,-1 0 0,0 0-1,1 0 1,-1 0 0,1 0 0,-1 0 0,0 0 0,1 1 0,-1-1 0,1 0 0,-1 0-1,0 0 1,1 1 0,-1-1 0,9 16 448,11 43 190,-10-28-366,1 0 1,2-1-1,31 56 0,-38-77-258,1 0 0,-1-1 0,1 0-1,1 0 1,-1 0 0,1-1-1,1-1 1,-1 1 0,1-1 0,0-1-1,1 1 1,-1-2 0,1 1 0,0-1-1,0-1 1,18 4 0,-6-3 9,0 0 1,0-2-1,1-1 1,-1-1 0,0-1-1,0 0 1,0-2-1,36-9 1,-47 8-152,-1-1 0,0 0 0,-1-1 1,1 0-1,-1 0 0,0-1 0,-1 0 0,0-1 0,0 0 0,0 0 0,-1-1 1,-1 0-1,10-14 0,22-45-2398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173 144 5137,'0'0'5457,"0"-20"-5519,2-65-70,-2 83 130,0 0 1,0 0 0,0 0-1,0 0 1,0 1-1,-1-1 1,1 0 0,0 0-1,-1 0 1,0 0 0,1 1-1,-1-1 1,0 0 0,0 1-1,0-1 1,-2-3 0,2 5 3,0-1 1,-1 1 0,1-1 0,0 1-1,0-1 1,0 1 0,0 0 0,0-1 0,0 1-1,-1 0 1,1 0 0,0 0 0,0 0-1,-3 0 1,-2 0 19,0 0 6,0-1 1,0 1 0,0 0 0,1 1 0,-1-1 0,0 1-1,0 1 1,1-1 0,-1 1 0,-6 2 0,8-1-17,0-1 1,1 0 0,-1 1-1,1 0 1,0 0 0,0 0-1,0 0 1,0 0 0,0 1-1,1-1 1,-1 1-1,1 0 1,0-1 0,-2 6-1,0 3 25,-1 0 0,2 1 0,0 0 0,0-1 0,1 1-1,1 0 1,0 0 0,0 0 0,2 1 0,2 19 0,-3-31-38,1 0 0,-1 0 0,1-1 0,0 1 0,0 0 1,-1-1-1,1 1 0,0 0 0,0-1 0,0 0 0,1 1 0,-1-1 1,0 1-1,0-1 0,1 0 0,-1 0 0,1 0 0,-1 0 0,1 0 1,2 1-1,1 0-53,0 0 1,0-1 0,0 1-1,0-1 1,0-1 0,0 1-1,8 0 1,-4-1-266,1-1 0,-1 1 0,0-1-1,1-1 1,-1 0 0,0 0 0,15-7 0,11-16-2120,-5 0-867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40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0 1760,'0'0'5132,"-2"40"-3830,-1 16-563,4 58-1,0-105-599,0 0-1,1 0 0,0 0 0,0 0 1,1 0-1,0 0 0,1-1 0,0 1 1,0-1-1,1 0 0,0 0 0,1-1 1,-1 1-1,8 6 0,9 14 297,11 17 497,28 54 0,-51-81-762,-2 0 0,0 1 0,-1-1-1,-1 1 1,-1 1 0,5 31 0,-6-15-48,-1 52 0,-4-75-116,1 0 1,-2 0-1,0 0 1,0 0-1,-2-1 1,1 1-1,-9 18 1,5-18-26,-1-1 0,0 0 1,-1 0-1,-1 0 0,0-1 0,0-1 1,-1 0-1,0 0 0,-1-1 1,0 0-1,-26 13 0,20-13-65,0 0-1,-1-2 0,0 0 0,0-1 1,-1-1-1,1-1 0,-1 0 0,-28 0 1,-119-3-484,175 0 565,1-1 0,-1 2 0,1-1 0,-1 1 0,0 0 0,13 6 0,5 1 50,73 21 766,2-6 0,0-3-1,153 10 1,315-14 573,-243-31-2310,-242 4-2151,147-37-1,-60-5-3901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4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347 149 9298,'0'0'8038,"-7"41"-7681,-27 135-308,31-163-119,-2 0 0,1 0 0,-2-1 0,0 1 0,0-1 0,-1 0 0,0-1 0,-1 1 0,-1-2 0,-14 16 0,2-2-392,-50 56-1416,-41 53-2478,110-130 4192,0 1 0,0-1 0,0 1 0,0-1 1,0 1-1,1 0 0,-1 0 0,0 6 0,2-9 136,-1 0-1,1 1 1,0-1-1,0 0 1,0 1-1,1-1 1,-1 0-1,0 0 1,0 1-1,1-1 1,-1 0-1,1 0 1,-1 0 0,1 0-1,-1 1 1,1-1-1,0 0 1,-1 0-1,1 0 1,0 0-1,0 0 1,0 0-1,0-1 1,0 1-1,0 0 1,0 0-1,0-1 1,0 1-1,0-1 1,0 1-1,2 0 1,79 26 237,-53-19 41,34 14 0,-53-17-190,-1 0-1,0 0 0,0 0 0,0 1 0,0 1 0,-1-1 0,10 11 1,-10-7 76,0 0 0,-1 1 0,0 0 0,-1 0 0,0 0 0,0 1 0,-2-1 0,1 1 0,-2 1 0,1-1 0,2 25 0,-1 10 823,-4 89 1,-1-78-417,-1-19-171,3 59 504,-2-96-866,0 0 0,0-1 1,1 1-1,-1 0 0,0 0 0,1 0 0,-1 0 0,1-1 0,0 1 0,-1 0 1,1-1-1,0 1 0,0 0 0,0-1 0,0 1 0,0-1 0,1 0 1,-1 1-1,0-1 0,1 0 0,-1 0 0,1 0 0,-1 0 0,1 0 1,0 0-1,-1 0 0,1 0 0,0-1 0,0 1 0,-1 0 0,1-1 1,0 0-1,0 1 0,0-1 0,0 0 0,-1 0 0,1 0 0,0 0 1,0-1-1,0 1 0,0 0 0,-1-1 0,1 1 0,0-1 0,0 0 1,-1 1-1,1-1 0,0 0 0,-1 0 0,1 0 0,-1 0 0,3-3 1,10-9-55,0-1 0,-1-1 0,-1 0 0,0-1 0,-1 0 0,13-26 0,-7 14-115,43-78-1775,-4-2 1,55-155-1,55-240-4703,-85 246 6453,-72 227 856,-5 16 421,0 0-1,2 1 0,11-24 1499,-17 42-924,-1 9-1328,-1 0 0,0 0 0,-1 0 0,-1 0 0,0-1 0,0 1 0,-2-1 0,1 0 0,-2-1 0,0 0 0,-14 21 0,-14 12-62,-63 65 1,64-75-98,-3 6-189,-3 3-348,-52 45 0,108-103-1451,82-64-2715,-87 71 4437,-1 0 1,2 1 0,-1 0 0,0 1-1,1 0 1,0 1 0,19-5 0,-29 9 130,0 0 1,-1-1 0,1 1 0,0 0 0,0 0 0,-1 0 0,1 0 0,0 0 0,-1 1 0,1-1 0,0 0-1,-1 1 1,1-1 0,0 1 0,-1 0 0,1-1 0,-1 1 0,1 0 0,-1 0 0,1 0 0,-1 0 0,0 0-1,1 0 1,-1 1 0,0-1 0,0 0 0,0 1 0,0-1 0,0 1 0,1 2 0,1 3 222,-1 1 0,0-1 1,0 0-1,0 1 0,0 12 1,-1-8-39,15 274 3993,-15-181-3327,17 105 0,-17-200-960,0 1 1,1 0 0,0-1 0,1 1 0,0-1 0,1 0 0,0 0 0,9 15-1,-12-23-13,0-1-1,0 0 1,0 0 0,0 0-1,0 0 1,0 0-1,0-1 1,0 1-1,1 0 1,-1 0-1,0-1 1,1 1-1,-1-1 1,0 1 0,1-1-1,-1 0 1,0 1-1,1-1 1,-1 0-1,1 0 1,-1 0-1,0 0 1,1 0-1,-1 0 1,1-1 0,-1 1-1,0 0 1,1-1-1,-1 1 1,0-1-1,1 1 1,-1-1-1,0 0 1,0 1-1,1-1 1,-1 0 0,2-1-1,2-5-238,1 1 0,-1 0 0,0-1 1,-1 0-1,1 0 0,4-13 0,22-57-1836,-24 58 1622,7-22-827,14-66 0,7-118-1275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4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1 832,'0'0'12339,"10"41"-11560,31 133-422,-39-164-337,0 1 1,-1-1-1,-1 1 0,1 0 0,-3 16 1,1-20-15,-1-1-1,0 0 1,0 0 0,0 0-1,-5 8 1,-2 6-3,-6 16-19,-38 84-1361,51-117 1341,1-1 0,0 1 0,-1-1-1,1 1 1,0 0 0,1-1 0,-1 1-1,0 0 1,1 0 0,-1 3 0,1-5 14,212-1 4,-211 0 11,0 0 1,0 0 0,0 1-1,-1-1 1,1 0-1,0 1 1,0-1 0,0 0-1,0 1 1,-1-1 0,1 1-1,0 0 1,0-1-1,-1 1 1,1-1 0,0 1-1,-1 0 1,1 0 0,-1-1-1,1 1 1,-1 0-1,1 0 1,-1 0 0,1 0-1,-1-1 1,0 1 0,0 0-1,1 0 1,-1 0-1,0 0 1,0 0 0,0 0-1,0 0 1,0 0 0,0 0-1,0 1 1,-6 39-62,0-25 68,-1-1 1,-1 0-1,0 0 1,-1 0 0,0-1-1,-2-1 1,-19 22-1,0 1 9,-95 115 39,124-149-196,7-7-622,151-143-2237,-155 146 3029,0 0 0,0 1 0,0-1 0,1 0 0,-1 1 0,1-1 0,-1 1 0,1 0 0,0 0 0,-1 0 0,1 0 0,0 0 0,0 1 0,5-1 0,-8 1-14,0 0 1,0 0-1,1 0 1,-1 0-1,0 0 1,0 0-1,0 0 1,0 0-1,1 0 1,-1 0-1,0 0 1,0 0-1,0 0 1,0 0-1,1 1 1,-1-1 0,0 0-1,0 0 1,0 0-1,0 0 1,0 0-1,1 1 1,-1-1-1,0 0 1,0 0-1,0 0 1,0 0-1,0 1 1,0-1-1,0 0 1,0 0 0,0 0-1,0 1 1,0-1-1,0 0 1,0 0-1,0 0 1,0 0-1,0 1 1,0-1-1,0 0 1,0 0-1,0 0 1,0 1-1,0-1 1,0 0-1,0 0 1,0 0 0,0 0-1,-1 1 1,1-1-1,0 0 1,0 4 67,1 74 819,-4 0-1,-15 91 1,1-76-772,4 0 0,0 136-1,15-211-173,3-18 18,4-9 17,3-9 31,0-1 0,-2-1-1,9-21 1,18-32 164,-37 72-141,1 0 0,0-1 0,-1 1 0,1 0 0,0-1 0,-1 1 0,1 0 0,0 0 0,0 0 0,0 0 0,0 0 0,0 0-1,1 0 1,-1 0 0,0 0 0,0 0 0,0 1 0,1-1 0,-1 1 0,0-1 0,1 1 0,-1-1 0,1 1 0,-1-1 0,1 1 0,-1 0 0,0 0 0,3 0 0,-3 1-25,0-1 1,0 1-1,-1 0 0,1 0 1,0 0-1,0 0 0,-1 0 0,1 0 1,-1 0-1,1 0 0,-1 0 0,1 0 1,-1 0-1,0 0 0,1 0 0,-1 0 1,0 0-1,0 0 0,0 0 0,0 0 1,0 0-1,0 1 0,0 0 0,1 2 45,0 12 59,6 29 65,-6-44-182,-1 1 0,0-1 0,1 0 0,-1 0 0,1 1 0,-1-1-1,1 0 1,0 0 0,-1 0 0,1 0 0,0 0 0,0 0 0,0 0 0,0 0 0,0 0 0,0 0 0,0 0 0,0-1 0,0 1 0,0 0 0,0-1 0,0 1 0,1-1 0,-1 1 0,0-1 0,0 0 0,1 1 0,1-1 0,-1 0-10,-1 0 1,1 0 0,-1-1-1,1 1 1,0 0-1,-1-1 1,1 1-1,-1-1 1,1 0 0,-1 1-1,0-1 1,1 0-1,-1 0 1,0 0 0,1 0-1,-1 0 1,0 0-1,1-2 1,35-38-1839,46-70 1,-24 22-2640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4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1208,'0'0'13123,"-43"33"-11123,-135 111-897,165-133-1042,0 0 0,1 1-1,0 0 1,1 1 0,0 0-1,-13 21 1,6-6-63,5-9-53,1-3-794,1 0 1,0 0-1,-13 31 0,24-47 677,0 1 0,-1-1-1,1 0 1,0 1 0,0-1 0,0 1-1,0-1 1,0 1 0,0-1-1,0 0 1,0 1 0,0-1 0,0 1-1,0-1 1,0 1 0,0-1 0,0 1-1,0-1 1,0 0 0,1 1 0,-1-1-1,0 1 1,0-1 0,0 0 0,1 1-1,-1-1 1,0 1 0,1-1 0,-1 0-1,0 0 1,1 1 0,-1-1-1,0 0 1,1 1 0,-1-1 0,1 0-1,-1 0 1,0 0 0,1 1 0,-1-1-1,1 0 1,-1 0 0,1 0 0,-1 0-1,0 0 1,1 0 0,0 0 0,27 0-1017,-20-1 588,3 1 207,-6 0 309,-1 0 0,0 0 0,0 0-1,1 0 1,-1 1 0,0 0 0,6 1 0,-8-1 113,-1 0 0,1 1 0,0-1 0,0 0 0,0 1 0,-1-1 1,1 1-1,-1-1 0,1 1 0,-1 0 0,0 0 0,1 0 0,-1 0 0,0 0 0,0 0 0,0 0 0,0 3 0,7 18 546,-2 0-1,-1 0 0,5 38 0,-1 78 1460,-7-96-1460,0 16 176,-1-18-358,1 0 0,2 1 1,17 70-1,-21-110-419,1 0 0,0 0 0,0 0 1,0-1-1,0 1 0,0 0 0,0 0 1,0-1-1,0 1 0,1-1 0,-1 1 1,1-1-1,-1 1 0,1-1 1,-1 0-1,1 0 0,3 2 0,-4-3-32,1 1 0,0-1 0,-1 0 0,1 0 0,0 0 0,-1 0 0,1 0 0,-1 0 0,1-1-1,-1 1 1,1 0 0,0-1 0,-1 0 0,1 1 0,-1-1 0,0 0 0,1 1 0,-1-1 0,1 0 0,-1 0 0,0 0 0,0 0-1,0 0 1,0-1 0,1 1 0,-2 0 0,1-1 0,0 1 0,1-3 0,26-46-1092,-2-1-1,22-63 1,1-8-1624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4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10 384,'0'0'7746,"4"-2"-7149,8-5-366,-13 8-375,0 1 119,1-1 0,-1 1 0,0-1 0,1 1 0,-1 0 0,1-1 0,-1 1-1,1 0 1,0-1 0,0 1 0,0 0 0,0 2 0,-1 7 0,-44 188 1595,-12 64 2575,13 16-1260,13 2 0,4 289 0,26-499-2842,3 72-42,-2-142-2,0 0 0,0 0 0,0-1 0,0 1 1,0 0-1,0 0 0,1 0 0,-1-1 0,0 1 0,0 0 0,1 0 0,-1-1 1,0 1-1,1 0 0,-1-1 0,1 1 0,-1 0 0,1-1 0,-1 1 0,1-1 1,0 1-1,-1 0 0,2 0 0,-2-1-13,1 0 0,0-1-1,-1 1 1,1 0 0,0 0 0,-1 0-1,1 0 1,0-1 0,-1 1 0,1 0-1,-1-1 1,1 1 0,0 0 0,-1-1-1,1 1 1,-1-1 0,1 1 0,-1-1-1,1 1 1,-1-1 0,0 1 0,1-1-1,-1 1 1,0-1 0,1 0 0,-1 1 0,0-1-1,0 0 1,1 0 0,24-72-2231,0-6-331,100-269-6576,-62 175 4417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4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1 248,'0'0'14958,"-34"19"-14042,4-3-784,-4 2-39,1 2 1,0 1-1,1 1 1,-49 47-1,74-63-90,-29 28 37,2 1 0,-44 57 0,70-80-34,-1 0 0,2 1 0,-1 1 0,2-1 0,0 1 0,1 0-1,0 0 1,1 1 0,0 0 0,2-1 0,0 1 0,-1 21 0,3-32-10,0-1 1,1 1-1,-1-1 0,1 1 1,0-1-1,-1 1 1,2-1-1,-1 0 0,0 1 1,1-1-1,-1 0 0,1 0 1,0 0-1,0 0 1,0-1-1,3 4 0,0-1 5,0-1-1,0 0 0,1 0 0,-1-1 1,1 1-1,0-1 0,0-1 0,8 4 1,5 0-70,1-1 0,1-1 0,-1-1 0,40 1 0,-42-3-94,-1 0-224,1 0 0,0-2 0,-1 0 0,1-1-1,-1-1 1,28-7 0,39-23-3474,97-55 1,-62 23-1271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43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1616,'0'0'18228,"345"-49"-17196,-208 20-751,-1 0-201,-15 1-80,-18 3-1025,-6-12-2599,-29 4-2298,-29 0-143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4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7594,'0'0'2320,"-6"40"302,2-11-2028,-29 284 5156,12 193-961,-3 78-4043,23-554-758,1-14-69,-1-1 0,-1 1 0,-4 22-1,-3-26-551,9-11 602,0-1-1,-1 0 0,1 0 0,0 0 1,0 0-1,-1 0 0,1 0 0,0 0 0,-1 0 1,1 0-1,0 0 0,-1 0 0,1 0 0,0 0 1,0 0-1,-1 0 0,1 0 0,0-1 0,-1 1 1,1 0-1,0 0 0,0 0 0,-1 0 0,1-1 1,0 1-1,0 0 0,-1 0 0,1 0 0,0-1 1,0 1-1,0 0 0,0 0 0,-1-1 0,1 1 1,0 0-1,0 0 0,0-1 0,0 1 1,0 0-1,0-1 0,0 1 0,0 0 0,0 0 1,0-1-1,0 1 0,0 0 0,0-1 0,-7-62-3387,-6-235-7667,12 142 5000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4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223 567 8,'0'0'5465,"-23"36"-3962,-73 119-212,77-124-820,2 1 0,2 0 0,-15 44 1,18-43-334,2-3-52,63-101-53,-29 47-155,0 2 0,1 0 1,1 2-1,1 0 0,55-28 1,-36 20-77,42-32 0,-66 43 170,-2 0-1,35-39 0,-49 48 28,0 1 1,0-1-1,-1-1 0,0 1 1,0-1-1,-1 1 0,0-1 0,-1 0 1,0-1-1,0 1 0,1-14 1,-1-48-796,-3 59 545,-1-1 0,2 1 0,0-1 1,0 1-1,1 0 0,0-1 0,1 1 0,1 0 0,0 1 0,1-1 0,7-13 0,3 4 304,1 1 0,1 0-1,1 1 1,1 1 0,25-18-1,-32 26 505,1 0-135,0 0 0,1 1-1,0 0 1,0 1 0,1 1 0,0 0 0,0 2 0,18-6 0,-6 5-386,-1 1 0,1 1 0,0 2 0,30 0 0,-52 2-16,1 0 0,-1 0 1,0 1-1,0-1 1,0 1-1,0 0 1,0 1-1,0-1 1,0 1-1,7 4 1,-9-4 40,0 0-1,0 1 1,0 0 0,0-1 0,0 1-1,-1 0 1,1 0 0,-1 0 0,0 1 0,0-1-1,0 1 1,-1-1 0,1 1 0,-1-1-1,2 6 1,1 10 209,0 0 0,-1-1 1,-1 1-1,-1 0 0,0 0 0,-2 0 0,0 0 1,-4 20-1,0-11-23,-1 0 1,-2-1 0,-1 1 0,-19 41-1,8-26-98,2-3-101,-1-1 0,-2 0-1,-50 67 1,68-103-63,1 0 0,-1-1-1,0 0 1,0 0 0,0 0-1,0 0 1,-6 3 0,9-5-6,-1 1 0,0-1 1,0 0-1,0 1 1,0-1-1,0 0 1,0 1-1,0-1 0,0 0 1,0 0-1,0 0 1,0 0-1,0 0 1,1 0-1,-1 0 0,0 0 1,0-1-1,0 1 1,0 0-1,0 0 1,0-1-1,0 1 0,0-1 1,0 1-1,1-1 1,-1 1-1,0-1 0,0 1 1,1-1-1,-1 0 1,0 1-1,1-1 1,-1 0-1,0-1 0,-4-8-130,1 0 1,1 0-1,0-1 0,0 1 0,1-1 0,-1-14 0,-2-75-1025,4 89 1000,0-27-412,3-233-2129,0 255 2810,0 0-1,1 0 1,1 0-1,8-22 1,-12 39-43,0-1 0,0 0 0,0 0 0,0 0 0,0 0 0,0 0 0,0 0 0,0 0 0,1 0 0,-1 0 0,0 0 0,0 1 0,0-1 0,0 0 0,0 0 0,0 0 0,0 0 0,0 0 0,1 0 0,-1 0 0,0 0 1,0 0-1,0 0 0,0 0 0,0 0 0,0 0 0,0 0 0,1 0 0,-1 0 0,0 0 0,0 0 0,0 0 0,0 0 0,0 0 0,0 0 0,0 0 0,1-1 0,-1 1 0,0 0 0,0 0 0,0 0 0,1 20 295,-1-20-321,-5 71 1393,-3-1-1,-3 0 1,-21 71 0,5-20-320,20-87-870,-62 352 636,65-346-861,1 44 1,3-84-6,0 0 1,0 0 0,0 0-1,1 0 1,-1 1-1,0-1 1,0 0-1,0 0 1,0 0 0,0 0-1,0 1 1,0-1-1,1 0 1,-1 0 0,0 0-1,0 0 1,0 0-1,0 0 1,0 0-1,1 1 1,-1-1 0,0 0-1,0 0 1,0 0-1,0 0 1,1 0-1,-1 0 1,0 0 0,0 0-1,0 0 1,1 0-1,-1 0 1,0 0-1,0 0 1,0 0 0,0 0-1,1 0 1,-1 0-1,0 0 1,0 0 0,0-1-1,1 1 1,-1 0-1,0 0 1,0 0-1,0 0 1,0 0 0,0 0-1,1-1 1,11-7-115,19-24-698,-1-3-1,38-57 1,-32 42-246,16-20-174,137-201-219,-186 266 1569,-2 2 150,1 1 1,0-1 0,0 0-1,-1 0 1,0 0 0,0 0 0,0 0-1,0-1 1,1-4 1563,-5 8-1802,-1 1 0,1 0 0,0 0 0,0 0 0,0 0 0,0 0 0,0 0 0,0 1 0,0-1 0,0 1 0,0 0 0,1 0 0,-1 0 0,-2 3 0,-8 6-7,-18 10-15,-55 42-123,78-57 84,0 1 0,1 1 0,0-1 0,0 1 0,1 1 0,0-1 0,-9 17 0,13-21 36,1-1 0,0 0 1,-1 0-1,1 1 1,0-1-1,1 0 0,-1 1 1,1-1-1,-1 1 0,1-1 1,0 1-1,0-1 0,1 1 1,-1-1-1,1 1 0,-1-1 1,1 0-1,0 1 0,1-1 1,-1 0-1,0 0 1,1 1-1,0-1 0,0 0 1,0-1-1,0 1 0,0 0 1,0 0-1,1-1 0,-1 0 1,1 1-1,0-1 0,5 3 1,7 4 117,2 0 1,-1-1-1,1-1 0,0-1 1,19 5-1,-29-9-55,59 15 1012,1-4 1,119 9 0,-132-16-685,-51-6-441,80 12-52,-46 2-1792,-5 8-3693,-23-9-2098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44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14563,'0'0'8210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26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1 222 3641</inkml:trace>
  <inkml:trace contextRef="#ctx0" brushRef="#br0" timeOffset="1">1 222 3641,'150'-221'1808,"-125"221"-608,4 0 97,10 0-281,5 0-440,-1 0-376,-4 0-200,-5 0-40,-4 0-616,-6 0-920,-14 0-1377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4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0 936,'0'0'9826,"50"24"-7687,22 11-756,101 32-1,-115-52-676,0-2 0,1-3 0,86 3 1,313 5 1502,116-16-651,861-31 1618,-944 14-2122,1682-3 1126,-1769 19-2415,-271 1-439,70-2-6585,-193-1 5765,0 0 0,0 0-1,0-1 1,0-1 0,15-4-1,-19 3-48,1 0 0,0 0-1,-1 0 1,0-1 0,0 0-1,5-6 1,-11 11 1540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4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7258,'0'0'10546,"-136"271"-8538,77-156-647,-4 4-785,5-4-392,14-12-184,20-30-832,19-23-1937,24-50-7929,15-41 4728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4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5577,'0'0'4961,"296"-50"-3336,-169 50-937,43 0-688,-29 5-640,-34 15-4393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52.3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 1496 4385,'0'0'6699,"-2"4"-5912,0-2-692,1 0 1,0 0 0,0 1 0,0-1 0,0 1-1,0-1 1,0 0 0,1 1 0,-1-1 0,1 1-1,-1 0 1,1 2 0,0-4-21,1 1-1,-1-1 1,0 0 0,0 0-1,1 1 1,-1-1 0,1 0-1,-1 0 1,1 0 0,-1 0 0,1 0-1,0 0 1,-1 0 0,1 0-1,0 0 1,0 0 0,0 0-1,0 0 1,0 0 0,0-1-1,0 1 1,0 0 0,0-1-1,0 1 1,0-1 0,0 1 0,1-1-1,-1 1 1,0-1 0,0 0-1,1 0 1,1 0 0,4 1 126,1-1 0,-1 0 0,0 0 0,0-1 0,0 0 1,1 0-1,-1-1 0,-1 1 0,1-2 0,0 1 0,0-1 0,-1 0 1,1 0-1,-1-1 0,11-8 0,5-6 19,0-1 0,33-38 0,-31 31-77,42-45-111,-4-3 0,-3-3 1,-3-2-1,50-96 0,-71 107-44,-3-1 1,-3-2-1,-3-1 0,-3-1 0,24-134 0,-33 105-104,3-151 0,-18 239 115,1 14 0,0 0 1,0 0 0,0 0 0,0 0 0,0 0 0,0 0-1,0 0 1,0 0 0,0 0 0,0 0 0,0 0 0,0 0-1,0 0 1,0 0 0,-1 1 0,1-1 0,0 0-1,0 0 1,0 0 0,0 0 0,0 0 0,0 0 0,0 0-1,0 0 1,0 0 0,0 0 0,0 0 0,-1 0 0,1 0-1,0 0 1,0 0 0,0 0 0,0 0 0,0 0-1,0 0 1,0 0 0,0 0 0,0 0 0,0 0 0,0 0-1,0-1 1,-1 1 0,1 0 0,0 0 0,0 0-1,0 0 1,0 0 0,0 0 0,0 0 0,0 0 0,0 0-1,0 0 1,0 0 0,0 0 0,0 0 0,0 0 0,0-1-1,0 1 1,-14 27-35,-16 41-1,8-16 24,-45 107 4,-64 233 0,104-286 40,4 2 0,6 0 0,-7 148 0,23 9 74,1-253-103,0 0 0,1 1 0,0-1 1,1 0-1,0 0 0,1 0 0,0 0 0,1-1 1,8 18-1,-9-24-4,1 0 0,-1 0 0,1-1-1,-1 1 1,1-1 0,0 0 0,1 0 0,-1 0 0,1-1 0,0 0 0,0 0 0,0 0 0,0 0 0,0-1 0,1 0-1,-1 0 1,1 0 0,-1-1 0,1 0 0,0 0 0,11 0 0,-9 0-52,1 0 0,0-1 0,0-1 0,0 1 1,0-2-1,0 1 0,0-1 0,-1 0 0,1-1 0,-1 0 1,0-1-1,1 1 0,-1-1 0,-1-1 0,15-10 0,50-41-2929,109-111 0,-71 45-2830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52.6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322 350 6153,'0'0'6162,"-5"-41"-6106,-22-131-44,25 160-9,0 1-1,-1-1 1,-1 1 0,-9-21 0,11 28-2,-2-1 0,1 1 0,0 0 0,-1 0-1,1 0 1,-1 1 0,-5-4 0,6 4 0,0 1 0,0 0 0,0-1 0,0 1-1,0 1 1,0-1 0,-1 0 0,1 1 0,-1 0 0,1 0 0,-1 0 0,0 0-1,1 0 1,-1 1 0,0-1 0,0 1 0,1 0 0,-1 1 0,0-1 0,1 0 0,-1 1-1,-5 1 1,3 1 1,1-1 0,-1 1 0,1 0 0,0 0 0,0 0 0,0 1-1,1 0 1,-1 0 0,1 0 0,0 1 0,0-1 0,0 1 0,-3 6 0,-3 6 27,0 1 0,1 0 0,1 0-1,1 1 1,0 0 0,-6 33 0,7-15 71,2 1 0,-1 61 0,5-97-94,0 0-1,0 1 0,0-1 0,0 0 0,1 0 0,-1 1 0,0-1 1,1 0-1,0 1 0,-1-1 0,1 0 0,0 0 0,0 0 0,0 0 1,1 0-1,-1 0 0,0 0 0,1 0 0,0-1 0,-1 1 0,1 0 1,0-1-1,-1 1 0,1-1 0,0 0 0,0 0 0,0 1 0,4 0 1,3 0-71,0 0 1,0 0-1,0-1 1,0 0-1,0-1 1,10 0-1,-13 0-23,5-1-198,-1 0 1,1-1-1,0 0 1,-1 0-1,1-1 1,-1-1-1,0 0 1,0 0 0,0-1-1,0 0 1,-1-1-1,9-6 1,-2 2-216,78-48-2665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53.2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30 393 1320,'292'-109'2517,"-233"87"-97,-56 2 1166,2-7-3213,-4 20-319,1-17-16,0-1 1,-2 1-1,-1 0 1,-4-29-1,4 50-38,0 1 0,0-1-1,0 1 1,0-1 0,0 1 0,-1-1-1,1 1 1,-1 0 0,0 0 0,0 0-1,0 0 1,1 0 0,-2 0 0,1 0-1,0 1 1,0-1 0,-1 1 0,1 0-1,0-1 1,-1 1 0,1 0 0,-1 0-1,0 1 1,-2-2 0,-1 1 14,1 0 1,-1 1 0,1-1-1,-1 1 1,1 0 0,0 0-1,-1 1 1,1 0 0,-1 0-1,1 0 1,0 0 0,-6 3-1,3 1 4,-1-1-1,1 2 1,0-1-1,1 1 0,-1 0 1,1 1-1,0-1 1,1 1-1,-10 14 0,-48 80 268,54-84-216,-10 18 72,2 1-1,-23 64 1,35-83-142,1 1 0,1 0 1,0 0-1,2 0 1,0 0-1,1 0 1,0 0-1,4 25 0,-3-42-15,0 1-1,0-1 0,0 0 0,1 0 1,-1 0-1,0 1 0,1-1 0,-1 0 1,1 0-1,-1 0 0,1 0 0,0 0 1,-1 0-1,1 0 0,0 0 0,0 0 1,-1 0-1,1 0 0,0-1 0,0 1 1,0 0-1,0 0 0,0-1 0,2 2 1,29 0-445,-21-2 339,1-1 52,0 0-1,0-1 1,1-1 0,-1 0-1,-1 0 1,1-1 0,-1-1 0,1 0-1,-1-1 1,-1 0 0,1 0-1,-1-1 1,13-11 0,14-14 29,-2-2 1,32-39-1,-67 72 41,95-115 2240,88-143 0,-176 251-1293,-4 9 86,-2 18 339,-1-6-1525,-4 46 909,-3-1-1,-2 1 1,-21 72-1,3-15-211,-80 709 373,95-699-947,9-86 28,1-8 5,-1 0 0,-1-1 0,-2 0 0,-1 0 0,-17 47 0,22-73 26,-1 0 0,0 0-1,0 0 1,0-1 0,0 1 0,-1-1-1,0 1 1,0-1 0,0 0 0,0-1-1,0 1 1,-1-1 0,0 0-1,0 0 1,0 0 0,0-1 0,-7 3-1,3-2 23,-1-1 0,1 0 0,0 0 0,-1-1 0,1-1 0,-1 1 0,1-2 0,-1 1 0,-14-4 0,16 2-42,1 0 1,0-1-1,0 0 0,1 0 1,-1-1-1,1 1 0,0-1 1,0-1-1,0 0 0,0 1 1,1-2-1,-1 1 0,1 0 1,1-1-1,-1 0 0,-4-9 1,-2-3-33,1 0 1,1-1 0,0 0-1,-9-34 1,11 23-122,1 0-1,2 0 1,1 0 0,2 0 0,0 0 0,2 0-1,7-39 1,-3 46-33,1 0-1,1 0 1,1 1-1,1 0 0,1 1 1,1 0-1,1 0 1,1 1-1,23-28 1,20-17-1501,74-69 1,-111 115 1205,124-120-4105,-10 11-994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53.7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 0 1264,'0'0'8605,"0"49"-6690,0 166-299,-13 241 1642,12-447-3249,-9 173 245,11-197-425,0-1 1,2 1-1,-1 0 1,2-1-1,0 1 1,1 1-1,10-24 1,59-97-2059,-42 82 1189,18-31-1622,111-140 0,-150 211 2591,28-31-74,-36 41 143,0 0 0,0 1 0,0 0 1,1 0-1,-1 0 0,1 0 0,-1 0 0,1 1 0,0-1 1,0 1-1,0 0 0,4 0 0,-8 0 15,1 1 0,0 1 0,0-1 0,0 0 0,-1 0 0,1 0 0,0 0 0,0 0 0,0 1 0,-1-1 0,1 0 0,0 1 0,0-1 0,-1 1-1,1-1 1,0 0 0,-1 1 0,1-1 0,-1 1 0,1 0 0,-1-1 0,1 1 0,-1 0 0,1-1 0,-1 1 0,1 0 0,-1-1 0,0 1 0,1 0 0,-1 0 0,0-1 0,0 1 0,0 0 0,0 0 0,1 0 0,-1 1 0,0 38 549,0-27-368,-9 486 4225,8-361-5914,1-97-1819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54.2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0 435 3225,'0'0'12664,"57"-8"-11216,466-69 682,-209 28-1237,242-48-17,394-62-273,-495 118-1430,-269 37-7328,-124 4 1435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54.9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395 1 400,'0'0'9035,"-3"5"-8521,0 4-381,0 1 0,1-1 0,-1 1 0,2 0 0,-1-1 0,1 14 0,2 68 708,1-34-581,-1-21-115,1-19-33,-2 1 0,-3 24 0,3-37-96,-1-1-1,0 1 0,0-1 0,0 0 0,-1 1 1,1-1-1,-1 0 0,0 0 0,-1 0 1,1 0-1,0 0 0,-1-1 0,0 1 0,-4 3 1,-18 12-240,0-1 0,-2-1 1,0-2-1,-46 20 1,36-17-673,-36 18-2401,12-6-1474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55.9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352 125 160,'0'0'3577,"8"5"-2702,37 27 4387,-44-38-5031,-1 1 1,1 0-1,0 0 0,1 0 1,0 0-1,2-6 0,5-16-155,-7 9 50,0 0 1,-2-25-1,0 35-6,0 8-116,0-1 0,0 1 1,-1 0-1,1-1 0,0 1 0,-1 0 0,1-1 1,0 1-1,-1 0 0,1-1 0,0 1 1,-1 0-1,1 0 0,-1 0 0,1-1 0,-1 1 1,1 0-1,-1 0 0,1 0 0,0 0 1,-1 0-1,1 0 0,-1 0 0,1 0 0,-1 0 1,1 0-1,-1 0 0,0 0 0,-19 1-11,18-1 16,-3 1-9,-1 1-1,2-1 1,-1 1 0,0 0 0,0 0-1,0 1 1,1-1 0,0 1 0,-1 0-1,1 0 1,0 0 0,0 1 0,1 0-1,-1-1 1,1 1 0,-5 7 0,-4 7 0,0 0 0,-15 33 0,14-20 46,2 0 1,1 0-1,2 1 1,1 0-1,1 0 0,2 1 1,1 0-1,1 0 1,7 62-1,-5-94-39,0 0 1,0 0-1,0 0 0,1 0 0,-1 0 1,0 0-1,1 0 0,-1 0 1,1 0-1,-1-1 0,1 1 0,0 0 1,-1 0-1,1 0 0,0-1 0,0 1 1,-1 0-1,1-1 0,0 1 1,0 0-1,0-1 0,1 1 0,1 0 8,0 0 0,0 0-1,1 0 1,-1 0 0,0-1-1,0 0 1,6 1-1,-3-2 3,0 1 0,-1-1 0,1 1 0,-1-2 0,1 1 0,-1 0 0,0-1 0,1 0 0,5-4-1,2-4-10,-1-2 0,0 0-1,-1 0 1,0-1 0,0-1-1,9-16 1,2-1-7,-2 2-155,-1-1 1,-1-1-1,-1-1 0,-2 0 0,20-63 0,-33 88 138,0-1-1,-1 0 1,0 0-1,0 0 1,-1-12 0,0 12 667,0 15-484,-2 13 104,0-1 0,-1 1 0,-1-1-1,-10 29 1,-4 18 453,2 18 1090,-10 156-1,20 90 750,-5 80-1179,-78 209-1167,82-586-206,-15 42 1,18-65-7,1-1 0,-1-1-1,0 1 1,-1-1-1,0 1 1,0-1-1,-1-1 1,0 1-1,-9 8 1,11-13-1,-1-1 0,1 0 1,0 0-1,-1 0 0,1 0 0,-1-1 1,1 0-1,-1 0 0,0 0 0,0 0 1,1-1-1,-9 0 0,6 0-15,1 0 1,-1 0-1,1-1 0,-1 0 0,1 0 1,-1-1-1,1 0 0,-12-5 1,11 2-25,0 0 0,0-1 1,0 0-1,1-1 1,-1 1-1,2-1 0,-1 0 1,1-1-1,-7-11 1,1 0-150,1-1-1,-14-41 1,15 24 9,2 0-1,2-1 1,1 1-1,2-1 0,2-42 1,0 59 93,0-6-73,2 1 1,0-1 0,2 1 0,0 0-1,2 0 1,1 1 0,1 0 0,1 0-1,1 0 1,14-22 0,39-58-2743,100-126 1,-151 215 2557,80-104-3697,-16 18-416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26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1472,'0'0'10042,"-53"263"-8497,48-193-401,5 0-136,0-9-152,0-7-511,0-13-161,19-13-184,1-7-297,-1-13-607,5-8-448,15 0-712,-5-33-705,-5-4-1152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56.4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205 84 1168,'0'0'5872,"-9"-14"-5446,-30-41-102,38 54-315,1 0 1,-1 0 0,0 0 0,1 0 0,-1 0-1,0 0 1,0 1 0,0-1 0,0 0 0,0 0 0,0 1-1,0-1 1,0 0 0,0 1 0,0-1 0,0 1-1,-1-1 1,1 1 0,0 0 0,0 0 0,0-1-1,-1 1 1,1 0 0,0 0 0,0 0 0,-1 0-1,1 0 1,0 1 0,0-1 0,-1 0 0,1 0-1,0 1 1,0-1 0,0 1 0,0-1 0,0 1-1,0 0 1,-2 1 0,-1 1-2,1 1 1,0-1-1,0 1 1,1 0-1,-1 0 0,1 0 1,-2 5-1,2-6-1,-12 30 154,0-1 1,3 2 0,0 0-1,-8 55 1,10-29 625,0 113 1,8-171-764,1 1-1,0-1 1,0 1-1,0 0 1,1-1-1,-1 1 1,1-1 0,-1 1-1,1-1 1,0 1-1,0-1 1,0 1 0,2 3-1,-1-4-9,0-1-1,0 0 1,0 0 0,0 1 0,0-1-1,0-1 1,0 1 0,0 0-1,0 0 1,0-1 0,0 0-1,1 1 1,-1-1 0,0 0-1,0 0 1,3 0 0,3 0-14,1 0 1,-1 0 0,1-1-1,-1 0 1,0-1 0,0 1-1,1-2 1,-1 1 0,0-1-1,-1 0 1,1-1 0,0 0-1,10-8 1,54-37-1293,82-72 0,-54 28-1884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57.0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115 43 368,'0'0'4941,"0"-8"-3710,0-19 632,0 19 680,0 25-994,1 33-153,-2-1 1,-3 1-1,-1-1 1,-20 79-1,-51 172 1176,74-291-2541,-1 5 122,10-27-72,4-9-232,2 1 1,0 0-1,1 1 0,17-19 0,10-13-475,126-168-1453,-164 217 2071,-2 1 8,0 0-1,0 1 1,0-1-1,0 1 1,1 0-1,-1-1 1,0 1-1,1 0 0,-1-1 1,1 1-1,-1 0 1,1 0-1,0 0 1,-1 1-1,1-1 1,0 0-1,0 1 0,-1-1 1,1 1-1,0-1 1,0 1-1,3 0 1,-4 0 11,0 1 0,0-1 0,0 1 0,0 0 0,-1-1 0,1 1 0,0 0 0,0 0 0,-1 0 0,1 0 0,0-1 0,-1 1 0,1 0 0,-1 0 0,1 0 0,-1 0 0,1 1 0,-1-1 0,0 0-1,0 0 1,1 0 0,-1 0 0,0 0 0,0 0 0,0 2 0,0 0 48,8 56 990,-3 0 0,-5 112 1,-2-72-683,2-90-450,2 106-664,4-41-5576,-4-40-1208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57.5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82 3033,'0'0'9414,"55"-12"-7189,-5 0-1627,16-4 326,1 2-1,0 4 0,114-3 0,540 11 3216,79 0-2548,-493 1-1939,-273 2-536,-30 3 152,-10 3-218,-7 0 56,-1 1 1,0-2-1,0 0 0,0 0 0,-1-2 0,0 0 0,-19 3 0,-78 11-5964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7:57.8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0 501 1088,'0'0'14235,"59"-34"-12209,-18 10-1623,12-8 169,1 2 0,1 2-1,2 3 1,0 2 0,120-30 0,532-61 3410,622 30-2732,-1321 84-1408,6 1-651,0-1 0,0-1 0,1 0 0,-1-1 0,0-1 0,24-7 0,-36 8-51,-1 1 1,1 0 0,-1-1-1,1 0 1,-1 0 0,0 0-1,5-3 1,-3-15-7715,-5 20 8558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00.1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36 0 368,'0'0'8901,"-4"45"-7888,-26 515 1750,29-338-1924,3 316 742,36-10-598,45-111-950,-66-346-389,-15-99-1817,-2 7 1455,-1-247-6839,-3 125 3200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00.7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66 6329,'0'0'4101,"51"-11"-2795,-3 0-1051,9-2 9,0 2 0,1 2 0,110-1 0,-8 17 661,165 29 0,113 8 32,473-39-605,-508-7-323,78 3-233,-377 6 16,0 5 0,152 38-1,-81-13-822,-153-30 1165,-21-3 788,-12-3-387,-4-1-348,9-1-20,1 1-1,-1 0 0,0 1 0,0-1 0,-9 3 0,12-2-159,1 0 0,0 0 0,0 0 0,0 0 0,0 1 0,0-1 0,0 0 0,1 1 0,-1 0 0,0-1 0,1 1 0,-1 0 0,1 0 1,-1 0-1,1 0 0,0 0 0,0 0 0,-1 3 0,-6 17 50,0 2 0,2-1 0,0 1 0,-4 46 1,3-18 245,-63 586 2578,30-6-1843,30 9-1428,10-547-877,-6-132-3742,2 19 2663,-6-33-3976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01.3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0 400,'0'0'14311,"1"28"-12556,8 288 2259,-2-157-3117,42 235-1,-32-286-659,-14-84-220,2 14 56,1 0 1,2-1-1,25 70 1,-30-100-43,1 0 0,0 0 1,0 0-1,1-1 0,-1 0 0,1 0 1,1 0-1,-1-1 0,1 1 0,0-2 1,0 1-1,1 0 0,-1-1 0,1 0 1,0-1-1,0 0 0,1 0 0,-1 0 1,0-1-1,13 3 0,12 0 56,1-1 0,-1-2 1,55-2-1,-41-1-91,7 1 16,181-5 26,-187 2-35,-1-3 0,0-1 1,45-14-1,-82 18-458,-1 0 0,1 0 0,-1 0 0,0-1 0,0 0 0,0-1 0,0 0 0,-1 0 0,0-1 0,0 1 0,0-2 0,-1 1 0,10-14 0,-10 12-227,-1-1 1,-1 1-1,0-1 0,0-1 1,-1 1-1,0 0 0,-1-1 1,1 0-1,-2 0 1,0 1-1,0-1 0,-1-11 1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01.6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 2665,'0'0'14749,"22"0"-13664,-1-1-916,8 1-43,0 0 0,0 2 0,35 6 0,-51-5-102,1 0 0,-1 1 0,1 1 0,-1 0 0,-1 1 0,1 0 0,-1 1 0,20 14 0,-26-16 78,0 0 1,-1 0 0,1 1-1,-1-1 1,-1 1 0,1 0-1,-1 1 1,0-1 0,0 1-1,-1-1 1,0 1-1,0 0 1,-1 1 0,0-1-1,0 0 1,0 1 0,0 14-1,-1-11-12,-1 0 0,0 0 0,-1 0 0,0 0 0,-1 1 1,0-2-1,0 1 0,-1 0 0,-1 0 0,0-1 0,0 0 0,-1 0 0,-1 0 0,1 0 0,-1-1 0,-10 11 0,-4 7-154,-117 154-2362,39-64-5067,15-30-4082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21.1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13 4009,'0'0'8210,"10"-12"-7874,19 12-24,10 8 168,0 16-192,-5 1-136,0 8-72,-10-4-24,-9-1-56,-6 5-224,-9 12-1104,0-8-2129,-34-8-1784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21.4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1 448 5625,'0'0'3193,"263"-107"-1881,-142 41-280,6 1-279,-11 7-265,-14 9-168,-19 12-88,-24 12-80,-16 9-48,-14 4-96,-9 7 16,-15 1-24,0 4-144,-5-4-960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2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2072,'0'0'12275,"126"-4"-12203,-97 4-72,0 0-608,-9 4-1008,-10-4-1049,-5 4-904,-5 0 409</inkml:trace>
  <inkml:trace contextRef="#ctx0" brushRef="#br0" timeOffset="1">1 5 3721,'87'78'7409,"-67"-78"-7337,4 0-72,5 0-64,5 0-768,10 0-824,-5 0-1337,-10 0-1392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21.8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59 0 1288,'0'0'9737,"1"36"-8910,4 119-420,-1-118-261,13 63 0,-13-85-116,-1 0-1,-1 0 1,1 17-1,-3-50-224,0 0 0,1 0-1,2 1 1,-1-1-1,2 1 1,0-1-1,2 1 1,-1 0-1,2 1 1,11-21 0,-9 21-31,1 0 1,1 1 0,24-28 0,-31 38 220,0 1 0,1 0 0,-1 0 0,1 1 0,0-1 1,0 1-1,1 0 0,-1 0 0,1 1 0,-1 0 1,1 0-1,0 0 0,0 0 0,0 1 0,0 0 1,8 0-1,-12 0 51,0 1 1,0 0-1,-1 0 0,1 0 1,0 0-1,0 0 1,0 0-1,0 1 1,0-1-1,-1 1 0,1-1 1,0 1-1,0 0 1,-1-1-1,1 1 1,0 0-1,2 2 0,-3 0 18,0-1-1,0 0 0,-1 1 0,1-1 0,0 1 0,-1-1 0,0 1 0,0-1 1,0 1-1,0-1 0,0 5 0,0 1-93,0-4 36,-1 1-1,1-1 1,-1 0 0,0 0 0,0 0 0,0 0 0,-1 0 0,1 0 0,-1-1 0,0 1-1,0 0 1,0-1 0,0 1 0,-1-1 0,-4 4 0,-5 6-173,-1-1 0,-24 16 0,32-25 99,-168 112-4588,91-69 1144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22.4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1 128 4945,'0'0'4318,"1"44"-3068,7 143-442,-3-123-520,13 65 0,-7-54-248,-10-68-50,-1-6 2,0 1 0,0-1-1,0 1 1,0-1 0,0 1 0,0-1-1,0 0 1,1 1 0,-1-1 0,1 0 0,-1 1-1,1-1 1,-1 0 0,1 1 0,0-1-1,-1 0 1,1 0 0,0 0 0,1 1 0,-1-2 3,0 0 0,0-1 0,0 1 1,0-1-1,-1 0 0,1 1 1,0-1-1,0 0 0,-1 1 0,1-1 1,0 0-1,-1 0 0,1 0 1,-1 0-1,1 1 0,-1-1 0,1 0 1,-1 0-1,1 0 0,-1 0 1,0 0-1,0 0 0,1-1 0,1-5-47,-2 7 52,108-222-1003,-92 196 975,1 1-1,0 1 1,2 0-1,1 1 0,0 2 1,36-30-1,-19 24-96,1 1 0,2 3-1,0 0 1,2 3 0,0 1 0,1 3-1,1 1 1,1 2 0,0 2 0,0 2-1,1 2 1,67-2 0,-109 9 174,0 0-1,0 0 1,0 0-1,0 0 1,0 0 0,0 1-1,0 0 1,0 0 0,0 0-1,0 0 1,6 4 0,-9-4 11,1 1 1,-1 0-1,1 0 1,-1 0 0,0 0-1,0 0 1,0 0 0,0 0-1,0 0 1,-1 0 0,1 1-1,-1-1 1,1 0-1,-1 0 1,0 1 0,1-1-1,-1 0 1,-1 1 0,1 3-1,0 7 144,0 1 1,0 0-1,-2 0 0,0-1 0,0 1 0,-1-1 0,-1 1 0,0-1 1,-1 0-1,0-1 0,-14 24 0,-87 122 227,94-143-487,0-1-1,0-1 1,-2 0-1,1-1 1,-2 0-1,1-1 1,-2 0-1,-21 10 1,27-16-189,0-1 1,0-1-1,0 0 1,-14 2-1,19-4 80,1-1-1,-1 1 1,1-1-1,-1 0 1,0 0-1,1 0 1,-1-1-1,1 0 1,-1 0-1,1 0 1,0 0-1,-1-1 1,-3-2-1,2 0-21,0 0 0,1-1 0,-1 0 0,1 0 0,0-1-1,1 0 1,-1 1 0,1-1 0,0-1 0,1 1 0,-4-8 0,-6-16-628,-10-35 1,21 60 737,-3-11-16,-25-85-1109,27 87 1913,1 1 0,-1-26 1,4 54-486,0 1-1,1-1 1,1 0 0,1 0 0,0-1 0,1 1 0,0-1 0,1 0-1,1 0 1,13 20 0,-19-32-223,-1-1-1,1 0 1,0 0-1,-1 1 0,1-1 1,0 0-1,0 0 1,0 0-1,0 0 1,0 0-1,0 0 1,0 0-1,0 0 0,0-1 1,1 1-1,-1 0 1,0-1-1,1 1 1,-1 0-1,0-1 1,1 0-1,-1 1 1,0-1-1,1 0 0,-1 0 1,1 0-1,-1 0 1,1 0-1,1 0 1,-1-1-4,0 0 0,0 0 0,0 0 0,-1-1 1,1 1-1,0 0 0,-1-1 0,1 1 0,-1-1 0,0 0 1,1 1-1,-1-1 0,0 0 0,0 0 0,0 0 1,0 0-1,0-3 0,6-17-74,-6 16 52,1 1 0,0-1-1,0 1 1,0-1 0,0 1 0,6-8 0,-8 13 17,0 0 0,0 0 1,0 0-1,0-1 1,0 1-1,0 0 1,1 0-1,-1 0 1,0 0-1,0 0 0,0-1 1,1 1-1,-1 0 1,0 0-1,0 0 1,0 0-1,1 0 1,-1 0-1,0 0 0,0 0 1,0 0-1,1 0 1,-1 0-1,0 0 1,0 0-1,0 0 1,1 0-1,-1 0 1,0 0-1,0 0 0,1 0 1,-1 0-1,0 0 1,0 0-1,0 0 1,1 0-1,-1 0 1,0 1-1,0-1 0,0 0 1,0 0-1,1 0 1,6 12-61,1 12 24,-8-24 39,2 9-108,-2-6-34,1 0 1,-1-1 0,1 1-1,-1-1 1,1 1 0,0-1 0,0 1-1,0-1 1,0 0 0,1 1 0,-1-1-1,1 0 1,-1 0 0,1 0-1,0 0 1,-1 0 0,3 1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22.9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210 92 6817,'0'0'4812,"41"-15"-3438,132-45-521,-106 43-516,-34 19-156,-29-1-165,-3-1-15,0 1-1,0-1 1,0 0 0,-1 0 0,1 1 0,0-1 0,0 0 0,0 1 0,-1-1-1,1 1 1,0-1 0,-1 1 0,1 0 0,0-1 0,-1 1 0,1 0-1,-1-1 1,1 1 0,-1 0 0,1 0 0,-1-1 0,1 1 0,-1 0-1,0 0 1,0 0 0,1 1 0,0 25-15,-2-17 2,1-1-35,-1 0-1,0 0 1,0-1 0,-1 1-1,0-1 1,-1 1 0,0-1-1,0 0 1,0 0-1,-8 12 1,-4 3-316,-2-1 1,-19 21-1,12-15-87,-210 225-3510,72-82 3244,161-170 729,-21 28 106,21-28-108,1-1 1,0 1-1,-1-1 0,1 1 0,0-1 0,-1 0 0,1 1 0,0-1 0,0 1 0,0-1 0,-1 1 0,1 0 0,0-1 1,0 1-1,0-1 0,0 1 0,0-1 0,0 1 0,0-1 0,0 1 0,0-1 0,0 1 0,0-1 0,1 1 0,-1-1 1,0 1-1,0-1 0,0 1 0,1-1 0,-1 1 0,0-1 0,1 1 0,-1-1 0,0 1 0,1-1 0,-1 0 0,0 1 1,1-1-1,-1 0 0,1 1 0,-1-1 0,1 0 0,-1 1 0,1-1 0,-1 0 0,1 0 0,-1 0 0,1 0 0,-1 1 1,1-1-1,-1 0 0,1 0 0,-1 0 0,1 0 0,0 0 0,-1 0 0,1 0 0,-1-1 0,1 1 0,0 0 0,11-1 66,0-1-1,0 0 1,-1 0-1,1-1 1,0-1-1,-1 0 0,0 0 1,0-1-1,11-7 1,98-66 34,-106 68-94,38-31-8,-35 26 2,1 2 0,0 0 0,31-17 0,-48 30 9,-1-1-16,1 1 0,-1 0-1,0-1 1,0 1 0,1 0 0,-1 0-1,0-1 1,1 1 0,-1 0 0,0 0-1,1 0 1,-1 0 0,0-1 0,1 1-1,-1 0 1,0 0 0,1 0 0,-1 0 0,1 0-1,-1 0 1,0 0 0,1 0 0,-1 0-1,0 0 1,1 0 0,-1 0 0,1 0-1,-1 0 1,0 0 0,1 1 0,-1-1-1,0 0 1,1 0 0,-1 0 0,0 0-1,1 1 1,-1-1 0,0 0 0,1 0-1,-1 1 1,0-1 0,0 0 0,1 1-1,-1-1 1,0 0 0,0 1 0,0-1 0,0 0-1,1 1 1,-1-1 0,0 0 0,0 1-1,0-1 1,0 1 0,0-1 0,0 0-1,0 1 1,0-1 0,0 0 0,0 1-1,-2 20 257,-1-1-1,-1-1 0,-1 1 0,0 0 0,-12 25 0,-132 440 2715,118-346-2616,-24 225-1,36-18-452,17-201-2576,3-206 786,2 0-1,2 0 1,15-63 0,10-16-1107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23.6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86 379 3529,'0'0'7720,"45"-36"-7505,140-114-805,-102 90-1087,-77 57 1238,-1-1-1,1 0 1,-1 0 0,0 0-1,-1 0 1,1-1 0,-1 0-1,0 0 1,7-11 0,-8 12 319,-1 0 0,0 0 1,0-1-1,-1 1 0,1 0 1,-1-1-1,0 1 0,0-1 1,0 0-1,0 1 0,-1-1 1,0 0-1,-1-6 0,1 8 147,0 3 10,0 0 0,0-1 0,0 1 0,0 0 0,0-1 0,0 1 0,-1 0 0,1 0 0,0-1 0,0 1 0,0 0 0,0-1-1,-1 1 1,1 0 0,0 0 0,0 0 0,-1-1 0,1 1 0,0 0 0,-1 0 0,1 0 0,0-1 0,0 1 0,-1 0 0,1 0 0,0 0 0,-1 0-1,1 0 1,0 0 0,-1 0 0,1 0 0,0 0 0,-1 0 0,1 0 0,0 0 0,-1 0 0,-14 2 464,13-2-391,-1 1-14,-1 1-1,1-1 0,-1 1 1,1 0-1,0 0 1,0 0-1,0 0 0,0 0 1,0 1-1,0-1 1,1 1-1,-1 0 1,1-1-1,0 1 0,-1 1 1,1-1-1,-2 6 1,-5 8 243,2 1 0,-7 24-1,7-24-55,-8 33 43,2 0-1,2 1 1,3 1 0,1-1 0,2 92 0,9-144-928,1-3 461,-1 0 1,0 0-1,0 0 0,0-1 0,-1 1 0,1-1 0,-1 0 0,0 0 0,0-1 0,0 1 0,-1-1 1,3-5-1,4-5-235,16-26-246,74-136-1807,-84 146 3373,-1 0-1,-2-1 1,15-65-1,-27 131 1698,-1 16-2709,-2-20 134,-12 38 0,10-45-56,0 0 0,1 1 0,-1 32 0,5-29 8,-1-18-53,0 0-1,1 0 0,0 0 0,0 0 0,1 0 0,1-1 1,-1 1-1,1 0 0,1-1 0,0 1 0,0-1 1,4 9-1,1-7 39,-1 0-1,0 0 1,-1 1 0,0 0-1,-1 1 1,0-1 0,-1 1-1,0 0 1,-1 0 0,0 0-1,-1 1 1,1 24 0,-3-25 27,1-6-18,-1 0 0,0 0 0,0 0 0,0 1 0,-1-1 0,0 0 1,0 0-1,0 0 0,-1 0 0,0 0 0,0 0 0,-1 0 0,1-1 0,-1 1 0,-1-1 0,-3 5 1,-5 3-13,0-2 1,-1 1-1,-1-2 1,0 0-1,0 0 1,-1-2-1,0 1 1,0-2-1,-33 11 1,21-10-130,-1-1 1,0-1-1,1-1 1,-2-2 0,-35 1-1,46-4-5,5 0-171,0 0 0,-1 0 0,1-1 0,0-1 0,-24-6 0,33 7 174,1-1-1,-1 1 1,0-1-1,1 0 0,-1-1 1,1 1-1,0-1 0,0 1 1,0-1-1,0 0 1,0 0-1,1 0 0,-1 0 1,1-1-1,0 1 1,0-1-1,0 1 0,0-1 1,1 0-1,0 0 1,-1 0-1,1 0 0,0-6 1,-1 3-5,0 0 1,1 0-1,0 0 0,1 0 1,-1 0-1,1 0 1,1 0-1,-1 0 1,1 0-1,1 0 0,-1 0 1,1 0-1,0 1 1,1-1-1,-1 0 1,1 1-1,1 0 0,-1 0 1,1 0-1,0 0 1,1 0-1,-1 1 1,1 0-1,0 0 0,0 0 1,1 0-1,-1 1 1,10-5-1,-5 3 398,0 1 0,0 0-1,1 1 1,0 0 0,0 1-1,0 0 1,16-2 0,5 2 1144,41 2 0,-63 1-1109,-1 0-36,-1 0 0,0 1 0,0 0 0,0 1 1,0-1-1,-1 2 0,1-1 0,0 1 0,-1 0 1,0 1-1,1-1 0,-1 2 0,-1-1 0,8 6 1,3 6-111,-1 0 1,-1 0 0,22 31 0,-8-10-1083,1-2-2809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23.9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8602,'0'0'4409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34.9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632 175 5457,'0'0'6125,"-38"-30"-5820,-119-87-181,151 112-118,-1 1 1,0 0 0,-1 0 0,-14-4-1,20 7-4,-1 0 0,1 1 0,0 0 0,-1 0 0,1 0 0,-1 0 0,1 0 0,-1 0-1,1 0 1,-3 1 0,-2 1-1,0 1 1,0-1-1,1 1 0,-1 0 0,1 0 1,0 1-1,0 0 0,0 0 0,-9 8 1,-1 4-1,-27 33 1,17-16 6,1 1 0,2 1 1,1 1-1,2 1 0,1 0 0,2 2 0,2 0 0,1 1 0,2 0 0,2 1 0,2 0 0,2 1 0,1 0 1,1 44-1,4-77-8,1 0 0,-1 0-1,2 0 1,-1 0 0,1 0 0,0-1 0,1 1 0,0-1 0,1 1 0,0-1 0,0 0 0,6 9 0,-3-9-5,0-1 0,0 1-1,0-1 1,1-1 0,0 1-1,1-2 1,-1 1 0,1-1 0,0 0-1,12 4 1,-6-3-171,-1 0-1,1-1 1,0-1 0,1 0-1,-1-1 1,0-1 0,1-1 0,0 0-1,-1-1 1,1 0 0,0-1-1,-1-1 1,0-1 0,1 0 0,-1-1-1,0 0 1,0-2 0,-1 1-1,0-2 1,24-14 0,39-42-2489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35.2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50 6409,'0'0'3489,"384"-37"-2833,-194 24-280,9 13-216,5 0-160,-4 0 48,-6 21-48,45 8-144,-50-5-1808,-33-20-2897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35.5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672 205 5665,'0'0'2442,"-46"-33"-1859,-148-102-354,187 130-223,-1 1-1,1 0 1,-1 0-1,0 0 0,0 1 1,0 0-1,0 1 1,0 0-1,-1 0 1,1 1-1,-15-1 1,10 1-5,0 1 1,1 1-1,0 0 0,-1 1 1,1 0-1,0 1 1,-20 7-1,23-6-1,0 1 0,0-1 0,1 2-1,0-1 1,0 1 0,0 0 0,1 1 0,0 0-1,0 0 1,-7 11 0,0 3 3,0 1 0,2 1 0,0 0 0,2 0 0,0 1 0,2 0 0,0 1 1,2 0-1,1 0 0,1 1 0,1-1 0,0 52 0,3-69-3,1 1 0,-1 0 0,1 0 0,0-1 0,1 1 0,0 0 0,1-1 0,0 0 0,7 16 0,-6-18 0,0 0 0,0 0 0,1-1 0,0 0 0,-1 0 0,2 0 0,-1 0 0,1-1 0,-1 0 0,1 0 0,0-1 0,12 6 0,0-2-2,0-1 0,1-1 0,0 0-1,-1-1 1,1-2 0,27 2 0,-10-3-100,0-2 1,44-6-1,-54 2-355,0 0 1,45-17-1,39-22-2622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35.8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16 8218,'24'62'1672,"-5"-62"-1168,45 0 128,38-16 265,39-5-465,34 5-240,24-1-64,15 9 0,0 8-128,-14 0-8,28 12-432,-48 21-1857,-48-4-1880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36.1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587 146 4289,'0'0'4824,"-46"-23"-3952,-144-68-488,173 83-352,1 2-1,-33-9 1,43 14-29,0 0 0,1 1 0,-1-1 0,0 1 0,-10 2 0,-2 0-1,12-2-2,0 1 0,-1 1 1,1-1-1,0 1 1,0 0-1,0 0 0,0 1 1,0 0-1,1 0 0,-1 0 1,1 0-1,-8 8 1,4-3 7,1 0 0,0 0 0,1 1 0,0 1 0,0-1 0,-8 17 0,5-5 48,1-1-1,1 2 0,0-1 1,2 1-1,1 1 1,-5 40-1,8-41-5,0 1 0,2 0-1,1 0 1,0-1 0,6 28 0,-5-43-41,0 0 0,0 0 0,0 1-1,1-2 1,0 1 0,1 0 0,0-1 0,0 1 0,0-1 0,1 0 0,-1 0 0,2-1 0,-1 0 0,0 1 0,1-2 0,0 1 0,0-1 0,1 0 0,9 5-1,-1-3-128,1-1 0,0 0 0,1-2 0,-1 1 0,1-2-1,-1 0 1,1-1 0,0-1 0,31-4 0,-37 3-243,-1 0 0,0-1 1,1-1-1,17-7 0,32-23-2743</inkml:trace>
  <inkml:trace contextRef="#ctx0" brushRef="#br0" timeOffset="1">407 318 7626,'0'0'3584,"321"-16"-2943,-146-9 935,19 1-792,6 7-200,-1 5-168,-14 12-288,-15 0-128,-19 0-320,-20 12-1344,-38 9-2921,-45-9-1184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27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2817,'0'0'8609,"-2"39"-7888,-4 129 133,4 27 1248,2-127-1256,0-66-809,0 0 1,-1 1-1,1-1 1,0 0-1,1 0 0,-1 0 1,0 0-1,1 1 1,-1-1-1,1 0 1,-1 0-1,1 0 1,0 0-1,0 0 1,0 0-1,0 0 1,1-1-1,-1 1 0,3 3 1,-1-4 20,0 0 1,0 1-1,0-1 1,1 0-1,-1-1 1,0 1-1,1-1 1,-1 1-1,1-1 1,-1 0-1,6-1 1,-6 1-37,1-1 1,0 0 0,-1 0 0,1 0-1,-1-1 1,1 1 0,-1-1-1,1 0 1,-1 0 0,0 0 0,0 0-1,0-1 1,0 1 0,-1-1-1,1 0 1,0 1 0,-1-1 0,4-6-1,7-10-49,19-40 0,-24 43 2,88-183-3627,-92 189 3057,7-14-882,5 12-3479,-11 12 861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36.4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458 155 4825,'0'0'4026,"-41"-26"-3878,41 26-148,-175-104 20,168 100-19,1 1 0,-1 0 1,1 0-1,-1 0 0,0 1 0,0 0 0,0 1 0,0-1 0,-1 1 0,-13 0 0,16 2 2,1 0 0,0 0 1,-1 0-1,1 1 0,0 0 0,0 0 0,0 0 0,0 0 0,0 1 0,-5 4 0,8-7-2,-7 7 39,1-1 1,-1 1-1,1 1 1,1-1-1,-1 1 1,2 0-1,-1 1 1,1-1-1,0 1 0,1 0 1,0 0-1,0 1 1,1-1-1,0 1 1,-2 14-1,-1 13 312,2 1 0,2 65-1,2-85-303,0-9-58,0 1 1,1-1 0,0 1 0,1-1 0,-1 1-1,2-1 1,0 0 0,0 0 0,0 0 0,1 0 0,0-1-1,1 0 1,0 0 0,0 0 0,1 0 0,0-1-1,0 0 1,1 0 0,0 0 0,0-1 0,1 0-1,-1-1 1,1 1 0,1-1 0,-1-1 0,0 0-1,14 5 1,-9-5-198,1-1-1,-1 0 0,1-1 0,-1-1 0,1 0 1,23-2-1,-4-2-381,45-10 0,-44 5 140,0-2 1,44-19-1,64-37-1058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36.7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6121,'0'0'3993,"350"0"-3713,-214 4-200,5 1-80,5-5 56,0 4-56,-10-4-160,-9 8-1168,-40-4-1465,-33 4-1760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37.1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633 76 5777,'0'0'1895,"-42"-13"-1007,-140-39 11,171 49-828,-1 1-1,1 0 1,-1 0-1,0 1 1,1 1-1,-1-1 1,0 2-1,0 0 1,0 0-1,1 2 1,-1-1-1,1 1 1,0 1-1,0 0 1,-13 6-1,10-1 92,1 0 0,-1 1 0,2 0 0,0 1-1,0 1 1,1 0 0,0 0 0,-11 18 0,11-14-3,1 0 1,1 0-1,0 1 1,1 0-1,1 0 1,0 1-1,-5 28 1,5-12 105,2 0-1,2 1 1,1 40 0,2-66-228,0 1-1,0-1 1,1 1 0,1-1-1,0 1 1,0-1 0,0 0-1,5 10 1,-4-14-34,-1-1 1,1 1-1,0-1 0,1 1 1,-1-1-1,1 0 0,-1-1 0,1 1 1,1 0-1,-1-1 0,0 0 1,1 0-1,-1 0 0,1-1 1,7 3-1,1 0-30,0-1 1,0 0-1,0-1 1,1-1 0,-1 0-1,1 0 1,-1-2-1,1 1 1,-1-2-1,1 0 1,-1-1-1,1 0 1,-1-1 0,0 0-1,0-1 1,0 0-1,0-2 1,-1 1-1,0-1 1,0-1-1,0 0 1,-1-1-1,19-17 1,4-9-1393,-1-1 0,-3-2 0,37-57-1,-51 72 88,29-45-3634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37.4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7402,'0'0'5129,"370"16"-4881,-219-16-200,4 0-48,1 0-88,0 12-256,-6 13-216,-4 4 423,24 12-543,-33-13-1744,-45-11-2505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37.7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400 180 8010,'0'0'1300,"-11"-29"-3278,1 1 1686,0 1 0,-21-36 0,29 61 264,0-1-1,1 1 1,-2-1-1,1 1 1,0 0-1,0 0 1,-1 0-1,1 0 1,-1 0 0,0 1-1,1-1 1,-1 1-1,0 0 1,0 0-1,0 0 1,0 0-1,0 0 1,0 0 0,-6 0-1,1 1-3,0 1 0,0-1 1,0 1-1,0 1 0,-8 1 0,12-2 27,-7 3 74,0 0 0,1 1 0,0-1 0,0 2 0,0 0 0,0 0 1,1 0-1,0 1 0,1 1 0,0 0 0,0 0 0,0 0 1,-9 15-1,6-8 213,1 0 1,1 0-1,0 1 0,1 1 1,1-1-1,1 1 1,-8 29-1,11-25 174,1 1-1,0 36 1,2-56-433,0 1-1,0 0-1,0 0 1,1 0 0,-1 0 0,1-1 0,0 1 0,0 0 0,0 0 0,0-1 0,0 1 0,1 0 0,-1-1 0,1 1 0,-1-1 0,1 0 0,0 0 0,0 0 0,0 1 0,0-2 0,1 1 0,-1 0 0,0 0 0,1-1 0,-1 1 0,1-1 0,0 0 0,-1 0 0,1 0 0,0 0 0,5 1 0,10 1-11,0 0 1,0-1 0,1-1 0,18-1 0,-27 0-11,11 0-206,-1-1-1,1 0 0,-1-2 1,0-1-1,1 0 1,-2-1-1,1-1 1,19-9-1,50-32-3016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38.0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4177,'0'0'4361,"375"0"-4289,-220 0-72,15 4-152,1 0-80,-16 5-328,-4-1-457,-39 0-727,-39 0-3161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38.3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466 69 5025,'0'0'4882,"-48"-12"-4767,-155-35-83,192 44 13,-1 1 1,1 0-1,-1 0 0,0 1 0,1 1 0,-1 0 1,0 1-1,0 0 0,1 0 0,-22 7 1,29-6 14,0 0 0,0 0 0,1 0 1,-1 1-1,1-1 0,-1 1 1,1 0-1,0 0 0,0 1 1,0-1-1,1 1 0,-1-1 0,1 1 1,0 0-1,0 0 0,0 0 1,0 0-1,1 0 0,0 0 1,-1 0-1,2 1 0,-2 6 1,-1 10 256,0 0 1,2 0 0,2 34 0,-1-43-236,1-1 0,1 0 0,0 1 0,1-1 0,0 0 0,1 0 0,0-1 0,7 14 0,-7-17-90,1 0 0,-1 0 0,2-1 0,-1 0 0,1 0-1,0 0 1,0 0 0,1-1 0,-1 0 0,1 0 0,0-1 0,1 0 0,-1 0-1,1-1 1,0 0 0,-1 0 0,1-1 0,1 0 0,-1 0 0,0-1-1,0 0 1,1-1 0,-1 1 0,0-2 0,1 1 0,-1-1 0,0 0-1,10-3 1,-1-2-362,0 0-1,-1-1 0,0 0 1,0-1-1,-1-1 1,0-1-1,-1 0 0,0-1 1,18-17-1,34-48-3362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38.9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 1 5961,'0'0'5275,"-3"35"-4262,-21 396 1474,21 467 1270,4-473-2938,-1-400-789,-1-8-12,1 0 0,1 0-1,3 21 1,-3-35-22,-1-1-1,1 1 0,0 0 1,0 0-1,0 0 1,0 0-1,0-1 0,1 1 1,-1-1-1,1 1 1,-1-1-1,1 1 0,0-1 1,0 0-1,0 0 1,1 0-1,-1 0 0,0 0 1,1 0-1,-1-1 1,1 1-1,-1-1 0,5 2 1,-5-3-29,-1 1 1,1-1-1,-1 1 1,1-1 0,-1 0-1,1 0 1,-1 0-1,1 0 1,-1 0-1,1 0 1,-1 0 0,1 0-1,-1-1 1,1 1-1,-1-1 1,1 1-1,-1-1 1,0 1 0,1-1-1,0-1 1,2 0-91,-2-1 0,1 0 1,0 0-1,-1 0 0,1-1 0,-1 1 1,0-1-1,0 1 0,0-1 0,1-4 1,27-72-3974,19-92 1,-18 32-1569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39.2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8818,'0'0'4998,"59"2"-2859,-16-2-1782,86 4 564,157 23 1,259 70-419,-259-43-741,-261-49 114,-25-5 122,1 0-1,-1 0 1,0 0 0,1 0-1,-1 0 1,0 0 0,1 0-1,-1 1 1,1-1 0,-1 0 0,0 0-1,1 0 1,-1 0 0,0 1-1,1-1 1,-1 0 0,0 0-1,0 0 1,1 1 0,-1-1-1,0 0 1,0 1 0,1-1 0,-1 0-1,0 1 1,0-1 0,0 0-1,1 1 1,-1-1 0,0 0-1,0 1 1,0-1 0,0 0-1,0 1 1,0-1 0,0 1-1,0-1 1,0 0 0,0 1 0,0-1-1,0 1 1,0-1 0,0 0-1,0 1 1,0-1 0,-1 1-1,1 0-5,-1 13 16,0 0 0,-1 0 1,-1-1-1,0 1 1,-9 23-1,-5 20 63,-15 104 1024,-14 196 1,27-176-748,-11 33-785,1-79-3545,5-63-2492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39.5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78 10274,'0'0'7986,"335"0"-7722,-155-8-64,5-8-120,53-1-80,-48 1-1992,-44-5-5554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2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6865,'0'0'7346,"-24"197"-9082,4-172-3217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44.2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99 0 10026,'0'0'3389,"-12"50"-2701,-1 4-297,-8 35 1127,-19 170-1,28 253 410,12-368-1736,6 66-84,38 231 1,-36-379-108,17 107-20,-22-180-1565,-1-39 276,-2-275-7008,0 150 3823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44.6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50 8298,'0'0'4339,"51"0"-2602,12 1-1239,267-7 1030,-87-14-1218,166-4-729,-236 24-305,-172 0 724,0 0 0,0 0 0,0 0 0,0 0 0,0 0-1,0 0 1,0 1 0,0-1 0,0 0 0,0 1 0,-1-1 0,1 1-1,0-1 1,0 1 0,0-1 0,0 1 0,0 0 0,-1-1-1,1 1 1,0 0 0,-1 0 0,1 0 0,0-1 0,-1 1 0,1 0-1,-1 0 1,1 0 0,-1 0 0,0 0 0,1 0 0,-1 0-1,0 0 1,0 0 0,0 0 0,0 0 0,0 2 0,1 3 1,16 51 470,-4 1 1,13 118-1,-11 123 1795,-13-229-1926,6 188 1128,8 470-1360,-16-720-256,1 0-332,-1 1 0,0 0 0,0-1 1,-1 1-1,0-1 0,0 1 0,-1-1 0,0 1 0,-1-1 0,1 0 0,-2 0 0,1 0 0,-6 8 0,4-10-738,0-1 0,0 0 0,-1 0 0,-9 7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44.9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1 144 9354,'0'0'16396,"272"37"-15468,-145-37-584,9-8-320,0-29-24,20-12-1329,-30 4-2951,-43 4-6779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45.9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1041 6065,'0'0'2732,"19"-39"-1948,-8 17-669,4-11 13,1 1-1,2 0 1,1 1-1,2 1 0,1 1 1,1 1-1,36-34 1,21-8 121,3 3-1,3 4 1,3 4 0,97-48 0,-128 78 178,2 3 0,0 2-1,2 3 1,0 3 0,1 2 0,1 3-1,118-8 1,-142 19-1,1 2 0,0 2 0,57 9-1,-79-7-274,-1 1 0,0 1 0,0 0 0,0 1-1,-1 1 1,0 1 0,0 0 0,-1 1 0,20 16-1,-19-10 204,0 1-1,-2 1 1,0 0-1,-1 1 1,0 1 0,-2 0-1,16 34 1,-16-29-4,1 0 0,2-2 1,0 0-1,1 0 0,21 20 1,-21-28-259,0-1 1,2 0-1,-1-2 1,2 0-1,-1-1 1,1-1-1,1 0 1,0-2-1,41 12 1,-19-10-35,0-2-1,0-2 1,1-2 0,49-2-1,-58-2-85,1-1-1,0-2 1,-1-2-1,1-1 1,-1-1-1,-1-2 1,0-1-1,0-2 0,61-32 1,-45 16-140,-2-1 1,0-3-1,-3-2 1,-1-2-1,-1-2 1,-2-1-1,-2-2 0,-2-2 1,-1-1-1,-3-2 1,-1-1-1,-3-1 1,29-69-1,-41 70 556,-16 47-387,0-1 1,1 1-1,-1 0 0,1 0 0,-1-1 0,1 1 1,-1 0-1,0 0 0,1-1 0,-1 1 1,1 0-1,-1 0 0,1 0 0,-1 0 0,1 0 1,-1 0-1,1 0 0,-1 0 0,1 0 1,-1 0-1,1 0 0,-1 0 0,1 0 0,-1 0 1,1 1-1,-1-1 0,1 0 0,-1 0 1,1 1-1,-1-1 0,1 1 0,15 10-40,24 34 79,-25-26 26,1-2 0,1 0-1,0 0 1,1-2 0,27 19 0,-9-15 26,0-1-1,1-2 1,1-1-1,0-2 1,1-1 0,0-3-1,78 10 1,17-9 253,139-8 1,-145-3-286,209 1-62,-298 1-4,-1 2 1,0 1 0,0 2-1,61 17 1,-73-14 1,0 0 0,-1 2 0,-1 1 0,1 1 0,-2 1 0,0 1 0,25 22 0,-15-7 58,-1 1-1,-2 2 1,-1 1 0,36 56-1,-15-8 124,40 87 1,-88-165-555,0 0 1,0 0 0,0 1-1,0-1 1,-1 1-1,0 0 1,0-1 0,1 10-1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48.6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13 3553,'0'0'12394,"321"0"-12250,-190-4-144,-14-5-48,-5 9-536,-20 0-768,-9 0-688,-25 5-1929,-28 11-992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48.9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31 8418,'0'0'3609,"42"-5"-3099,136-12-311,-135 13-175,-25 2-23,0 0 0,0 1 0,0 1 0,18 3 0,-34-3-6,-1 1 0,0-1 0,0 1 0,0 0-1,0 0 1,0 0 0,0 0 0,-1-1-1,1 1 1,0 0 0,0 0 0,-1 1 0,1-1-1,-1 0 1,1 0 0,-1 0 0,1 0 0,-1 0-1,1 1 1,-1-1 0,0 0 0,0 0-1,0 1 1,0-1 0,0 0 0,0 0 0,0 1-1,0-1 1,0 0 0,-1 2 0,-7 42-14,-2-26 17,0-1 0,-2 0 0,0-1 0,-1 0 0,0-1 0,-18 16 0,-12 16 2,30-32 3,6-9 2,1 0 0,-1 1 0,1-1 1,1 1-1,-1 0 0,2 1 0,-1-1 0,1 1 0,0 0 1,1 0-1,-4 17 0,7-25-2,0 0 0,0 0 0,0 0 1,1 0-1,-1 0 0,0 0 0,1-1 0,-1 1 0,1 0 0,-1 0 0,1 0 0,-1 0 1,1-1-1,-1 1 0,1 0 0,0-1 0,0 1 0,-1 0 0,1-1 0,0 1 0,0-1 1,0 1-1,-1-1 0,1 1 0,0-1 0,0 0 0,0 0 0,0 1 0,0-1 1,0 0-1,0 0 0,0 0 0,0 0 0,0 0 0,0 0 0,1 0 0,48-2 7,-38 1-8,6-1-55,0-1-1,-1-1 1,1-1 0,-1-1 0,0 0-1,0-1 1,-1 0 0,0-2 0,0 0 0,-1-1-1,0 0 1,0-1 0,14-15 0,-7 5-800,0-1 1,-1-2 0,-1 0 0,-2-1-1,0-1 1,26-51 0,-17 6-2591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49.3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21 163 5401,'0'0'2447,"-4"48"-1162,-9 152-248,10-50-171,3-107-781,4-22-107,-4-21 12,0 0 0,0 1 0,1-1 0,-1 0 0,0 1-1,1-1 1,-1 0 0,0 0 0,1 1 0,-1-1 0,0 0 0,1 0-1,-1 0 1,0 1 0,1-1 0,-1 0 0,1 0 0,-1 0 0,0 0-1,1 0 1,-1 0 0,1 0 0,-1 0 0,0 0 0,1 0 0,-1 0-1,1 0 1,-1 0 0,0 0 0,1 0 0,-1 0 0,1 0 0,-1-1-1,0 1 1,1 0 0,-1 0 0,0 0 0,1-1 0,-1 1 0,0 0-1,1 0 1,-1-1 0,0 1 0,0 0 0,1-1 0,-1 1 0,0 0-1,0-1 1,1 1 0,-1-1 0,0 1 0,0 0 0,0-1 0,5-6-146,-1-1 1,0 1-1,0-1 0,-1 0 1,1 1-1,-2-1 1,1-1-1,1-12 1,1-1-150,57-259-1601,-23 99 1745,-37 169 268,-1 11-46,-1-1 0,0 1 0,1-1 0,-1 1 1,1-1-1,-1 1 0,1 0 0,0-1 0,0 1 1,0 0-1,1 0 0,-1 0 0,0 0 0,1 0 1,0 0-1,1-2 0,-3 4-37,1 0-1,-1 0 1,0 0 0,1-1-1,-1 1 1,0 0 0,1 0-1,-1 0 1,1 0 0,-1 0-1,0 0 1,1 0 0,-1 0-1,0 0 1,1 0 0,-1 0-1,0 0 1,1 0 0,-1 1 0,1-1-1,-1 0 1,0 0 0,1 0-1,-1 0 1,0 1 0,0-1-1,1 0 1,-1 0 0,0 0-1,1 1 1,-1-1 0,0 0-1,0 1 1,0-1 0,1 0-1,-1 1 1,0-1 0,0 0-1,0 1 1,0-1 0,1 0-1,-1 1 1,6 20 770,-5-20-730,20 121 2315,6 26-1450,22 6-1847,-12-56-3385,-11-30-2587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49.8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316 1 4993,'0'0'3890,"-34"52"-2181,23-35-1542,-105 177 1127,96-151-973,1 0 1,2 2-1,2 0 1,-12 64-1,2 58 1155,-5 266 0,29-343-850,3 1 0,21 132 0,-12-170-400,1 0 0,3-1 1,1-1-1,4 0 0,36 70 0,-39-88-167,2-1 0,1-1 1,1-1-1,1-1 0,2-1 1,1-1-1,1-1 0,1-1 0,1-1 1,48 30-1,-31-26-41,1-1-1,2-3 1,0-2-1,1-3 1,1-1 0,1-3-1,0-1 1,1-3-1,0-3 1,63 3-1,-91-9-18,0-2 0,0-1-1,-1-1 1,1-1-1,-1-1 1,1-1-1,-1-1 1,-1-1-1,1-1 1,-1-1 0,34-19-1,-18 3-96,0-2-1,-1-1 0,-2-2 1,-1-1-1,-1-2 1,41-55-1,-28 27-267,-4-2-1,-2-2 0,36-80 1,-49 87 43,-4-1-1,-1-1 1,-4 0 0,-2-2 0,-3 0 0,10-123 0,-19 102 83,-8-97 0,1 144 158,-2 1 1,-1-1-1,-2 2 1,-1-1-1,-18-41 0,2 19-59,-3 2 0,-1 0 0,-4 3 0,-38-50 0,48 72 96,-1 2 1,-2 1-1,0 1 1,-2 1-1,-1 1 1,-1 2-1,-60-35 1,76 51 8,1 0 0,-1 1 0,0 0 1,0 1-1,0 0 0,-23-1 0,0 2-1397,-48 4-1,33 3-2544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50.1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10938,'0'0'0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50.4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12227,'0'0'0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28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4665,'0'0'10842,"287"-17"-10698,-219 9-144,-5 4-496,-10 4-1160,-9 0-1105,-15 0-1328,-14 0-248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53.1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1067 259 5353,'0'0'2334,"-41"-19"-1259,-136-58 113,165 72-1045,1 1 1,-1 1-1,1 0 0,-1 0 0,0 1 1,-23 0-1,21 1-38,1 2 0,-1 0 1,0 1-1,1 0 0,-1 1 0,1 0 0,0 1 0,0 1 1,-17 7-1,10 0 48,-1 0 1,2 1 0,0 1 0,-32 31-1,10-3 167,2 1-1,1 3 1,3 1-1,1 1 1,-44 89 0,42-63 36,4 1 1,2 1 0,-29 126 0,44-122-199,3 0 0,4 1 0,3 1 0,10 143 0,-1-189-111,1-1 0,2 0 0,1 0 0,1-1 0,3 0 0,0-1 0,2-1 0,2 0 0,1 0 0,1-2 1,1 0-1,2-1 0,1-1 0,37 35 0,-31-35 45,2-2 1,1-1 0,1-1-1,1-2 1,1-1-1,1-2 1,1-2-1,0 0 1,1-3 0,1-1-1,0-2 1,68 11-1,-46-15-45,1-2 0,-1-2 0,1-4 0,0-2 0,0-2 0,-1-4 0,0-1 0,-1-4-1,0-2 1,-1-3 0,71-33 0,-48 13-80,-2-4 1,-2-3-1,-2-4 0,70-60 0,-92 64-105,-2-1-1,-2-3 0,-3-2 0,-1-3 1,62-100-1,-88 122 109,-2 0 1,-2-1-1,-1-1 0,19-69 1,-23 55 32,-2 0 1,-2-1-1,-1-57 0,-4 72 5,-2 0 0,-1 0 0,-2 0 0,-1 0 0,-2 1 0,-1-1 0,-25-64 0,8 45-11,-2 2 0,-2 1 0,-3 1-1,-2 2 1,-1 1 0,-45-45 0,44 55-1,-2 2 0,-1 1 0,-2 2 0,-1 2 0,-1 2 1,-1 1-1,-57-24 0,57 35 8,1 3 0,-2 1 0,0 1 0,0 3 0,0 2 0,-1 2 0,0 2 0,-53 4 0,76-1-32,1 1 0,0 0-1,0 2 1,0 0 0,0 2 0,1 0 0,0 2-1,0 0 1,0 1 0,1 1 0,1 1 0,0 1 0,0 0-1,-26 25 1,38-30-156,0 0 1,1 0-1,-1 1 0,2 0 0,-1 0 1,1 0-1,1 1 0,-1 0 0,1 0 0,1 0 1,0 0-1,0 0 0,-2 15 0,2 2-1276,2-1-1,0 1 1,5 48-1,8 3-3412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50.7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6401,'0'0'3692,"8"53"-1849,44 460 2526,-13 204-372,61-2-1654,-85-649-2130,36 101 1,-38-135-226,1-1-1,1-1 1,1 0 0,40 52-1,-50-74-80,-4-5 30,-1-1-1,1 0 1,0 1 0,0-1 0,0 0 0,0 0 0,0 0-1,0 0 1,0 0 0,1 0 0,-1-1 0,1 1 0,0-1-1,-1 1 1,1-1 0,0 0 0,0 0 0,3 0 0,-5-1 9,0 1 1,0-1 0,-1 0 0,1 0 0,0 0-1,0 0 1,0 0 0,-1-1 0,1 1 0,0 0-1,-1 0 1,1 0 0,0-1 0,0 1 0,-1 0-1,1-1 1,0 1 0,-1 0 0,1-1-1,-1 1 1,1-1 0,0 1 0,-1-1 0,1 0-1,-1 1 1,0-1 0,1 1 0,0-2 0,3-7-377,0 0-1,-1-1 1,0 1 0,-1 0 0,2-14 0,38-282-8969,-31 143 4846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51.2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50 7970,'0'0'4026,"69"-8"-1948,555-34 2440,1062 58-1796,-870 15-2672,-494-20-144,-220-8-640,198 34 0,-300-37 822,1 0 0,-1 1 0,1-1 0,-1 0 0,1 1 0,-1-1 0,1 0 0,-1 1 0,0-1 0,1 0 1,-1 1-1,0-1 0,1 0 0,-1 1 0,0-1 0,0 1 0,1-1 0,-1 1 0,0-1 0,0 1 1,0-1-1,1 1 0,-1-1 0,0 1 0,0-1 0,0 1 0,0-1 0,0 1 0,0-1 0,0 1 0,-1 0 1,-2 20-581,2-19 634,-12 42-208,-27 61 0,-1 1 178,6 5 351,4 2-1,5 1 0,5 1 0,5 0 0,0 120 0,15 423-33,1-640-555,1-6-175,0-1 0,-2 1 0,1-1 0,-1 1-1,-1-1 1,0 0 0,-1 0 0,0 0 0,-9 21-1,3-17-1098,-1-1-1,-1 0 1,0 0-1,-1-1 1,-1-1-1,-27 22 1,-21 2-4751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51.5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0 165 7242,'0'0'6201,"360"0"-3833,-92-17-503,67-20-849,16 0-232,-55 4 88,-82 9-360,-82 12-295,-30 7-217,5 5-273,0 0-2271,-20 5-2801,-43 15-1481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53.7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 0 5385,'0'0'6219,"-10"52"-5574,-3 11-167,-8 122 0,22-128-42,3-1 0,23 111 0,-27-167-435,269 1649 7259,-253-1540-6987,-1 6-45,4-2 0,38 120-1,2-80-332,-52-139 66,-4-13 5,-3-14-94,0 11 57,-1-31-1325,-8-40-1,0 8-405,-20-294-6257,28 334 7427,-13-172-4130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54.2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1 401 6977,'0'0'2978,"47"-8"-1126,396-73 2534,-164 27-2763,85-16-512,562-76-5,-667 120-407,430 11-1,-587 25-621,0 4 1,166 45-1,-216-46-81,200 60-11,-251-73 76,-1 0 0,0 0-1,1 0 1,-1-1 0,0 1 0,1 0-1,-1 0 1,0-1 0,1 1-1,-1 0 1,0 0 0,0-1-1,1 1 1,-1 0 0,0-1 0,0 1-1,0-1 1,1 1 0,-1 0-1,0-1 1,0 1 0,0-1 0,0 1-1,0 0 1,0-1 0,0 1-1,0-1 1,0 1 0,0 0-1,0-1 1,0 0 0,1-20-71,-1 14 148,4-37 1500,25 1096 2183,78-25-3076,-106-1021-847,6 49-119,-5-19-2712,-13-40 184,-16-12-1305,1-1 0,-43-37 0,-7-14-4400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54.8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1 107 12027,'0'0'6797,"43"4"-4915,388 20 116,-431-24-1998,277-5 749,172-25 187,330-12 829,-499 43-1274,-20 22-349,-115 4-147,87 11 526,-231-38-409,0 1 0,0-1-1,0 0 1,0 0 0,0 0-1,0 0 1,0 0 0,0 0-1,0 0 1,0 0 0,0 0-1,0 0 1,0 0 0,0-1-1,0 1 1,0 0 0,0-1-1,0 1 1,-1-1 0,1 1-1,0-1 1,0 1 0,0-1-1,-1 1 1,1-1 0,0 0-1,-1 0 1,1 1 0,0-1-1,-1 0 1,1 0 0,-1 0-1,1 0 1,-1 1 0,0-1-1,1 0 1,-1 0 0,0 0-1,0 0 1,1 0 0,-1 0-1,0 0 1,0 0 0,0 0-1,0 0 1,0 0 0,0 0-1,-1-2 1,2-9-681,0-16 1087,-1 27-525,0 1 0,0-1 0,0 1 0,0-1 1,0 1-1,-1-1 0,1 1 0,0-1 0,0 1 0,0-1 0,-1 1 0,1 0 0,0-1 0,0 1 0,-1-1 0,1 1 0,0 0 0,-1-1 0,1 1 0,0 0 0,-1 0 0,1-1 0,-1 1 0,1 0 0,0 0 0,-1-1 0,1 1 1,-1 0-1,1 0 0,-1 0 0,1 0 0,-1 0 0,1 0 0,-1 0 0,1 0 0,0 0 0,-1 0 0,0 0 0,-1 0-123,-3-3-768,1 0 1,-1 0 0,0-1-1,1 1 1,0-1-1,0 0 1,0 0 0,-4-5-1,-22-21-10921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55.9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298 0 5049,'0'0'5769,"-234"230"-5065,205-135-303,10 3-201,9 1-152,5-5-48,5 9-753,0-29-1359,0-17-1649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56.2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254 168 7138,'0'0'4128,"-17"-31"-4074,-59-86-213,75 115 151,0 1 1,0-1-1,0 1 1,0-1-1,0 1 0,-1 0 1,1-1-1,-1 1 0,1 0 1,-1 0-1,1 0 1,-1 0-1,1 0 0,-1 1 1,-2-2-1,3 2 3,0 1 0,0-1-1,0 0 1,1 0 0,-1 1-1,0-1 1,0 0 0,1 1-1,-1-1 1,0 1 0,0-1-1,1 1 1,-1-1 0,0 1 0,1-1-1,-1 1 1,1 0 0,-1-1-1,1 1 1,-1 0 0,0 1-1,-12 19-29,0 2 0,1-1 0,1 2-1,-12 36 1,10-18 43,-14 84 0,23-89 43,1 56 0,2-91-48,1 0-1,0 0 1,0 0 0,0 0 0,0 0 0,0 0 0,1 0-1,-1 1 1,1-1 0,-1 0 0,1 0 0,0 0 0,0 0 0,0-1-1,0 1 1,0 0 0,0 0 0,0 0 0,1-1 0,-1 1 0,1-1-1,-1 1 1,1-1 0,2 2 0,2-1 2,-1 0 0,1-1-1,-1 1 1,1-1 0,-1-1 0,1 1 0,0-1 0,7-1-1,-5 2-15,0-1 0,-1-1-1,1 1 1,0-1-1,0-1 1,-1 0-1,1 0 1,-1 0 0,1-1-1,-1 0 1,0 0-1,0-1 1,0 0-1,-1 0 1,8-6 0,30-29-1136,-1-2 0,47-57 0,-19 4-2719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56.5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219 0 5889,'0'0'4599,"-24"50"-2983,-79 168-468,88-184-928,1 1-1,2 0 1,1 1-1,-9 60 1,17-80-168,-5 43 34,2 1 1,4 77-1,2-132-84,-1 0-1,1-1 0,0 1 0,1 0 0,-1 0 0,1-1 0,0 1-1,0 0 1,0-1 0,1 1 0,0-1 0,0 1 0,0-1 0,0 0 0,1 0 0,3 5-1,-3-6 1,1 0-1,-1 0 1,1-1-1,0 1 1,0-1-1,0 0 1,0 0-1,0 0 1,1-1-1,-1 0 1,0 1-1,1-1 1,-1-1-1,1 1 1,-1-1-1,6 0 1,-2 0-38,1 0 0,-1-1 0,1 0-1,-1-1 1,1 0 0,-1 0 0,0 0 0,1-1 0,-2-1 0,1 1 0,0-1 0,-1-1 0,1 1 0,-1-1 0,0-1-1,-1 1 1,0-1 0,1 0 0,-2 0 0,1-1 0,5-9 0,-2 4-41,-1-1 0,-1 0-1,-1 0 1,1-1 0,-2 1 0,0-1 0,-1-1 0,0 1 0,-1 0-1,-1-1 1,1-27 0,-2 29 30,-2 0-1,1 0 1,-5-21-1,4 30 48,-1 0 1,1 0-1,-1 0 0,0 0 0,0 0 0,0 0 0,0 1 0,-1-1 1,1 1-1,-1 0 0,0-1 0,0 1 0,0 1 0,-5-5 0,1 3 22,0-1-1,0 1 1,-1 0 0,1 1-1,-1 0 1,0 0-1,0 0 1,0 1-1,-10-1 1,-5 0 77,-44 1 0,51 2-105,14 0-15,-1 0 1,1 0-1,-1 1 0,1-1 0,0 0 1,-1 1-1,1-1 0,-1 1 0,1 0 1,0 0-1,0 0 0,-1 0 0,1 0 1,0 1-1,0-1 0,0 0 0,0 1 0,0 0 1,1-1-1,-1 1 0,-2 2 0,1 2-607,0-1-1,1 1 0,-1 0 0,1 0 0,0 0 1,0 0-1,0 8 0,-4 19-6565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28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5321,'0'0'5388,"-2"45"-3577,-8 148-51,7 41 2514,4-149-3169,-1-77-1033,0 0 0,0-1 1,1 1-1,0 0 0,1 0 0,0-1 0,0 1 1,1-1-1,4 11 0,-5-14-68,0-1 0,1 0 0,-1 0 0,0 0 0,1 0 0,0-1 0,-1 1 0,1-1 0,0 0 0,1 1 0,-1-1 0,0 0 0,0-1 0,1 1 0,-1-1 0,1 1 0,0-1 0,-1 0-1,1-1 1,0 1 0,-1 0 0,6-1 0,-1 1-77,-4-1-53,1 1-1,-1-1 1,1 0 0,-1 0-1,1 0 1,-1-1 0,0 0-1,1 1 1,-1-2 0,1 1-1,-1 0 1,0-1 0,0 0-1,7-4 1,14-15-1828,-2-1 0,0-1 1,21-28-1,2-10-2758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56.9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268 0 952,'0'0'12819,"-68"271"-11755,43-189-592,-4 8-216,0 5-128,-5 11-128,0 50-760,5-20-1528,9-21-2457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57.4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 1 9666,'0'0'11194,"-78"262"-10777,54-155-273,4 0-112,6-9 24,-1-12-56,10-12-1241,5-20-2103,0-26-2338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57.8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302 150 10570,'0'0'7146,"-35"-29"-7097,-107-78-370,140 105 305,0 1 0,-1-1 0,1 1 0,0 0 1,-1 0-1,1 0 0,-1 0 0,1 0 0,-1 0 1,1 1-1,-1-1 0,1 1 0,-5-1 0,6 2 7,0-1-1,1 1 0,-1-1 0,0 1 0,0-1 1,0 1-1,0-1 0,1 1 0,-1 0 1,0-1-1,1 1 0,-1 0 0,0 0 0,1-1 1,-1 1-1,1 0 0,-1 0 0,1 0 1,0 0-1,-1 1 0,-12 28-54,2 1 1,1 0 0,1 1-1,-5 38 1,7-13 564,-1 94 0,7-149-465,1 0-1,0 0 0,0 0 1,0 0-1,0 0 1,0-1-1,1 1 0,-1 0 1,1 0-1,-1 0 0,1 0 1,-1-1-1,1 1 0,0 0 1,0-1-1,1 3 0,0-3-17,0 0 0,0 0-1,0 0 1,1 0 0,-1-1-1,0 1 1,0-1 0,0 0-1,1 1 1,-1-1 0,0 0-1,0 0 1,4-1 0,1 1-71,0 0 0,0-1 1,0 0-1,-1-1 0,1 1 1,0-1-1,-1 0 0,1-1 1,-1 0-1,0 0 0,1 0 1,5-5-1,8-7-682,-1-1 0,24-26 0,129-159-7148,-102 106 2778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58.1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9002,'0'0'10069,"19"3"-9927,-10-2-147,66 14-650,-68-13 414,1 0 0,-1 1 1,-1 0-1,1 0 0,0 0 0,-1 1 1,1 0-1,-1 0 0,0 1 0,6 6 1,-10-9 137,0 1 0,1 0 0,-1 0 0,-1 0 1,1 0-1,0 0 0,-1 0 0,0 0 0,1 0 0,-1 1 1,-1-1-1,1 1 0,0-1 0,-1 0 0,0 1 1,1-1-1,-1 1 0,-1-1 0,1 1 0,0-1 0,-1 1 1,0-1-1,0 0 0,0 1 0,0-1 0,0 0 0,-4 6 1,-2 2 103,1 0 1,-2-1 0,0 0-1,0-1 1,0 0 0,-13 10-1,-97 75 2003,116-93-1952,0 0 0,1 0 1,0 1-1,-1-1 0,1 1 1,0-1-1,-1 1 0,1 0 1,0-1-1,0 1 0,1 0 1,-1 0-1,0 0 0,0-1 1,1 1-1,-1 0 0,1 0 1,0 0-1,-1 3 1,2-3-53,-1-1 1,1 1 0,-1 0 0,1-1 0,0 1 0,0-1-1,0 1 1,-1-1 0,1 1 0,1-1 0,-1 0 0,0 0 0,0 1-1,0-1 1,1 0 0,-1 0 0,3 2 0,6 2-128,-1-1 0,1 0 0,0 0 0,0-1 0,17 4 0,48 7-653,31 7 53,-105-21 733,0 0 1,0 0-1,0 0 0,0 0 1,0 1-1,0-1 1,0 0-1,0 1 1,0-1-1,0 1 1,-1-1-1,1 1 1,0-1-1,0 1 0,0 0 1,-1-1-1,1 1 1,0 0-1,-1-1 1,1 1-1,-1 0 1,1 0-1,-1 0 1,1 0-1,-1-1 0,0 1 1,1 0-1,-1 0 1,0 0-1,0 0 1,1 0-1,-1 0 1,0 0-1,0 0 1,0 0-1,0 0 0,0 0 1,-1 0-1,1 0 1,0 0-1,0 0 1,-1 0-1,1 0 1,0-1-1,-1 1 1,1 0-1,-1 0 0,1 0 1,-1 0-1,1-1 1,-1 1-1,0 0 1,1 0-1,-1-1 1,-1 2-1,-11 7-30,0 0-1,-1-1 1,-16 6 0,0 2-355,-28 16-2287,7-6-3314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8:59.3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1133 0 6121,'0'0'7429,"-42"8"-6001,-140 32-456,169-36-873,1 1 0,0 0 1,0 0-1,0 2 0,1-1 0,0 1 0,-20 17 1,-35 35 273,2 2 0,2 4 0,4 2 0,2 2 0,4 3 0,3 2 0,-56 111 0,55-79-13,4 2 0,4 2 0,6 2 0,5 1 0,-18 118-1,36-138 185,-3 173 1,17-241-481,0 1 1,2-1 0,1 0-1,1 0 1,1-1 0,1 1-1,1-1 1,2-1 0,0 1-1,1-2 1,1 1 0,1-2-1,1 0 1,1 0 0,1-1-1,1-1 1,28 25 0,-31-33-60,0 0 0,0-1 1,1 0-1,0-1 0,1-1 0,0 0 1,0-1-1,1-1 0,24 5 0,-18-6-2,1-1 0,0-1 0,-1-2 0,1 0 0,0-2 0,32-4 0,-13-3-12,-1-1 0,0-2 0,-1-2 0,-1-2 0,0-2 0,-1-1 0,50-32 0,4-11-394,-2-4 0,-4-4 0,-2-4-1,-4-3 1,-3-4 0,-4-3 0,-3-3 0,104-169-1,-146 207 352,-2-2-1,-2 0 1,-3-2 0,-2 0-1,-2-2 1,-3 0-1,-2-1 1,8-70-1,-16 64 226,-5-103-1,-1 139-32,-2 0 0,-1 1 0,-1 0 0,-1-1 0,-2 2 0,-18-44 0,13 41-19,-2 1 0,-1 1 0,-1 0 0,-1 1 0,0 1 0,-2 1 0,-1 0 0,0 2 0,-2 0 0,-28-18 0,21 19-77,-1 0 0,0 2-1,-1 2 1,-1 1-1,0 1 1,-1 2 0,0 1-1,-37-4 1,2 6-102,0 2-1,-115 8 1,161-2-109,-1 2-1,1 2 1,0 0-1,0 1 1,1 1-1,-1 1 1,1 1-1,-23 13 1,12-2-1271,0 1-1,2 2 1,1 1 0,-29 29 0,-20 32-5712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00.3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20 317 6993,'0'0'12396,"-6"-1"-11550,-8-1-403,20 1-36,41 1 388,-31 0-568,125 0 1395,202-25 0,-56-21-822,355-53 266,6 34-345,-100 63-929,-331 13-1905,-218-11 2085,1 0-1,0 0 0,0 0 0,0 0 1,0-1-1,0 1 0,0 0 0,0 0 0,-1 0 1,1 0-1,0 0 0,0-1 0,0 1 0,0 0 1,0 0-1,0 0 0,0 0 0,0-1 0,0 1 1,0 0-1,0 0 0,0 0 0,0 0 0,0-1 1,0 1-1,0 0 0,0 0 0,0 0 0,0 0 1,0 0-1,0-1 0,0 1 0,0 0 0,0 0 1,0 0-1,1 0 0,-1-1 0,0 1 1,0 0-1,0 0 0,0 0 0,0 0 0,0 0 1,1 0-1,-1 0 0,0 0 0,0-1 0,0 1 1,0 0-1,0 0 0,1 0 0,-1 0 0,0 0 1,0 0-1,0 0 0,0 0 0,1 0 0,-1 0 1,0 0-1,0 0 0,0 0 0,0 0 0,1 0 1,-1 0-1,-16-13-1300,-43-20-3580,-20 0-3005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01.3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614 0 6681,'0'0'7223,"-37"50"-6232,-119 170 100,125-172-363,1 1 0,-39 92 0,47-91-247,0-3-5,-76 187 1359,87-202-1607,2 0 0,1 0 0,2 1 0,0 0 0,0 51 0,5-60-164,1-17-41,-1 1 0,1 0-1,1-1 1,0 1-1,1 7 1,-1-13-17,-1 0-1,1 0 0,0 0 1,0 0-1,0 0 0,0-1 1,0 1-1,0 0 1,0-1-1,0 1 0,1-1 1,-1 1-1,1-1 1,-1 0-1,1 1 0,0-1 1,-1 0-1,1 0 1,0 0-1,0 0 0,0-1 1,3 2-1,5 1 7,0-1 1,0-1-1,-1 1 0,1-1 1,0-1-1,0 0 0,0 0 1,0-1-1,0 0 0,-1-1 1,17-5-1,-11 2-60,-1-1 0,0 0 1,0-1-1,0-1 0,-1 0 0,24-20 0,-19 12-82,-1 0 0,-1-1 0,0-1-1,-2-1 1,0 0 0,-1 0-1,0-1 1,-2-1 0,15-38 0,-22 50 110,-1-1 0,-1 1 0,1-1 0,-1 0 0,-1 1 0,0-1 0,0 0 1,-1 0-1,-1-14 0,0 22 20,1 0-1,-1 0 1,1 0 0,-1 0 0,1 1-1,-1-1 1,0 0 0,0 0 0,0 0-1,0 1 1,0-1 0,-1 1 0,1-1-1,0 1 1,-1-1 0,1 1 0,-1 0-1,1-1 1,-1 1 0,0 0 0,1 0-1,-4-1 1,-1 0-9,-1 0 1,0 1-1,1-1 0,-1 1 0,-8 0 1,13 1 3,-19 0-229,1 0 0,-1 2-1,1 0 1,-1 1 0,1 1-1,0 1 1,0 1 0,1 1-1,-26 12 1,-89 50-4999,7 5-2509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03.4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0 4665,'0'0'10676,"12"4"-9879,126 56 1663,-118-50-2208,0 0 0,-1 2-1,-1 0 1,0 2 0,23 21-1,-37-31-228,0 1 1,-1 0-1,1 0 0,-1 0 0,0 1 0,0-1 0,-1 1 0,1-1 0,-1 1 0,-1 0 1,1 0-1,-1 0 0,0 0 0,0 0 0,-1 0 0,0 0 0,-1 11 0,0-7-3,0-1 0,-1 1 0,-1-1 0,0 0 0,0 1 0,0-1 0,-2-1-1,1 1 1,-1 0 0,-8 10 0,-48 56 82,-101 95 1,59-66-63,90-91-58,10-11-116,8-2-191,2-1 266,0 0 1,0 0-1,-1-1 1,1 1-1,0-2 0,-1 1 1,0-1-1,8-4 1,57-36 6,-35 21-89,160-96-3191,-7-6-5664,-116 74 3685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03.7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444 286 6441,'0'0'7261,"-13"-36"-7139,-47-112-90,58 141-25,-1 0-1,0 0 1,0 0-1,0 1 1,-1-1-1,0 1 1,-1 0-1,1 0 1,-1 1-1,0-1 1,0 1-1,-1 0 1,-9-6-1,10 9 14,0 0 0,0 1 0,-1-1 0,1 1 0,-1 0 0,1 1 0,-1-1-1,0 1 1,1 0 0,-1 0 0,1 1 0,-9 1 0,6 0 17,1 1 0,0-1 0,0 1 0,1 0 0,-1 1 0,1-1 0,-1 1 1,1 1-1,0-1 0,0 1 0,1 0 0,0 0 0,0 1 0,0 0 0,0-1 0,1 2 1,-6 9-1,-7 14 295,1 1 0,-17 45 0,22-41-46,1-1 0,2 1-1,2 0 1,1 1 0,1 0 0,3 61-1,0-93-271,1 0 0,0 0 0,0-1-1,0 1 1,0 0 0,1 0-1,0-1 1,0 1 0,0 0 0,0-1-1,0 1 1,1-1 0,-1 1-1,1-1 1,0 0 0,0 0-1,0 1 1,1-1 0,-1-1 0,1 1-1,-1 0 1,1-1 0,0 1-1,0-1 1,0 0 0,0 0 0,1 0-1,-1 0 1,1-1 0,-1 1-1,1-1 1,-1 0 0,1 0 0,0 0-1,5 0 1,2 1-15,0-1 0,0-1 1,0 1-1,0-2 0,0 1 1,0-1-1,-1-1 0,1 0 0,0-1 1,-1 0-1,1 0 0,-1-1 0,0-1 1,0 0-1,-1 0 0,1 0 1,-1-2-1,0 1 0,-1-1 0,0 0 1,15-17-1,0 0-352,-2-1-1,-1 0 1,0-2 0,16-31-1,-27 41-510,-1-1 0,0 1 0,-2-1 1,0-1-1,-1 1 0,0-1 0,-2 0 0,2-26 0,-4-2-3877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04.2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409 1 4553,'0'0'7351,"-43"5"-6023,-1 1-1037,-1 1 0,-45 15-1,85-21-260,0 1-1,0 0 1,0 0-1,1 1 0,-1-1 1,1 1-1,-1 0 1,1 0-1,0 1 0,0-1 1,0 1-1,1 0 1,-1 0-1,1 0 0,0 1 1,0-1-1,0 1 1,-3 8-1,-12 28 283,2 0 0,2 0 0,1 1 0,3 1 0,-8 62 0,7 3 693,4 113 0,7-189-716,1 1 0,2-1 1,12 56-1,-10-70-165,1 1 0,1-1 0,0-1 0,2 1 0,0-1 0,0-1 0,19 24 0,-16-25-42,1 0-1,1-1 1,0-1 0,1 0 0,1-1-1,-1 0 1,2-2 0,0 0 0,0 0-1,1-2 1,0 0 0,0-1 0,22 5-1,-3-4 79,0-1 0,1-2 0,-1-2-1,1-1 1,71-6 0,-64-2-92,-1-1 0,0-2 0,-1-3 0,0-1 0,-1-1 0,54-28 1,-15 0-61,-3-4 0,80-60 0,-106 69-76,-1-3 0,50-52 0,-87 78 51,-1 0 0,-1-1 0,0 0 1,-1-1-1,0 0 0,-2-1 1,0 0-1,0-1 0,-2 0 0,0 0 1,6-27-1,-10 28 25,-1 1 0,-1-1 0,0 0 0,-1 1 0,-4-29 0,2 35-1,0 0 0,-1 0 1,0 0-1,-1 0 1,0 1-1,0-1 1,-1 1-1,0 0 0,0 1 1,-10-11-1,-8-6 4,-1 1 0,-1 2 0,-1 0 0,0 2 0,-2 1 0,-1 1 0,0 1 0,-1 2 0,0 1-1,-1 1 1,-1 1 0,0 3 0,-1 0 0,0 2 0,-36-3 0,63 9-19,-31-2-5,0 0-1,-50 5 1,75-1-75,1 1 1,-1 0-1,1 0 1,0 1-1,0 1 1,0 0-1,0 0 1,0 1-1,1 1 1,0-1-1,0 2 1,-9 7-1,1 3-615,0 0 0,2 2 0,-19 25 0,-40 75-5552,23-15-1448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2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8010,'0'0'11450,"199"267"-9721,-150-198-145,-5 1-96,-15 4-336,-10-4-367,-14 0-369,-5-1-320,-14 1-96,-45 4-664,-67 29-1241,9-17-2640,0-16-3801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04.5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12603,'0'0'0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08.0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1878 0 5641,'0'0'950,"-45"2"-258,18-2-594,-1 0-17,0 0 0,0 2-1,0 1 1,0 2-1,1 1 1,0 0-1,0 2 1,0 2 0,-44 21-1,13 4-26,1 3 1,2 2-1,2 3 0,2 2 1,-58 66-1,-208 278 122,299-365-175,-303 443 142,247-341 99,-104 247 0,64-40 614,89-238-379,-13 98-1,21 22 313,16-193-680,1 1 0,1-1 0,6 40 0,-4-53-88,-1 0 0,2 0 0,-1-1-1,1 1 1,0-1 0,1 1 0,0-1 0,0-1-1,1 1 1,10 10 0,4 2-4,1-2 1,1 0-1,0-1 1,1-2-1,1 0 0,0-1 1,1-2-1,1 0 1,51 15-1,-22-12 8,1-3 0,1-2 0,111 5-1,-104-14-4,1-3 0,-1-2 0,0-4 0,0-2 0,97-29-1,-90 16-11,0-4 0,-2-2-1,-2-4 1,104-66 0,-84 38-5,-2-4 0,-4-3 0,-2-4 0,-4-3 1,-3-3-1,-3-4 0,77-120 0,-108 141 8,-2-1 0,-2-2-1,43-120 1,-63 141 13,-3-2 0,-1 1-1,-1-1 1,-3-1 0,-2 1 0,-4-92 0,-1 118 3,0 0 0,-1 0 0,-1 0 0,-1 0 1,-1 1-1,0-1 0,-2 1 0,0 1 0,-1-1 1,0 1-1,-2 1 0,0-1 0,0 2 0,-17-19 1,-24-20 5,-2 2 1,-2 2 0,-3 2 0,-2 3 0,-95-54-1,-23 3-194,146 82 49,0 1 0,-1 2 1,0 1-1,-37-6 0,42 12-346,0 1-1,-1 1 1,1 2-1,-1 0 1,0 2-1,1 2 1,0 0-1,0 2 1,-44 14-1,41-6-1906,-50 29 1,80-43 2327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09.1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95 9586,'0'0'6962,"287"-94"-5874,-107 94-544,29 0-368,15 57-176,73 58-608,-54-8-3681,-53-21-6914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10.8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220 0 184,'0'0'7260,"-33"35"-6414,-100 121-94,127-148-710,1 1 0,0-1 0,0 1 0,1 0 0,0 0 0,0 1 0,1-1 0,0 1 0,1 0 0,0-1 0,-1 17 0,-2 357 954,61 266 61,-1-11-563,-52-165-260,-6-386-320,-4-1 0,-32 159 0,38-241 31,0 1-110,0 0 0,0 0 0,0 0 0,-1 0 0,1 0 0,-1-1 0,0 1 0,-1-1 0,1 1 0,-5 5 1,0-10-401,1-18-91,-11-165-2848,13 126 2171,-5-92-2481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11.6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0 948 4393,'0'0'1331,"55"-39"-654,189-125 217,-217 149-711,-1 1 0,2 1 1,0 2-1,47-14 0,138-33 601,84-17 22,711-152 959,30 70-444,215 83 10,-707 50-795,1097-28 373,-1227 64-838,-35 34-59,-70 10-33,-175-25-158,0 5 1,232 98 0,-252-81 37,-39-17 54,94 30 0,-149-60 88,0-1 0,0-1 0,0-1 0,41 0-1,90-13-14,-10 1-56,-88 9-151,-54 0 222,1 1-1,-1-1 1,0 1 0,1-1 0,-1 1 0,0 0-1,0 0 1,1 0 0,-1 0 0,0-1 0,0 1-1,0 1 1,0-1 0,0 0 0,1 2 0,8 7 6,-2-5-1,21 17-9,-28-21 7,1 0-1,-1 0 1,0 0-1,0 0 1,1 1-1,-1-1 0,0 1 1,0-1-1,0 0 1,-1 1-1,1 0 1,0-1-1,0 1 1,-1-1-1,1 4 0,-1-4 178,-1 11 3002,-2-8-2990,0-1 0,-1 1 0,1-1 0,-1 0 0,0 0 0,0-1 0,0 1 1,-8 3-1,-19 14 157,20-9-258,1 1 1,0-1-1,0 1 0,1 1 0,0 0 0,1 0 0,1 1 0,-9 24 1,3-1 184,2 0 0,-10 61 0,6 4 211,-2 112 0,14 102 68,3-206-389,48 734 710,-9-270-982,-39-533-92,0-18-522,0 0 1,7 40-1,-6-61 442,-1 1 0,1-1 1,-1 0-1,1 0 0,0 0 0,0 0 0,0 0 0,0 0 0,1 0 0,1 2 0,3 1-2535,-4-4 2344,-1 0-1,0-1 0,0 1 1,1-1-1,-1 1 0,0-1 1,2 0-1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12.2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20 571 3097,'0'0'8120,"-7"-3"-7488,-5-5-242,21 4-86,48 3 274,-39 1-384,59-2 690,0-3 0,143-29 0,101-40 423,91-25-201,503-85 720,30 75-787,-18 77-802,2 31-171,-432 3-15,-117-1-47,718-10 151,-780 1-318,-304 7-35,0 2-1,0 0 1,0 0-1,0 1 0,0 1 1,15 5-1,-24-6-218,0 0-1,0 1 0,0 0 1,0 0-1,0 0 0,0 0 1,-1 1-1,0-1 0,1 1 1,-1 0-1,-1 1 0,1-1 1,-1 1-1,1 0 1,4 9-1,-5-7-943,0 1 1,-1 0-1,1 0 1,1 14-1,-4-22 1346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14.9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25 3657,'0'0'3771,"0"-4"-2844,0 3-865,0 0 1,0 1-1,0-1 0,0 0 0,0 0 0,0 1 1,0-1-1,0 0 0,0 0 0,-1 1 0,1-1 1,0 0-1,0 1 0,-1-1 0,1 0 0,-1 1 1,1-1-1,0 0 0,-1 1 0,1-1 0,-1 1 1,1-1-1,-1 1 0,1-1 0,-1 1 0,0-1 1,0 1-1,-25-3 6804,17 3-3577,8 0-3257,-3 0 506,9 2-444,65 15 559,0-3-1,131 8 0,11-15-1792,-72-7-4478,-66 0 364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15.2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298 0 6209,'0'0'4260,"-7"52"-2412,-41 347 1106,-100 378 125,69-421-3034,68-315-181,7-28-3269,4-66-590,8-53 0,13-2-549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15.5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204 0 3729,'0'0'2648,"-165"275"-2048,141-213-175,14-21-241,5-20-136,5-17-48,5-13-264,34-32-513,5-8-175,24-29-248,-15 13 80,-4 7-65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15.8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4905,'0'0'9610,"30"2"-8770,102 6-210,-121-7-543,0 0 0,0 1 0,0 0 0,-1 1 0,1 0 0,-1 1 0,0 0 0,0 1 0,0 0 0,0 0 0,-1 1 0,14 11 0,-3-2 30,80 64-213,-83-65-367,0-3-1377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2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993 891 1256,'0'0'10126,"-23"-19"-8719,-73-64-200,-213-221 1420,177 167-2601,101 105-67,-135-128-505,132 130-306,0 3-1,-2 1 1,-43-24-1,48 33-1853,10 11-1527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30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434 247 160,'0'0'607,"-41"-22"-482,-128-68-5,114 60 41,43 17 136,8 4-87,1 3 139,0 0-1,-1 1 0,0 0 0,0 0 1,0 0-1,0 0 0,-1 0 0,1 1 0,-1 0 1,0 0-1,-1 0 0,1 1 0,-1 0 1,1 0-1,-1 0 0,0 0 0,0 1 1,0 0-1,-1 1 0,1-1 0,0 1 1,-1 0-1,1 1 0,-11 0 0,16 0-283,1 0 0,-1 0 0,1 0 0,-1 0 0,1 0 1,-1 0-1,1 0 0,-1 0 0,1 1 0,-1-1 0,1 0 0,0 0 0,-1 0 0,1 1 0,-1-1 0,1 0 0,0 1 0,-1-1 0,1 0 0,0 1 0,-1-1 0,1 0 0,0 1 0,0-1 0,-1 1 0,1-1 1,0 1-1,0-1 0,0 1 0,-1-1 0,1 21 956,12 19 310,-8-32-1105,0-1 0,1 0 0,0 0 0,0 0 0,1-1 0,0 0 0,0 0 0,1 0 0,-1-1 0,1 0 0,0 0 0,0-1 0,1 0 0,0 0 0,-1-1 0,1 0 0,1 0 0,-1 0 0,9 0-1,16 2 446,1-1-1,-1-2 0,54-3 1,-30 0 9,462 26 1437,10 41-1194,-59-39-285,-1-31 314,-233-5-663,73-1 661,876 6 885,-1123 4-1838,1 3 0,97 17 1,-51-2 48,170 6 1,113-22 241,-200-4-38,-146 2-244,285-5-1,-229-1-15,127-25-1,140-31 149,-245 47-176,128 3 0,-238 12 27,56 0 23,105 12 0,49 8 14,-85-11 12,-122-8-61,0 1-1,0 1 1,22 7 0,-5 7-2727,-27-13 1501,0 0 0,0-1 0,0 0 1,0 0-1,9 2 0,21 3-6994,1-5-1245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16.1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535 1 4577,'0'0'10550,"-20"25"-8531,-144 176 631,136-166-2354,-224 290 543,236-303-1797,1 0 0,-22 47 0,37-69 900,-1 0 0,1 0 0,0 1 0,0-1 0,0 0 0,0 0 0,-1 0 0,1 0-1,0 0 1,0 1 0,0-1 0,0 0 0,0 0 0,0 0 0,-1 0 0,1 1 0,0-1 0,0 0 0,0 0 0,0 0 0,0 1-1,0-1 1,0 0 0,0 0 0,0 1 0,0-1 0,0 0 0,0 0 0,0 0 0,0 1 0,0-1 0,0 0 0,0 0-1,0 0 1,0 1 0,1-1 0,-1 0 0,0 0 0,0 0 0,0 0 0,0 1 0,0-1 0,0 0 0,1 0 0,-1 0-1,0 0 1,0 1 0,0-1 0,1 0 0,-1 0 0,0 0 0,0 0 0,0 0 0,0 0 0,1 0 0,-1 0 0,17-8-2216,26-26-1221,5-16-194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16.4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4961,'0'0'7658,"219"128"-7474,-189-108-184,-1-8-168,5-12-1577,-5 0-1687,-5 0-681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16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243 1 5969,'0'0'6366,"35"0"-5956,106 8-14,-139-8-371,1 0 0,-1 0 0,0 1-1,0-1 1,0 1 0,0-1-1,0 1 1,1 0 0,-1 0-1,0 0 1,-1 0 0,1 0 0,0 0-1,0 0 1,0 1 0,-1-1-1,1 1 1,0-1 0,-1 1-1,3 3 1,-3-3 21,-1 1 1,1-1-1,-1 0 1,1 1-1,-1-1 0,0 1 1,0-1-1,0 0 0,0 1 1,0-1-1,-2 5 1,1 5 208,0-1-58,0 0-1,0 0 0,-1 0 0,-1 0 1,0-1-1,0 1 0,-1-1 0,-1 1 1,0-1-1,-10 16 0,-8 7 181,-44 50 0,57-72-349,-151 171-214,48-67-2829,106-107 2443,6-6 388,-1-1 0,1 1 0,0-1 0,-1 1-1,1-1 1,0 0 0,-1 0 0,0 1 0,1-1-1,-1 0 1,0-1 0,1 1 0,-1 0 0,0 0-1,0-1 1,0 1 0,-3 0 0,5-1 125,-1 0 0,1 0 0,0 0 0,0 0 0,-1 0 0,1-1 0,0 1 0,0 0 0,0 0 0,-1 0 0,1 0 0,0 0 0,0 0 0,0 0 0,-1 0 0,1-1 0,0 1 0,0 0 0,0 0 0,0 0 0,0 0 0,-1 0 0,1-1 0,0 1 0,0 0 0,0 0 0,0 0 0,0-1-1,0 1 1,0 0 0,0 0 0,0 0 0,0-1 0,0 1 0,0 0 0,0 0 0,0-1 0,0 1 0,0 0 0,0 0 0,0 0 0,0-1 0,0 1 0,-1-34-3564</inkml:trace>
  <inkml:trace contextRef="#ctx0" brushRef="#br0" timeOffset="1">209 190 3729,'0'0'7569,"112"213"-6728,-92-160-393,-1-7-240,-9-14-208,-1-7-400,1-25-1137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17.0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58 2224,'0'0'6810,"273"28"-6410,-220-19-184,-4-5-216,-10-4-64,-15 0-792,-9-25-760,-10-12-769,-5 0 161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17.3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423 0 1792,'0'0'7703,"-11"36"-6273,7-22-1283,-14 42 536,3 2-1,-15 113 1,-19 187 1348,38-303-1947,-2 0 0,-3-2 0,-2 1 0,-36 71 0,44-105-206,-1-1 0,-1 0 0,-14 17-1,22-31 14,-1 0-1,0 0 0,0-1 0,0 0 1,0 0-1,-8 5 0,11-8 21,-1 0 0,1 1 0,-1-1 0,0 0-1,1-1 1,-1 1 0,0 0 0,0-1 0,1 0 0,-1 1 0,0-1 0,0 0-1,0 0 1,1-1 0,-5 0 0,6 1 32,0-1 0,0 1-1,-1 0 1,1-1 0,0 1-1,0-1 1,0 0 0,1 1-1,-1-1 1,0 0 0,0 1 0,0-1-1,0 0 1,1 0 0,-1 0-1,0 0 1,1 0 0,-1 0 0,0 0-1,1 0 1,-1 0 0,1 0-1,-1-1 1,-4-20-492,1 1 0,1-1 1,1 0-1,1 0 0,1 1 0,2-27 0,0-12-209,-3 9 258,-1 14 187,5-51 0,-2 79 317,0 1 1,0-1-1,1 1 1,0 0-1,0 0 1,1 0-1,0 0 1,1 0 0,0 1-1,0-1 1,9-10-1,-9 14 47,0 1 0,0 0-1,1 0 1,-1 1-1,1-1 1,-1 1 0,1 0-1,0 0 1,0 1 0,0-1-1,0 1 1,0 0 0,1 0-1,-1 1 1,0 0-1,0 0 1,0 0 0,1 0-1,4 2 1,5 0 49,-1 0 0,0 1 0,0 1 0,0 0 0,20 9 0,-18-4-297,1-1-1,-1-1 1,1-1 0,0 0 0,1-1 0,-1-1 0,1-1 0,34 3 0,-20-6-2866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18.1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523 0 5833,'0'0'6051,"24"38"-5958,72 122-153,-63-95-283,-32-62 228,-1 0-1,1 1 1,0-1-1,-1 0 1,1 1 0,-1-1-1,-1 6 1,1 3-331,0-8 267,0 1 0,-1-1 0,1 0 0,-1 0 0,0 0 0,0 0 0,-1 0 0,1 0 0,-1 0 0,0 0 0,0-1 0,0 1 0,0 0 0,-1-1 0,1 0 0,-1 0 0,0 0 0,0 0 0,0 0 0,-1 0 0,1-1 0,0 1 0,-1-1 0,-4 2 0,-9 4-13,0-2 1,0 0-1,0 0 1,-24 3-1,22-4 94,-17 1 456,-48 4-1,31-5 1778,52-5-2088,1 0 0,-1 0-1,1 0 1,-1 0 0,1 0-1,-1 0 1,1 0 0,-1 0 0,1 1-1,-1-1 1,1 0 0,-1 0-1,1 0 1,-1 0 0,1 1 0,-1-1-1,1 0 1,0 0 0,-1 1-1,1-1 1,-1 0 0,1 1-1,0-1 1,-1 1 0,1-1 0,0 0-1,0 1 1,-1-1 0,1 1-1,0-1 1,0 1 0,0-1-1,-1 0 1,1 1 0,0-1 0,0 1-1,0-1 1,0 1 0,0-1-1,0 1 1,0-1 0,0 1 0,0-1-1,0 1 1,0-1 0,0 1-1,1-1 1,-1 1 0,0-1-1,0 1 1,0-1 0,1 1 0,-1-1-1,1 1 1,0 1 9,0 0-1,1 0 1,0 0 0,-1 0-1,1 0 1,0 0-1,0-1 1,0 1 0,0-1-1,4 3 1,18 6 111,1-1 1,40 8-1,-40-11-146,-1 1 0,1 0 1,27 15-1,-49-21-19,-1-1 1,-1 1-1,1 1 1,0-1-1,0 0 1,0 0-1,0 1 0,-1-1 1,1 1-1,-1-1 1,1 1-1,-1 0 1,0-1-1,1 1 1,-1 0-1,0 0 1,0 0-1,0 0 0,-1 0 1,1 0-1,0 0 1,-1 1-1,0-1 1,1 0-1,-1 0 1,0 0-1,0 0 1,0 1-1,0-1 1,-1 4-1,0-2 0,-1 0 1,0 1-1,1-1 1,-2 0-1,1-1 0,0 1 1,-1 0-1,1-1 0,-1 1 1,0-1-1,0 0 1,-1 0-1,1 0 0,-4 3 1,-173 108-22,178-113-23,0 0-1,0 1 0,0-1 1,0 1-1,1-1 1,-1 1-1,1 0 1,-1-1-1,1 1 1,0 0-1,-1 0 1,1 0-1,0 0 1,0 0-1,0 0 1,1 0-1,-1 1 0,0-1 1,1 0-1,-1 0 1,1 1-1,0-1 1,0 0-1,0 0 1,0 1-1,0-1 1,1 0-1,-1 1 1,1-1-1,-1 0 1,1 0-1,0 0 0,0 0 1,0 1-1,0-1 1,0 0-1,0-1 1,0 1-1,1 0 1,-1 0-1,1 0 1,0-1-1,-1 1 1,1-1-1,0 0 1,3 3-1,27 18-37,-11-9 163,-1 1 0,-1 1 1,-1 1-1,0 0 0,25 30 0,-41-44-16,0 1-1,0-1 1,-1 1 0,1 0 0,0 0 0,-1-1-1,0 1 1,0 0 0,0 0 0,0 0 0,0 1 0,-1-1-1,1 0 1,-1 0 0,0 0 0,0 0 0,0 0-1,0 1 1,0-1 0,-1 0 0,1 0 0,-1 0-1,0 0 1,0 0 0,0 0 0,-1 0 0,1 0-1,-1 0 1,1-1 0,-1 1 0,0 0 0,0-1 0,0 0-1,0 1 1,-1-1 0,1 0 0,-4 2 0,-8 6 100,-1 0 0,1-1 0,-2-1 0,1-1 0,-24 9 0,1-1-270,0-2 1,-1-1 0,0-2 0,-1-2 0,0-2-1,0-1 1,-45-1 0,82-4 10,1 0 0,-1-1 1,0 1-1,0-1 0,1 0 0,-1 1 0,0-1 0,1-1 1,-1 1-1,1 0 0,0 0 0,-1-1 0,1 0 0,0 1 1,0-1-1,0 0 0,0 0 0,0 0 0,0 0 0,0-1 1,1 1-1,-1 0 0,1-1 0,0 1 0,-1-1 0,1 1 1,0-1-1,1 0 0,-2-4 0,-1-8-356,1 0 0,1 0 0,0 0 0,2-21 0,-1 15 49,-1 0 1,0 9 228,1 0 1,0 0-1,2-18 1,-2 28 189,0 0 0,0 1 0,1-1 1,-1 1-1,0-1 0,1 1 1,-1-1-1,1 0 0,0 1 0,-1 0 1,1-1-1,0 1 0,0 0 1,0-1-1,0 1 0,0 0 0,0 0 1,0 0-1,1-1 0,-1 2 0,0-1 1,1 0-1,-1 0 0,0 0 1,1 0-1,-1 1 0,1-1 0,-1 1 1,1-1-1,0 1 0,-1 0 0,4-1 1,-3 1 69,0 1 1,0-1 0,0 1 0,0-1-1,0 1 1,0-1 0,0 1 0,0 0-1,0 0 1,0 0 0,0 0-1,-1 1 1,1-1 0,0 0 0,-1 1-1,1-1 1,-1 1 0,1-1 0,-1 1-1,0 0 1,1 2 0,23 46 1150,-17-31-848,15 33 317,59 123 725,-63-140-2722,25 36-1,-23-47-2470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18.5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5641,'0'0'7834,"248"102"-7730,-199-81-104,-10 0-544,-15-5-1137,-24 13-1415,-19-5 503,-30-3-343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18.8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1 108 3601,'0'0'4993,"282"74"-4993,-190-95-48,1-36-640,-21 3-985,-28 5-1247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19.1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657 0 2953,'0'0'3760,"-18"42"-2730,-62 133-130,27-72 43,41-82-751,-15 37 0,24-48-191,0 0 0,0 0 0,1 0-1,1 1 1,0-1 0,0 14-1,2 56-72,-3 99 170,2-171-84,-1 1 0,-1-1 1,1 0-1,-1 1 0,-1-1 1,0 0-1,0 0 0,0-1 1,-1 1-1,0-1 0,-6 8 1,2-4-6,-1-1-1,0 0 1,0 0 0,-1-1 0,0-1-1,-18 13 1,9-10 11,0 0 0,-1-1 0,0-2 0,-1 0-1,1 0 1,-2-2 0,1-1 0,-31 4 0,-21-6 147,36-1 140,29-1 31,9 0 174,32 6-511,55 22 0,6 2 15,7-9 16,0-4 1,2-4 0,-1-5 0,196-7 0,-284-3-120,0 0 1,0-1-1,0 0 1,0-1-1,0-1 1,25-9-1,-30 9-141,0-1 0,-1 0 0,1-1-1,-1 0 1,0 0 0,-1-1 0,0 0 0,0 0-1,11-14 1,20-38-2546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19.6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152 369 64,'0'0'7764,"42"-3"-7504,130-8-174,-101 8-316,-69 3-178,-6 4-1,-42 41 149,22-23 266,-25 30 1,6 3 234,2 2-1,3 2 1,3 2 0,2 1-1,2 1 1,-41 131-1,66-172 135,1 0-1,0 1 1,2-1-1,0 41 1,3-66-344,0-1 0,1 0 0,0 1 0,-1-1 0,1 1 0,1-1 0,-1 1 0,0-1 0,1 1 0,0 0 0,0 0 1,0 0-1,4-5 0,8-14-30,30-62-660,-2-2 1,-5-2-1,26-93 0,47-283-161,-107 447 830,28-132 558,-18 118 141,-12 31-699,-1 0 1,0 0 0,0-1-1,0 1 1,0 0 0,0 0-1,1 0 1,-1-1 0,0 1-1,0 0 1,0 0 0,1 0 0,-1 0-1,0-1 1,0 1 0,1 0-1,-1 0 1,0 0 0,0 0-1,1 0 1,-1 0 0,0 0-1,0 0 1,1 0 0,-1 0 0,0 0-1,1 0 1,-1 0 0,0 0-1,0 0 1,1 0 0,-1 0-1,0 0 1,0 0 0,1 0 0,-1 0-1,0 1 1,0-1 0,0 0-1,1 0 1,-1 0 0,0 0-1,0 1 1,0-1 0,1 0-1,-1 0 1,0 0 0,0 1 0,0-1-1,0 0 1,1 0 0,-1 1-1,4 6 141,0 1 0,-1-1 0,1 1 1,-1 0-1,-1 0 0,0 0 0,0 0 0,0 0 0,0 16 0,2 5 224,48 428 3046,-10-65-2064,-35-337-1474,3-1-1,2-1 0,21 59 1,-33-112 109,5 9-803,-5-10 776,1 1 0,-1 0-1,0 0 1,1 0 0,-1 0 0,0 0-1,1-1 1,-1 1 0,0 0 0,1 0 0,-1-1-1,0 1 1,1 0 0,-1 0 0,0-1 0,0 1-1,1 0 1,-1-1 0,0 1 0,0 0 0,0-1-1,0 1 1,1 0 0,-1-1 0,0 1 0,0-1-1,0 1 1,0 0 0,0-1 0,0 1 0,0-1-1,0 0 1,32-131-5597,-12 41 2421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30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3017,'0'0'17475,"83"16"-27349,-49-7 1993</inkml:trace>
  <inkml:trace contextRef="#ctx0" brushRef="#br0" timeOffset="1">0 1 10338,'307'291'4049,"-312"-291"-4465,-24 0-4465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19.9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701 308 4673,'0'0'3361,"-223"275"-2449,140-189-520,-5 1-392,-38 15-320,24-20-1280,24-28-1833</inkml:trace>
  <inkml:trace contextRef="#ctx0" brushRef="#br0" timeOffset="1">604 0 3929,'0'0'2304,"92"234"-2232,-82-94-72,-10-25-1408,0-9-2753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20.2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132 24 3969,'0'0'7432,"-21"6"-7061,-61 22-172,80-27-196,-1 0 1,1 0 0,0 0 0,0 0 0,0 0 0,0 1 0,1-1 0,-1 0 0,0 1 0,0 0 0,1-1 0,-2 3 0,0 14 62,3-12-46,8-5 15,38 0 160,-1-3 0,1-1 0,62-13 0,-33-3-96,187-42-37,-246 60-304,-17 6-507,-27 15-892,19-14 1425,-64 40-2440,-13 7-1507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20.5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82 5513,'0'0'6730,"307"33"-6490,-234-41-240,-15-13-56,-9-12-1433,-25 9-991,-9-5-1121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20.9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385 0 2112,'0'0'9442,"-83"275"-8313,54-193-401,-10 0-352,0 5-232,-9-9-144,-1-5-80,0-15-648,15-21-737,20-29-39,14-78-2569,43-12 1817,6 4-529</inkml:trace>
  <inkml:trace contextRef="#ctx0" brushRef="#br0" timeOffset="1">477 390 2777,'0'0'3848,"161"131"-8857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21.2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6249,'0'0'6962,"136"33"-6962,-126-13-920,-10 17-1345,-10-4-1096,-29-4-1008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21.5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1 255 3033,'0'0'6057,"258"-4"-5945,-166-17-112,-9-7-480,0-9-848,-30 4-513,-19 0-1063</inkml:trace>
  <inkml:trace contextRef="#ctx0" brushRef="#br0" timeOffset="1">512 0 3345,'0'0'6641,"-93"255"-5689,79-193-256,-1-1-351,-4-8-217,-1 1-128,-4-13-849,4-17-1007,6-11-801,4-13 17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21.8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185 17 3593,'0'0'1960,"-185"139"-4056</inkml:trace>
  <inkml:trace contextRef="#ctx0" brushRef="#br0" timeOffset="1">185 17 2208,'277'0'993,"-223"-8"23,4 3-152,-9 1-208,-6 4-312,-18 0-344,-11 0-104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22.1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186 1 1000,'0'0'4060,"-23"37"-3129,-75 121-87,89-144-672,0 1-1,1 0 1,1 0 0,1 1 0,0-1-1,1 1 1,1 1 0,0-1-1,1 1 1,1-1 0,1 1 0,0 0-1,2 20 1,-1-9 160,0-26-296,0 0-1,1 0 0,-1 1 1,0-1-1,1 0 0,-1 0 1,1 0-1,0 0 0,0 0 1,-1 0-1,1 0 0,1 0 0,-1 0 1,0 0-1,0 0 0,1-1 1,-1 1-1,3 2 0,0-1 5,0-1 0,0 1-1,-1-1 1,1 0 0,1 0 0,-1-1-1,0 1 1,8 1 0,7 0-71,0 0 0,0-2 0,27 0 0,-32-2-97,-8 2-99,1-1 0,0-1 0,0 1 1,0-1-1,-1 0 0,1-1 1,-1 0-1,8-2 0,-10 1 25,0 1-1,-1 0 1,1-1-1,-1 0 1,1 0 0,-1 0-1,0 0 1,0 0-1,0-1 1,-1 1-1,1-1 1,-1 0 0,2-4-1,17-36-2477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22.4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610 1 3457,'0'0'4149,"-19"39"-3004,-66 130-293,74-146-741,-1 0-1,-1-1 0,-1-1 0,-1 0 0,0-1 1,-2 0-1,-20 18 0,27-29-176,-1 0-1,1-1 1,-2 0 0,1 0-1,-1-1 1,0-1 0,0 0-1,-1-1 1,0 0 0,0-1-1,0 0 1,-1-1 0,1 0 0,-1-1-1,1-1 1,-1 0 0,-23-3-1,32 2 56,1 0 1,0-1-1,0 0 0,-1 0 0,1 0 0,0 0 0,0-1 0,0 1 0,0-1 0,0 0 0,1-1 0,-1 1 1,1 0-1,-1-1 0,1 0 0,-4-4 0,2 1 5,0 0 0,0-1 0,1 0 0,0 0-1,0 0 1,1 0 0,0 0 0,-3-12 0,1 2 130,2-1 1,0 0-1,0-1 1,2 1-1,0 0 0,2-1 1,2-21-1,-2 36-93,0 1-1,0-1 1,0 1-1,1-1 1,0 1-1,-1-1 1,1 1-1,0 0 1,1 0-1,-1 0 1,1 0-1,-1 0 0,1 1 1,0-1-1,0 1 1,0 0-1,0-1 1,0 1-1,7-2 1,8-5-19,0 2 1,32-9-1,-27 9 27,46-14-194,72-10 1,0 9-3522,-94 18-823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22.7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5081,'0'0'3577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84 103 3585,'0'0'7764,"-7"4"-6270,-23 13-289,13-12 2732,16-5-4194,0 1 0,0-1 0,0 0 0,0 0-1,-1 0 1,1 0 0,0 0 0,0 0-1,0 0 1,0 0 0,-1 0 0,1-1-1,0 1 1,0 0 0,0-1 0,0 1-1,0-1 1,0 1 0,0-1 0,0 0 0,0 1-1,0-1 1,-1-1 0,0-50-4423,2 30 3077,0-26-1990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23.0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6217,'0'0'7275,"60"9"-5586,-3 0-1261,493 68 2244,683 39-377,-596-65-2467,46 36-10489,-518-62 4887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09:23.4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2585,'0'0'11418,"389"0"-9698,-107 37-783,68 4-577,15 5-320,-30-9-40,-106-13-2225,-88-16-3728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3209,'0'0'17046,"0"6"-14653,0 15-1486,-2 23-11,3 0 0,2-1 1,2 1-1,13 59 1,47 116 242,67 287 485,-110-358-1028,6 300 0,-27-432-605,-2 18 53,1-33-54,-1 0 0,1 0 0,0 0 0,0 0 0,-1-1 0,1 1 0,0 0 0,-1 0-1,1 0 1,-1-1 0,1 1 0,-1 0 0,0 0 0,1-1 0,-1 1 0,0-1 0,1 1 0,-1-1 0,0 1 0,0-1 0,1 1 0,-1-1 0,0 1 0,0-1 0,0 0 0,0 1 0,1-1 0,-1 0-1,-2 0 1,2 0-91,0 0-1,0 0 0,0 0 0,1 0 0,-1 0 0,0-1 0,0 1 0,0 0 0,0-1 0,0 1 0,0-1 1,0 1-1,0-1 0,0 1 0,1-1 0,-1 1 0,0-1 0,0 0 0,1 1 0,-1-1 0,0 0 0,1 0 1,-1 0-1,1 1 0,-1-1 0,1 0 0,0 0 0,-1 0 0,1 0 0,0 0 0,-1 0 0,1 0 1,0 0-1,0 0 0,0-2 0,-1-46-4563,1 33 2498,0-58-9224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8434,'0'0'14523,"282"0"-12923,-150-8-407,14-5-329,9-3-208,-4 4-328,-5-1-128,-5 1-200,-10 0-112,-9-5-768,39-36-2073,-35 8-5545,-19-17-2496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7178,'0'0'11318,"53"28"-9880,177 93-464,-223-117-947,41 20 410,-1 2-1,71 51 1,-102-64-336,-1 0 0,0 1-1,-1 0 1,20 25 0,-28-29-85,1 0 0,-1 0-1,-1 1 1,1-1 0,-2 1-1,0 0 1,0 1 0,-1-1 0,2 14-1,-2-8-8,-1 0 0,-1-1 1,0 1-1,-1 0 0,-1 0 0,-1 0 0,0 0 0,-1 0 0,-1-1 0,-1 1 0,0-1 1,-1 0-1,-1-1 0,-17 30 0,-5-1 20,-2-2 0,-2-1 0,-2-2 0,-1-1 0,-2-2 0,-2-2 0,-77 53 0,117-88-24,0 1 0,0 0-1,0 0 1,0 0 0,-1 1 0,1-1-1,0 0 1,0 0 0,0 0 0,0 0 0,-1 0-1,1 0 1,0 0 0,0 0 0,0 0-1,0 0 1,0 0 0,-1 0 0,1 0 0,0 1-1,0-1 1,0 0 0,0 0 0,0 0-1,0 0 1,0 0 0,-1 0 0,1 1 0,0-1-1,0 0 1,0 0 0,0 0 0,0 0-1,0 1 1,0-1 0,0 0 0,0 0 0,0 0-1,0 0 1,0 1 0,0-1 0,0 0-1,0 0 1,0 0 0,0 0 0,0 0 0,0 1-1,0-1 1,0 0 0,1 0 0,-1 0-1,0 0 1,0 1 0,0-1 0,0 0 0,0 0-1,0 0 1,0 0 0,0 0 0,1 0-1,-1 0 1,0 0 0,0 1 0,0-1 0,19 2 103,27-4 252,2-7-9,-1-2-1,84-31 0,-63 19-354,9-2-370,107-38-3155,-63 12-5007,-46 10-33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9298,'0'0'11875,"311"0"-9851,-199-4-1200,15-13-824,33-7-96,-28-1-2881,-25 1-7473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7530,'0'0'6969,"32"43"-5036,103 141-457,-121-164-1205,-1 0-1,14 32 1,-23-41-149,0 0-1,-1 1 0,3 14 1,-3-8-35,3 15-18,-3-1 0,0 1 0,-3 35-1,0-41-29,0-16-39,-1-1 0,0 0 0,0 1 0,-1-1 0,0 0 0,-1 0 0,0 0 0,-1 0 0,-6 12 0,-1-4-142,0 0 1,-1-2 0,-24 27-1,9-16-290,19-19 172,0 0-1,0 0 1,-12 19 0,20-27 232,-1 1 0,1-1 0,0 0 1,0 1-1,-1-1 0,1 1 0,0-1 1,0 1-1,0-1 0,0 1 0,0-1 0,0 1 1,0-1-1,0 1 0,0-1 0,0 1 1,0-1-1,0 1 0,0-1 0,0 1 0,0-1 1,0 1-1,0-1 0,1 1 0,-1-1 1,0 1-1,0-1 0,1 1 0,-1-1 0,0 0 1,1 1-1,-1-1 0,0 1 0,1-1 1,-1 0-1,1 1 0,-1-1 0,0 0 0,1 0 1,-1 1-1,1-1 0,-1 0 0,1 0 1,-1 0-1,1 0 0,-1 1 0,1-1 0,-1 0 1,1 0-1,-1 0 0,1 0 0,34 2 115,-28-2-191,124 12-666,-115-10 515,0 1 1,0 1 0,0 1-1,-1 0 1,30 15 0,-40-17 232,-1 0 1,0 0 0,0 0 0,0 1 0,-1 0-1,1-1 1,-1 1 0,0 0 0,0 1-1,0-1 1,0 0 0,-1 1 0,0 0-1,0-1 1,0 1 0,-1 0 0,1 0 0,-1 0-1,0 0 1,-1 0 0,1 6 0,0-2 51,-1-1 0,-1 0 0,0 1 0,0-1 0,0 0 0,-1 0 0,0 0 0,-1 0 0,0 0 0,0 0 0,0 0 1,-9 11-1,-8 7 71,-2-2 1,0 0-1,-2-2 1,-47 36 0,64-52-133,-2-1 0,1 0-1,0 0 1,-16 6 0,-16 0-3726,33-11-1475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10074,'0'0'8594,"258"4"-7994,-161-4-384,6 0-216,4-4-472,39 4-2329,-30 0-3256,-23 0-2505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2881,'0'0'16040,"-17"41"-15705,-51 141-188,63-166-133,0 1 1,2-1-1,0 1 1,1 0-1,0 0 1,2 0-1,1 27 1,1-2 0,-2-19 4,1 0 0,1 0 1,0 0-1,2 0 1,8 26-1,-7-35-4,1 0-1,0-1 0,0 0 0,1 0 0,1-1 1,0 0-1,1 0 0,0 0 0,14 11 0,-12-12-11,1-1 0,0 0 0,1-1 0,0 0 0,1-1 0,0 0 0,0-1 0,0-1 0,1-1 0,22 6 0,-11-5-220,0-2 0,0-1 0,0-1 0,1-1 0,36-4 0,-52 2-126,1-1 0,-1 0-1,1-1 1,-1 0 0,0-1 0,-1 0 0,1-1 0,-1 0 0,20-12 0,-10 2-976,0-1 0,-1-1 0,24-27-1,9-21-3126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5985,'0'0'6530,"-194"300"-3634,121-181-703,-10 20-1537,-24 54-656,15-33-3417,14-36-5345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3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5201,'0'0'8574,"4"1"-7279,46 10 2120,-28-6-2066,0-1 0,31 3-1,53-5 2523,128-15 0,-161 7-3067,1 4 0,91 7 1,45 28-719,-47-7-91,503 24 5,-144-33 0,-453-18 0,7 0 0,1 2 0,150 24 0,-158-12 0,135 5 0,73-18 0,-120-2 0,48 3 0,330-5 0,-138 2 0,-210 3 0,-78 4 0,141 25 0,76 4 0,-173-25 0,188 37 0,-196-28 0,0-6 0,254-12 0,-190-17 0,81-1 0,-151 18 0,230 29 0,-165-3-125,228 0 1,-337-25 13,0 4 0,-1 5 0,133 29 0,6 25 140,-233-64-67,1 0 1,-1 0 0,0 1-1,0-1 1,0 0-1,1 0 1,-1 0 0,0 0-1,0 0 1,0 0-1,1 0 1,-1 0-1,0 0 1,0 1 0,0-1-1,0 0 1,1 0-1,-1 0 1,0 0 0,0 1-1,0-1 1,0 0-1,0 0 1,0 0 0,0 1-1,1-1 1,-1 0-1,0 0 1,0 0-1,0 1 1,0-1 0,0 0-1,0 0 1,0 0-1,0 1 1,0-1 0,0 0-1,0 0 1,0 0-1,0 1 1,0-1 0,-1 0-1,1 0 1,0 1-1,0-1 1,0 0-1,0 0 1,0 0 0,0 0-1,0 1 1,-1-1-1,-13 14-2492,-25 10-4375,-12 0-2903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0 8402,'0'0'5309,"-36"52"-2619,25-35-2439,-62 90 1767,-108 213 0,-20 166 1676,179-419-3389,3 1-1,3 1 1,3 1 0,3 0 0,-2 94 0,12-145-274,0 0 0,2 0 0,0 0 0,8 34 0,-8-47-25,0 0-1,1 0 1,-1 0 0,1 0-1,1 0 1,-1-1-1,1 1 1,0-1 0,0 0-1,1 0 1,-1 0 0,1-1-1,0 0 1,0 0-1,1 0 1,9 5 0,-5-4-20,0-1 1,0 0-1,0 0 1,1-1-1,-1-1 1,1 0 0,0 0-1,0-1 1,-1 0-1,1-1 1,0-1-1,0 1 1,19-5-1,-16 2-65,1-1 1,-1-1-1,0 0 0,-1-1 0,1 0 0,-1-1 0,0-1 0,0 0 0,15-14 0,-5 3-223,-2-2 0,0 0 0,-2-1-1,0-1 1,25-41 0,-35 49 206,0-2 0,-1 1 1,-1-1-1,-1 0 0,0-1 0,-1 1 0,-1-1 0,0 0 1,-2 0-1,1-24 0,-3 38 97,0 0 1,0 1 0,0-1-1,0 0 1,-1 0-1,0 1 1,0-1-1,0 1 1,0-1 0,0 1-1,-1-1 1,1 1-1,-1 0 1,0-1 0,0 1-1,0 0 1,-1 0-1,-2-2 1,0 1 6,0 1 0,0 0-1,0 0 1,0 1 0,0-1 0,-1 1 0,1 0 0,-1 1-1,0-1 1,1 1 0,-8 0 0,-23-4 62,0 2-1,-60 2 1,77 2-205,1 1 1,0 1-1,-1 0 0,1 1 1,0 1-1,-32 14 0,-15 18-3739,14-6-3833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8130,'0'0'9600,"50"5"-8605,4 2-800,40 4 104,123-1 0,172-23-165,-386 13-134,0 0 0,0 0-1,0 0 1,0 0 0,0 0 0,0 0-1,0 1 1,0-1 0,0 1-1,0 0 1,0 0 0,0 0 0,0 1-1,0-1 1,-1 0 0,1 1 0,0 0-1,-1 0 1,0 0 0,1 0-1,1 2 1,-1 1 6,-1 1-1,0-1 1,-1 1 0,1-1-1,-1 1 1,0 0 0,0-1-1,-1 1 1,1 0 0,-2 11-1,0 4 106,-1 0-1,0 0 1,-2 0 0,-1 0-1,0-1 1,-16 38 0,-65 112 451,63-130-603,1 1 1,3 1 0,-24 70-1,41-104-523,1 1-1,-1-1 0,1 1 1,1 0-1,0 9 1,0-7-2281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8626,'0'0'9114,"248"53"-7162,-87-53-808,28 0-263,11-16-329,-1-17-328,-14 4-224,-19 9-496,9 16-2601,-49 4-2992,-38 0-1097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357 733 11899,'0'0'4152,"10"-42"-1700,36-140-160,-31 127-1917,-3-2 0,-3 1-1,-1-1 1,-1-79 0,-7 125-363,0 0 1,-1 1-1,0-1 0,-1 0 1,-3-14-1,3 21-11,1 1 1,0-1 0,-1 1-1,0 0 1,0-1-1,0 1 1,0 0-1,-1 0 1,1 0 0,-1 1-1,1-1 1,-1 0-1,0 1 1,0 0 0,0 0-1,-1 0 1,1 0-1,-5-2 1,0 1-5,0 1 0,1-1 0,-1 2 1,-1-1-1,1 1 0,0 0 0,0 1 0,0 0 0,-1 0 1,1 1-1,0 0 0,0 0 0,0 1 0,0 0 1,0 0-1,0 1 0,1 0 0,-1 0 0,1 1 0,0 0 1,0 0-1,0 1 0,-10 9 0,3-2-4,0 1 0,1 1 0,0 0 0,1 1 0,1 0 0,0 1 0,2 0 0,-1 1 0,-8 22 1,11-20 6,2 0 1,-1 0 0,2 0 0,1 1 0,0-1 0,2 1 0,0 0 0,1-1 0,1 1-1,0 0 1,2 0 0,0-1 0,2 0 0,6 21 0,9-1 1,2-2 0,1 0 1,35 41-1,-13-15 9,-9-13-12,57 110 0,-83-139-4,-1 1 1,-1 1 0,0 0-1,-2 0 1,-1 0 0,-1 1-1,0 0 1,-1 29 0,-3-48 0,-1 1 0,0 0 1,0-1-1,0 1 1,0-1-1,-1 1 1,0-1-1,0 0 1,0 0-1,-1 0 1,0 0-1,0 0 1,0 0-1,-1-1 1,1 1-1,-1-1 1,0 0-1,0 0 0,-10 6 1,-4 2-41,-1 0 1,0-2-1,-37 15 0,36-16-34,-1-2 1,0 0-1,0-2 0,0 0 1,0-1-1,-1-2 0,-32 1 1,45-3 54,-20-2-94,28 1 100,0 0-1,0 1 1,0-1 0,0 0 0,0 1-1,0-1 1,0 0 0,0 0-1,0 0 1,1 0 0,-1 0-1,0 0 1,0 0 0,1 0 0,-1 0-1,1 0 1,-1 0 0,1 0-1,-1-1 1,1 1 0,0 0-1,-1-3 1,-1-11-169,1-1-1,0 0 1,1 1-1,1-1 1,1 0 0,0 0-1,1 1 1,0-1-1,1 1 1,1 0-1,0 0 1,11-18 0,11-19-867,69-96 0,-67 105 617,51-69-1999,4 4-1,126-126 0,-138 163-906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3601,'0'0'10943,"10"22"-8450,4 9-1526,2-1-1,0 0 1,3-2-1,36 47 1,6-11 706,2-2 0,108 80 0,159 88-349,-265-187-1464,-57-37-95,77 55-1691,-74-51-1119,0 1-1,14 17 1,-12-6-7130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551 530 2521,'0'0'16483,"0"-42"-15789,0-140-256,0 7-167,0 168-265,0 1 0,0-1 0,-1 1 1,0-1-1,0 1 0,0 0 0,-1-1 0,0 1 0,0 0 0,-1 0 1,1 0-1,-1 0 0,-5-6 0,5 8-7,0 1 1,-1 0-1,1 0 0,-1 0 0,0 0 0,0 1 1,0 0-1,0 0 0,0 0 0,0 0 1,0 0-1,-1 1 0,1 0 0,-1 0 1,1 0-1,-1 0 0,0 1 0,1 0 0,-8 0 1,5 0-9,-1 1 0,1 0 0,-1 0 0,1 0 0,0 1 1,-1 0-1,1 1 0,0 0 0,0 0 0,1 0 0,-1 1 0,1 0 1,-10 7-1,-3 6-10,1 0-1,-29 36 1,37-42 13,-20 26-17,1 0 0,2 2 0,2 0 1,-30 66-1,42-76 38,2 0-1,1 1 1,1 1-1,2-1 1,1 1-1,1 1 1,-1 53-1,6-77-13,0 0-1,0 0 0,1 0 0,0-1 1,1 1-1,0 0 0,0-1 0,5 12 0,-5-15-14,0 0-1,0-1 0,1 1 0,0-1 0,-1 0 0,1 0 0,0 0 0,1 0 0,-1 0 0,0-1 0,1 1 0,0-1 0,-1 0 0,1 0 0,0 0 0,7 2 0,8 0-403,0 0 0,0-1 0,1-1 0,-1 0-1,1-2 1,-1 0 0,1-2 0,22-3 0,26-13-557,-57 14 935,0 0 0,1 1 1,-1 0-1,1 1 0,-1 1 1,1-1-1,0 2 0,21 1 1,-33-1 62,1 0 1,0 0-1,0 0 1,0 0 0,-1 1-1,1-1 1,0 0 0,0 1-1,-1-1 1,1 1 0,0-1-1,-1 1 1,1-1 0,0 1-1,-1 0 1,1-1 0,-1 1-1,1-1 1,-1 1-1,1 0 1,-1 0 0,1-1-1,-1 1 1,0 0 0,1 1-1,4 18 557,-1 0 0,0 1 0,-1 0 0,-2-1 0,0 1 0,-3 32 0,1-5 273,-1 39-358,-4 0 0,-4-1 0,-3 0 1,-27 90-1,30-136-650,-75 280-6065,37-165-2263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8490,'0'0'11490,"-87"226"-8977,53-128-481,0 5-1120,9 8-551,11 3-361,-1 1-97,10-4-911,5-8-1208,0-9-1865,0-28-3353,0-29-887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259 304 9906,'0'0'4189,"8"-42"-2982,24-131-618,-24 104-475,-8 68-117,0 1 0,0-1 0,0 0-1,0 0 1,0 1 0,0-1 0,0 0 0,0 0 0,-1 1 0,1-1 0,0 0 0,0 1 0,-1-1 0,1 0 0,-1 1 0,1-1 0,-1 1-1,1-1 1,-1 0 0,1 1 0,-1-1 0,1 1 0,-1-1 0,1 1 0,-1 0 0,0-1 0,1 1 0,-2-1 0,-1 1-8,1-1 0,0 1 0,0 0 0,-1-1 0,1 1 0,0 0 1,0 1-1,-1-1 0,1 0 0,-2 1 0,-4 1-14,1 0 0,-1 1 1,1 0-1,0 0 0,-11 7 0,5 0 22,0 1-1,1 0 0,0 0 0,1 2 0,1-1 1,0 1-1,-11 19 0,2 0 5,2 0 0,-17 45-1,24-47 2,2 0-1,0 0 0,2 1 0,2 0 0,1 0 0,1 0 1,3 43-1,-1-67 3,0-1 0,0 0-1,1 0 1,0 0 0,1 0 0,-1 0 0,1 0 0,0 0 0,0 0 0,1-1 0,0 1 0,0-1 0,0 1 0,1-1 0,7 8 0,-6-9 2,-1 0 0,1-1 0,0 0 0,0 0 0,0 0 0,1 0 0,-1-1 0,1 0 0,-1 0 0,1-1 0,0 1 0,-1-1 0,1-1 0,0 1 0,0-1 0,11 0 0,-12-1 18,0 1-1,0-1 1,-1 0-1,1 0 1,0-1 0,0 1-1,-1-1 1,1 0-1,-1-1 1,1 1 0,-1-1-1,6-4 1,-2 1-13,-1-1 0,-1 0 1,1 0-1,-1 0 0,0-1 1,4-9-1,6-12-349,-2 0 0,20-58 1,-27 66-38,25-80-2469,-14 6-2062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6217,'0'0'9114,"331"-21"-7985,-205-12-169,0 0-232,-4 0-416,-15 9-184,-10 7-128,20 13-1464,-25 4-1889,-19-4-2288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4385,'0'0'18911,"0"37"-17834,-1 18-690,4 158 872,1-171-938,1-1 1,3 1-1,16 52 0,51 120 304,-43-128-561,34 75 16,-44-110-43,-20-46-37,7 24-2,-8-29 2,-1 1-1,0 0 1,0 0-1,0 0 1,0-1-1,0 1 1,0 0-1,0 0 1,0 0-1,0-1 1,-1 1-1,1 0 1,0 0-1,0 0 1,-1-1-1,1 1 1,-1 0-1,1-1 1,0 1-1,-1 0 1,1-1-1,-1 1 1,0 0-1,1-1 1,-1 1-1,1-1 1,-1 1-1,0-1 1,0 0-1,1 1 1,-1-1-1,0 1 1,-1-1-1,-73 19-666,-1-4 0,-96 7 0,125-18-1163,-86-3 0,116-2 992,0-2 0,0 1 0,1-2 0,-1 0 0,1-1 0,-1-1 0,2 0 0,-20-11 1,11 2-2347,-33-28 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36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24,'0'0'14603,"184"12"-13539,-86 1-392,23 11-191,30 13-289,24 0-56,25 4-136,52 0-520,104-28-1561,-55-13-1056,-29 0-1896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8010,'0'0'11122,"306"-70"-9161,-189 50-1209,10 3-752,38 1-969,-34 3-5768,-29-7-5074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7210,'0'0'11106,"370"9"-9650,-200-18-312,20-3-111,19-9-353,5 5-320,-5-4-272,-10 3-88,-14 9-136,24 8-1584,-53 0-4106,-34 0-2680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4305,'0'0'6957,"16"47"-4970,-3-10-1530,9 30 797,3-1 0,66 122 0,62 87 2584,252 402 185,-303-536-4221,6-5 0,136 132 0,-228-252-391,33 37-1440,-26-15-4282,-21-23-565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95 2224,'0'0'8916,"-11"-16"-7015,-35-47 133,31 48 2898,10 15-696,5 13-1347,0-12-3365,2 5 691,0 0 0,1 1 0,-1-1 0,1 0 0,1 0 0,-1-1 0,1 1 0,0-1 0,0 1 0,9 7 0,11 17 384,48 82 998,83 175 1,-17-26-1646,-29-91 48,132 156 0,-204-279 0,27 36 0,100 171 0,-160-242-32,-8-9 80,3-3-135,1-1-1,-1 1 0,0 0 0,1-1 0,-1 1 1,0 0-1,1-1 0,-1 1 0,1-1 0,-1 1 1,1-1-1,-1 1 0,1-1 0,-1 1 0,1-1 0,-1 1 1,1-1-1,0 0 0,-1 1 0,1-1 0,0 0 1,0 1-1,-1-2 0,0-10-5736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6937,'0'0'7658,"262"54"-4161,-130-22-432,18 1-641,21 4-584,4 4-503,-5-4-625,0 4-288,-9-8 72,-10-4-192,-20 0-304,-14-9-848,9-4-1529,-29-3-5128,-24-13 271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6825,'0'0'10507,"-107"222"-7955,83-116-687,-5 17-537,0 13-624,4 3-392,-9 13-312,5 0-136,-5 12-1344,-29 58-2985,14-37-2993,-9-33-495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7738,'0'0'14299,"-156"213"-13307,108-110-200,-6 8-288,10-9-320,10-3-32,10-9-152,10-12-168,9-12-648,5-9-1112,9-8-2329,35-16-1641,0-25-119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374 254 4857,'0'0'16658,"-20"-33"-16287,-60-103-251,76 127-107,-1 1 1,0-1-1,0 1 1,-1 0-1,0 0 0,-1 1 1,-13-13-1,17 18-23,-1 1 0,1 0-1,0 0 1,0 0 0,0 0 0,-1 1-1,1 0 1,0-1 0,-1 1 0,1 0-1,0 1 1,-1-1 0,1 0 0,0 1-1,-1 0 1,1 0 0,-4 1 0,0 1-18,-1 0 1,1 0 0,0 0 0,0 1 0,0 0-1,0 1 1,0-1 0,1 1 0,0 0-1,-9 11 1,-2 3 36,-29 42 0,40-48-359,12-11-2511,16-11-1475,-21 8 4451,33-18-4588,0-2 100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473 178 3297,'0'0'23379,"-6"10"-21266,-78 216 1233,-51 117-2689,20-53-682,-10 31 25,120-303 0,3-13 0,5-23 0,6-20 0,2-1 0,1 2 0,32-65 0,-9 23 0,350-922-2004,-362 924 2553,-40 130-233,-40 85-1,12-33 40,-269 744 114,313-840-748,0-25-2764,-1 0 0,-5-22-1,0 6-2033,-6-29-5666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1080,'0'0'272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36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4297,'0'0'17116,"345"-32"-14796,-83-1-536,94-8-855,38-4-481,-15 8-264,-39 12-24,-87 9-160,-58 16-1056,14 0-1601,-73 0-3992,-14 8-2521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1104,'0'0'15285,"15"9"-12767,22 13-977,1-1 0,1-3 0,49 18 0,-17-17-295,1-3 0,74 8 0,151 2 568,88 12-812,-357-33-1017,21 3-50,0 1-1,65 23 0,-99-21-1329,-12-4-1914,-38-1-15014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13 7066,'0'0'14225,"-17"-2"-12196,-2 0-2638,-23-4 5212,88 4-589,35 3-3654,-1 5 0,-1 2-1,104 26 1,245 88-360,-265-72 0,-123-40 0,0-1 0,1-2 0,0-1 0,73-1 0,-140-18 0,-611-142 0,540 135 0,4 1 0,-1 3 0,-116-3 0,261 21 0,99 16 0,52 25 0,-111-23 0,616 115 0,-456-91 0,-224-40 0,-55-14 0,-107-30 0,-1 6 0,-145-16 0,-153 4 0,33 5 0,370 35 0,23 4 0,-1 1 0,0-1 0,-15 1 0,61 1 0,77-1 0,143 19 0,-25 18 0,-1 10 0,310 104 0,-508-138 0,-19-10-9,-11-8-50,-10-10-418,7 15 410,-8-10-879,0 1-1,0 0 1,-11-9 0,-39-30-6705,-8 6-3146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0 5921,'0'0'8956,"0"33"-7368,0-3-1261,1 59 1022,-4-1 1,-16 97-1,-12-40 182,-70 196 0,61-234-1253,-5-1 1,-81 138-1,96-205-240,30-38-190,0-4-953,-1 1 918,1-1 1,0 1-1,0-1 0,0 1 0,0-1 0,1 1 0,-1-1 1,1 1-1,0-1 0,-1 1 0,1-1 0,0 1 0,3-4 1,1-6-354,52-109-2114,-10 27 1303,128-263-958,-44 124 5773,-131 252-1903,-2-1-1,-3 22 1,-23 67 324,10-46-908,-85 399 2949,1-5-2429,-39-25-1643,139-425 18,0-12-2361,6-13 209,1 1 0,0-1 0,1 1 0,13-26 0,19-49-7644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79 816,'0'0'9602,"311"-78"-13691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4257,'0'0'3705,"0"115"-8650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28.7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6505,'0'0'561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9T07:13:02.2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14.6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654 288 2617,'0'0'5158,"15"2"-3900,-13 0-1215,0 0 1,0 0-1,-1 1 1,1-1-1,0 1 1,-1-1-1,0 1 1,1-1 0,-1 1-1,0 0 1,-1 0-1,1 0 1,0 0-1,-1-1 1,1 5 0,-1 50 626,-1-32-352,-1 8-128,-2-1-1,-1 1 0,-2-1 0,-20 58 1,-10 49-55,29-76-117,3 0 0,3 77 0,2-103-7,0-35-15,0 1-1,0-1 0,0 0 1,1 0-1,-1 1 0,1-1 1,0 0-1,-1 0 0,1 0 1,0 0-1,0 0 0,0 0 1,1 0-1,-1 0 0,2 2 1,-2-4 0,0 1 0,-1 0-1,1-1 1,0 1 0,0-1 0,0 1 0,0-1 0,0 1 0,0-1 0,0 0-1,0 0 1,0 1 0,0-1 0,1 0 0,-1 0 0,0 0 0,0 0 0,0 0-1,0 0 1,0 0 0,0-1 0,0 1 0,0 0 0,0-1 0,0 1 0,0-1 0,0 1-1,0-1 1,0 1 0,0-1 0,0 1 0,0-1 0,0 0 0,-1 0 0,2-1-1,7-7 42,-1-1 0,0-1 0,-1 1 0,0-1 0,8-17 0,-6 12-25,16-33-157,-1-2 0,-3-1 0,-2 0-1,-3-2 1,-1 0 0,-3 0 0,-3-1 0,-2-1 0,0-91 0,-6 112 149,-1 0 1,-3 1-1,0-1 1,-15-57-1,16 83 16,-1 0 0,0 1 0,0-1 0,-1 1 0,0 0 0,-1 0 0,0 1 0,0-1 0,-1 1 0,0 0 0,0 1 0,0-1 0,-1 1 0,0 0 0,0 1 0,-1 0 0,1 0 0,-1 0 1,0 1-1,0 0 0,-1 1 0,1 0 0,-15-3 0,8 3 3,1 1 0,-1 0 0,0 2 0,0 0 0,1 0 0,-1 1 1,0 1-1,1 0 0,-1 1 0,1 1 0,0 0 0,0 1 0,0 1 1,0 0-1,1 0 0,-24 17 0,8-1 37,0 1 0,1 1 0,2 1 0,0 2 0,-38 51 0,38-42 7,2 2 0,1 0 0,2 1 1,1 1-1,3 1 0,1 1 0,2 0 0,2 1 0,2 1 0,1 0 0,3 0 0,-2 77 0,8-69-26,-2-16-1,8 61 1,-5-85-39,1-1 1,1-1-1,0 1 1,0 0-1,1-1 0,0 1 1,1-1-1,0 0 0,12 15 1,-10-16-14,1 0 1,0 0 0,1 0-1,0-1 1,0-1-1,0 1 1,1-2 0,1 1-1,-1-1 1,1-1-1,0 0 1,0 0 0,0-1-1,1-1 1,-1 0-1,1 0 1,0-1 0,0-1-1,14 1 1,-9-2-36,0-1 0,0-1 0,0 0-1,0-1 1,0-1 0,-1-1 0,0 0 0,0-1 0,0-1 0,0 0 0,-1-1-1,0-1 1,17-14 0,20-18-1899,83-87 0,-72 49-2665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17.0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186 1 7410,'0'0'4861,"-25"38"-3770,-79 124-290,93-144-722,1 0 1,0 1-1,-8 23 0,16-34-129,0 1-1,1 0 1,0-1 0,0 1 0,1 14-1,0-22 47,0 2-83,0 0 0,0 1 0,0-1 0,0 0 1,0 0-1,1 1 0,0-1 0,-1 0 0,1 0 1,1 0-1,1 5 0,-1-6 27,0 0 1,0-1-1,0 1 1,0-1-1,0 1 1,0-1-1,0 0 1,1 1-1,-1-1 1,0 0-1,1-1 1,-1 1-1,1 0 1,-1-1-1,4 1 1,27 4-248,0-2 0,65-2 1,-54-1 280,1-1-40,74-10-1,-100 8-172,-1-1 0,1 0-1,-1-1 1,0-1 0,-1-1-1,27-14 1,-41 19 39,0 0-1,0 0 1,-1 0-1,1 0 1,-1-1-1,1 1 1,-1-1-1,0 1 1,3-5 0,3-15-2941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17.3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1 366 3337,'0'0'8986,"292"-41"-7250,-200 8-224,-4 0-888,-6 1-608,-18-1-16,-6-37-1784,-19 8-2545,-25 1-696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37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6649,'0'0'2548,"5"41"-1687,29 159 491,25 50-5,70 391 1284,-63 17 345,-63 102-169,-8-668-3087,-4-1-1,-25 110 1,20-148-1593,8-39 211,3-14 311,1-28-859,2 28 2200,0-70-3313,0-25-1393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17.6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336 1 7322,'0'0'3704,"-10"43"-2002,-2 10-1164,-4 18 484,-44 123 1,15-76-1829,-107 199 0,146-307 493,5-7 130,-1 1-1,0-1 1,0 0 0,0 0 0,0 0 0,0 0 0,-1 0-1,0-1 1,1 1 0,-1-1 0,-5 4 0,8-6 164,0 0 0,0 0 0,1-1 0,-1 1 0,0 0 0,0 0 0,0 0 0,0 0 0,0 0 0,0 0 1,0 0-1,0 0 0,0 0 0,0-1 0,0 1 0,0 0 0,0 0 0,0 0 0,0 0 0,0 0 0,0 0 0,0 0 0,0-1 1,0 1-1,0 0 0,0 0 0,0 0 0,0 0 0,0 0 0,0 0 0,0 0 0,0 0 0,0 0 0,0-1 0,0 1 0,-1 0 1,1 0-1,0 0 0,0 0 0,0 0 0,0 0 0,0 0 0,0 0 0,0 0 0,0 0 0,0 0 0,-1 0 0,1 0 0,0 0 1,0 0-1,0 0 0,0 0 0,0 0 0,0-1 0,0 1 0,0 0 0,-1 1 0,1-1 0,0 0 0,0 0 0,0 0 0,0 0 0,0-18-482,2 1 0,0-1 0,1 1 0,0 0 0,8-21 0,-4 18 486,1 1-1,1 0 1,0 0-1,1 1 1,1 1-1,1 0 1,21-24-1,-31 39 76,0-1 0,1 1 0,-1-1 0,1 1 0,0 0 0,-1 0 0,1 0 0,0 0 0,0 1 0,1-1 0,-1 1 0,0 0 0,0 0 0,7-2 0,-7 3 25,-1 0 0,1 0 0,0 1 0,-1-1-1,1 0 1,0 1 0,-1 0 0,1 0 0,-1 0 0,1 0 0,-1 0-1,1 0 1,-1 0 0,0 1 0,3 1 0,5 7 231,-1-1 1,0 1 0,0 1-1,-1-1 1,-1 1 0,7 13-1,-10-18-257,62 110 1691,51 76-300,-111-184-1452,0-1 0,0 1 0,12 11 0,-16-18-109,-1 0 0,1 1-1,0-1 1,-1 0 0,1 0 0,0 0-1,0 0 1,0 0 0,0 0 0,0 0 0,0-1-1,0 1 1,0-1 0,0 1 0,0-1-1,0 0 1,0 0 0,0 0 0,1 0 0,-1 0-1,0-1 1,3 0 0,-5 1 51,1 0 1,-1-1 0,1 1-1,0-1 1,-1 1-1,1-1 1,-1 1-1,1-1 1,-1 1-1,1-1 1,-1 1 0,0-1-1,1 0 1,-1 1-1,0-1 1,1 0-1,-1 1 1,0-1 0,0 0-1,0 1 1,1-1-1,-1 0 1,0 0-1,0 1 1,0-1-1,0 0 1,0 0 0,1-21-1160,0 1 0,-1-1 1,0 1-1,-6-26 0,2 30-206,-1 1 1,-10-21-1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17.9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281 0 3225,'0'0'8220,"0"39"-7174,1 128-414,4-22-158,-2-94-408,-4 60 1,-1-96-87,0 1 1,-2-1-1,0 1 1,0-1 0,-2 0-1,1 0 1,-2-1-1,0 0 1,-1 0 0,0 0-1,-1-1 1,-15 17 0,6-11-182,0 0 1,-1-1 0,-1-1 0,-1 0-1,0-2 1,-41 22 0,61-36 196,-1-1 0,1 1 1,0-1-1,0 1 0,0 0 0,0 0 1,0-1-1,0 1 0,0 0 0,0 0 0,0 0 1,0 0-1,1 0 0,-1 0 0,0 0 1,0 0-1,1 0 0,-1 0 0,1 1 1,-1-1-1,1 0 0,-1 2 0,2-2 12,-1 0 0,1 1 0,-1-1 0,1 0-1,0 1 1,-1-1 0,1 0 0,0 0 0,0 1-1,0-1 1,0 0 0,0 0 0,0 0 0,0 0 0,0 0-1,0-1 1,1 1 0,-1 0 0,0 0 0,1-1 0,-1 1-1,3 0 1,22 10 213,1-2-1,0 0 0,0-2 1,41 6-1,122 6 547,-190-19-766,184 11 583,201-15 0,-364 2-804,-1-1 0,1 0 0,-1-2-1,0 0 1,0-1 0,-1-1 0,0-1-1,20-11 1,-8 1-1354,-1-2 0,-1-1-1,45-41 1,4-19-4682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18.2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0 124 1760,'0'0'10715,"253"0"-9883,-165 0-512,-1 0-320,-14-17-672,-15-20-1809,-19 5-1248,-24-5-647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18.5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414 0 752,'0'0'8810,"-44"279"-6922,44-168-47,0 8 95,0 8-375,0-3-465,0-14-400,-15-7-320,-4-13-376,-1-16-40,1-20-840,4-18-1169,1-27-543,14-46-393,0-78-1344,0 4-432</inkml:trace>
  <inkml:trace contextRef="#ctx0" brushRef="#br0" timeOffset="1">238 554 392,'0'0'4130,"-20"40"-3815,-65 127-212,66-130-102,-17 31 2,30-60-64,0-1 0,0 1 1,-14 12-1,18-19 126,1 1 0,-1 0-1,0-1 1,0 1 0,0-1 0,0 1 0,0-1-1,0 0 1,0 0 0,0 0 0,-1 0 0,1 0-1,0-1 1,-1 1 0,1-1 0,-5 1 0,31-20 768,38-19-1037,-19 12-448,41-33 1,7-22-477,-6 4-152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18.9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0 824,'0'0'13266,"27"2"-12473,-2 0-649,172 6 471,31-16-1190,-224 8 556,0 0 0,-1 0 0,1 0-1,0 0 1,0 0 0,-1 1 0,1 0 0,-1-1-1,1 1 1,0 1 0,-1-1 0,7 4 0,-9-3 28,1 0 1,0 0-1,-1 1 1,0-1-1,0 0 1,1 1-1,-1-1 1,-1 1-1,1-1 1,0 1-1,-1-1 1,1 1-1,-1 0 1,0-1-1,0 1 1,0 0-1,0 4 1,-1 4 167,-1 0 1,1-1 0,-2 1 0,1-1 0,-1 0 0,-1 0 0,0 0 0,0 0 0,-1-1-1,0 0 1,-11 15 0,-11 11 481,-47 48-1,49-56-530,3-2-98,-70 70 193,80-84-602,0-1 0,-1 0 0,-1 0 0,1-1 0,-26 11 1,37-19 201,0 0 1,0 0 0,0 0-1,0-1 1,0 1 0,0-1 0,0 1-1,0-1 1,0 0 0,0 0-1,0 0 1,-1 0 0,1 0-1,-3-1 1,4 1 42,0-1 0,0 0 0,0 1 0,0-1 0,0 1 0,0-1 0,0 0 0,0 0 0,0 0 0,0 1 0,1-1 0,-1 0 0,0 0 0,0 0 0,1 0 0,-1-1 0,1 1 0,-1-2 0,-1-5-424,0 1 0,1-1 0,0 0 0,1 0 0,0 0 0,1-10 0,-1-1-102,0 0-31,0-21-851,8-68-1,-6 96 1610,0 0 0,1-1 0,0 1 0,1 0 0,1 1 0,0-1 1,1 1-1,0 0 0,13-19 0,-17 28 31,-1 1 0,0-1 0,1 0 0,0 1 0,-1-1 0,1 1 0,0-1-1,0 1 1,-1 0 0,1 0 0,0 0 0,0 0 0,1 0 0,2-1 0,-4 2 15,0 0 1,1 0-1,-1 0 1,0 0-1,1 0 1,-1 0-1,1 0 1,-1 1-1,0-1 1,1 0-1,-1 1 1,0-1-1,0 1 0,1 0 1,-1-1-1,0 1 1,2 1-1,0 1 96,1 0 0,-1 1 0,-1-1 1,1 1-1,0 0 0,-1 0 0,0 0 0,1 0 0,-2 0 0,1 0 0,2 9 0,1 15 118,-1 1 0,-1 0 0,-1 0 0,-4 44 0,1-13-1609,1-60 1218,0 0 0,0 1 0,0-1 0,0 1 0,0-1 0,0 1 0,0-1 0,0 1 0,0-1 0,0 0 0,0 1 0,0-1 0,0 1 0,0-1 0,0 1 0,0-1 0,0 1 0,0-1 0,-1 0 0,1 1 0,0-1 0,0 1 0,-1-1 0,1 0 0,0 1 0,0-1 0,-1 0 0,1 1 0,0-1 0,-1 0 0,1 0 0,-1 1 0,1-1 0,0 0 0,-1 0 0,1 0 0,-1 1 0,1-1 0,0 0 0,-1 0 0,1 0 0,-1 0 0,1 0 0,-1 0 0,1 0 0,-1 0 0,1 0 0,-1 0 0,1 0 0,0 0 0,-1 0 0,0-1 0,1 1 37,-1-6-1008,1-27-356,0-18-943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19.2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 0 160,'0'0'6882,"-5"0"-8211,-5 0-1087,-5 0-881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19.5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 1 24,'0'0'9590,"-5"35"-7840,-15 118-78,10-56 1804,5 157 1,6-154-2305,-1-46-712,2 82 445,-1-117-859,2 1 0,0-1 0,1 0 0,12 34 0,-16-52-254,4 5 499,4-9-2896,3-8 1205,-1-1 0,0 0 0,0-1 0,-1 0 0,9-17 1,24-42-5651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19.9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444 0 2857,'0'0'10040,"-41"28"-9641,-135 92-259,62-36 56,91-65 25,-24 29 1,42-43-184,1 0 0,0 1 0,0-1 0,0 1 0,1 0 0,0 0 0,0 0 0,0 1 0,1-1 0,0 1 0,0-1 1,1 1-1,0-1 0,0 1 0,0 0 0,1 0 0,0 0 0,2 13 0,-1-16-22,0 0 0,0 0 0,1-1 0,-1 1 0,1 0 0,0 0 0,0-1 1,1 1-1,-1-1 0,0 0 0,1 0 0,0 0 0,0 0 0,0 0 0,0 0 0,0-1 0,1 1 0,-1-1 0,1 0 1,0 0-1,6 2 0,9 4 45,0-1 0,1 0-1,21 3 1,-7-4-248,0-2 0,-1-1 0,1-2 0,45-4 0,-67 2-348,-1 0 0,0-1-1,-1 0 1,15-6 0,31-21-4952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20.2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8026,'0'0'11242,"306"20"-10146,-208-20-496,-1 5-359,-9-5-137,-20 0-104,-20 0-601,-14 0-1479,-24 0-1801</inkml:trace>
  <inkml:trace contextRef="#ctx0" brushRef="#br0" timeOffset="1">632 50 808,'0'0'9866,"-112"238"-7881,74-160-265,-6 8-616,5 5-696,0-9-408,5-4-648,19-17-1328,6-20-2217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20.5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9882,'0'0'4098,"0"38"-1732,0 235-453,0-113-3246,0-108-2547,0 0-4666,0-61 8633,1 1 0,1-1 0,-1 1 0,1-1 0,1 1 0,0 0 0,0 0 0,0 0 0,1 0 0,0 0 0,0 1 0,1 0 0,0 0 0,1 0 0,11-11 0,-3 5 628,0 0-1,1 2 0,0-1 0,1 2 0,0 0 0,25-10 1,30-13-22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3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6505,'0'0'3524,"55"4"-1700,382 22 1442,513 35 1046,485 15-1452,208-74-1973,-899-3-1208,-56 31-1184,-570-15 1186,0 4-1,-2 6 0,209 72 1,-237-63 389,-3 3 0,130 79 0,-221-115-460,0 1-1,1-2 0,-1 1 0,0 0 1,-9-1-1,-44-2-5228,-12-5-2741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20.9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104 1 6185,'0'0'8213,"-2"39"-7194,-9 128-690,5-108-796,-22 101 1,17-107-431,9-44 626,2-5 133,0-1-1,0 0 1,-1 0 0,0 1-1,1-1 1,-1 0-1,0 0 1,-1 0-1,1 0 1,0 0-1,-1 0 1,0 0 0,0 0-1,0-1 1,0 1-1,-2 2 1,3-5 103,0 0 0,1 0-1,-1 0 1,1 0 0,-1 0 0,1 0 0,-1 0 0,0 0 0,1-1 0,-1 1 0,1 0-1,-1 0 1,1-1 0,-1 1 0,1 0 0,-1-1 0,1 1 0,-1 0 0,1-1 0,0 1 0,-1-1-1,1 1 1,-1 0 0,1-1 0,0 1 0,-1-1 0,1 1 0,0-1 0,0 0 0,0 1-1,-1-1 1,1 1 0,0-1 0,0 1 0,0-1 0,0 1 0,0-1 0,0-1 0,-4-22-299,4 23 316,-1-7 1,0-2 139,1 1-1,-1 0 0,1-1 0,3-16 0,-3 25-101,0 1 1,0 0 0,1-1 0,-1 1-1,0 0 1,0 0 0,0-1 0,0 1-1,1 0 1,-1-1 0,0 1 0,0 0-1,1 0 1,-1 0 0,0-1-1,1 1 1,-1 0 0,0 0 0,1 0-1,-1 0 1,0-1 0,1 1 0,-1 0-1,0 0 1,1 0 0,-1 0 0,0 0-1,1 0 1,-1 0 0,0 0 0,1 0-1,-1 0 1,1 0 0,20 0 349,-1 0-1,1 1 1,0 1 0,-1 1-1,1 0 1,-1 2 0,0 1-1,0 0 1,35 17 0,76 32 738,3-5 0,158 36 0,-259-79-1836,0-2-1,0-1 0,0-2 1,37-2-1,-46-1-930,0 0-1,31-6 1,-30 0-1313,44-18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21.3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0 240,'0'0'19812,"267"37"-19188,-165-20-480,-14-1-144,-10 0-440,-15 5-2472,-24-9-2890,-20-3-1535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21.7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531 1 8074,'0'0'8025,"-161"287"-6464,113-172-945,-1 8-408,-9 0-208,-1 0-512,6-16-1449,-1-17-719,20-36-1409,20-34 224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21.9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1 115 4089,'0'0'5702,"4"45"-4313,16 148-644,-16-149-1162,-1 0-1,-2 0 1,-10 87 0,8-125 141,1 1-383,-2 0 0,1 0 0,-1 0 0,0 0 0,-3 7 1,4-50-1401,1 6 1915,0-10 498,1 0 0,7-43 0,-6 69-87,1 0-1,1 1 1,0-1 0,1 1-1,1-1 1,0 1-1,0 1 1,1-1 0,17-20-1,-13 20 98,2 0 0,-1 1 0,2 0 0,-1 1 0,2 0 0,-1 2-1,26-14 1,12-1 631,56-17-1,8-5-829,-113 45-338,0 0 0,0 0-1,0-1 1,-1 0-1,1 1 1,0-1 0,-1 0-1,1 0 1,-1 0-1,0 0 1,4-5-1,-5 5-256,0 0-1,0 0 0,-1 0 1,1-1-1,0 1 0,-1 0 0,1 0 1,-1-1-1,0 1 0,1-5 1,-1-13-2912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22.2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29 628 2024,'0'0'10947,"-29"226"-8987,29-140-183,0-4-225,20-12-376,9-9-560,0-15-176,0-22-200,0-16-136,5-8-104,5-8-800,24-86-2176,-4 8-2506,-11-9-639</inkml:trace>
  <inkml:trace contextRef="#ctx0" brushRef="#br0" timeOffset="1">603 185 8418,'0'0'6945,"248"0"-6609,-170-25-336,-5-4-1568,0-20-1649,-20 8-1368,-14 0-408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22.6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166 0 4905,'0'0'4393,"-58"214"-2313,43-107-215,0 12-97,6 12-215,-6 4-457,5-3-704,-4-5-392,4-20-80,0-25-944,5-33-769,1-28-239,4-42-529,0-36-775,9-21-1858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22.9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107 0 3801,'0'0'7551,"28"43"-6498,86 146-497,-109-180-530,-1 0-1,0 1 0,-1 0 1,0 0-1,0 0 0,-1 0 1,0 1-1,-1-1 0,0 0 1,-1 14-1,1 6-107,-1 0 1,-2 1-1,-1-1 0,-1 0 1,-2-1-1,-1 1 0,-20 51 1,21-66-175,-1 2-229,0-1 0,-2 0 0,-14 21 0,22-34 377,-1 0 0,0-1 1,1 0-1,-1 1 0,0-1 1,-1 0-1,1 0 0,0 0 1,-1 0-1,1 0 0,-1-1 1,1 1-1,-1-1 0,0 0 1,0 1-1,0-1 0,0-1 1,0 1-1,1 0 1,-2-1-1,1 1 0,0-1 1,0 0-1,0 0 0,0 0 1,0 0-1,-3-1 0,3-1 30,-1 0 1,1 0-1,0 0 0,-1 0 0,1-1 0,0 1 0,0-1 0,1 0 1,-1 0-1,1 0 0,-1 0 0,1 0 0,0 0 0,0-1 1,0 1-1,1-1 0,-1 1 0,1-1 0,-1-4 0,-1 1 35,-7-19 372,1-1 0,1 0 1,1 0-1,2-1 0,0 0 0,2 0 1,1-37-1,2 63-286,0 1 0,1-1 0,-1 0 1,0 0-1,1 0 0,-1 1 0,1-1 1,0 0-1,0 1 0,-1-1 0,1 0 0,0 1 1,0-1-1,1 1 0,-1-1 0,0 1 0,0 0 1,1 0-1,-1-1 0,1 1 0,-1 0 1,1 0-1,-1 0 0,1 0 0,0 1 0,-1-1 1,1 0-1,0 1 0,0-1 0,0 1 1,-1 0-1,4-1 0,8 0 70,1-1-1,0 2 1,21 1 0,-12 0 30,-20-1-132,0 0-1,0 0 1,0 0 0,0 0-1,-1 0 1,1 1-1,0 0 1,0-1-1,0 1 1,-1 0 0,1 0-1,-1 1 1,1-1-1,-1 0 1,1 1-1,-1 0 1,0-1 0,1 1-1,-1 0 1,0 0-1,0 0 1,-1 1 0,3 2-1,-1 0 47,-1 0-1,-1 0 1,1 0 0,-1 1-1,0-1 1,0 0 0,0 1-1,-1-1 1,1 1-1,-1-1 1,-2 9 0,2-10-30,-1 0 1,0 0 0,0 0-1,0 0 1,0-1-1,0 1 1,-1 0 0,0-1-1,0 1 1,0-1-1,0 0 1,0 0 0,-1 0-1,-3 4 1,-4 2 5,0-1 0,-22 15 0,22-16-50,-1 0 1,-18 17 0,29-24-35,0 1 0,0-1 0,-1 0 1,1 0-1,0 0 0,0 0 0,-1 1 0,1-1 0,0 0 1,0 0-1,0 1 0,0-1 0,-1 0 0,1 0 1,0 1-1,0-1 0,0 0 0,0 0 0,0 1 0,0-1 1,0 0-1,0 1 0,0-1 0,0 0 0,0 1 0,0-1 1,0 0-1,0 0 0,0 1 0,0-1 0,0 0 1,0 1-1,0-1 0,0 0 0,0 0 0,0 1 0,1-1 1,-1 0-1,0 0 0,0 1 0,0-1 0,1 0 0,-1 0 1,0 0-1,0 1 0,0-1 0,1 0 0,-1 0 1,0 0-1,0 0 0,1 1 0,-1-1 0,1 0 0,21 5 49,-4-1-96,-16-3 97,0 0-1,0 1 1,0-1-1,0 1 1,-1-1-1,1 1 1,0-1-1,-1 1 1,1 0-1,-1 0 1,1 0-1,-1 0 1,0 0-1,0 0 1,0 0-1,0 0 1,0 0 0,-1 1-1,1-1 1,0 4-1,0 5-8,0 0-1,0 0 0,-2 15 1,0-2 7,-1 9-2,-2-1 0,0 1-1,-3-1 1,0 0 0,-15 38-1,15-48 5,3-11 81,1 0 1,1 0-1,-1 0 1,2 1-1,-1 16 1,24-54 1742,72-141-232,-28 44-1602,52-72-3555,-68 115-1811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23.5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606 0 9874,'0'0'8403,"-32"47"-7799,-105 157-334,89-139-251,-2-1 0,-108 105 0,90-101-331,29-26-176,-34 32-3997,102-99 1396,6-6 754,72-47 0,-95 70 2353,1 1 1,0 1-1,0 0 1,0 1 0,0 0-1,1 1 1,0 0-1,0 2 1,0-1-1,23 0 1,-35 3-1,0 0 1,0 0-1,0-1 0,0 2 0,0-1 1,0 0-1,0 0 0,0 1 0,0-1 1,-1 1-1,1-1 0,0 1 1,0 0-1,0 0 0,0-1 0,-1 2 1,1-1-1,0 0 0,-1 0 0,1 0 1,-1 1-1,2 1 0,-2 1 42,1 0 0,-1 0-1,0 0 1,0 0 0,0 0 0,-1 0-1,0 0 1,1 0 0,-2 8 0,0-2 12,0 0 0,0 0 1,-1 0-1,-1 0 0,1-1 1,-2 1-1,1-1 0,-1 0 1,-1 1-1,-10 14 0,-7 9 147,-40 43-1,22-30 29,34-37-210,-25 28 151,3 1-1,-35 61 1,61-96-249,0 0 1,0 0 0,1 1 0,0-1-1,-1 0 1,1 1 0,1-1 0,-1 1-1,0-1 1,1 6 0,5-7-738,22-3 203,-13-1 612,0 2-1,0 0 1,0 1 0,14 2-1,-27-2 93,0-1-1,0 1 1,0-1-1,1 1 0,-1 0 1,0 0-1,0-1 1,0 1-1,0 0 0,0 0 1,-1 0-1,1 0 1,0 0-1,0 1 1,0-1-1,-1 0 0,1 0 1,-1 0-1,1 1 1,-1-1-1,0 0 1,1 1-1,-1 1 0,4 35 1739,-3-29-1419,0 7 157,-1-8-324,0 0 0,1 0 0,0 1-1,0-1 1,5 14 0,-5-20-305,0-1 1,-1 1 0,1-1 0,0 1 0,0 0-1,0-1 1,1 0 0,-1 1 0,0-1 0,0 0-1,1 1 1,-1-1 0,1 0 0,-1 0 0,1 0-1,-1 0 1,1-1 0,0 1 0,0 0 0,-1-1-1,1 1 1,0-1 0,0 1 0,-1-1 0,1 0-1,0 0 1,0 0 0,0 0 0,0 0 0,-1 0-1,4-1 1,-3 1-58,0-1 0,0 1-1,0-1 1,0 1 0,0-1 0,0 0 0,0 0-1,-1 0 1,1 0 0,0 0 0,0 0-1,-1 0 1,1 0 0,-1-1 0,1 1 0,-1-1-1,1 1 1,-1-1 0,2-2 0,19-35-2027,-1-1 0,20-54 1,-36 82 1671,34-87-3513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24.0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253 0 1384,'0'0'9586,"4"35"-9162,12 112-290,-15-140-137,-1 1 1,1 0-1,-2-1 1,1 1-1,-1 0 0,-3 13 1,3-18-15,0 0 1,0-1 0,-1 1-1,1-1 1,-1 1-1,0-1 1,0 0 0,0 1-1,0-1 1,-3 3-1,-5 4-75,-17 16-612,-45 31 0,51-41 519,0 2 0,0 0 0,2 1-1,-25 29 1,42-46 186,1 0 0,0 1 0,0-1-1,0 1 1,0-1 0,0 1 0,0 0-1,0-1 1,1 1 0,-1 0 0,1 0-1,-1-1 1,0 4 0,15-4-148,-5-1 144,0 0 0,1-1 0,-1 0 0,0-1 0,-1 0 0,1 0-1,0-1 1,11-5 0,-18 7 10,-1 0 0,1 0 0,0 1 0,0-1 0,0 0 1,0 1-1,0-1 0,0 1 0,0 0 0,0 0 0,3-1 0,-4 2 6,0-1-1,-1 0 1,1 0 0,0 0 0,-1 1-1,1-1 1,0 0 0,-1 1-1,1-1 1,-1 0 0,1 1 0,-1-1-1,1 1 1,-1-1 0,1 1 0,-1-1-1,1 1 1,-1-1 0,0 1 0,1 0-1,-1-1 1,1 2 0,0 3 73,0 0 0,0 1 1,-1-1-1,1 0 0,-1 1 1,-1-1-1,0 6 0,0 11 48,-3 88 181,-20 109 1,20-179-113,2 44 1,2-79-126,1-4-27,0 0 0,0 0 0,0 0 0,0-1 0,0 1 0,0 0 0,0 0 0,0-1 0,1 1 0,-1-1 0,0 1 0,0-1 0,1 1 0,-1-1 0,0 0 0,0 1 0,1-1 0,-1 0 0,0 0-1,1 0 1,-1 0 0,0 0 0,1 0 0,0-1 0,39-1 219,-39 2-269,-1 0 1,1 0-1,-1 0 0,1-1 0,-1 1 0,0-1 0,1 1 0,-1-1 0,0 1 0,1-1 0,-1 1 0,2-3 0,20-9-80,-23 20 310,-29 52 476,22-48-520,1 0 0,0 1 0,0 0 0,1 0 0,1 0 0,0 1 1,1-1-1,1 1 0,-2 16 0,10-29-150,-2-2-35,0 0-1,-1 0 1,1-1-1,0 1 1,-1-1 0,1 0-1,-1 0 1,1 0-1,-1-1 1,0 1 0,0-1-1,0 0 1,-1 0-1,1 0 1,3-5 0,7-11-166,18-32 1,-20 31 0,12-22-442,-2-2 0,25-75 0,15-98-4037,-48 170 2872,8-44-2793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24.3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 0 7130,'0'0'4359,"-1"44"-2972,-3 146-309,4-103-475,-10 137 1183,6-187-1721,-12 180-1315,19-223-1155,3-5 2303,0 1-1,1 0 0,0 0 1,1 1-1,0 0 1,0 0-1,1 0 0,13-8 1,88-60 804,-95 67-633,34-26-575,-21 7-2595,-17 12-916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38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7498,'0'0'4810,"-7"43"-2764,2-20-1702,-6 43 705,2-1 0,3 2-1,5 112 1,30 66 640,65 299 1115,53 375 660,-125-354-2439,-22-554-1044,1 0-40,-1 0 1,0 0-1,-1 0 1,0 0-1,-1-1 1,0 1 0,0 0-1,-1-1 1,-8 19-1,9-26-45,1-1 0,-1 0 0,0 1-1,0-1 1,0 0 0,0 0 0,0 0-1,0 0 1,0 0 0,-1 0 0,1-1 0,-1 1-1,1-1 1,-1 0 0,0 1 0,1-1 0,-1-1-1,0 1 1,-4 1 0,-2-1-407,0-1 0,1 0 0,-1 0-1,-15-3 1,24 3 504,-11-2-910,1 0 0,-1 0 1,1-1-1,-1-1 0,-12-6 1,-58-38-8214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24.7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117 1 8146,'0'0'3370,"-6"37"-1588,-18 122-265,13-75-1307,-4-2 1,-39 128-1,50-203-271,1 19-209,3-24 297,12-3 24,1 0 1,-1-1-1,0 0 0,0-1 1,-1-1-1,1 0 0,12-6 1,25-9 29,197-45 619,5-2-534,-236 61-506,3 0 441,-1-1 0,18-8 0,-6-6-1958,-27 18 1303,0 0 0,0-1-1,0 1 1,0 0 0,0-1 0,-1 1-1,1-1 1,-1 1 0,1-4-1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25.0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10722,'0'0'5986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25.5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7818,'0'0'10903,"6"47"-8973,16 157 12,-10 212 3033,-13-284-4324,-1-56-450,1-34-267,0 0 1,10 67-1,-4-94-1357,4-50-6073,-4-16 812,0-2-71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25.8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42 8338,'0'0'13835,"253"-21"-13395,-214 13-440,-5 0-352,-14 4-1769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26.1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1 111 7874,'0'0'15754,"30"5"-13526,-15-2-1935,44 6 1169,112 3 1,-115-12-821,514-21 1736,-528 18-2335,-22 1-34,0 0 0,29-7 0,-48 9-28,-1 0 0,1 0 0,-1 0 0,1 0-1,-1 0 1,0-1 0,1 1 0,-1 0 0,1 0 0,-1 0 0,0-1-1,1 1 1,-1 0 0,0 0 0,1-1 0,-1 1 0,0 0-1,1-1 1,-1 1 0,0 0 0,0-1 0,1 1 0,-1 0 0,0-1-1,0 1 1,0 0 0,0-1 0,1 1 0,-1-1 0,0 1-1,0-1 1,0 1 0,0 0 0,0-1 0,0 1 0,0-1 0,0 1-1,0-1 1,0 1 0,0 0 0,-1-1 0,1 1 0,0-1-1,0-1-248,-4-29-3256,-4 8-1654,-10-10-6459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3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1 3961,'0'0'20587,"-9"0"-18193,5 0-2165,0 0 1,0 0-1,-1 0 1,1 1-1,0 0 1,0-1 0,0 2-1,1-1 1,-1 0-1,0 1 1,0 0-1,1-1 1,-1 2-1,1-1 1,-1 0-1,-4 5 1,-4 5 47,0 0-1,1 0 1,0 1 0,1 1-1,-17 28 1,-34 84-46,49-99-199,-273 717-32,33 48 0,245-769 0,2 0 0,-3 25 0,8-41-6,4-14-40,32-72-1193,11-16-3342,16-31-5838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34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1400,'0'0'14959,"-18"27"-13157,-2 1-1351,4-7-109,0 0 0,2 2 0,1 0 0,1 0 0,0 1 0,-10 34 0,11-16 57,1 1 0,3 0-1,-3 46 1,5 132-22,1-22-982,4-192 227,-4 29-587,4-35 689,0 0 0,0 0 0,0 0 0,-1 1 0,1-1 0,0 0 0,-1 0 0,1 0 0,-1 0 0,1 0 0,-1 0 0,1 0 0,-1 0 0,0 0 0,0 0 0,1 0 0,-1 0 0,0 0 0,0 0 0,0-1 0,0 1 0,-2 1 0,-5-2-5012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3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4105,'0'0'11429,"41"18"-9127,130 64-683,-162-78-1494,-1 1 0,0 0 1,0 0-1,-1 1 0,0 0 1,13 14-1,-17-16-56,0 0-1,0 1 1,0 0-1,-1 0 1,0 0 0,0 0-1,1 6 1,1 0 18,0 3-63,-1 0 0,-1 0-1,1 0 1,-2 1 0,0-1-1,-1 0 1,-1 1 0,0-1-1,0 0 1,-2 1 0,0-1-1,0 0 1,-2 0-1,1-1 1,-2 1 0,0-1-1,0 0 1,-1-1 0,-1 0-1,0 0 1,-17 19 0,-48 47 17,-156 130 1,225-205-39,-22 15 136,25-17-104,-1 1 63,9 1-142,68 2 81,87-5-1,-65-2-22,147-15-446,-221 14 16,-17 3-2606,-40 0-11597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45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41 4025,'0'0'6907,"-4"0"-5627,4 0-1201,-1 0 0,1 0 0,-1-1 0,1 1 1,-1 0-1,0 0 0,1 0 0,-1 0 0,1 0 0,-1 0 0,1 0 0,-1 0 1,0 1-1,1-1 0,-1 0 0,1 0 0,-1 0 0,1 1 0,-1-1 0,1 0 1,-1 0-1,1 1 0,-1-1 0,1 1 0,-1-1 0,1 0 0,0 1 0,-1-1 1,1 1-1,-1 0 0,12 13 1382,33 11 373,-17-15-1164,1-1 1,-1-1-1,1-2 1,0-1-1,42 3 1,150-7 921,-112-3-998,91 4 100,512-24 907,-537 0-1293,-33 2-17,156 0 0,-267 20-215,-21-1-42,0 0 1,0 1-1,0 1 0,0-1 1,0 1-1,0 1 0,14 4 1,-19-8-548,-6-7-920,-7-13-3319,8 19 3885,-12-18-7863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4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4441,'0'0'8542,"26"4"-6945,2 1-1102,154 18 2351,674-2 4029,-466-20-6128,803 49 112,-740 18-635,-8 39 89,-293-70-354,-151-37-61,-1 0 0,1 1-1,-1-1 1,1 0 0,-1 1 0,1-1 0,-1 1 0,0-1 0,1 1 0,-1-1 0,0 1 0,1-1 0,-1 1 0,0-1-1,1 1 1,-1 0 0,0-1 0,0 1 0,0-1 0,0 1 0,0 0 0,0-1 0,0 1 0,0-1 0,0 1-1,0 0 1,0-1 0,0 1 0,0-1 0,0 2 0,-7 18-2951,3-16 2072,1 0 0,-1-1 0,1 1 0,-1-1 0,0 0-1,-9 4 1,-34 19-8150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39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1 168,'0'0'10566,"0"13"-9856,2 154 905,53 575 2668,-33-356-2492,72 846 3116,-77-1100-5207,33 292 1990,-34-213-3285,-10-3-4538,-11-500-3194,-4 135 5065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4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4393,'0'0'13803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4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9802,'0'0'0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16.0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2 168 3801,'-1'4'7547,"1"-3"-7521,0-1 0,1 0 0,-1 1 0,0-1 0,1 0 0,-1 1 0,0-1-1,1 0 1,-1 0 0,0 1 0,1-1 0,-1 0 0,1 0 0,-1 0 0,1 0 0,-1 1-1,0-1 1,1 0 0,-1 0 0,1 0 0,-1 0 0,1 0 0,-1 0 0,1 0 0,-1 0-1,0 0 1,2-1 0,329 1 5070,178 0-1782,-400-3-2801,129-21-1,109-35-119,140-17 48,1 62 157,-458 15-831,1 0 1,0 2 0,-1 1 0,0 2-1,0 1 1,0 1 0,33 14 0,-80-22-5305,3 0 3283,-31-3-6372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40.4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 99 3873,'0'0'5096,"-9"-17"-3903,-27-48-263,27 48-42,16 22-716,22 18 53,42 46-1,540 651 846,-527-615-1003,1110 1309 141,-938-1113-1010,-190-212-79,77 134-1,-128-196 351,-7-16 215,-1 1 0,9 25 0,-14-31-295,0 0-1,-1-1 1,0 1-1,0 0 1,0 10-1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40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1751 1 4505,'0'0'3057,"-321"287"-2785,107-57 136,-54 82-32,-14 37-336,29 0-40,49-33-904,83-111-921,33-57-1103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41.1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7306,'0'0'0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41.4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3177,'0'0'0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4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87 2216,'0'0'4910,"0"-10"-3705,0-41 180,0 26 8459,1 57-9710,-2 0 0,-1 0 0,-1 1-1,-2-2 1,-10 36 0,-98 218-530,87-225-343,25-58 636,-1 3-270,-1 0 1,1 1-1,0-1 1,1 1-1,-1-1 1,1 1 0,0-1-1,0 9 1,8-13-500,4-2 813,0 0 0,0-1 0,0-1 1,0 0-1,0 0 0,0-1 0,15-8 1,80-46 157,-64 34-107,319-171-736,-378 204-5199,-6 5 4953,16-10 221,-45 29-2762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4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3929,'0'0'10362,"199"-25"-9570,-101-8-312,-6 1-176,-9 3-248,-15 4-56,-15 9-440,-19 8-896,-9-5-1329,-11 5-807,-14-4-201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4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6841,'0'0'7809,"-22"46"-6069,8-18-1461,-136 315 2231,31-40-1128,-85 247-2731,196-525 740,5-17 126,1-1 0,0 0 0,0 1 1,1 0-1,-1-1 0,1 11 0,1-13-1645,6-15-25,121-220-1684,-61 108 3764,-61 113 112,21-34 337,-24 41-301,-1 0 0,1 0 0,0 0 1,-1 0-1,1 0 0,0 1 0,0-1 0,0 1 0,0-1 1,1 1-1,-1 0 0,0 0 0,1 0 0,-1 0 1,4-1-1,-5 2-40,-1 0 0,1 0 0,-1 0 0,1 0 0,-1 0 0,1 0 0,0 0 0,-1 0 0,1 0 0,-1 0 0,1 0 0,-1 0 0,1 1 0,-1-1 0,1 0 0,-1 0 0,1 1 0,-1-1 0,1 0 0,-1 1 0,1-1 0,-1 0 0,0 1 1,1-1-1,-1 1 0,0-1 0,1 0 0,0 2 0,4 17 576,-5-16-478,4 30 784,0 56-1,-5-65-669,1-1 0,2 0 0,0 1 0,1-1 0,2 0 0,8 27 0,-11-45-208,-1-1 0,1 0 0,1 0 0,-1 0 0,1 0 0,-1 0 0,1 0 0,0-1 0,0 1 0,1-1 0,-1 0 0,1 0 0,0 0 0,-1-1 0,1 1 0,0-1 0,9 4 0,-2-3-18,0 0-1,-1-1 1,2 0-1,-1-1 1,0 0-1,15-1 1,-19 0-169,-1-1-1,1 0 1,0 0 0,-1 0 0,1-1-1,-1 0 1,1 0 0,-1-1 0,0 0-1,0 0 1,0 0 0,0-1 0,0 0-1,-1 0 1,0 0 0,0-1 0,0 0 0,0 1-1,-1-2 1,0 1 0,0-1 0,0 1-1,-1-1 1,0 0 0,0 0 0,0-1-1,-1 1 1,0 0 0,0-1 0,0 0-1,0-11 1,1-37-3785,-3 11-928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2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739 165 272,'0'0'6858,"-46"-15"-6036,-151-45-177,182 55-583,0 1 0,-1 1 1,1 0-1,-1 2 1,1-1-1,-1 2 1,0 0-1,-18 3 1,13-1 13,4 1 4,1 0 0,-1 1 0,1 1 0,0 0-1,1 2 1,-1 0 0,1 0 0,1 1 0,-1 1 0,1 1-1,1 0 1,0 0 0,0 2 0,1-1 0,1 1 0,0 1-1,0 0 1,2 1 0,-1 0 0,-7 16 0,13-19-21,-1-1 0,2 1 1,-1 0-1,2 0 0,-1 0 1,0 12-1,2-19-51,1-1-1,-1 1 1,1 0-1,0-1 1,0 1-1,1-1 1,-1 1-1,1 0 1,-1-1-1,1 1 1,0-1-1,0 1 1,1-1-1,-1 0 1,1 1-1,0-1 1,0 0-1,0 0 1,0 0-1,0 0 1,1-1-1,4 6 1,1-5-2,-1 1 0,0-1 0,1 0 1,-1-1-1,1 0 0,0 0 0,-1-1 1,13 1-1,73 0 82,-59-3-64,-15 1-15,0-2 0,-1 0 0,1-1 0,-1 0 0,0-2-1,0 0 1,34-15 0,-43 16-13,-1 0 0,0-1-1,0 0 1,0 0 0,-1 0-1,0-1 1,0 0 0,0-1-1,-1 1 1,0-1 0,0-1-1,0 1 1,-1-1 0,0 0-1,-1 0 1,0 0 0,6-17-1,-5-4-566,-1 0-1,-1 1 0,-1-1 1,-4-52-1,0 15-2276,2 24-314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39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4225,'0'0'10002,"18"9"-8883,-13-7-1019,21 9 470,1 0 0,0-2-1,51 11 1,218 6 1916,-122-14-1623,671 32 3060,-426-45-3014,479 3-260,-329 34-2171,-542-32 565,-7-1-1618,-7-2-2964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4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6185,'0'0'6971,"16"43"-6745,53 139-112,-57-151-91,-1 2-1,11 52 1,-19-59-68,-1 1 0,-1 31 0,-1-35-22,0-7-57,-1 0 1,-1-1-1,0 1 1,-1-1 0,-1 1-1,0-1 1,-10 24 0,4-19-109,-1 0 1,0-1 0,-2 0 0,-25 30-1,4-12-90,-1-1 0,-2-2 0,-2-2 0,-1-1 0,-63 37 0,92-58 1465,16-4-569,26 0-241,-21-5-192,957 120 3329,-885-113-3884,108-2 0,-161-7-294,-1-2 1,1 0 0,-1-2 0,1-1-1,-2-2 1,1 0 0,30-15-1,43-32-4127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4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6577,'0'0'6218,"248"-53"-5298,-160 41-560,-1-1-192,-18 5-168,-11 4-664,-19-8-1601,-10-1-1391,-19 1-337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4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5433,'0'0'4389,"-5"47"-2530,4-45-1835,-37 363 3083,34-317-2731,-45 441 2187,-37-10-5676,81-457 2606,5-17 243,-1 1-1,-1-1 0,1 1 1,-1-1-1,0 0 1,0 0-1,0 0 1,-1 0-1,0 0 1,-4 6-1,7-11 229,0 0-1,0 1 1,0-1-1,-1 0 1,1 0-1,0 0 1,0 1-1,0-1 1,0 0-1,-1 0 1,1 0 0,0 0-1,0 0 1,-1 0-1,1 1 1,0-1-1,0 0 1,-1 0-1,1 0 1,0 0-1,0 0 1,-1 0-1,1 0 1,0 0 0,0 0-1,-1 0 1,1 0-1,0 0 1,0 0-1,0 0 1,-1 0-1,1 0 1,0-1-1,0 1 1,-1 0-1,1 0 1,0 0 0,0 0-1,0 0 1,-1 0-1,1-1 1,0 1-1,0 0 1,0 0-1,0 0 1,-1-1-1,1 1 1,0 0-1,0 0 1,0 0 0,0-1-1,0 1 1,-2-5-288,0 0 0,1 1-1,0-1 1,0 0 0,0 0 0,0 1 0,1-6 0,-10-221-3279,9 112 1654</inkml:trace>
  <inkml:trace contextRef="#ctx0" brushRef="#br0" timeOffset="1">0 723 2817,'0'0'5569,"0"234"-4417,0-152-456,0-12-152,0-17-184,5-16-312,-5-12-48,0-13-400,0-24-6281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5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4849,'0'0'7290,"171"82"-8819,-137-82-1367,-5-12-801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50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5865,'0'0'6216,"42"0"-5697,135 0 16,-92 3-41,-79-2-413,0 0-1,0 1 0,0 0 0,0 0 1,7 4-1,-12-6-71,4 2 56,-1 1-1,1-1 0,-1 1 0,0-1 0,0 1 1,0 1-1,0-1 0,-1 1 0,1-1 0,-1 1 1,0 0-1,0 0 0,0 0 0,0 1 1,-1-1-1,0 1 0,0-1 0,0 1 0,1 6 1,1 6 19,-2 0 0,0-1 1,-1 1-1,-1 24 0,-1-18-76,1-7-132,-2 1 1,0-1-1,-1 0 1,-1 0-1,-1-1 1,0 1-1,0-1 1,-2 0-1,0 0 1,-10 15-1,6-12-768,0-2 0,-2 0 0,1 0 0,-2-1 0,0-1 0,-1 0 0,-30 22 0,14-20-2262</inkml:trace>
  <inkml:trace contextRef="#ctx0" brushRef="#br0" timeOffset="1">117 365 1088,'0'0'7994,"165"0"-8426,-145 0-832,-6-8-1057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50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59 126 4329,'9'-38'411,"9"-38"138,-14 64 39,-6 32 528,-80 695 5585,77-563-6040,5-151-662,0-1 0,0 1 0,0 0 0,0-1 1,0 1-1,0-1 0,1 1 0,-1-1 0,0 1 0,0 0 0,1-1 0,-1 1 0,0-1 1,1 1-1,-1-1 0,0 1 0,1-1 0,-1 0 0,1 1 0,-1-1 0,1 1 0,-1-1 1,1 0-1,-1 0 0,1 1 0,-1-1 0,1 0 0,0 1 0,23 1-51,-17-3 28,0 0 1,0 0-1,0-1 0,0 0 1,9-3-1,0-4-141,-1-1-1,0 0 1,-1 0 0,22-21-1,54-61-1317,-74 75 1228,136-165-1291,-39 43 1816,-109 134-145,-2 3-13,0 0 0,0 0 0,0 0 0,0 0 0,0-1 0,-1 1 0,1 0 0,-1-1 0,0 1 0,0-1 0,0 1 0,0-1 0,0 0 0,-1 0 0,1-3 0,-1 6-102,0-1 0,0 1 0,0 0 0,0 0 0,0-1 0,0 1 0,0 0 0,0 0 0,-1-1 0,1 1 0,0 0 0,0 0 0,0 0 0,0-1 0,-1 1 0,1 0 0,0 0 0,0 0 0,-1 0 0,1 0 0,0-1 0,0 1 0,-1 0 0,1 0 0,0 0 0,0 0 0,-1 0 0,1 0 0,0 0 0,0 0 0,-1 0 0,1 0 0,0 0 0,-1 0 0,1 0 0,0 0 0,0 0 0,-1 0 0,1 0 0,0 0 0,0 0 0,-1 1 0,-3-1 33,-10-1-34,1 1 0,-1 1 0,1 0 1,-1 0-1,1 2 0,0-1 0,0 2 0,0 0 0,0 0 0,1 1 0,0 1 1,-18 10-1,4 1 81,0 0 1,1 2 0,1 1-1,1 1 1,-25 28 0,46-45-77,-1 0 1,1 0-1,0 0 0,0 1 1,0-1-1,1 1 1,0-1-1,-2 10 0,3-12-13,-1 1-1,1-1 1,0 1-1,0-1 0,0 1 1,0-1-1,0 1 0,1-1 1,-1 0-1,1 1 1,-1-1-1,1 0 0,0 1 1,0-1-1,0 0 1,0 0-1,1 1 0,-1-1 1,3 2-1,7 4-6,1-1-1,0 0 1,0-1-1,1-1 1,0 0-1,0-1 1,20 5-1,-2-1-81,170 44-3767,-150-43 343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51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6825,'0'0'6806,"56"-9"-5122,355-57 305,-375 60-1813,66-12 196,204-10 0,-304 28-447,-1-1 0,1 1-1,-1 0 1,1 0 0,0 0 0,-1 1 0,1-1 0,-1 0 0,1 0-1,-1 1 1,1-1 0,-1 1 0,1 0 0,-1-1 0,0 1-1,3 1 1,-3 0-113,0 0-1,0 0 0,-1-1 1,1 1-1,-1 0 0,1 0 1,-1 0-1,0-1 0,0 1 1,0 0-1,0 0 0,0 3 1,0-3-35,-1 0 0,1 1 1,0-1-1,-1 0 0,1 0 1,-1 1-1,0-1 0,0 0 1,0 0-1,0 0 0,0 0 1,0 0-1,-1 0 0,1 0 1,-1-1-1,1 1 0,-1 0 1,1-1-1,-3 2 0,-40 23-4237,42-25 4186,-32 13-2704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51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 2793,'0'0'10610,"-219"275"-9882,161-173-240,-5 13-288,-6 0-120,6 0-80,10-12-416,19-17-872,34-41-1377,0-20-1208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5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4849,'0'0'7618,"29"217"-7218,-29-151-280,0 4-120,0-9-280,0-7-1465,-9-18-1983,-1-19-313</inkml:trace>
  <inkml:trace contextRef="#ctx0" brushRef="#br0" timeOffset="1">122 21 2601,'0'0'5849,"160"82"-6625,-160-78-1161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5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1 743 6465,'160'-164'1737,"-135"164"-1025,28 0 1240,25 0-527,19 0-681,15 0-440,5-4-160,-5-13-144,-15-3-544,-10-5-1161,-23 5-1343,-30-5-265</inkml:trace>
  <inkml:trace contextRef="#ctx0" brushRef="#br0" timeOffset="1">949 53 3489,'0'0'6849,"268"-4"-6273,-210 4-376,0 0-200,-4-4-344,-10-12-920,-10 4-616,-10-5-1193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40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1808,'0'0'12427,"4"4"-10821,0-1-1466,-1-1 0,1 0 1,0 1-1,-1-1 0,1 0 1,0-1-1,0 1 0,1-1 1,-1 0-1,0 0 0,0 0 1,0 0-1,7-1 0,73 0 1283,-41-2-807,77 3 967,236-31 0,-265 14-1311,329-53 486,13 25-373,460 35-213,0 46-160,-734-29 6,1590 143-198,-1287-117-981,-265-31-6675,-183-4 2664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5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0 4849,'0'0'4201,"-204"292"-2833,126-181-800,0 12-360,0 0-208,15-4-344,10-8-984,19-33-472,19-33-1329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5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6209,'0'0'6114,"0"225"-4146,0-147-96,-5 9-591,5-5-241,-5-8-624,0-9-296,0-20-120,5-12-416,0-16-928,0-26-3153,0-32-312,0-12-16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5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4593,'0'0'12003,"248"-49"-11915,-195 41-88,1-5-1065,-15-3-1023,-10 0-2089,-15-1 472,-9 5-736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5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2441,'0'0'9251,"-12"39"-7971,-33 130-86,41-150-786,0 1 1,1 0 0,2 1-1,1 39 1,1-24 315,-2 16 419,0-19-105,4 50-1,-3-81-1020,1 1-1,-1-1 1,1 0 0,-1 1-1,1-1 1,0 0-1,0 1 1,0-1 0,0 0-1,0 0 1,1 0 0,-1 0-1,0 0 1,1 0 0,0 0-1,-1 0 1,1-1-1,0 1 1,0 0 0,0-1-1,0 0 1,0 1 0,5 1-1,-3-2-99,-1 0-1,1-1 1,0 1-1,0-1 1,0 1-1,0-1 1,0 0 0,0 0-1,-1-1 1,1 1-1,0-1 1,0 0-1,0 0 1,-1 0-1,7-4 1,-2 1-247,0 0 0,0-1 0,-1 0 0,1-1 0,-1 0 1,-1 0-1,11-12 0,37-53-2202,-36 45 1469,56-82-4150,-9 1-451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53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3777,'0'0'12747,"272"-20"-12387,-194 7-208,-5 1-152,-10 4-873,-19 0-831,-20 4-1257,-14-5-759,-10 5 791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5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5081,'0'0'6265,"-49"283"-4200,40-160-161,4 9-271,5 11-401,-5-7-552,0-5-480,0-16-200,0-25-640,0-28-448,5-25-481,0-29-175,0-24 120,0-42-1793,0-16-856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5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5617,'0'0'6230,"14"39"-5668,42 128-364,-52-156-192,-1-1 0,0 1 1,0 0-1,-1-1 0,0 1 1,-1 0-1,-1 18 0,0-10-30,0-14-1,0 1 0,-1-1 0,1 1-1,-1-1 1,0 0 0,0 1 0,-1-1 0,0 0-1,0 0 1,0 0 0,-1 0 0,1 0-1,-1-1 1,0 1 0,0-1 0,-1 1-1,0-1 1,1 0 0,-1-1 0,-1 1 0,1-1-1,0 1 1,-10 4 0,1-1-185,0 0-1,0 0 1,0-1 0,-1-1-1,0-1 1,0 0-1,-1 0 1,1-1 0,-1-1-1,-25 0 1,39-2 166,-1 0 1,0-1-1,0 1 1,1-1-1,-1 0 1,1 0-1,-1 1 0,1-1 1,-1 0-1,1 0 1,-1 0-1,1 0 1,0-1-1,-1 1 0,1 0 1,0-1-1,0 1 1,0 0-1,0-1 1,0 0-1,0 1 0,1-1 1,-1 1-1,0-1 1,1 0-1,0 1 0,-1-1 1,1 0-1,0 0 1,0 1-1,-1-1 1,2-2-1,-2-5 9,0 1 0,1 0 1,1 0-1,-1-1 0,4-15 0,-3 23 43,0-1-1,0 1 1,0-1-1,0 1 1,0-1-1,0 1 1,1-1 0,-1 1-1,0 0 1,1 0-1,-1 0 1,1 0-1,0 0 1,-1 0 0,1 0-1,0 0 1,-1 1-1,1-1 1,0 1-1,0-1 1,-1 1 0,1 0-1,0-1 1,0 1-1,2 0 1,-2 0 41,0 0 0,1 0 0,-1 0 0,0 0 0,0 0 1,0 0-1,0 0 0,1 1 0,-1-1 0,0 1 0,0 0 0,0-1 0,0 1 1,0 0-1,0 0 0,0 0 0,-1 1 0,1-1 0,0 0 0,2 4 0,0 3-39,-1 0 0,0 1 0,0 0 0,-1 0 0,0-1 0,0 1 0,-1 0 0,0 1-1,-1-1 1,-1 16 0,1-15-63,13 21 290,-2-9-167,-5-3 3,-2 0-1,0 0 0,-1 0 1,0 1-1,-2-1 1,-1 1-1,-1 19 1,0-2 1489,14-37-650,-8-1-883,-1-1 0,0 1 0,1-1 0,-1 0 1,0 0-1,0-1 0,-1 1 0,1-1 0,0 0 0,-1 0 0,6-5 0,35-49-130,-28 34-48,-5 9-14,98-141-3710,-63 76-117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55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5729,'0'0'4516,"12"-6"-3488,-2 0-765,-3 3-115,-1-1 0,0 1-1,1 0 1,-1 1 0,1 0 0,0 0-1,-1 0 1,1 1 0,0 0 0,12-1-1,18 2 698,38 5-1,-60-3-1315,-1 1 1,1 1 0,-1 0 0,0 1 0,20 9 0,-33-14 362,0 1 0,0-1 0,0 1 0,0-1 0,1 1 0,-2 0 0,1-1 0,0 1 0,0 0-1,0-1 1,0 1 0,0 0 0,-1 0 0,1 0 0,0 0 0,-1 0 0,1 0 0,0 0 0,-1 0 0,0 0 0,1 0 0,-1 0-1,1 0 1,-1 0 0,0 1 0,0-1 0,0 0 0,0 0 0,0 0 0,0 0 0,0 1 0,0-1 0,0 0 0,0 0 0,-1 0 0,1 0-1,0 0 1,-1 0 0,1 0 0,-1 0 0,0 0 0,0 2 0,-2 1-9,0 0 1,0 0-1,-1 0 1,1-1-1,-1 1 1,1-1-1,-1 0 1,-6 3-1,-1 1 5,-34 18 159,-49 22 1,89-43 101,11-4-1346,11-4-878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5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0 0 2040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55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2040,'238'75'3006,"-195"-60"-1085,-45-14-1458,0-1 0,0 0 0,0 1 0,0-1 0,0 1 0,0 0 0,0-1 0,0 1 0,0 0 0,0 0 0,0 0 0,1 1 0,-1-1 0,0 0 0,1 1 0,-3 1 0,-24 34 770,15-18-96,-174 202 3088,59-73-4027,120-138-497,-22 29-154,29-37 24,0 0-1,0 0 0,0 0 1,0 0-1,0 0 1,0 0-1,1 1 1,-1-1-1,0 4 1,5-4-2827,3-3 2733,0 0 0,0 0 0,0-1 0,-1 1 0,1-1 0,-1-1 0,0 1 0,1-1 0,-1-1 0,7-4 0,64-48-2178,-36 24 1404,-23 19 1047,19-14-519,45-24 0,-71 45 1198,0 0 0,0 1 0,1 0 0,-1 1 0,1 0 0,0 1 0,1 1 0,-1 0 0,15-1 0,-27 4-337,1-1 1,0 0-1,-1 1 1,1-1 0,-1 1-1,1-1 1,-1 1 0,1-1-1,-1 1 1,1-1-1,-1 1 1,1-1 0,-1 1-1,0 0 1,1-1 0,-1 1-1,0 0 1,0-1-1,0 1 1,1 0 0,-1-1-1,0 1 1,0 0-1,0-1 1,0 1 0,0 0-1,0-1 1,0 1 0,0 0-1,0 0 1,-1-1-1,1 1 1,-1 1 0,1 3 450,-1 3-295,0 1-1,0-1 1,-1 0-1,0 1 1,-1-1-1,0 0 1,0-1-1,-1 1 1,0-1-1,0 1 1,-1-1-1,0 0 1,0-1 0,-7 8-1,-14 13 156,-55 46 0,57-54-215,-263 192 93,272-203-1187,18-13-1876,22-17 428,-16 15 2262,1 1 0,0 0 0,1 0 0,-1 1 0,1 0 0,0 1 0,0 1 0,1-1 0,-1 2 0,1 0 0,-1 0 0,1 1 0,0 0 0,0 1 0,19 2 1,-28-1 150,-1 0 1,1 0 0,0 0 0,-1 0 0,1 0 0,-1 1-1,0-1 1,1 1 0,-1 0 0,0 0 0,0 0 0,0 0-1,0 0 1,0 0 0,0 0 0,-1 1 0,1-1 0,-1 1-1,0-1 1,1 1 0,-1-1 0,0 1 0,-1 0 0,1 0-1,0 3 1,3 9 321,-1 1-1,-1 0 1,0 17 0,-2-30-317,1 106 1337,1-95-1425,3-23-162,-3 6 109,52-137-3215,-25 58 299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40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4641,'0'0'7767,"-5"33"-6713,2-17-916,-7 54 688,-2 115-1,12 1823 6912,3-1966-7879,1 0 1,2-1-1,2 1 1,2-1 0,28 73-1,-30-90-1667,23 41 0,-22-49-791,1 0 1,23 28-1,-8-23-2489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5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3137,'0'0'7757,"35"-18"-7571,106-55-22,-113 57-99,-20 11 7,-6 7 342,-5 31-371,-1 0 0,-2 0 0,-1-1 0,-17 43 0,1 5 183,8-21 81,3 1 1,3 0-1,-4 115 1,13-92-256,0-82-59,0 0 0,0 0 0,0 0 0,0 0 0,0 0 0,0 0 0,1 0 0,-1 0 0,0 0 0,1 0 0,-1 0 0,0 0 0,1 0 0,-1 0 0,1-1 0,0 1 0,-1 0 0,1 0 0,0-1 0,-1 1 0,1 0 0,0-1 0,0 1 0,0 0 0,-1-1 0,1 0 0,0 1 0,0-1 0,0 1 0,0-1 0,0 0 0,0 0 0,0 1 0,0-1 0,0 0 0,0 0 0,0 0 0,1 0 0,1 0 17,0-1 0,0 1 0,-1-1 0,1 1 0,0-1 0,0 0 0,-1 0 0,1 0 0,-1 0 0,1-1 0,-1 1-1,1-1 1,-1 1 0,0-1 0,3-2 0,7-11 33,0 0 0,0-1-1,-1-1 1,-1 0 0,-1 0-1,-1-1 1,7-18-1,-7 15-962,-2 1-1,0-1 0,4-31 0,-9 16-3010,-1 9-1696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5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3329,'0'0'12618,"136"168"-12250,-78-168-135,1 0-233,4-24-249,15-30-1759,-20 1-3017,-14 4-1520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5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7226,'0'0'12865,"9"3"-12516,68 16 249,2-3-1,100 7 1,-172-22-588,2 0-8,-1-1-1,0 2 1,1-1-1,-1 1 1,8 3-1,-14-4-1,-1 0 0,1-1 0,0 1 0,-1 0 0,1 0 0,0 1 0,-1-1 0,1 0 0,-1 0 0,0 1-1,1-1 1,-1 1 0,0-1 0,0 1 0,0-1 0,0 1 0,0 0 0,0 0 0,-1-1 0,1 1 0,-1 0 0,1 0-1,-1 0 1,1 0 0,-1 0 0,0 0 0,0 2 0,0 6 34,1 0 89,-1 0 0,0 0 1,-1 0-1,0-1 0,0 1 1,-1 0-1,-1 0 0,1-1 1,-2 0-1,1 1 0,-6 9 1,-14 18 326,-1-1 0,-57 64 0,-72 56 17,50-60-345,-68 68-1721,184-177-4472,4 0 2653,13-12 476,18-27-2418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5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3833,'0'0'12458,"218"95"-12458,-208-91-224,-10 4-1352,-14 21-968,-35 0-649,-9-1-912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5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1 325 3257,'0'0'6662,"29"-9"-5681,91-22 68,-118 30-1012,-1 1-1,1-1 0,0 1 1,0 0-1,-1-1 0,1 1 1,0 0-1,0 0 0,-1 0 1,1 0-1,0 1 0,-1-1 1,1 0-1,0 1 1,0 0-1,-1-1 0,1 1 1,-1 0-1,1-1 0,-1 1 1,1 0-1,-1 0 0,1 0 1,-1 1-1,0-1 0,0 0 1,1 0-1,-1 1 1,0-1-1,0 1 0,0-1 1,-1 1-1,1-1 0,0 1 1,0-1-1,-1 1 0,1 0 1,-1-1-1,0 1 0,1 0 1,-1 0-1,0-1 1,0 1-1,0 0 0,0 1 1,1 7 189,5 26 726,-1-1 1,-2 1-1,-2 45 0,-1-80-879,-1 0 1,1 0-1,0 0 0,0 0 0,0 0 0,0 0 1,1 0-1,-1 1 0,0-1 0,0 0 0,1 0 1,-1 0-1,0 0 0,1 0 0,-1 0 0,1 0 1,0 0-1,-1-1 0,1 1 0,1 2 1,21 0 916,-18-3-992,-2-1 39,0 1 1,0 0-1,1-1 0,-1 0 0,0 0 1,0 0-1,0 0 0,0-1 1,0 1-1,0-1 0,-1 0 1,1 1-1,0-1 0,-1 0 0,1-1 1,-1 1-1,0 0 0,3-4 1,4-3 25,103-113-606,37-73-5643,-80 93 871,-13 11 21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58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8418,'0'0'3791,"0"37"-1566,1 11-1398,-7 175 2292,-8 145-3214,14-367-199,0-5-184,-1-5 298,1 0 1,0 0-1,0 0 0,1 1 0,1-1 0,-1 0 1,1 1-1,1-1 0,-1 1 0,1-1 0,1 1 1,0 0-1,0 1 0,0-1 0,7-7 0,-1 4 206,0 1 0,1 0 0,1 1 0,-1 0 0,2 1-1,-1 0 1,1 1 0,0 0 0,0 1 0,22-6-1,-13 5-400,1 1 0,40-5 0,8 7-3603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58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9250,'0'0'14819,"345"0"-14147,-238 0-384,-5 0-88,-14 0-200,-10 0 0,-25 0-536,-14 5-960,-19 7-2881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5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25 3393,'0'0'8679,"-12"0"-7591,-44 0 1641,62 3-1082,22 10-552,1-1 0,1-1 0,0-2 0,0-1 0,0-1 1,62 4-1,202-6 1510,-177-6-1789,229 3 563,418-6-745,-380-19-481,158-2-114,-462 25-34,445 16-9,134 5 90,-640-21-82,587-45 2,-29 1-12,829 84 86,-890 33-376,-383-48 220,2-6 0,204 4 0,-316-23-143,42-3-1276,-60 3 1016,-1-1 0,1 0 0,-1 0 0,1-1 0,-1 1 1,1-1-1,-1 0 0,0 0 0,0-1 0,7-5 0,13-20-8603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0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17556,'0'0'3248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47.1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 0 9050,'0'0'11120,"-5"0"-9629,-20 0 5905,29 0-6285,281 0 1533,389 0-2689,-466 9 45,-164-5 0,0 2 0,71 21 0,-112-27 0,-1 1 0,0-1 0,0 1 0,0 0 0,0 0 0,0 0 0,0 0 0,0 0 0,0 0 0,0 0 0,0 1 0,0-1 0,1 3 0,-2-4 0,-1 0 0,0 1 0,0-1 0,0 0 0,0 0 0,0 0 0,0 1 0,1-1 0,-1 0 0,0 0 0,0 0 0,0 1 0,0-1 0,0 0 0,0 0 0,0 1 0,0-1 0,0 0 0,0 0 0,0 1 0,0-1 0,0 0 0,0 0 0,0 0 0,0 1 0,0-1 0,0 0 0,0 0 0,0 1 0,-1-1 0,1 0 0,0 0 0,0 0 0,0 1 0,0-1 0,0 0 0,-1 0 0,1 0 0,0 0 0,0 1 0,0-1 0,-1 0 0,1 0 0,0 0 0,0 0 0,0 0 0,-1 0 0,1 0 0,0 0 0,0 0 0,-1 0 0,1 1 0,0-1 0,0 0 0,-1 0 0,1 0 0,0-1 0,0 1 0,-1 0 0,1 0 0,0 0 0,0 0 0,0 0 0,-1 0 0,1 0 0,0 0 0,0 0 0,-1-1 0,0 1 0,-22 0-262,-39 1-2753,-4 9-6049,3 8-4104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4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3041,'0'0'9282,"54"251"-6378,-20-153 457,0 1-1417,0-5-1095,-5 5-497,-14-1-352,-15 5-689,-10 28-3071,-38-20-3210,-1-33-1584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15.5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305 205 2008,'0'0'8750,"-4"-1"-8260,10 3-390,15 3 110,0 1 1,-1 1-1,1 0 1,31 18-1,-45-21-175,0 0-1,0 1 1,-1 0-1,1 0 1,-1 1-1,0 0 1,-1 0-1,1 0 1,-1 0-1,0 1 1,-1 0-1,1 0 1,-2 0-1,1 1 1,-1-1-1,4 12 1,-3 1 32,-1 1 0,0 0 0,-2 0 0,0 0 0,-1 0 1,-2 0-1,0-1 0,-1 1 0,-1 0 0,-1-1 0,-10 28 0,-9 1-34,-3-1 0,-1-2 0,-69 84 0,86-117 104,0 0-731,11-12 580,0-1 1,0 0-1,0 1 1,1-1 0,-1 1-1,0-1 1,0 0 0,1 1-1,-1-1 1,0 0 0,1 1-1,-1-1 1,0 0-1,1 0 1,-1 1 0,1-1-1,-1 0 1,0 0 0,1 0-1,-1 0 1,1 1 0,-1-1-1,0 0 1,1 0-1,-1 0 1,1 0 0,-1 0-1,1 0 1,-1 0 0,1 0-1,-1 0 1,0 0 0,1 0-1,-1-1 1,1 1-1,-1 0 1,1 0 0,10 0 11,0 1 0,0-2 1,0 0-1,-1 0 0,1 0 1,0-2-1,-1 1 0,1-1 0,-1-1 1,16-7-1,-5-1 9,-1 0 0,0-1-1,-1-1 1,-1-1 0,0-1-1,-1 0 1,-1-1 0,0-1 0,-1-1-1,-1 0 1,-1 0 0,-1-2 0,0 1-1,-2-2 1,0 1 0,-2-1-1,0-1 1,-2 0 0,0 0 0,-2 0-1,3-32 1,-4 24-28,-3-1-1,-4-50 0,3 70 15,-1 1 0,-1 0 0,0 0 0,0 0-1,-1 0 1,0 1 0,-1-1 0,0 1 0,-1 0-1,-11-15 1,-3 1 0,-2 1 0,0 0 0,-1 2 0,-29-20 0,40 31 34,-1 2-1,0 0 1,-1 0-1,0 1 1,0 1 0,0 0-1,-1 1 1,0 1-1,0 0 1,-20-2-1,28 5-14,1 1-1,-1 1 1,0-1-1,1 1 0,-1 0 1,1 1-1,-1-1 1,1 1-1,-1 1 0,1-1 1,0 1-1,0 0 0,0 0 1,1 1-1,-1 0 1,1 0-1,0 0 0,0 0 1,0 1-1,0 0 0,1 0 1,-5 7-1,-7 13-1,1 1 0,1 0 0,-20 55-1,32-77-3,-33 93 221,3 1 0,5 1 0,4 1 0,5 2 0,3 0 0,0 156 0,14-206-115,-1-18-43,2 0 1,2 0-1,0-1 1,11 48-1,-11-73-54,0-1 0,0 1-1,1-1 1,0 0-1,0 1 1,0-1 0,1-1-1,0 1 1,1 0 0,0-1-1,0 0 1,0 0-1,1-1 1,-1 1 0,1-1-1,1 0 1,-1-1 0,1 0-1,-1 0 1,1 0 0,0-1-1,1 1 1,-1-2-1,13 4 1,-8-4 9,0 0 0,0 0 0,-1-1-1,1-1 1,0 0 0,0 0 0,0-2 0,0 1-1,0-1 1,16-6 0,-12 2 3,-1 0 0,0-1-1,-1-1 1,0 0 0,0-1 0,22-18-1,2-9-3,-2-2 0,-2-1-1,52-76 1,155-281-4337,-185 289-208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15.9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6441,'0'0'1689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08.8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78 0 8,'0'0'10609,"-13"0"-9169,-39 0-272,41 1-731,9 3-99,14 357 2860,0-82-1831,-7 71-107,23 479 1161,-12-645-1952,8 0 1,74 274-1,-74-379-421,14 59-50,-37-193-3171,-9-252-8660,6 134 5451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09.5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0 205 7346,'0'0'2471,"54"0"-928,353 0 1868,219-5 789,829-51-1390,-720 6-1820,254-15-433,6 36-636,-984 29 74,707 16-229,45 14-204,-2-26-1422,-587-5 1223,-99 5 59,-1 2 0,-1 4 0,1 3-1,-2 3 1,118 42 0,-172-52 464,1 1 1,-2 0-1,1 2 0,-1 0 0,31 22 0,-47-29 224,1 0-1,-1 1 1,0-1-1,0 0 1,0 0-1,-1 1 1,1-1-1,-1 0 1,1 1-1,-1-1 1,0 0-1,0 1 1,0-1-1,0 1 1,0-1-1,0 1 1,-1-1-1,1 0 1,-1 1-1,-1 2 1,2-4-88,-20 78 555,-10 54 99,18-21 216,7 206 1,6-185-434,-2 100 254,12 456 746,-8-650-1543,7 116-538,-10 186-1,0-336 384,-1 0 0,0 0-1,0-1 1,0 1 0,0 0 0,-1-1 0,0 1 0,0-1-1,0 1 1,0-1 0,-1 0 0,1 0 0,-1 0 0,0 0-1,-7 6 1,5-6-481,-1 1-1,0-1 0,0-1 1,0 1-1,-1-1 1,1 0-1,-1 0 0,0-1 1,0 0-1,-11 2 1,-38-1-4991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09.8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6537,'0'0'5906,"321"42"-4794,-204-42 632,-5 0-119,-1 0-889,-8 0-736,-21-9-440,-4 5-1497,-29 4-2864,-30 0-2416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11.8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 0 3929,'0'0'11844,"-4"0"-10273,-11 2 2406,35 2-2013,37 2-1179,183 3 1717,86-4-1663,-188-6-745,345 15 31,-347-2-131,209 45 1,-151-10-57,277 56-12,-436-96 62,-18-4-23,1 0 0,0-1-1,30 0 1,-48-3-25,1 1-1,-1-1 1,0 0 0,0 0 0,0 0 0,1 1 0,-1-1-1,0 0 1,0 0 0,0 0 0,0 0 0,0 1-1,0-1 1,0 0 0,-1 0 0,1 0 0,0 0 0,0 1-1,-1-1 1,1 0 0,0 0 0,-1 1 0,0-2 0,-4-7-820,0 0-1,-1 0 1,0 1 0,0 0 0,-1 0 0,0 0 0,-15-12 0,-68-45-6447,55 41 4183,-20-14-1421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12.1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239 1 5457,'0'0'9874,"45"26"-8493,143 83-44,-101-59-260,19 15 825,-99-60-1712,1 1 0,-1 0-1,0 0 1,-1 0-1,1 1 1,-1 0-1,-1 0 1,10 14-1,-14-19-149,0 1 0,0 0 0,0-1 0,0 1 0,0 0 0,-1-1 0,1 1 0,-1 0 0,0 0 0,0 0 0,0-1 0,0 1 0,0 0 0,0 0 0,-1-1 0,0 1 0,1 0 0,-1 0 0,0-1 0,0 1 0,0-1 0,-1 1 0,1-1 0,-1 1 0,1-1-1,-1 0 1,0 0 0,0 0 0,0 0 0,0 0 0,0 0 0,0-1 0,-1 1 0,-2 1 0,-31 21 77,-47 22 0,3-2-344,-183 109-3205,174-100 497,-65 36-5124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13.6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607 141 6793,'0'0'9065,"-22"-19"-7863,-70-61-175,85 75-863,1 0 0,-1 0 1,0 0-1,0 1 0,0 0 1,-15-6-1,16 9-74,1 0 1,-1 0-1,1 1 1,-1-1-1,0 1 0,-7 1 1,-7-1 103,10 1-147,0 0 0,0 1 0,0-1 0,0 2 0,0 0-1,1 0 1,-1 0 0,1 2 0,0-1 0,0 1 0,0 0-1,1 1 1,-1 0 0,-10 10 0,0 2 11,0 2 0,2-1 0,0 2 0,-19 32 0,21-30-3,2 0 0,0 1 1,2 1-1,0 0 1,2 1-1,1 0 1,1 0-1,1 1 1,2 0-1,0 0 1,2 0-1,2 41 1,0-60-39,1-1 1,0 1-1,1 0 1,-1-1-1,2 1 0,-1-1 1,1 0-1,0 0 0,0 0 1,1 0-1,0 0 1,0-1-1,6 8 0,-3-7-5,1 0 0,-1 0 1,1-1-1,0 1 0,1-2 0,-1 1 0,1-1 0,0-1 0,11 5 0,3-2 11,1 0 1,1-1 0,-1-2 0,1 0-1,0-1 1,0-2 0,37-2-1,-49-1-5,0 0-1,0-1 0,0 0 1,-1-1-1,1 0 0,-1-1 1,0 0-1,0-1 0,-1-1 1,0 0-1,0 0 0,0-1 0,-1 0 1,0-1-1,-1 0 0,0-1 1,0 0-1,-1 0 0,7-12 1,-4 4-315,0 0 0,-1 0 0,0-1 0,11-36 0,-16 36-801,0 0-1,-1 0 1,0-1 0,-2 1-1,0-21 1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14.6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560 218 6001,'0'0'8803,"-12"-32"-8290,-42-102 177,53 130-628,-1 0-1,0 0 1,0 0-1,0 1 1,-1-1-1,1 1 1,-1-1-1,0 1 1,0 0-1,0 0 1,-5-3-1,6 5-7,0 0-1,0 0 0,0 0 1,-1 1-1,1-1 1,0 1-1,0-1 1,-1 1-1,1 0 1,0 0-1,-1 0 0,-1 0 1,-9 1 183,2-2-129,1 1 0,-1 1 0,0 0 0,0 1 0,1 0 0,-1 0 0,0 1 0,1 0 0,0 1 0,0 0 0,0 1 0,-12 8 0,5-1 103,1 1 0,0 0-1,1 1 1,0 1 0,-21 28 0,17-17 10,1 0-1,2 1 1,0 0 0,2 1 0,1 1 0,2 0 0,0 1 0,2 0 0,2 1 0,0 0 0,2 0 0,1 0-1,1 57 1,3-81-207,0 1 0,1 0-1,0 0 1,0 0 0,0-1-1,1 1 1,0 0 0,1-1-1,5 13 1,-5-16-13,0 0-1,0 0 1,0 0-1,0 0 1,1-1-1,-1 1 1,1-1-1,0 0 1,0 0-1,0 0 1,1-1-1,-1 1 1,1-1-1,-1 0 1,1 0-1,5 1 1,5 1-30,0-1 0,0 0 0,0-1 0,0-1 0,0 0 0,0-1 0,0-1 0,0 0 0,1-1 0,-2-1 0,1 0 0,0-1 0,-1-1 0,1 0 0,-1-1 0,-1 0 0,1-1 0,-1-1 0,17-12 0,-11 4-408,-1-1 1,0 0 0,-1-1 0,-1-1-1,-1-1 1,18-31 0,-15 20-1865,-2-2-1,-1 0 1,17-59 0,-14 15-3987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20.0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2985,'0'0'9522,"4"1"-8182,3 2 132,-1 0 0,0 1 0,1-1 0,-1 1 0,9 9 0,22 13 636,-36-25-2283,1 0 0,-1-1 0,0 1 0,0 0 0,-1 0 0,1 0 0,0 0 0,0 0 0,0 0 0,-1 0 0,1 0 0,0 1 0,0 1 0,4 18-6688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4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2032,'0'0'4021,"3"8"-3297,1 0-452,0-1-1,1 0 0,0-1 0,0 1 0,1-1 0,-1 0 1,1 0-1,1-1 0,-1 1 0,1-1 0,11 6 0,95 49 2504,-98-53-2480,52 22 1086,99 28 1,-94-34-1679,-33-8-1849,-17-3-2843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20.3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3769,'0'0'17195,"49"25"-17195,-25-21-32,-9 4-2072,-11 13-2137,-4-5-1752,0 5-80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20.6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1 960,'0'0'15452,"38"33"-15020,-18-25-392,-5 0-40,-1 13-1801,-4-1-1447,-10 5-2114</inkml:trace>
  <inkml:trace contextRef="#ctx0" brushRef="#br0" timeOffset="1">15 415 4393,'0'0'10786,"39"83"-10426,-34-67-360,5 0-1568,-10 17-825,0-4-2039,0-4-1778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21.0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5161,'0'0'9178,"98"181"-9978,-84-157-4425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22.0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461 0 6145,'0'0'9316,"-18"0"-8169,-136 0 265,144 0-1379,-1 0 1,1 1-1,-1 0 0,-20 5 1,25-4-31,1 1 1,-1 0-1,0-1 0,1 2 1,-1-1-1,1 1 1,0-1-1,0 2 1,-7 6-1,-5 8 104,2 0 0,0 1-1,1 0 1,1 1 0,0 0-1,2 2 1,1-1 0,1 1-1,0 0 1,2 1 0,1 0 0,1 0-1,1 1 1,1-1 0,1 1-1,1-1 1,1 1 0,1 0-1,6 28 1,-6-45-68,1 0 0,1 0 0,-1 0 0,1 0 0,0 0 0,1-1 0,0 1 0,0-1 0,1 0 0,0 0 0,0-1 0,9 9 0,-5-7-18,0 0 1,0-1-1,1-1 0,0 0 0,0 0 0,0-1 0,1 0 0,11 3 0,10 1 6,0-2 0,1-1 0,0-2 0,-1-1 0,45-1 0,-55-2-5,-1-1 0,1-1 0,0-1 0,-1 0-1,1-2 1,-1-1 0,-1 0 0,1-2 0,-1 0 0,0-1 0,-1-1 0,0-1 0,34-26 0,-35 22 0,0 0 1,-1-2 0,0 0-1,-1 0 1,22-34 0,-29 37-16,-1 0 1,-1-1 0,0 0 0,0 0 0,-2-1 0,0 0 0,0 0 0,-2 0-1,2-17 1,-3 15-9,-1 0 0,-1 0 0,0 0 0,-6-36 0,4 45-32,-1 0 0,1 0-1,-2 1 1,1-1-1,-1 1 1,0 0-1,-1 0 1,0 0-1,0 0 1,0 1-1,-11-11 1,7 10-207,0 0 0,-1 0 0,1 1 1,-1 0-1,0 1 0,-18-8 0,22 11-294,-1 0-1,1 1 0,-1 0 0,0 1 0,0 0 0,0 0 0,-9 0 0,15 1 350,0-1-68,0 1-1,0 0 1,0 0-1,0 0 1,0 0 0,1 0-1,-1 0 1,0 0 0,0 0-1,0 0 1,0 0 0,0 0-1,1 1 1,-1-1 0,0 0-1,0 1 1,0-1 0,1 1-1,-1-1 1,0 0 0,0 1-1,1 0 1,-1-1 0,1 1-1,-1-1 1,0 1 0,1 0-1,-1-1 1,1 1 0,-1 1-1,-1 16-5118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22.9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0 398 2296,'0'0'11731,"25"0"-9997,411 0 4710,-334 1-4917,0-5 1,114-18-1,-1-19-113,235-36-625,-97 19-441,-69 9 430,60 11-93,-80 11-503,-90 14-189,-36 5 3,587-13-943,-572 21 307,-78-3-2617,-52 0-217,37-9 0,18-11-5848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23.9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5833,'1'0'10947,"317"10"-6259,336 53 0,311 96-3123,-359-54-675,93 10-299,-476-83-483,658 116 74,-765-117-178,16 3-286,-130-33 148,-1-1 0,0 0 0,1 0 0,-1 0 0,0 0 0,1 0-1,-1 0 1,0 0 0,1-1 0,-1 1 0,0 0 0,1-1 0,-1 1 0,0-1 0,0 0-1,1 1 1,-1-1 0,0 0 0,0 0 0,0 1 0,0-1 0,0 0 0,0 0 0,0 0-1,0 0 1,-1 0 0,1-1 0,0 1 0,-1 0 0,2-2 0,1-4-989,-1 0 0,0 0 0,0 0 0,0-12 0,1 4-1874,7-34-6126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24.2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832 323 6793,'0'0'15738,"-25"-39"-15391,-86-121-272,103 149-67,0 1 1,0 1-1,-1 0 1,-1 0-1,1 0 0,-19-11 1,18 15-5,0 0 0,0 1 0,0 0 0,-21-4 0,21 5-4,-12-2 14,0 0 1,0 2-1,0 0 1,0 2 0,-1 0-1,1 1 1,-25 5-1,32-3 15,0 0-1,1 2 0,0 0 0,0 1 0,0 0 0,1 1 1,0 0-1,0 1 0,0 1 0,1 0 0,-17 14 0,14-8 85,1 1 0,0 1 0,1 0-1,1 1 1,0 0 0,2 1-1,0 0 1,0 1 0,2 0 0,1 0-1,0 1 1,1 0 0,1 0 0,1 1-1,1-1 1,1 1 0,1 0-1,1 28 1,0-39-89,1-1 0,-1 1-1,2-1 1,-1 0 0,1 1 0,0-1-1,1 0 1,0 0 0,1-1 0,0 1-1,0-1 1,1 1 0,0-1 0,0-1 0,1 1-1,0-1 1,0 0 0,1 0 0,0-1-1,0 1 1,0-2 0,1 1 0,0-1-1,0 0 1,0-1 0,10 4 0,4 1-102,-1-2 1,1 0 0,0-2-1,0 0 1,1-1 0,-1-1-1,1-2 1,0 0-1,-1-1 1,31-5 0,-41 3-153,0 0 0,0-1 0,0 0 0,-1-1 0,1 0 0,-1-1 1,0 0-1,0-1 0,-1-1 0,0 1 0,0-1 0,0-1 0,-1 0 0,0 0 0,-1-1 1,8-10-1,0-3-1320,0-1 0,-1-1 0,-2 0 1,0-1-1,17-50 0,-2-25-5181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25.2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131 1 3769,'0'0'9456,"0"49"-7430,1 25-1222,-4 228 2533,-101 524 1731,103-816-5083,-4 16 94,5-25-96,0-1 1,0 1-1,0 0 0,-1-1 0,1 1 0,0 0 0,0-1 0,0 1 0,-1-1 1,1 1-1,0 0 0,-1-1 0,1 1 0,0-1 0,-1 1 0,1-1 0,-1 1 1,1-1-1,-1 1 0,1-1 0,-1 0 0,1 1 0,-1-1 0,0 1 1,0-1-48,1-1 0,-1 1 0,1 0 0,-1 0 0,1-1 0,-1 1 1,1 0-1,0-1 0,-1 1 0,1-1 0,0 1 0,-1 0 0,1-1 1,0 1-1,0-1 0,-1 1 0,1-1 0,0 1 0,0-1 0,0 1 1,0-1-1,0 1 0,-1-1 0,1 1 0,0-1 0,0 1 0,0-2 1,-1-25-1223,1 20 735,0-210-9773,9 99 5859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25.6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6489,'0'0'6399,"51"3"-3829,-9-1-1939,297 30 3303,212 15-1094,6-44-2602,-339-4-346,-123 10 1572,-95-10-1342,0 0 1,-1 0-1,1 0 0,-1 0 0,1 0 0,-1 0 1,0 0-1,1 1 0,-1-1 0,0 0 0,0 0 1,1 1-1,-1-1 0,0 0 0,-2 0 0,3 1-83,0-1 0,0 1 0,0 0 0,-1 0 0,1 0 0,0-1 0,0 1 0,0 0 0,-1 0-1,1 0 1,0 0 0,0-1 0,-1 1 0,1 0 0,0 0 0,0 0 0,-1 0 0,1 0 0,0 0 0,-1 0-1,1 0 1,0 0 0,0 0 0,-1 0 0,1 0 0,0 0 0,-1 0 0,1 0 0,0 0 0,0 0 0,-1 0-1,1 0 1,0 0 0,0 0 0,-1 1 0,1-1 0,0 0 0,0 0 0,-1 0 0,1 0 0,0 1 0,0-1-1,0 0 1,-1 0 0,1 0 0,0 1 0,0-1 0,0 0 0,0 0 0,0 1 0,-1-1 0,1 0 0,0 1-1,0-1 1,0 0 0,0 1 0,0 1627 2311,0-1627-2376,0 1-1,1-1 1,-1 1 0,0-1-1,-1 1 1,1-1 0,0 1 0,0-1-1,-1 0 1,1 1 0,0-1-1,-1 1 1,0-1 0,1 0-1,-1 1 1,-1 0 0,1-1-91,0 0-1,-1-1 1,1 1 0,-1-1 0,1 0-1,-1 1 1,1-1 0,-1 0-1,1 0 1,-1 0 0,1 0 0,0 0-1,-1 0 1,1-1 0,-1 1 0,1 0-1,-2-1 1,-4-2-748,-1 1 1,1-1-1,1 0 0,-1 0 0,0-1 1,1 0-1,0 0 0,0-1 0,0 1 1,0-1-1,-6-7 0,-31-33-7170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25.9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10234,'0'0'10130,"379"83"-7721,-208-71-889,13 0-832,6-8-400,-15-4-256,-19 4-32,-1-4-1640,-43 0-3273,-44 0-4681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46.5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119 1 4129,'0'0'7767,"0"10"-7467,1 72 965,-13 274 2268,2-271-3200,-53 518 969,31 3-660,31-506-464,-1 505 670,29-6-466,17 295-199,-43-605-231,-6 465-90,4-437-3757,0-639-6875,-3 150 5151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28.2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513 75 2689,'-6'-16'17970,"-34"-2"-17032,29 12-789,-1 0 1,0 1 0,-1 0-1,1 1 1,-1 0 0,0 1-1,0 0 1,-23 0 0,32 2-130,0 1 0,0 0 0,0 0 1,0 0-1,0 0 0,0 1 0,0-1 1,0 1-1,0 0 0,0 1 1,0-1-1,1 1 0,-1-1 0,0 1 1,1 0-1,-1 1 0,1-1 0,0 0 1,0 1-1,0 0 0,0 0 1,0 0-1,1 0 0,-4 5 0,-20 27 134,1 2 0,2 0 0,-23 49 0,-42 126 532,81-188-621,0 1-1,1 0 1,2 0 0,0 0 0,2 0-1,0 1 1,2-1 0,3 27 0,-2-47-55,-1 0 1,1 0-1,0-1 0,0 1 1,0 0-1,1-1 1,0 1-1,0-1 1,0 0-1,0 1 0,0-1 1,1 0-1,0 0 1,0-1-1,4 5 1,-1-3-5,-1-1 0,1 1 1,0-1-1,0-1 1,1 1-1,-1-1 1,1 0-1,0-1 1,8 3-1,11 0 42,1 0 1,0-2-1,0-1 0,33-1 1,-54-1-27,73 1 114,95-3 94,-170 1-189,1 0 0,0 0 0,-1-1 0,1 1 0,-1-1 0,0 0 0,0-1 0,1 1-1,-1-1 1,-1 1 0,1-1 0,0 0 0,-1-1 0,1 1 0,-1-1 0,5-7 0,3-4 145,-1-1 0,16-32 0,-14 22-147,-1-1 1,-2 0-1,-1 0 1,-1-1-1,4-31 1,-5-3 39,-1-79 1,-5 116-47,-1 0 0,-1 0 0,-1 0 0,-7-24 0,8 40 20,-1 0 0,1 1 1,-2-1-1,1 1 0,-1 0 1,-1 0-1,1 0 0,-2 1 0,1-1 1,-1 1-1,0 1 0,0-1 1,0 1-1,-12-9 0,14 13-7,1 1 1,-1-1-1,0 1 0,0 0 1,0 0-1,0 0 0,0 0 0,0 0 1,-7 1-1,-45 2 568,26-1-447,11-1-259,8-1-345,-1 1-1,0 1 0,0 0 1,-22 4-1,31-4 268,1 0 1,0 0-1,-1-1 1,1 2-1,0-1 1,-1 0-1,1 0 0,0 1 1,0-1-1,0 1 1,0 0-1,0-1 1,1 1-1,-1 0 1,0 0-1,1 0 0,-1 0 1,1 1-1,0-1 1,0 0-1,0 1 1,0-1-1,0 0 1,0 1-1,1-1 0,-1 1 1,1 4-1,-1 16-8452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28.6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1856,'0'0'16788,"224"25"-15908,-137-17-464,-4-4-232,-5-4-184,-5 0-736,-15 0-1744,-9 0-665,-15-12-1656,-15-5 840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28.9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263 1 3761,'0'0'8530,"-16"48"-6805,4-13-1312,-7 18 328,2 0 0,3 2 0,2-1 0,-6 72 1,-44 501 2765,58-597-3767,0-1 0,-12 36 0,3-41-1090,13-23 1217,-1-1 0,1 1 0,-1-1-1,1 1 1,-1-1 0,1 1 0,-1-1-1,0 0 1,1 1 0,-1-1 0,1 0-1,-1 0 1,0 1 0,0-1 0,1 0-1,-1 0 1,0 0 0,1 0 0,-1 0-1,0 0 1,0 0 0,0 0 0,0 0-58,0-1 0,0 1 0,0-1 0,0 1 0,0-1 0,0 1 0,0-1 0,1 0 0,-1 1 0,0-1 0,0 0 0,1 0 0,-1 1 0,0-1 0,1 0 0,-1 0 0,0-1 0,-8-33-2277,0-105-1803,6 83 2853,-2-41-1203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29.2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69 0 2489,'0'0'7664,"-12"44"-7317,-33 135-210,42-169-124,1 0 0,0 1 0,1-1 0,0 1 0,1 18 0,-3 0-1422,5-34 1326,0 0 0,0 0 0,1 0 0,-1 0 0,1 1 0,5-7 0,1-3-27,10-17-26,44-53 0,-55 75 145,0 1-1,0 0 1,1 0-1,0 1 1,0 0-1,1 0 1,0 1-1,0 1 0,0-1 1,15-4-1,-12 6-264,-1 0 0,0-1 0,0-1-1,0 0 1,-1 0 0,14-11 0,14-18-3074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29.5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6185,'0'0'6978,"49"3"-6661,152 16-103,-193-19-189,0 2 1,1-1 0,-1 1-1,0 1 1,0-1 0,0 1-1,13 7 1,-19-8-3,1 0-1,-1 1 1,1-1 0,-1 0 0,0 1 0,0-1-1,0 1 1,0 0 0,0 0 0,2 5-1,-1-3 16,0 4 42,0-1-1,-1 1 1,0 0-1,0 0 1,-1 0-1,0 0 1,-1 0-1,0 0 1,-1 13-1,1 3 72,-1-15-147,0-1-1,-1 0 1,0 0 0,-1 0 0,1 0 0,-2 0 0,1-1 0,-1 1 0,0-1 0,-1 0 0,0 0 0,0-1 0,-1 1 0,-11 10 0,-9 8-632,0-1 1,-42 29 0,58-47 77,1 0 0,-1-1 0,-1-1 0,-19 9 0,28-13 361,0 0-1,-1 0 1,1 0-1,-1 0 1,1-1 0,-1 1-1,0-1 1,1 1-1,-1-1 1,1 0-1,-1 0 1,0 0-1,1-1 1,-1 1 0,1-1-1,-1 1 1,1-1-1,-1 0 1,1 0-1,-1 0 1,1 0-1,0 0 1,-1-1 0,1 1-1,0-1 1,0 1-1,-3-4 1,-11-28-2098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29.9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49 0 1808,'0'0'8440,"6"36"-7226,12 122-256,-17-144-857,-2 0-1,1 0 1,-2 0 0,0-1-1,-1 1 1,0 0 0,-7 17-1,-3 13 53,-1 27-180,3 2 1,3-1 0,1 91-1,8-162 27,-1 0-1,0 0 1,1 1-1,-1-1 0,1 0 1,-1 0-1,1 0 1,-1 0-1,1 0 1,0-1-1,0 1 1,-1 0-1,1 0 1,0 0-1,0-1 0,0 1 1,0 0-1,0-1 1,0 1-1,0-1 1,0 1-1,0-1 1,0 1-1,0-1 1,0 0-1,0 1 1,0-1-1,0 0 0,1 0 1,-1 0-1,0 0 1,0 0-1,0 0 1,2-1-1,46-3 140,-35 0-174,-1-1 1,1-1-1,-1 0 0,0-1 0,0 0 0,-1-1 0,0 0 0,-1-1 1,14-13-1,4-1-373,-20 15 256,35-25-1173,-2-2 0,-1-2-1,42-49 1,-80 82 1338,0 0 0,0 0 0,0 0 0,-1 0 0,0-1 0,0 1 0,0-1 0,0 0 0,-1 1 0,1-1 0,-1 0 0,-1 0 0,1 0 0,-1-10 0,1 14 40,-2 0 1,1 0 0,0 0-1,0 0 1,0 0 0,0 0-1,-1 0 1,1 0 0,0 0-1,-1 1 1,1-1 0,-1 0-1,1 0 1,-1 0-1,1 0 1,-1 1 0,0-1-1,1 0 1,-1 0 0,0 1-1,0-1 1,1 1 0,-1-1-1,0 0 1,0 1 0,0 0-1,0-1 1,0 1 0,0-1-1,-1 1 1,-33-3 699,28 3-597,-17 0 288,8-1-294,-1 1 0,1 1 0,0 0 0,-1 1 0,-22 6 0,35-7-115,0 1-1,0-1 1,0 1 0,1 0 0,-1 0-1,0 1 1,1-1 0,-1 1 0,1-1-1,0 1 1,0 0 0,0 0 0,0 1-1,1-1 1,-1 1 0,1-1 0,0 1-1,0 0 1,0 0 0,0 0-1,1 0 1,0 0 0,0 0 0,0 0-1,0 0 1,0 5 0,0 0 67,0-1 0,1 0 0,0 1 1,0-1-1,1 1 0,0-1 0,0 0 0,1 0 0,0 1 1,6 13-1,-2-11 37,0 0 0,1 0 1,1 0-1,-1-1 0,1 0 1,15 13-1,3 1-102,1 0 1,1-2-1,62 37 1,37 7-3683,-57-36-1894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31.9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0 6041,'-9'13'18955,"13"-11"-18843,0 0 0,0-1 0,1 1 0,-1-1-1,0 0 1,0 0 0,1-1 0,-1 1 0,1-1 0,4 0 0,11 1 296,112 22 972,-35-5-357,0-4 0,106 1 0,-203-15-1049,1 1 1,-1 0-1,0-1 1,0 1-1,0 0 1,1 0-1,-1-1 1,0 1-1,0 0 0,0 0 1,0 0-1,0-1 1,-1 1-1,1 0 1,0 0-1,0-1 1,0 1-1,-1 1 1,-8 22-4345,-6 3-5534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32.3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7506,'0'0'14625,"2"0"-13679,68 19 832,1-4-1,128 12 1,235-7-393,-274-14-1376,-151-6-148,-1 0 1,0 1 0,1 1-1,-1-1 1,0 1 0,11 4-1,-16-4-225,0-1-1,0 1 0,0 0 0,0 0 0,0 0 1,0 0-1,2 4 0,-2-4-427,-1 1 0,-1-1-1,1 1 1,0-1 0,-1 1 0,1 0-1,-1 0 1,2 6 0,0 15-8521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33.4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84 0 3993,'0'0'7189,"-1"27"-4756,-25 229 3805,5-81-3756,-9 377 1160,25 2-3150,5-520-479,0-31 91,0-5-39,0-132-3594,0 83 2008,3-148-7413,9 76 2012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34.0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79 2657,'0'0'14195,"58"-8"-13422,196-24-350,-57 10 141,245 6 0,-407 15-379,0 2 0,1 2-1,-1 1 1,-1 1 0,1 3-1,-1 0 1,54 22 0,-10 5 334,-34-15-339,1-1 1,0-2 0,61 17 5098,-116-24-4406,4-6-828,2 0 0,-1 0 0,0 0 1,1 1-1,0-1 0,0 1 0,0 0 0,1 1 0,-1-1 0,1 0 0,1 1 0,-1 0 0,-3 11 0,-1 8-59,2 1 0,-4 29 0,4-16 160,-58 738 1576,58-322-1573,5-358-370,0-97 147,0 1 1,-1 0 0,1-1-1,0 1 1,0-1 0,0 1-1,-1-1 1,1 1-1,0-1 1,0 1 0,-1-1-1,1 1 1,-1-1 0,1 0-1,0 1 1,-1-1-1,1 0 1,-1 1 0,1-1-1,-1 0 1,1 1 0,-1-1-1,1 0 1,-1 0-1,1 1 1,-1-1 0,1 0-1,-1 0 1,1 0 0,-1 0-1,0 0 1,1 0-1,-1 0 1,0 0 0,-1 0-176,0 0 1,1 0-1,-1 0 1,0-1 0,1 1-1,-1 0 1,1-1-1,-1 0 1,1 1-1,-1-1 1,1 0-1,-1 1 1,1-1 0,-3-2-1,-33-45-7411,18 21 3262,-11-14-2492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46.8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487 1 7850,'0'0'6073,"-112"217"-4889,64-106-760,-6 16-344,-9 17-80,0 12-80,4-4-672,11-13-648,23-32-849,11-45-1343,14-46-905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34.3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9186,'0'0'10620,"45"4"-9016,302 28 566,248-3 361,-198-25-4565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35.2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142 0 3505,'0'0'7731,"-20"2"-6851,15 1-765,0 0 1,0 1-1,1 0 1,-1 0-1,1 0 0,0 1 1,0 0-1,-5 7 1,-2 2-163,-35 41-4218,27-30-1369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36.3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 17 1600,'-2'-3'9872,"-10"-11"-5290,12 25-1684,0-6-2682,0 0-1,1 0 1,0 0 0,1 0-1,-1 0 1,1 0-1,0-1 1,0 1 0,0-1-1,3 5 1,34 46 714,-6-9-447,-26-34-367,-1 0 0,0 1 1,-1 0-1,-1 0 0,0 1 1,0-1-1,1 21 0,-1 6 201,-3 49 0,-1-52-201,-2-12-92,0-1 0,-2 0 0,-8 32 0,6-33-205,1 0 1,2 1-1,-2 31 0,5-51 166,1 0 0,0-1-1,0 1 1,0-1 0,0 1 0,1-1-1,-1 0 1,1 1 0,0-1-1,0 0 1,0 0 0,0 0-1,1 0 1,-1-1 0,1 1-1,0 0 1,-1-1 0,1 0-1,0 0 1,1 0 0,5 3 0,8 4 9,1-1 1,31 11 0,-47-19 1,14 6-41,-9-3-176,0 0-1,1-1 0,0 1 0,14 1 1,-25 18 114,-7-8 121,-1 0 1,0 0-1,-17 15 0,13-14 3,1 1 0,-16 21 0,12-9-22,1 0 0,1 2 0,-18 46 0,27-54-2,0 0 1,2 0-1,1 0 0,0 1 1,2 0-1,0 25 0,2-28 7,-1-2 4,1 0-1,1 0 1,0 0 0,2 0-1,0 0 1,6 19 0,20 41 89,27 87 150,-49-137-164,-1 0 1,-1 0 0,-1 1 0,-1 33 0,-2-48-79,-1 1 0,-1 0 1,0-1-1,-1 1 0,0-1 1,-2 1-1,1-1 0,-2 0 1,0 0-1,0-1 0,-14 24 1,-79 139-5324,57-107-2130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37.7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379 140 7618,'0'0'7705,"-36"46"-4953,-119 153-897,137-175-1735,0 1 0,2 0 1,1 1-1,1 1 1,-14 39-1,18-42-138,-38 108-1031,33-66-1824,9 2-4261,16-72 3501,88-116 2326,-62 71 2892,58-58 0,-46 60-480,-14 11-561,1 3-1,2 1 1,1 1 0,45-27 0,-80 56-511,-3 4 29,-1 7 7,-1 0 0,0-1 1,0 1-1,0-1 1,-1 1-1,-1-1 0,1 0 1,-1 0-1,-1-1 1,1 1-1,-10 10 0,9-11-73,-1 1 0,1 0 0,1-1 0,-1 1 0,1 1 0,1-1 0,-1 1 0,2-1 0,-1 1 0,1 0 0,-2 15 0,9-23-1151,2-1 808,0-1 1,0 0-1,0-1 0,0 1 1,0-1-1,0 0 0,0-1 1,-1 0-1,1 0 1,-1 0-1,0-1 0,10-7 1,6-7-974,38-41 0,-49 48 1050,152-179-1017,-98 111 3887,83-80-1,-125 136 771,-24 29-2667,-1 1-581,0 1 0,-1-1 0,1 0 1,-2 0-1,1 0 0,-1 0 0,0-1 0,-6 9 0,-46 54 295,30-39-174,4-5-72,13-16-110,1 1 0,-1 1 0,2-1 0,-14 23 0,21-32-82,0-1 0,-1 0 0,1 1 0,0-1 0,0 1 0,-1-1 0,1 1 0,0-1 0,0 1 0,0-1 0,-1 1 0,1 0 0,0-1 0,0 1 0,0-1-1,0 1 1,0-1 0,0 1 0,0 0 0,0-1 0,0 1 0,0-1 0,1 1 0,-1-1 0,0 1 0,0-1 0,1 1 0,-1-1 0,0 1 0,0-1 0,1 1 0,-1-1 0,0 1-1,1-1 1,-1 0 0,1 1 0,-1-1 0,1 0 0,-1 1 0,1-1 0,0 1 0,24 0-770,-16-1 807,6 0-203,1-1 0,0 0 0,0-2 0,-1 1 0,1-2-1,-1 0 1,0-1 0,17-8 0,-22 8 96,10-2-25,-18 7 19,-6 8-30,-42 45 158,-2-2 0,-1-3 0,-62 46 1,83-70 54,13-13 43,12-10-86,0 1 0,0 0 0,0-1 0,1 1 1,-1 0-1,1 1 0,-1-1 0,1 0 0,0 1 1,0-1-1,0 1 0,0 0 0,0 0 0,0-1 0,1 1 1,-2 4-1,3-7-213,136 0-2750,-136 5 2362,0 3 455,-1-1-1,0 1 0,-1-1 0,0 1 0,0-1 1,-1 0-1,0 0 0,0 0 0,0 0 1,-1 0-1,0-1 0,-6 7 0,-10 13 195,-37 36 0,35-40 45,-258 240 4831,303-266-6087,14-16 519,51-35 1,-61 36 469,2 2-1,-1 0 1,2 2-1,42-16 1,-58 26 112,-1 1 1,1 1 0,0 0-1,22-1 1,-33 4-72,0 1-283,-2 7-80,-2-1 418,1 1 0,-2-1-1,1 0 1,-1 0 0,0-1 0,0 1 0,-1 0 0,0-1 0,0 1 0,0-1 0,-1 0 0,-5 7 0,-10 10 82,-35 35 0,40-44-41,-73 72 303,-61 63 1894,137-132-1349,11-17-847,0 0 0,0 1 0,0-1 0,0 0 0,0 0 0,0 1 1,0-1-1,0 0 0,0 0 0,0 1 0,0-1 0,0 0 0,0 0 0,1 0 1,-1 1-1,0-1 0,0 0 0,0 0 0,0 0 0,0 1 0,1-1 0,-1 0 1,0 0-1,0 0 0,0 0 0,1 0 0,-1 1 0,0-1 0,0 0 0,0 0 1,1 0-1,-1 0 0,0 0 0,0 0 0,1 0 0,-1 0 0,0 0 0,0 0 1,0 0-1,1 0 0,-1 0 0,0 0 0,0 0 0,1 0 0,-1 0 0,0 0 1,0 0-1,1 0 0,-1 0 0,15-2-131,15-6-38,1-1 1,-1-2 0,36-19-1,23-7-24,-80 34 184,34-13 253,0 1-1,76-13 1,-106 27-265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38.0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4409,'0'0'6217,"9"217"-4544,-9-110-473,0 12-424,0 4-176,0 5-64,0-9-392,0-13-144,0-19-72,0-30-304,0-28-456,0-25-544,0-29-369,0-32-1799,0-13-561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38.3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137 280 6369,'0'0'2849,"-127"213"-2513,117-172-336,10-16-1368</inkml:trace>
  <inkml:trace contextRef="#ctx0" brushRef="#br0" timeOffset="1">574 1 5129,'0'0'9978,"88"65"-9194,-88-36-87,0-4-241,0 3-424,0 1-32,-29 0-841,-1 8-791,1-9-1481,10-11-1976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38.6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5145,'0'0'13771,"98"123"-20388,-74-103-465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0 571 3321,'0'0'2824</inkml:trace>
  <inkml:trace contextRef="#ctx0" brushRef="#br0" timeOffset="1">59 214 9714,'0'0'13539,"141"-46"-13435,-83 22-104,-9-1-864,14-20-2633,-15 8-3600,-13 0-265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39.5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1 165 11626,'0'0'10193,"21"14"-11092,68 51-1942,-83-60 2348,0 1 0,-1-1 0,0 1 1,0-1-1,0 1 0,-1 1 1,0-1-1,0 1 0,0 0 1,-1-1-1,0 2 0,2 6 1,-2 1-408,0 0 0,-1 0 0,-1 0 0,0 17 0,-1-12 363,1 19 297,-2 0 0,-1 0-1,-2 0 1,-2-1-1,-1 1 1,-16 47-1,-12 12 1419,-21 65 3332,53-151-3510,0 1-1,0 0 1,2 0-1,-1 23 0,3-36-893,0 0 0,0 0 0,0 0 0,0 0 0,0-1 0,0 1-1,0 0 1,-1-1 0,1 1 0,0 0 0,0-1 0,0 1 0,0-1-1,-1 1 1,1-1 0,0 0 0,0 1 0,-1-1 0,1 0 0,1-1-1,14-18 101,0-1 0,-1 0 0,-1-1 0,15-33 0,42-108-1581,-56 127 775,163-435-9892,-110 266 8632,-62 186 2189,6-20 685,-9 11 6422,-2 44-5003,1 4-1973,1 0 1,1 0-1,1 0 1,0-1-1,10 22 0,-12-34-471,1 1 0,0 0 0,0-1 0,1 0 0,-1 0 0,2 0 0,-1-1 0,1 1 0,0-1 0,0-1 0,0 1 0,1-1 0,0 0 0,0 0 0,11 4 0,3-2-80,0-1 0,1-1 0,0 0 0,-1-2 0,41 1 0,-40-4 38,0 2 0,0 0 0,0 2 1,-1 0-1,38 13 0,-56-15 40,1 0 1,-1 0-1,0 0 1,0 0 0,0 0-1,-1 1 1,1-1-1,-1 1 1,1 0-1,-1 0 1,0 0-1,0 0 1,0 0 0,0 0-1,-1 1 1,1-1-1,-1 0 1,0 1-1,0 0 1,1 5 0,-1-4-33,0 0 0,-1 1 0,0 0 1,0-1-1,0 1 0,0-1 1,-1 1-1,0-1 0,0 0 1,-1 1-1,1-1 0,-1 0 1,-4 9-1,0-5 11,-1 0 0,0 0 0,-1 0 1,0-1-1,-13 12 0,-52 36-442,67-51 387,-5 2-290,0 0 1,0 0 0,0-1 0,-1 0-1,-22 7 1,22-9-724,0-2 0,0 1-1,-19 0 1,-1-2-2463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39.8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161 1 6977,'0'0'6154,"-97"246"-5586,68-144-568,10-15-1936,4-26-2617</inkml:trace>
  <inkml:trace contextRef="#ctx0" brushRef="#br0" timeOffset="1">84 317 6265,'0'0'7514,"272"176"-7258,-248-127-256,-14-4-920,-10-12-2097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47.1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4233,'0'0'3025,"107"209"-2145,-59-102-208,16 70-672,-11-30-16,-9-3-2505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41.9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 2152,'0'0'19257,"-7"2"-17898,-11 7-730,18-9-607,0 0 1,0 0 0,-1 1 0,1-1 0,0 0 0,0 0 0,0 1 0,0-1 0,0 0-1,0 0 1,0 1 0,0-1 0,0 0 0,0 0 0,0 1 0,0-1 0,0 0-1,0 0 1,0 0 0,0 1 0,0-1 0,0 0 0,0 0 0,0 1 0,0-1 0,0 0-1,1 0 1,-1 0 0,0 1 0,0-1 0,0 0 0,0 0 0,1 0 0,-1 1-1,0-1 1,0 0 0,0 0 0,0 0 0,1 0 0,-1 1 0,8 2 401,-1 0-1,0 0 1,1 0 0,12 2 0,37 9 796,0-4-1,82 6 1,119-9 362,-164-6-1089,63-2 32,-80-2-512,1 4 1,0 3-1,90 16 1,-155-15-14,-12-5-8,-1 0 0,0 0 0,0 0 1,0 0-1,0 0 0,0 0 0,0 0 0,0 0 0,0 1 1,1-1-1,-1 0 0,0 0 0,0 0 0,0 0 0,0 0 1,0 0-1,0 1 0,0-1 0,0 0 0,0 0 0,0 0 0,0 0 1,0 0-1,0 1 0,0-1 0,0 0 0,0 0 0,0 0 1,0 0-1,0 0 0,0 1 0,0-1 0,0 0 0,0 0 0,0 0 1,0 0-1,0 0 0,-1 0 0,1 1 0,0-1 0,0 0 1,0 0-1,0 0 0,0 0 0,0 0 0,0 0 0,-1 0 1,1 0-1,0 0 0,0 0 0,0 1 0,0-1 0,0 0 0,0 0 1,-1 0-1,1 0 0,0 0 0,0 0 0,-30 19-5357,10-6-1216,-14 10-6920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50.2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207 0 5537,'0'0'8517,"-2"13"-5277,-13 67-1267,-21 135 645,-37 808 2092,64-800-4502,-3 47 239,12-267-428,0-1 0,0 0 0,0 1 0,-1-1-1,1 0 1,-1 1 0,1-1 0,-1 0 0,0 0 0,-1 4 0,1-6-16,1 0-1,0 0 0,0 0 1,-1 0-1,1 1 1,0-1-1,-1 0 1,1 0-1,0 0 1,0 0-1,-1 0 1,1 0-1,0 0 1,-1 0-1,1 0 0,0 0 1,-1 0-1,1 0 1,0 0-1,0 0 1,-1 0-1,1 0 1,0-1-1,-1 1 1,1 0-1,0 0 0,0 0 1,-1 0-1,1 0 1,0-1-1,0 1 1,-1 0-1,1 0 1,0-1-1,0 1 1,0 0-1,0 0 0,-1 0 1,1-1-1,0 1 1,0 0-1,0-1 1,-4-6-170,0 1-1,1-1 1,0 0 0,1-1 0,-3-6-1,-2-19-1323,1 1-1,2-1 0,1-1 1,1 1-1,4-35 0,-1 4-2118,-1-43-2836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50.6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58 7394,'0'0'9774,"19"0"-9369,40 1-91,180-3 1818,41-22-1066,85-3-965,-303 25-98,-8-1-198,0 3 1,0 2-1,0 2 1,67 14-1,-61-2-105,-15-2-302,1-3 1,1-2 0,0-1-1,49 0 1,-43-8 189,-70-1-6531,-14-2 982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51.0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0 190 6649,'0'0'10059,"360"-70"-8907,-214 45 0,15 1-544,9-1-360,-9 5-120,-20 3-128,-20 9-168,-9 8-1544,-39 0-1993,-24 12-2248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53.6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624 135 5201,'0'0'6908,"-8"-16"-6585,-26-46-118,32 58-136,-1 0 0,1 1 0,-1-1 0,0 1 0,0-1 0,0 1 0,-1 0 0,1 0 0,-1 0 0,1 0 0,-1 1 0,0 0 0,0 0 0,0 0 0,0 0 0,0 0 0,-8-1-1,0 1 204,0 1-1,1 0 1,-1 0-1,-21 3 1,3-1 82,14 0-205,0 1 0,0 0 0,1 1 0,-1 1 0,0 0 0,1 1 0,0 1 0,0 0 0,1 1 0,0 1 0,-14 9 0,9-4 55,0 1 0,1 0 0,1 2 0,1 0 0,0 1 0,1 0 0,-16 25-1,23-29-97,1-1-1,1 1 1,0 0-1,1 1 1,0 0-1,1-1 1,0 1-1,-1 20 1,1 2 87,3 0 0,2 43 0,-1-72-167,1-1 1,0 1 0,0 0-1,0-1 1,1 1 0,0-1-1,0 1 1,1-1 0,0 0-1,0 0 1,0 0 0,1-1 0,0 1-1,6 7 1,-3-7 7,0 1-1,0-1 1,1-1 0,0 1-1,0-1 1,0-1 0,0 1-1,1-1 1,11 3 0,9 1 22,0-1 1,0-2-1,1-1 1,0-1-1,43-1 1,-58-3-62,0-1 0,1 0 1,-1-1-1,0-1 0,0 0 0,0-1 0,-1-1 1,0 0-1,0-1 0,0 0 0,-1-1 0,0-1 0,0 0 1,-1-1-1,-1 0 0,17-19 0,-14 14-3,-1 0-1,-1-1 0,0 0 1,-2-1-1,0 0 1,0-1-1,-2 0 1,0-1-1,-1 0 0,-1 0 1,-1 0-1,4-32 1,-7 34 6,-1 1 1,0 0-1,-1-1 1,-2 1-1,-3-22 1,3 29-7,0 1 0,-1 0 1,0 0-1,0 1 0,-1-1 1,0 1-1,0-1 0,-1 1 0,0 1 1,0-1-1,-12-11 0,10 12-165,1 0 0,-1 0 0,0 1 0,0 0 0,0 1 0,-1-1 1,0 1-1,0 1 0,0-1 0,0 2 0,0-1 0,-14-2 0,21 5 78,0 0 0,0 0 1,0 0-1,0-1 1,0 1-1,0 0 0,0 0 1,0 1-1,0-1 0,0 0 1,0 0-1,0 0 0,0 1 1,1-1-1,-1 0 1,0 1-1,0-1 0,0 1 1,0-1-1,0 1 0,0 0 1,1-1-1,-1 1 0,0 0 1,1-1-1,-1 1 1,0 0-1,1 0 0,-1 0 1,1 0-1,-1-1 0,1 1 1,-1 0-1,1 0 0,0 1 1,-2 4-538,2 0 0,-1-1 0,1 1 0,-1 0 0,2 7 0,0 1-766,-1 35-2971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54.1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643 157 4513,'0'0'10845,"-41"-21"-9695,-129-67-589,110 54-365,58 33-192,-1-1 0,1 1 0,0-1 0,0 1 0,-1 0 0,1 0 0,-1 0 0,1 0 0,-1 0 0,1 1 0,-1-1-1,0 1 1,1 0 0,-1 0 0,0 0 0,-4 0 0,2 0 4,-2 1 9,-1-1 1,1 1-1,0 0 1,0 1-1,0 0 1,1 0-1,-1 0 1,0 1-1,1 0 0,0 0 1,-1 1-1,1 0 1,0 0-1,1 0 1,-1 1-1,-5 5 1,-7 10 206,1 1 1,0 0-1,-13 24 0,27-41-173,-15 25 285,1 0-1,1 0 0,2 2 0,-14 40 1,22-50-174,0 0 1,1 1-1,2 0 1,0 0-1,1 0 1,1 1-1,4 34 1,-3-54-151,1 0 0,-1 1 0,1-1 0,0 0 0,0 0 0,0 1 0,1-1 0,-1 0 0,1 0-1,0 0 1,0 0 0,0-1 0,0 1 0,0 0 0,1-1 0,-1 0 0,1 1 0,-1-1 0,1 0 0,0 0 0,0-1 0,0 1 0,0-1 0,0 1 0,0-1 0,5 1 0,6 2 20,1-1 0,-1-1 0,0 0 1,1-1-1,13-1 0,-19 0-87,-1 0 0,1 0 1,0-1-1,-1 0 0,0 0 0,1-1 0,-1 0 0,0-1 0,0 0 1,0 0-1,0 0 0,0-1 0,-1-1 0,0 1 0,0-1 1,0 0-1,0-1 0,-1 1 0,0-1 0,0-1 0,-1 1 0,1-1 1,6-11-1,3-9-1409,-1-1 1,-1 0-1,-1-1 1,-2 0 0,10-41-1,-6-33-5860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55.3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1872 0 1576,'0'0'7189,"-4"10"-5393,-9 82 396,5 1 0,4 134 0,4-179-1657,-20 930 4741,15-929-4972,-2-1 0,-2 0 0,-2 0 0,-2-1 0,-2 0 0,-3-1 0,-1-1 0,-2-1 0,-2-1 0,-2-1 0,-2-1 0,-47 56 0,61-83-96,0 0 1,-1 0-1,-1-2 0,0 0 0,-1 0 0,0-2 0,-27 15 0,17-14-5,-1 0-1,1-2 1,-1 0-1,-43 6 1,-3-6 163,0-4-1,0-2 1,-78-8-1,95-1-54,-95-21 0,-25-4 446,11 28-381,113 5-390,-86-10 0,127 7-208,0 0 1,0-1-1,-1-1 1,2 0-1,-1-1 1,0 0-1,1 0 1,-1-1-1,-18-12 1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55.7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769 0 2545,'0'0'12609,"-21"19"-11432,-3 3-813,-118 102 1644,-414 260 4997,550-381-6887,-12 10 191,18-12-307,0-1 0,0 1 0,-1-1 0,1 1 0,0-1 0,0 1 0,0 0 0,0-1 0,0 1 0,0-1 0,0 1 0,0 0 0,0-1 0,0 1 0,0-1 0,0 1 0,0 0 0,0-1 0,1 1 0,-1-1 0,0 1 0,0-1 0,1 1 0,-1-1 0,0 1 0,1-1 0,-1 1 0,0-1 0,1 1 0,-1-1 0,1 1 0,-1-1 0,1 0 0,-1 1 1,1-1-1,-1 0 0,1 1 0,0-1 0,22 15 79,1 0 0,0-2 1,40 16-1,85 24 354,229 42-632,-310-80-473,-34-8-1183,1-1 0,61 1 0,-61-7-2907,40-6 1,5-11-5734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56.7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58 34 4817,'0'0'9529,"1"-6"-8866,-1 4-539,0 0 0,0 1 0,0-1 0,0 0 0,1 0 0,-1 0 0,1 0 1,-1 0-1,1 0 0,0 1 0,0-1 0,0 0 0,1-1 0,3 19 2470,-1 8-1385,-2 0 1,-2 48-1,-1-29-497,-3 43 855,-30 163-1,17-156-674,-5 123 0,26 104 1303,1-252-1661,3 0 1,28 109-1,-28-153-475,0 0 0,2-1 0,1 0 0,0 0 0,28 38 1,-7-18-52,64 65 1,-81-92-9,1-1 0,0-1 0,1 0 0,1-1 0,0-1 0,1 0 0,0-2 0,1 0 0,0-1 0,0-1 0,1-1 0,24 5 0,295 32 0,-197-31 0,197-3-409,-216-11-6330,-79 8-3213,-28-3 3775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57.0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83 1 6793,'0'0'13725,"19"5"-13404,-11-3-270,11 2 66,0 1 1,-1 1 0,0 1 0,0 1 0,29 17 0,-27-12 254,0 1 0,-1 1 0,33 33-1,-47-42-178,1 0-1,-1 1 1,0-1-1,-1 1 1,1 1-1,-2-1 1,1 0-1,-1 1 1,0 0-1,0 0 1,-1 0-1,0 0 1,0 0-1,-1 0 1,0 10-1,-1-12-89,0 1-1,-1 0 0,0 0 0,0 0 1,0-1-1,-1 1 0,0-1 1,-1 1-1,1-1 0,-1 0 1,0 1-1,-1-2 0,1 1 1,-1 0-1,0-1 0,-1 1 0,1-1 1,-1-1-1,0 1 0,-7 4 1,-23 23-403,-66 45 1,82-64-1307,-37 15-1,40-21-1394,0-1 1,-33 8-1,-7-10-9225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47.4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66 3961,'0'0'7500,"31"35"-5618,99 118-311,-44-45 273,-63-77-438,42 42 1,-63-71-1357,0 1 1,0-1-1,0 0 1,0 0-1,1-1 1,-1 1-1,1 0 1,-1-1-1,1 1 0,0-1 1,0 0-1,-1 0 1,1 0-1,0 0 1,0-1-1,0 1 1,0-1-1,0 1 1,0-1-1,0 0 0,0 0 1,0-1-1,0 1 1,0-1-1,0 1 1,0-1-1,0 0 1,-1 0-1,1 0 1,0 0-1,2-2 0,6-5 29,-1 0 0,0 0 0,0-1 0,-1 0 0,16-19 0,129-170-629,-123 152-3336,24-50 1,-26 24-5964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57.7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482 0 10682,'0'0'12963,"-282"275"-12843,218-180-120,6-5-992,14-4-1001,20-12-2287,14-20-1346,10-34 345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58.0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6865,'0'0'8210,"277"135"-8210,-248-122-232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58.3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662 1 6329,'-25'82'2905,"11"-29"-1297,-11 21 633,-4 12 519,0 17-95,-5-4-1273,-5 3-800,0-7-376,-10-5-216,-4-16-680,-5-13-1704,-20-40-953,19-17-1424,6-4 544</inkml:trace>
  <inkml:trace contextRef="#ctx0" brushRef="#br0" timeOffset="1">0 354 1648,'0'0'8906,"277"70"-7113,-184-13-569,-11 5-344,-9 3-480,-9-3-400,-16-13-192,1-28-1584,-10-17-2113,-5-4-416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59.0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137 1 5993,'0'0'8062,"44"18"-7258,132 58-421,-170-74-367,-1 0 1,0 1 0,-1 0-1,1 0 1,0 0-1,-1 0 1,0 1-1,0 0 1,4 4-1,-7-7-9,0 0-1,-1 0 0,1 0 1,-1 1-1,1-1 1,-1 0-1,0 0 0,0 0 1,1 1-1,-1-1 0,0 0 1,0 1-1,0-1 1,0 0-1,0 0 0,0 1 1,-1-1-1,1 2 1,-2 7 53,2-6-41,-1-1 1,1 1-1,-1-1 1,0 0 0,0 1-1,0-1 1,-1 0-1,1 1 1,-1-1-1,0 0 1,0 0 0,0-1-1,0 1 1,0 0-1,-1 0 1,1-1-1,-4 3 1,-8 6-6,0-1-1,-19 11 1,17-11-9,-140 77-260,21-14-22,134-72 252,1-1 0,-1 0 0,0 0 0,1 0 0,-1 1 0,1-1 0,0 0 0,-1 1 0,1-1 0,-1 0 0,1 1 0,-1-1 0,1 1 0,0-1 0,-1 1 0,1-1 0,0 1 0,-1-1 0,1 1 0,0-1 0,0 1 0,0-1 0,0 1 0,-1 0-1,11 5-339,21-2 205,-30-4 171,135-1-44,-90-1 34,1 2-1,0 2 0,52 8 0,-93-9-19,0 1 1,1-1-1,-1 1 0,0 0 1,0 1-1,0-1 0,5 5 1,-9-6 6,0 1 0,0-1 1,0 1-1,0 0 0,-1 0 1,1 0-1,-1 0 0,1 0 1,-1 0-1,0 0 0,1 1 0,-1-1 1,-1 0-1,1 1 0,0-1 1,0 1-1,-1-1 0,1 1 1,-1-1-1,0 3 0,0 4-3,0 0 0,-1 0 0,0 0 0,0-1 0,-1 1 0,0-1 0,0 1 0,-1-1-1,0 0 1,-1 0 0,0 0 0,0 0 0,0-1 0,-1 1 0,0-1 0,-12 12 0,-6 3 21,0 0 0,-2-2 0,-34 22 0,31-22-22,-175 114 146,234-141-126,103-62-22,-91 44 23,1 2 0,48-17 0,-85 37-7,0 1 0,0 1 0,0-1 0,0 1 0,11 0 0,-18 0 1,0 1 0,1 0-1,-1 0 1,0 0 0,0 0 0,0 0 0,0 0 0,0 0-1,0 0 1,1 0 0,-1 0 0,0 0 0,0 1 0,0-1-1,0 0 1,0 0 0,0 0 0,1 0 0,-1 0 0,0 0-1,0 0 1,0 0 0,0 0 0,0 0 0,0 0 0,0 0-1,0 1 1,1-1 0,-1 0 0,0 0 0,0 0 0,0 0-1,0 0 1,0 0 0,0 1 0,0-1 0,0 0-1,0 0 1,0 0 0,0 0 0,0 0 0,0 0 0,0 1-1,0-1 1,0 0 0,0 0 0,0 0 0,0 0 0,0 0-1,0 0 1,0 1 0,0-1 0,0 0 0,0 0 0,0 0-1,-1 0 1,1 10-98,-1-1 1,-1 1-1,0-1 0,0 1 0,0-1 0,-1 0 0,-1 0 1,0-1-1,-5 11 0,-11 13-470,-23 32 0,23-36 308,-57 75-292,-33 50 987,105-145-232,4-6-123,-1-1-1,1 1 1,0 0 0,0 0-1,0 0 1,0 0 0,0 0-1,1 0 1,-1 0 0,0 0-1,1 0 1,0 0 0,-1 3-1,5-4 392,3-2-372,1 1 1,-1-1 0,0-1-1,0 0 1,0 0 0,-1 0 0,1-1-1,11-5 1,50-35 150,-61 38-227,172-134-275,-149 112-408,-1-1 0,-1-2 1,36-51-1,-61 77 645,0 1-1,-1-1 1,0 1-1,0-1 1,0 0-1,0 0 1,-1 0-1,1 0 1,-1 0-1,0 0 0,0-1 1,-1 1-1,1 0 1,-1-5-1,-1 9 123,0 0 0,0 1-1,0-1 1,0 0-1,0 1 1,0-1-1,0 0 1,0 1 0,1-1-1,-1 1 1,0 0-1,0-1 1,0 1-1,1 0 1,-1-1 0,0 1-1,0 1 1,-7 10 232,0 1 0,1 0-1,0 1 1,1-1 0,1 1 0,0 1 0,-5 26 0,-14 114 1841,24-147-2071,-14 212 1448,-7 51-1321,20-265-302,0 0 1,0 0-1,0 0 0,0-1 0,-1 1 1,0 0-1,0-1 0,-1 1 0,-4 6 1,5-10-32,0 0 1,0 0-1,0-1 1,-1 1-1,1-1 1,-1 1 0,1-1-1,-1 0 1,1 0-1,-1 0 1,0 0-1,0-1 1,1 1-1,-1-1 1,0 1 0,0-1-1,0 0 1,1 0-1,-1 0 1,-5-1-1,4 0-40,-1 0-1,1 0 1,-1 0 0,1 0-1,0 0 1,-1-1-1,1 0 1,0 0 0,0 0-1,0-1 1,-6-4-1,-38-40-1028,29 27 683,-9-10-108,14 14 342,0 2 0,-1 0 0,-31-24-1,40 34 249,1 1-1,0 0 0,-1 1 1,0-1-1,1 1 0,-1 0 1,0 1-1,0-1 0,0 1 1,0 0-1,0 1 0,0-1 1,-1 1-1,1 1 0,0-1 1,0 1-1,-10 2 0,12-1 10,1-1 0,0 1 0,0 0-1,-1 0 1,1 0 0,0 0 0,1 0 0,-1 1 0,0-1-1,1 1 1,-1 0 0,1 0 0,0 0 0,0 0-1,0 0 1,0 0 0,1 1 0,-1-1 0,1 1-1,-1 3 1,-1 1-105,1 0-1,0 1 0,0-1 0,1 1 1,0-1-1,0 1 0,2 9 0,-2-17 33,1-1 0,0 1 0,0 0 0,0-1 0,0 1-1,1-1 1,-1 1 0,0-1 0,0 1 0,0 0 0,0-1-1,0 1 1,1-1 0,-1 1 0,0-1 0,1 1 0,-1-1-1,0 1 1,1-1 0,-1 0 0,0 1 0,1-1 0,-1 1-1,1-1 1,-1 0 0,1 1 0,-1-1 0,1 0-1,-1 0 1,1 1 0,-1-1 0,1 0 0,0 0 0,40 2-3646,19-2-125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59.3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54 4169,'0'0'15987,"253"-54"-15651,-224 63-336,-14 7-1968,-5 0-2521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5:59.7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5313,'0'0'10177,"5"39"-9937,16 121-136,-12-107-84,-2-36-51,-5-14 11,-1-2-15,0-1 0,0 1 0,0-1-1,0 0 1,0 1 0,1-1 0,-1 0-1,0 0 1,0 1 0,0-1-1,0 0 1,1 0 0,-1 0 0,0-1-1,0 1 1,0 0 0,0 0 0,0-1-1,1 1 1,-1 0 0,0-1 0,0 1-1,0-1 1,0 0 0,0 1-1,1-2 1,7-8-87,1-1 0,-2 0 0,1 0-1,-2-1 1,11-21 0,7-9-192,-22 37 269,9-15-74,1 0-1,1 1 1,1 1 0,24-25 0,-39 43 124,1 0 0,-1 0 0,0 0 0,0 0 0,0 0 0,0 0 0,1 0 0,-1 0 0,0 0 0,0 0 0,0 0 0,1 0 0,-1 0 0,0 0 0,0 0 0,0 0 0,1 0 0,-1 1 0,0-1 0,0 0 0,0 0 0,0 0 0,0 0 0,1 0 0,-1 0 0,0 1 0,0-1 0,0 0 0,0 0 0,0 0 0,0 0 0,0 1 0,1-1 0,-1 0 0,0 0 0,0 0 0,0 1 0,0-1 0,0 0 0,0 0 0,0 0 0,0 0 0,0 1 0,0-1 0,0 0 0,0 0 0,0 0 0,0 1 0,0-1 0,0 0 0,0 0 0,-1 0 0,1 1 0,1 15 155,-1-14-113,-1 6 19,-1 1-1,1-1 0,-1 1 0,-1-1 1,0 0-1,0 0 0,0 0 0,-1 0 1,0 0-1,-1-1 0,-8 11 1,-1 0-134,0-1 1,-1 0 0,-25 20 0,15-20-350,25-16 344,0-1 0,-1 0 0,1 1 0,0-1 0,-1 0 0,1 0 0,0 1 0,-1-1 0,1 0 0,-1 0 0,1 0 0,-1 1 0,1-1 0,-1 0 0,1 0 0,-1 0 0,1 0 0,0 0 0,-1 0 0,1 0 0,-1 0 0,1 0 0,-1 0 0,1 0 0,-1 0 0,1-1 0,-1 1 0,1 0 0,0 0 0,-1 0 0,1 0 0,-1-1 0,1 1 0,0 0 0,-1-1 0,1 1 0,-1 0 0,1-1 0,0 1 0,0 0 0,-1-1 0,1 1 0,0-1 0,0 1-1,-1 0 1,1-1 0,0 1 0,0-1 0,0 1 0,0-1 0,0 1 0,-1-1 0,1 1 0,0 0 0,0-1 0,0 1 0,1-2 0,1-42-3347,10-16 218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00.0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268 1 4209,'0'0'9623,"-2"12"-8977,-1 3-487,1-5 0,1-1 1,0 1-1,0 17 0,0-18-139,0-1 1,0 1-1,-1-1 1,-3 10-1,-5 23 338,-64 557 6308,15 3-4285,31-298-2246,14-204-120,14-98-36,0-1 0,0 1 0,0 0 1,0-1-1,0 1 0,0 0 0,0 0 0,-1-1 1,1 1-1,0 0 0,0-1 0,-1 1 0,1-1 1,-1 1-1,1 0 0,0-1 0,-1 1 0,1-1 1,-1 1-1,1-1 0,-1 1 0,0-1 1,1 0-1,-1 1 0,1-1 0,-1 0 0,0 1 1,1-1-1,-1 0 0,0 0 0,1 1 0,-1-1 1,0 0-1,0 0 0,1 0 0,-1 0 0,-1 0 1,1-1-122,0 0 0,-1 0 0,1 0 1,-1 0-1,1 0 0,0 0 0,0 0 1,-1-1-1,1 1 0,0 0 0,0-1 1,1 1-1,-1-1 0,0 1 0,0-1 0,1 0 1,-1 1-1,1-1 0,-1 0 0,1 1 1,-1-3-1,-7-53-4599,-3-83 1,6 28-408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00.4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613 1 5673,'0'0'15187,"-238"238"-14538,170-144-337,-5 1-168,5 3-144,9-7-472,6-9-1121,14-17-1783,24-19-385,15-26-1624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00.7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6505,'0'0'7706,"83"250"-7706,-78-188-216,-5 36-976,-20-20-1305,-18-8-1464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01.2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1 133 4881,'0'0'6488,"42"-22"-5462,130-65-522,-165 83-475,1 0 1,-1 1-1,1 0 1,-1 0 0,1 1-1,11-2 1,-19 4-27,1 0 0,-1 0 0,1 1 1,0-1-1,-1 0 0,1 0 0,-1 1 1,1-1-1,-1 0 0,0 1 0,1-1 1,-1 1-1,1-1 0,-1 1 0,0-1 1,1 1-1,-1-1 0,0 1 0,1-1 1,-1 1-1,0-1 0,0 1 0,0-1 1,1 1-1,-1 0 0,0-1 0,0 1 0,0-1 1,0 1-1,0 0 0,0-1 0,0 1 1,0-1-1,0 1 0,-1 0 0,1-1 1,0 1-1,0 0 0,0 2 8,0 6 6,0 5-11,0 0-1,0 0 0,-1 0 1,-1 0-1,0 0 0,-1 0 1,-1 0-1,-6 16 0,-2-7-23,-1-1 0,0-1 0,-2 0 0,0-1 0,-1-1 0,-19 18-1,33-36 20,1 0-1,0 0 0,0 0 0,-1 1 0,1-1 0,0 0 0,-1-1 0,1 1 0,-1 0 0,0 0 0,1-1 0,-1 1 0,1 0 1,-1-1-1,0 0 0,-3 1 0,4-1-94,1-5 34,1-1 0,-1 1-1,1 0 1,-1 0-1,2 0 1,-1 0-1,0 0 1,1 0-1,0 0 1,3-6-1,-3 9 60,-1 0 0,1 0 0,-1 0-1,1 0 1,0 0 0,-1 1 0,1-1-1,0 0 1,0 1 0,0 0 0,1-1 0,-1 1-1,0 0 1,0 0 0,1 0 0,-1 0-1,0 0 1,1 1 0,-1-1 0,1 1-1,-1 0 1,5 0 0,-7 0-3,1-1 0,-1 1 0,1 0 1,-1 1-1,1-1 0,0 0 0,-1 0 0,1 0 0,-1 0 0,1 0 1,-1 0-1,0 1 0,1-1 0,-1 0 0,1 0 0,-1 1 0,1-1 1,-1 0-1,1 1 0,-1-1 0,0 0 0,1 1 0,-1-1 0,0 1 1,1-1-1,-1 0 0,0 2 0,3 16-4,-3-13 4,3 44 100,-2 0 0,-3-1 0,-1 1 0,-14 65 0,4-61 12,-19 90 221,30-149 710,2-17-801,0 22-241,-1 0 1,1 0 0,0 0 0,1-1 0,-1 1 0,0 0 0,0 0 0,0 0 0,1 0 0,-1 0 0,0 0 0,1 0 0,-1-1-1,1 1 1,0 0 0,-1 0 0,1 1 0,0-1 0,-1 0 0,1 0 0,0 0 0,0 0 0,0 1 0,0-1 0,0 0 0,0 1-1,0-1 1,0 1 0,0-1 0,0 1 0,0-1 0,0 1 0,0 0 0,0-1 0,0 1 0,1 0 0,-1 0 0,0 0 0,0 0-1,2 0 1,-2 1 0,-1-1 0,1 0-1,-1 0 1,0 0-1,1 0 1,-1 1-1,1-1 1,-1 0 0,0 1-1,1-1 1,-1 0-1,0 1 1,0-1 0,1 0-1,-1 1 1,0-1-1,0 0 1,1 1-1,-1-1 1,0 1 0,0-1-1,0 0 1,0 1-1,1-1 1,-1 1-1,0 0 1,5 22-7,0 1 0,2 38-1,-1-3 25,-6-57-10,1 1 0,-1-1 0,1 0 0,0 1 0,0-1 0,0 1 0,0-1 0,0 0 0,0 0 0,0 0 0,4 4 0,-5-5 11,1 0 0,0-1 0,0 1 0,0-1 1,-1 1-1,1-1 0,0 0 0,0 1 0,0-1 0,0 0 0,0 1 0,0-1 0,0 0 1,0 0-1,0 0 0,0 0 0,-1 0 0,1 0 0,0 0 0,0 0 0,0 0 0,0-1 1,0 1-1,0 0 0,0-1 0,0 1 0,0 0 0,-1-1 0,1 1 0,0-1 0,0 0 1,0 1-1,-1-1 0,2 0 0,5-6 84,0 0 1,-1-1-1,0 1 1,0-1-1,8-14 0,4-5-41,140-181-2224,-47 73-3206,-41 52 541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48.6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620 335 4249,'0'0'10535,"-5"-19"-9118,1-3-1045,-3-12 489,-17-55 0,14 58-541,6 17-291,0 0 0,-1 0 0,0 1 0,-1-1 0,-1 1 0,0 1 0,-8-13 0,11 23-39,1 0 1,0-1-1,0 1 1,-1 0-1,0 1 1,1-1-1,-1 1 1,0-1 0,0 1-1,1 0 1,-1 1-1,0-1 1,0 1-1,0-1 1,-7 1-1,4 1-28,-1-1 0,0 1 0,0 0 0,0 0 0,1 1 0,-1 0 0,-9 4 0,4 1 1,1 0 0,0 1 0,1 0 1,0 1-1,0 0 0,1 0 0,-16 19 0,1 4 4,-32 52-1,29-37 56,2 2 0,3 0 0,1 2 0,2 0 1,3 1-1,2 1 0,3 1 0,2 0 0,2 0 0,-1 71 0,8-91 41,0-19-48,1 0 0,1 1 1,2 18-1,-2-32-16,-1 0 0,1 0 0,-1-1 0,1 1 0,0 0 0,-1-1 0,1 1 0,0 0-1,0-1 1,0 1 0,0-1 0,1 0 0,-1 1 0,0-1 0,1 0 0,-1 0 0,1 1 0,-1-1 0,1 0 0,2 1 0,-1-1-4,1 0 1,0 0-1,-1 0 1,1 0 0,0-1-1,-1 1 1,1-1-1,0 0 1,7-1-1,-4 0 3,1 0-1,0-1 0,-1 0 1,1 0-1,-1-1 0,0 0 1,0 0-1,0-1 0,11-7 1,5-12 70,0-1 0,-1 0 1,31-49-1,27-53-300,100-209 0,-168 306 149,-11 24 70,0 0 0,1 1 0,0-1 0,0 1 0,0-1 0,0 1 0,1 0 0,0-1 0,0 2 0,0-1 0,0 0 0,5-4 0,-2 8-181,-1 10-71,28 157 104,1 6 178,-5-89 24,-26-77-275,1 1 0,0-1 0,0 0 0,1 0 0,0 0 0,0 0 0,0-1 1,8 6-1,-13-11 71,1 0 1,0 0 0,0 0 0,0 0-1,0-1 1,0 1 0,0 0 0,0-1 0,0 1-1,1-1 1,-1 1 0,0-1 0,0 1 0,0-1-1,1 0 1,-1 0 0,0 0 0,0 0-1,1 0 1,-1 0 0,0 0 0,0 0 0,1 0-1,-1 0 1,0-1 0,0 1 0,0 0-1,1-1 1,-1 1 0,0-1 0,0 0 0,0 1-1,0-1 1,1-1 0,1-1-264,0 0-1,0-1 1,0 1-1,-1-1 1,1 0 0,-1 0-1,3-7 1,15-36-2525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01.5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3425,'0'0'13819,"170"9"-13819,-82-9-1121,9 0-1319,-19-5-2649,-25 5-1929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01.8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0 235 4153,'0'0'16807,"50"-10"-15166,596-88 1994,145 50-1689,9 40-1056,182-33-357,-528 12-2263,-443 29 1420,51 3-1854,-58-2 1787,-1-1 0,0 1 1,1 0-1,-1 0 0,0 0 0,0 1 0,0-1 0,0 1 0,0-1 0,0 1 0,0 0 0,0 0 0,-1 1 0,5 3 0,-6-4-380,1 1 0,-1-1-1,0 1 1,0-1 0,0 1 0,0-1 0,0 1 0,0-1 0,-1 1 0,1 4-1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02.1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18252,'0'0'5033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04.7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150 205 4025,'0'0'5028,"-15"-33"-3739,-48-97 162,43 92 336,20 38-1733,0-1 0,0 1 1,0 0-1,-1 0 0,1 0 1,0 0-1,0-1 0,0 1 0,0 0 1,0 0-1,0 0 0,0 0 1,0-1-1,-1 1 0,1 0 0,0 0 1,0 0-1,0 0 0,0 0 1,0 0-1,-1 0 0,1 0 1,0-1-1,0 1 0,0 0 0,-1 0 1,1 0-1,0 0 0,0 0 1,0 0-1,0 0 0,-1 0 0,1 0 1,0 0-1,0 0 0,0 0 1,-1 0-1,1 0 0,0 0 0,0 0 1,0 1-1,-1-1 0,1 0 1,0 0-1,0 0 0,0 0 1,-1 0-1,-4 2 1077,4-1-1026,0-1 1,1 0-1,-1 0 0,0 0 1,0 1-1,1-1 1,-1 0-1,0 1 0,1-1 1,-1 1-1,0-1 0,1 1 1,-1-1-1,1 1 0,-1-1 1,1 1-1,-1-1 0,1 1 1,-1 0-1,1-1 0,0 1 1,-1 0-1,1 0 1,0-1-1,-1 1 0,1 0 1,0 1-1,-5 25 443,4-19-150,-7 47 1029,-2 106 1,17 60-174,0-16-82,-7-70-367,6 378 1209,3-357-1514,38 199 0,-41-326-474,-1-6 68,-1 0 1,1 36 0,-5-58 38,-2-1-204,0-1 1,0 0-1,-1 0 0,1 0 1,0 0-1,0 0 1,0 0-1,0 0 0,0-1 1,0 1-1,0-1 0,0 1 1,1-1-1,-1 0 0,1 0 1,-1 1-1,1-1 1,0 0-1,-1 0 0,1-1 1,0 1-1,0 0 0,1 0 1,-2-3-1,-1-3-424,1-1-1,-1 1 1,1-1-1,1 0 1,-1-16 0,-2-100-4848,8-21-3795,13 1 130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05.4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36 8458,'0'0'12645,"26"-3"-11631,286-26 1680,317 25 1017,-329 20-2955,30 0-510,-46-12-246,-283-4 67,-1 1 1,1-1-1,0 0 1,-1 0-1,1 0 1,-1 1-1,1-1 1,-1 0-1,1 1 1,0-1-1,-1 0 1,1 1-1,-1-1 1,0 1-1,1-1 1,-1 1-1,1-1 1,-1 1-1,0-1 1,1 1-1,-1-1 1,0 1-1,1 0 1,-1-1-1,0 1 1,0-1-1,0 1 1,0 0-1,0-1 1,0 1-1,1 0 1,-1-1-1,-1 1 1,1 0-1,0-1 1,0 1-1,0-1 1,0 1 0,-1 1-1,-7 30 160,-31 75-2,-36 111-134,46-91-91,5 1 0,-12 216 0,27 268 0,10-414 0,-1-197-26,0 0 0,0-1 0,0 1 0,0 0 0,0-1 0,0 1 0,0 0 0,0-1 0,0 1 0,0 0 0,-1-1 0,1 1 0,0 0 0,0-1 0,-1 1 0,1-1 0,0 1 0,-1 0 0,1-1 0,0 1-1,-1-1 1,1 1 0,-1-1 0,0 1 0,-8-1-612,8-1 388,-1 1-129,-1 0-1,1-1 1,-1 1 0,1-1-1,-1 1 1,1-1 0,-1 0-1,1 0 1,0-1 0,0 1-1,-1 0 1,1-1 0,0 1-1,0-1 1,-2-2 0,-27-33-7032,19 22 3154,-22-25-5385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05.7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6257,'0'0'11661,"17"8"-9909,3 1-1245,0-1-1,0-1 1,1-1 0,0-1 0,0-1 0,23 2 0,480 1 5173,-306-9-4946,-161 2-744,62 0-2429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07.3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126 97 2072,'0'0'3113,"-6"-17"-3092,-20-52 19,19 58 664,2 19-98,2 16 414,3-24-930,-8 460 7336,10-274-5600,-2-126-1305,-24 664 3443,-6-194-3701,30-530-299,-1 0-1,1 0 1,-1-1-1,1 1 1,-1 0-1,0-1 1,1 1-1,-1 0 1,1-1 0,-1 1-1,1-1 1,0 1-1,-1-1 1,1 1-1,-1-1 1,1 1 0,0-1-1,-1 1 1,1-1-1,0 1 1,0-1-1,0 0 1,-1 1-1,1-1 1,0 0 0,0 1-1,0-2 1,-4-22-1181,1 0 1,1 0-1,2-39 0,0 62 1181,1-90-3914,19-127 0,8 66-572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07.9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9 5801,'0'0'14154,"1"-2"-13839,2 1-265,-1 0 1,0 0 0,0 0 0,1 0-1,-1 1 1,1-1 0,-1 1 0,0 0-1,1-1 1,-1 1 0,1 0-1,-1 0 1,1 0 0,-1 1 0,0-1-1,1 1 1,-1-1 0,4 2 0,5 1 169,289 46 2072,351 71-72,-484-82-2058,276 27 1,-436-65-142,-6 0-11,0 0 1,0-1 0,0 1-1,0 0 1,0 0 0,0 0 0,0 0-1,0 0 1,0 1 0,0-1-1,0 0 1,0 0 0,0 1-1,0-1 1,0 0 0,0 1-1,0-1 1,0 1 0,5 5 2556,-6 3-2469,-1-1-80,0 1 0,-1-1 0,1 1 0,-2-1 0,-3 11-1,-5 17-18,-8 65 180,3 0 1,-1 117-1,14 210 230,5-232-377,-1-147-38,0-30-176,0 0 0,-2-1-1,0 1 1,-6 30 0,7-47-3,-1 0 0,0 1 0,0-1 1,1 0-1,-1 0 0,0 0 0,-1 0 0,1 0 1,0 0-1,-1 0 0,1 0 0,-1 0 1,1-1-1,-1 1 0,0 0 0,0-1 1,0 0-1,0 1 0,0-1 0,0 0 1,-3 1-1,1-1-816,0 0 1,0 0-1,0 0 0,-1-1 1,1 1-1,0-1 1,-1 0-1,1-1 1,0 1-1,-6-2 0,-10-5-5865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08.3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75 6593,'0'0'7410,"258"-4"-5930,-131-13-167,4 1-249,0 0-216,-14 7-480,-20 1-272,-19 4-96,-20 4-328,-19 0-1208,-19 0-817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08.7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6505,'0'0'8237,"28"37"-6621,-18-23-1437,211 260 2700,122 138 1671,196 207-1861,-291-377-2570,-232-226-566,-11-15-747,-19-25-2553,-1 1 808,-17-37-2923,6-8-162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03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4145,'0'0'9130,"11"0"-8034,30 0-472,309 5 3500,-242 2-3847,139 26 1,-241-33-686,10 4-54,-12 0-3131,-33 0-5689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48.9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3841,'0'0'1305,"2"2"-664,0 1-505,0 1 1,0-1 0,-1 1-1,1 0 1,-1 0-1,0 0 1,0-1 0,0 1-1,0 0 1,-1 5 0,2 48 936,-1-31-634,1 489 4059,-4-333-3027,4-230-1360,2-1 1,16-72-1,38-101-512,-51 197 337,1 1-1,2 0 1,0 0-1,21-33 1,-27 50-43,1 0 0,0 0 1,1 1-1,-1-1 0,1 2 1,1-1-1,-1 1 0,1 0 1,0 0-1,0 0 0,0 1 1,0 0-1,1 1 0,0 0 0,0 0 1,0 0-1,0 1 0,11-1 1,120-10-4807,-79 9 1264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09.0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1640 1 7994,'0'0'11426,"-253"316"-10466,136-169 25,-24 14-137,-29 7-16,-10 4-248,-5-3-296,10-5-288,-10 49-1040,54-40-2993,29-42-4897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10.1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6089,'0'0'11547,"25"9"-11315,23-1-232,16 0-832,43 4-1353,-15-3-2184,-9-9-1248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10.4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0 362 10754,'0'0'4281,"263"-127"-11578,-171 61 1103</inkml:trace>
  <inkml:trace contextRef="#ctx0" brushRef="#br0" timeOffset="1">793 1 9090,'0'0'4601,"345"20"-12323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10.7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0 251 9698,'0'0'5889,"394"66"-10418,-233-128 248,-10-8 89</inkml:trace>
  <inkml:trace contextRef="#ctx0" brushRef="#br0" timeOffset="1">1328 42 4353,'0'0'7626,"307"49"-7626,-137-57-1481,-24-33-1519,-10 0-1457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11.0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90 5689,'0'0'2769</inkml:trace>
  <inkml:trace contextRef="#ctx0" brushRef="#br0" timeOffset="1">1353 0 10234,'0'0'2033,"267"53"-8891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11.3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8850,'0'0'1816,"287"135"-8737</inkml:trace>
  <inkml:trace contextRef="#ctx0" brushRef="#br0" timeOffset="1">1046 198 7714,'0'0'312,"263"131"-2881,-195-102 2513,-5-13-2656</inkml:trace>
  <inkml:trace contextRef="#ctx0" brushRef="#br0" timeOffset="2">2004 514 6561,'0'0'7338,"49"78"-20381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7:02.7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584 199 5017,'0'0'3066,"-30"-33"-2332,-98-101-196,124 129-503,-1 1 0,1 1 0,-1-1 0,0 1 0,0-1 0,-9-2 0,13 5-16,-1 1 1,0-1-1,0 1 1,0-1 0,0 1-1,1 0 1,-1 0-1,0 0 1,0 0-1,0 0 1,0 1 0,-2 0-1,-6 1 98,0 1-1,0 1 0,1 0 1,-1 1-1,1 0 1,0 0-1,0 1 0,0 0 1,-10 9-1,-8 10 253,-31 37 0,55-58-346,-15 18 38,0 0 0,1 2 0,2 0 0,0 0 0,2 1 1,1 1-1,1 1 0,1-1 0,1 2 0,1-1 1,2 1-1,1 0 0,1 0 0,1 1 0,1-1 1,4 48-1,-1-65-56,1 0 1,0 0-1,0 0 1,1 0 0,1-1-1,0 1 1,0-1-1,1 0 1,0 0-1,1 0 1,0-1-1,0 0 1,1 0 0,0-1-1,1 1 1,16 13-1,-12-13-2,1-1-1,0 0 0,0 0 0,1-1 0,-1-1 1,2-1-1,-1 0 0,0 0 0,1-1 1,0-1-1,29 2 0,-24-4 11,0 0 1,0-1-1,0-1 0,32-6 0,-40 4-6,0-1 0,0 0 0,-1 0-1,1-1 1,-1 0 0,0-1-1,0-1 1,16-12 0,-7 2 3,0-1-1,-2-2 1,0 1 0,-1-2-1,-1 0 1,-1-1 0,0-1 0,-2 0-1,-1-1 1,-1 0 0,15-48-1,-16 35-1,-1-2 0,-2 1-1,-2-1 1,-1 0-1,-2 0 1,-2 0 0,-7-58-1,6 90-6,0 1 0,0-1 0,0 1 0,-1-1 0,0 1 0,0 0 0,-1-1 0,0 1 0,0 0 1,0 1-1,-1-1 0,1 1 0,-7-8 0,6 11-19,1-1 1,-1 0 0,1 1-1,-1 0 1,0-1 0,0 2-1,0-1 1,0 0 0,0 1-1,-1 0 1,1 0 0,0 0-1,-1 0 1,1 1 0,0-1-1,-1 1 1,1 1 0,-1-1-1,1 0 1,0 1 0,-1 0-1,-5 2 1,-4 1-201,0 1 0,0 1-1,1 0 1,0 1 0,0 0 0,-14 11 0,3 0-748,0 1 1,-25 26-1,-41 53-3157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31.5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 11 3345,'0'0'5656,"-6"-2"-5010,-16-6-19,21 8-617,1 0 0,0 0-1,0 0 1,0 0 0,-1 0-1,1 0 1,0 0 0,0 0-1,0 0 1,-1 0 0,1 0-1,0 0 1,0 0 0,-1 0 0,1 0-1,0 0 1,0 0 0,0 0-1,-1 0 1,1 0 0,0 0-1,0 0 1,0 0 0,-1 1-1,1-1 1,0 0 0,0 0-1,0 0 1,0 0 0,0 0 0,-1 1-1,1-1 1,0 0 0,0 0-1,0 0 1,0 1 0,0-1-1,0 0 1,0 0 0,0 0-1,0 1 1,0-1 0,-1 0 0,1 0-1,0 0 1,0 1 0,0-1-1,0 0 1,1 0 0,-1 0-1,0 1 1,0-1 0,0 0-1,0 0 1,0 1 0,0-1-1,0 0 1,0 1 4,-15 296 3408,11-178-2713,-38 673 2678,-8 427-82,49-1118-2925,2 108 436,2-158-692,2-1 0,12 52 0,25 73-115,-38-168-405,-2-23-800,0-33-2013,3-1 0,19-84 0,-6 40-219,6-48-1646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32.6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97 4825,'0'0'9283,"17"-16"-8284,-8 8-837,-3 1-19,0 1 0,1 0-1,0 0 1,0 0 0,1 1-1,-1 0 1,1 1 0,0 0-1,0 0 1,1 0-1,-1 1 1,1 1 0,0-1-1,0 1 1,0 1 0,17-2-1,66 3 1571,29-1 486,122 15 0,243 47 199,-292-42-1859,2-9 0,-1-8 0,196-24 0,-32 11-424,-59 5 283,-39-12 702,362-13-436,-539 31-637,474 16 173,-233 10-115,327 35-53,-625-57-41,565 45-102,637-49 167,-897 12-29,-1 0 45,-109-13-82,356 7-10,-92 52-58,-167-14-12,1100 174-56,-644-13 58,-619-160 112,3 2-25,201 54-1,543 136-1048,-741-202-2328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32.9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259 1 8226,'0'0'4214,"0"35"-2212,-1 19-1206,3 168 2282,10-28-501,4 173 487,-16-220-2214,-29 780 1594,-48-139-2282,74-755-257,0 8-151,-12 56 0,12-85-84,0 0-1,-1 0 1,-1-1 0,0 1-1,0-1 1,-1 0 0,0-1-1,-14 18 1,17-23-173,-1-1-1,0 0 1,0 0-1,0 0 1,0-1-1,0 0 1,-1 1 0,1-1-1,-7 2 1,5-3-666,-1 0 1,1-1 0,-1 0-1,1 0 1,-1-1-1,-10 0 1,17 0 1130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49.5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283 391 4265,'0'0'9079,"6"-35"-8960,16-114-119,-18 124-33,-2-1-1,-1-32 1,-2 33 30,1 22 2,0 0 1,0 1-1,0-1 0,-1 0 0,1 0 0,-1 0 1,1 0-1,-1 1 0,0-1 0,0 0 0,0 1 1,-1-1-1,1 1 0,-1-1 0,1 1 0,-1-1 1,0 1-1,0 0 0,0 0 0,0 0 0,0 0 0,-1 0 1,1 1-1,-4-3 0,1 2-2,1 0-1,-1 1 1,0 0-1,0-1 0,0 2 1,1-1-1,-1 0 1,0 1-1,0 0 1,0 0-1,0 1 1,0-1-1,-9 3 1,7 0-7,1 0 1,-1 0-1,1 0 0,0 1 1,0 0-1,0 0 1,1 0-1,-1 1 1,1 0-1,0 0 0,0 1 1,1-1-1,0 1 1,0 0-1,-5 10 0,-6 7 2,1 1-1,2 1 0,0 1 1,2-1-1,0 2 0,-8 43 1,9-22 0,3 0-1,-1 94 1,7-139-1,0-1 0,0 1 0,0 0 0,0-1 0,0 1 0,1-1 0,-1 1 0,1 0 0,0-1 0,0 1 0,0-1 0,0 1 0,0-1 0,0 0 0,1 0 0,-1 1 0,1-1 0,0 0 0,-1 0 0,1 0-1,0-1 1,0 1 0,0 0 0,5 2 0,-3-2-11,2-1-1,-1 1 0,0-1 1,0 0-1,0 0 1,1 0-1,-1-1 0,0 0 1,1 0-1,-1 0 0,10-3 1,-8 1 27,0 0 0,0 0 1,0-1-1,-1 0 0,1-1 1,-1 1-1,1-1 1,-1-1-1,-1 1 0,1-1 1,0 0-1,-1 0 0,0 0 1,-1-1-1,9-12 0,6-11 25,-2 0-1,15-34 0,-27 52-41,10-21 115,-2-1 0,-1 0 0,-2-1 0,-1 0 0,-2-1 0,-1 0-1,-2 0 1,0-52 0,-4 85 538,0 26-131,-1 323-301,6 752 1480,-5-656-1652,0-435-39,-1 1 1,1-1 0,-1 0-1,-1 0 1,0 0 0,0 0-1,0 0 1,-1-1 0,0 1-1,-1-1 1,-6 10-1,8-13 6,-1-1 0,0-1-1,1 1 1,-1 0-1,0-1 1,-1 1 0,1-1-1,0 0 1,-1 0-1,1 0 1,-1-1 0,1 1-1,-1-1 1,0 0-1,0 0 1,0 0 0,0-1-1,1 1 1,-1-1-1,0 0 1,0 0 0,0 0-1,0 0 1,0-1-1,-5-1 1,5 1-12,0 0 0,0-1 0,0 0 0,1 0 0,-1 0 0,0 0 0,1 0 0,-1-1 0,1 1 0,0-1 0,0 0 0,0 0 0,0 0 0,0-1 0,1 1-1,0-1 1,-1 1 0,1-1 0,-1-4 0,-5-9-83,1 0 0,-9-36 0,8 16 42,2 0 1,1-1-1,0-46 1,9-116-50,-1 172-9,1 0-1,1 0 1,1 1-1,2 0 1,1 0-1,18-40 1,7-1-1146,48-71 0,-5 22-2353,-3 12-870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33.9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1 257 4577,'0'0'1643,"51"-11"-724,171-41 173,-77 17-18,252-46 1227,289 31-280,0 48-949,-371 4-616,-52-2 304,969-13 1617,124-2-1818,-757 61-639,-4 46-48,-125-18-185,507 12 0,-661-76 110,325 15-766,2 35 63,-510-41 898,285 36-23,6-27 24,228-39 98,-537 7-52,297 2 153,-235 3-53,-161-1-299,-1-1-1,1 0 0,-1-1 1,0-1-1,0-1 0,0 0 1,0 0-1,17-9 1,-16 3-2934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17.2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0 336 3217,'0'0'5653,"16"0"-4844,1072-18 1860,46-1-2400,-3 21-245,1253-4-541,-1261-32 397,-963 27 95,120-8 141,0-12 0,291-67 0,-475 73-57,245-51-105,-280 60-616,-59 11 559,16-5-883,-17 6 842,-1 0-1,1 0 1,-1 0 0,0-1-1,1 1 1,-1 0 0,1-1 0,-1 1-1,0 0 1,0-1 0,1 1-1,-1 0 1,0-1 0,1 1 0,-1 0-1,0-1 1,0 1 0,0-1-1,0 1 1,1-1 0,-1 1 0,0-1-1,0 1 1,0 0 0,0-2-1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18.4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97 1 752,'0'0'8426,"-9"0"-8042,-41 0 402,50 0-757,-1 1 0,1-1 0,-1 1 0,1 0 0,0-1 0,-1 1-1,1-1 1,0 1 0,-1 0 0,1-1 0,0 1 0,0 0 0,-1-1 0,1 1 0,0 0 0,0-1 0,0 1 0,0 0 0,0 0 0,0-1 0,0 1 0,0 0 0,1 1 0,-2 5 142,-5 428 5000,8-252-4670,-2-32-3047,-29-172-8545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18.7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2160,'0'0'10900,"30"45"-9610,101 148-187,87 106 1025,-193-266-2201,76 90 18,-86-107-926,1 0 0,30 21 0,-46-37 893,0 0-1,0 0 1,1 1 0,-1-1 0,0 0 0,0 0 0,1 0 0,-1 0-1,0 1 1,0-1 0,1 0 0,-1 0 0,0 0 0,1 0 0,-1 0-1,0 0 1,0 0 0,1 0 0,-1 0 0,0 0 0,1 0 0,-1 0-1,0 0 1,0 0 0,1 0 0,-1 0 0,0-1 0,1 1 0,-1 0-1,0 0 1,0 0 0,1 0 0,-1 0 0,0-1 0,0 1 0,1 0-1,-1 0 1,0-1 0,0 1 0,0 0 0,0 0 0,1-1 0,-1 1-1,0 0 1,0 0 0,0-1 0,0 1 0,0 0 0,0 0 0,0-1-1,0 1 1,0 0 0,0-1 0,0 1 0,0 0 0,0-1 0,0 1-1,0-1 1,0-25-1568,0 18 475,0-43-4459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19.0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822 1 5889,'0'0'8666,"-326"307"-7482,141-64-1184,25-26-2392,9-16-5482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19.7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0 3833,'0'0'6641,"-3"15"-4935,-5 57 1354,0 120 0,9-112-1534,4-1-1,21 109 1,-20-161-1490,-3-12-391,0 0 1,2 27-1,-5-133-13796,0 28 7573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20.2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1 4273,'0'0'6643,"0"47"-4479,0 157-235,0 428 3306,0-632-5233,0 0-1,0 0 1,0 0-1,-1 0 1,1 0-1,0 0 1,0 0-1,0 0 1,0 0-1,0-1 1,0 1-1,0 0 1,0 0-1,0 0 1,0 0-1,0 0 1,0 0 0,0 0-1,0 0 1,0 0-1,0 0 1,0 0-1,0 0 1,-1 0-1,1 0 1,0 0-1,0 0 1,0 0-1,0 1 1,0-1-1,0 0 1,0 0-1,0 0 1,0 0-1,0 0 1,0 0-1,0 0 1,0 0-1,0 0 1,0 0-1,0 0 1,0 0-1,0 0 1,0 0-1,0 0 1,0 0-1,0 0 1,0 0-1,0 0 1,0 0-1,-4-8-296,-5-28-1415,2-1 0,-6-73 1,9-80-1137,2 124 2331,0 34 570,6-65-1,-4 103 143,0 0-1,0-1 0,1 1 1,0 0-1,0-1 0,0 1 1,1-1-1,2 6 1,4 18 386,0 31 1374,-3 0-1,-5 115 1,-2-72-1053,2-84-2834,0-35-3218,0-16 1483,0-19-2569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20.5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0 4649,'0'0'5449,"0"44"-3395,-1 1-1446,0 17 567,3 1 0,13 89 0,71 362 4225,-87-544-10963,2-35 2026,0 8 1092,-1-55-1922,0 1-910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20.8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4721,'0'0'7370,"45"7"-7097,144 25-90,-122-21-97,-60-11-63,0 1 0,0 1 1,0-1-1,0 1 0,0 1 1,8 3-1,-13-5 64,-1 0 1,0 0-1,1 0 1,-1 0-1,0 0 0,0 0 1,0 0-1,0 0 0,0 0 1,0 1-1,0-1 1,-1 0-1,1 1 0,0-1 1,-1 1-1,1-1 0,-1 1 1,1-1-1,-1 1 1,0-1-1,0 1 0,0 2 1,0 44 1998,-1-25-1236,1 12-174,25 617 4067,-4-425-4870,-19-130-2769,-2-93 2477,1-3 134,-1 0 0,0 0 1,0 0-1,0 1 0,0-1 0,0 0 0,0 0 0,0 0 0,0 0 0,0 0 0,0 0 0,-1 1 0,1-1 0,-1 0 0,1 0 0,0 0 0,-1 0 0,0 0 0,1 0 0,-1 0 0,1 0 0,-1-1 0,0 1 1,0 0-1,0 0 0,0 0 0,1-1 0,-3 2 0,-19 0-4730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21.2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4721,'0'0'4584,"2"41"-2820,-2-36-1693,27 329 3128,6-95-163,2 287 0,-30-364-4271,-5-179-6065,0-14 2511,0-9 239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50.3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5049,'0'0'6059,"0"44"-4636,0 277 484,0 132-94,0-479-2026,1 0-1,2-1 0,0 1 0,2 0 0,13-40 1,69-172-2125,-69 197 1856,3 1 1,1 0-1,44-58 1,-58 86 416,2 2-1,-1 0 1,1 0-1,1 0 1,15-10-1,-20 16 58,1 0 0,-1 0-1,1 1 1,-1 0-1,1 1 1,0-1 0,1 1-1,-1 0 1,0 1-1,0 0 1,12 0 0,-16 1 13,-1 0 0,1 0 1,-1 1-1,0 0 1,1-1-1,-1 1 1,0 0-1,0 0 1,1 0-1,-1 0 1,0 1-1,0-1 1,0 0-1,0 1 1,-1 0-1,1-1 1,0 1-1,-1 0 1,1 0-1,-1 0 0,1 0 1,-1 0-1,0 0 1,0 0-1,0 0 1,0 1-1,0 2 1,4 9 111,-2 0 0,0 0 0,2 21 0,-4-32-93,6 103 1241,-6 131-1,-3-102-515,2-126-726,0 18 48,0-27-74,0 0 0,0 1 0,0-1 0,0 1-1,0-1 1,0 0 0,0 1 0,0-1-1,1 0 1,-1 1 0,0-1 0,0 0-1,0 1 1,0-1 0,1 0 0,-1 1-1,0-1 1,0 0 0,0 0 0,1 1-1,-1-1 1,0 0 0,1 0 0,-1 0-1,0 1 1,1-1 0,-1 0 0,0 0-1,1 0 1,-1 0 0,0 1 0,1-1 0,-1 0-1,0 0 1,1 0 0,-1 0 0,0 0-1,1 0 1,-1 0 0,0 0 0,1 0-1,-1 0 1,1 0 0,-1-1 0,0 1-1,1 0 1,-1 0 0,0 0 0,1 0-1,-1-1 1,0 1 0,1 0 0,5-13-316,72-209-3629,-62 184 3065,2 1 1,2 1-1,43-61 0,-56 88 701,1 0 0,0 0 1,0 1-1,12-9 0,-17 15 162,0 0-1,0-1 1,1 1 0,-1 0-1,1 1 1,0-1 0,-1 1 0,1-1-1,0 1 1,0 0 0,0 1 0,0-1-1,0 1 1,0-1 0,5 2-1,-7-1 44,-1 1 0,1-1-1,-1 1 1,1 0-1,-1 0 1,1 0-1,-1 0 1,1 0-1,-1 0 1,0 1 0,0-1-1,0 0 1,1 1-1,-1-1 1,-1 0-1,1 1 1,0 0-1,0-1 1,0 1 0,-1-1-1,1 1 1,-1 0-1,1-1 1,-1 1-1,0 0 1,0 0-1,0-1 1,0 3-1,1 3 89,4 32 748,-1 0 1,-5 78-1,0-45-98,1 167 148,0-235-2085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21.5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6121,'0'0'10250,"262"33"-9873,-194-33-169,-9 0-208,-6 0-593,-9 0-1015,-10 0-992,-15-12-1729,-9-5-552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21.8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4489,'0'0'6769,"3"35"-5271,52 394 3961,-13 48-553,-35-171-9835,-7-463-3462,0 61 3967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22.1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5529,'0'0'6340,"47"3"-6113,147 9-83,-126-6-48,-44 1 29,-19-5-93,-3-2 59,-1 1 0,0 0 0,0 0 0,1-1-1,-1 1 1,0 0 0,0 0 0,0 0 0,0 0-1,0 0 1,0 1 0,-1-1 0,1 0 0,0 0-1,0 1 1,-1-1 0,1 0 0,-1 1-1,1-1 1,-1 1 0,0-1 0,0 0 0,1 1-1,-1-1 1,0 1 0,0-1 0,0 2 0,-7 43 2187,6-39-2288,-7 47 602,2 0 0,3 0 1,5 60-1,-1-33 50,21 270 1794,0 7-5176,-22-353 2210,0-1-1,0 0 1,-1 1 0,1-1 0,-1 1 0,0-1-1,0 0 1,0 1 0,-1-1 0,0 0-1,1 0 1,-1 0 0,-1 0 0,1 0-1,-1-1 1,-3 5 0,-22 15-4674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22.4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4009,'0'0'16203,"277"0"-16203,-150 4-968,-20 12-3233,-20 1-3096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24.5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0 959 4201,'0'0'7742,"2"0"-7545,0-1-165,0 1 0,1-1 0,-1 1 1,0-1-1,0 0 0,1 0 0,-1 0 0,0 0 1,0 0-1,0-1 0,0 1 0,-1 0 0,1-1 1,0 0-1,0 1 0,1-3 0,5-3 104,120-121 805,2-1-721,-71 77-196,2 3-1,2 2 0,102-56 0,-122 80-34,1 2-1,1 2 0,1 2 0,0 2 1,1 2-1,88-13 0,-92 21-12,1 2 0,79 6 0,-104-2 28,0 2 0,-1 1-1,0 0 1,1 1 0,-2 1 0,1 1 0,-1 0 0,32 20 0,-15-3 166,34 32 0,-49-38 20,1-1 0,1 0 0,1-2 0,0 0 0,36 16 0,-50-28-105,1 0 0,-1-1 1,1 0-1,0 0 0,0-1 0,11 0 0,-15-1-38,0 0 1,0-1-1,0 1 0,0-1 0,0 0 0,0 0 0,-1 0 1,1-1-1,0 0 0,-1 0 0,1 0 0,8-5 1,5-11-6,0 0 0,-1-1 1,-1-1-1,17-27 0,1 0-147,-24 34 18,55-75-1690,125-127 0,-186 211 1767,0-1 0,1 1 0,0 0 0,0 0 0,0 0 0,0 1 0,0 0 0,1 0 0,0 0 0,-1 1 0,1-1-1,0 2 1,0-1 0,0 0 0,0 1 0,1 0 0,-1 1 0,0 0 0,0-1 0,0 2 0,1-1 0,-1 1 0,0 0-1,8 2 1,3 4 35,0 1-1,0 0 1,18 13 0,24 13 36,-11-15-102,1-1 0,0-3 0,67 12-1,21 6-427,-119-27 324,0 0 0,0 1 0,-1 1 0,0 1 0,29 19 0,-16-5-1101,-2 1 1,27 28-1,-16-15-2301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25.8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4561,'0'0'7559,"36"2"-6952,119 9-97,-141-9-382,0 0-1,0 0 1,24 9-1,-33-9-96,0 0 0,0 1 0,0-1-1,-1 1 1,1 0 0,-1 0 0,0 0 0,8 8 0,-9-7-16,0 0 0,-1 0 0,1 1 0,-1-1 0,0 0 0,0 1 0,-1 0 1,1-1-1,-1 1 0,0 0 0,-1 0 0,1 0 0,-1-1 0,0 1 0,0 0 0,0 0 0,0 0 0,-1 0 1,0 0-1,-3 8 0,-1 0 6,1-1 1,-2-1 0,0 1-1,0-1 1,-1 0 0,-1 0 0,0-1-1,0 0 1,-1 0 0,-10 8-1,5-3-98,0 0 0,1 1-1,-11 17 1,24-32 46,-1-1-1,1 1 1,0-1 0,0 1-1,-1-1 1,1 1 0,0-1-1,0 1 1,-1-1 0,1 1-1,0-1 1,0 1 0,0-1-1,0 1 1,0-1-1,0 1 1,0-1 0,0 1-1,0 0 1,0-1 0,0 1-1,0-1 1,1 1 0,-1-1-1,0 1 1,0-1 0,1 1-1,-1 0 1,17 6-353,37-6 321,-32-2-63,-13 1 102,8 1-4,0 0 0,0 0 0,0 2 0,29 8 0,-42-10 18,-1 0 1,1 0-1,-1 1 1,1 0-1,-1 0 1,1 0-1,-1 0 0,0 0 1,0 1-1,0-1 1,0 1-1,-1 0 1,1 0-1,-1 0 1,0 0-1,0 0 0,0 1 1,0-1-1,0 1 1,-1-1-1,1 1 1,-1 0-1,0-1 1,0 1-1,0 0 0,-1 0 1,1 4-1,0 2 42,-1 0-1,0 0 1,-1 0-1,0 0 1,-1 1-1,1-2 1,-2 1-1,0 0 1,0 0-1,0-1 1,-1 1-1,-1-1 1,0 0-1,0-1 1,-10 13-1,-10 13 48,-2 0 0,-1-2 0,-2-1 0,-55 44 0,65-62-628,38-27-2445,25-19-1142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25.1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0 716 7162,'0'0'2148,"20"-42"-1321,69-134-338,-84 166-473,1 1 1,0-1-1,1 1 0,0 1 0,0-1 0,0 1 0,1 1 0,1-1 0,-1 1 1,1 1-1,1 0 0,-1 0 0,1 1 0,0 0 0,17-6 0,-18 7-10,11-4 33,1 1 0,-1 1-1,1 1 1,43-5-1,85 6 441,-113 4-331,-6 1-24,-1 2 0,0 0 0,43 12 0,86 33 151,-55-16-205,-53-17 11,-24-6 245,0-1 1,1-1-1,0-1 0,1-2 0,29 1 1,-55-5-292,1 0-1,-1-1 1,1 0 0,-1 1 0,0-1 0,1 0 0,-1 0-1,0 0 1,0 0 0,0 0 0,0-1 0,0 1-1,0-1 1,0 1 0,0-1 0,-1 0 0,1 0 0,0 0-1,-1 0 1,0 0 0,3-4 0,5-6 83,4-4-31,184-210-551,-173 202 356,1 1 0,1 2 0,1 0 0,1 2-1,0 1 1,58-27 0,-68 39 230,0 0-1,0 1 1,1 1-1,-1 1 1,1 1-1,0 0 1,0 1 0,-1 1-1,1 1 1,0 1-1,0 0 1,-1 2-1,1 0 1,-1 1-1,0 0 1,30 15-1,-2-1 401,2-1-1,0-3 0,1-2 1,0-2-1,95 9 1,257-12 327,-254-9-942,-101 1-74,-24 2-547,0-2 1,40-5 0,-61 5 558,0-1 0,0 1 0,0 0 0,0 0 0,0-1 0,0 1 0,0-1 0,0 1 0,0-1 0,0 1 0,0-1 0,0 0 0,0 1 0,0-1 0,0 0 0,0 0 0,-1 0 0,2-1 0,1-18-6218,-3-3-253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26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1 5801,'0'0'5396,"21"11"-5093,5 2-277,33 24 1,-56-36-32,-1 1 0,0 0 1,0 0-1,0 0 0,0 1 0,0-1 0,-1 0 1,1 1-1,-1-1 0,1 1 0,-1-1 0,0 1 0,0 0 1,0 0-1,0-1 0,0 1 0,-1 0 0,0 0 0,1 0 1,-1 0-1,0 0 0,0 0 0,0 0 0,-2 5 0,1 5-97,2-6 21,-1 0 0,-1 0 0,0 0 0,0 0 0,0 0 0,0 0-1,-1-1 1,0 1 0,-1-1 0,0 1 0,0-1 0,0 0-1,-1 0 1,1 0 0,-1 0 0,-1-1 0,1 0 0,-1 0 0,-6 5-1,0 4 222,16-7 718,8 8-366,-11-10-480,-1 0 0,1 0 0,-1 0 0,0 1 0,-1-1 0,1 0-1,-1 1 1,0-1 0,0 0 0,-1 1 0,0-1 0,0 0 0,0 0 0,0 0 0,-4 8 0,-3 3-365,-1 1 0,-1-2 0,-1 1 0,0-2 0,-1 1 0,-1-2 0,-14 14 0,-44 35-3770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27.6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4097,'0'0'7239,"22"15"-6218,141 101 772,-133-96-601,59 31 1,-75-44-1020,0-2 0,0 0 0,1 0 0,-1-1 1,1-1-1,0 0 0,18 0 0,-30-3-163,123 0 299,-111-1-294,-1-1 0,1 0 0,-1-1-1,0-1 1,0 0 0,18-9 0,69-42-58,-68 35-58,2 1 0,38-14-1,-61 28 47,1 1 0,-1 1-1,0 0 1,1 1 0,0 0-1,0 1 1,-1 0 0,1 1-1,0 0 1,18 4 0,-24-2 46,0 0 0,-1 0 0,1 1 0,-1 0 0,0 0 1,0 1-1,0 0 0,0 0 0,-1 0 0,1 0 0,-1 1 0,0 0 1,8 10-1,5 9 43,28 49-1,-36-56-10,82 137 104,-92-154-126,1 1 0,-1 0 0,1-1 0,-1 1 0,0 0 0,1-1 0,-1 1 0,1-1 0,0 1 0,-1-1 0,1 1 0,-1-1 0,1 1 0,0-1 0,-1 1 0,1-1 0,0 0 0,0 1 0,-1-1 0,1 0 0,0 0 0,0 0 0,0 1 0,-1-1 0,1 0 0,0 0 0,0 0 0,-1 0 0,1-1 0,0 1 0,0 0 0,0 0 0,-1 0 0,1 0 0,0-1 0,0 1 0,-1 0 0,1-1 0,0 1 0,-1-1 0,1 1 0,0-1 0,-1 1 0,2-2 0,21-30 37,-19 27-32,9-17-40,1 1 0,1 0-1,1 2 1,1 0-1,34-30 1,-40 41-5,0 0 1,1 0-1,0 1 0,0 0 1,0 1-1,1 1 0,0 0 0,0 1 1,1 0-1,-1 1 0,1 0 1,19-1-1,-20 3 17,1 0 0,-1 1 0,0 0-1,0 1 1,0 1 0,0 0 0,0 0 0,0 2 0,0-1 0,-1 2 0,23 10 0,15 22 87,-42-29-493,2 0 0,-1-1 0,1-1 0,15 9-1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28.0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5409,'0'0'5916,"42"2"-5352,136 9-166,-170-10-379,1 0 0,-1 0 0,0 1 0,0 1 0,0-1 0,0 2 0,0-1 0,10 6 0,-13-5-10,1 0-1,-2 1 1,1-1-1,0 1 1,-1 0-1,6 9 1,-5-7-4,1 1-65,-1 1 0,1 0 1,-2 1-1,0-1 0,0 1 1,0 0-1,-1 0 0,-1 0 1,0 1-1,0-1 0,-1 0 1,0 1-1,-1-1 0,0 1 0,-3 13 1,3-20-9,-1 1-1,0-1 1,0 0 0,0 0 0,0 0-1,-1 0 1,0 0 0,1 0 0,-2 0-1,1-1 1,0 1 0,-1-1 0,1 0-1,-1 1 1,0-1 0,-6 4 0,2-1-9,0-1 0,0-1 0,0 0 0,0 0 0,-1 0 0,0-1 1,-13 4-1,41-8 453,0 0 1,29 2-1,53 0-50,-64-6-414,0-2 0,0-1 1,-1-1-1,47-20 0,-68 24-5,121-45-1666,-17 1-1757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50.6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226 215 4057,'0'0'6355,"-2"-31"-6650,-6-95 4,8 122 283,0 0 0,0 0-1,-1 0 1,0 1 0,1-1 0,-1 0-1,0 1 1,-1-1 0,1 1 0,-1-1-1,1 1 1,-4-5 0,4 8 25,0-1 0,0 0 1,0 1-1,0-1 1,0 0-1,0 1 0,0 0 1,-1-1-1,1 1 1,0 0-1,0-1 0,0 1 1,-1 0-1,1 0 0,0 0 1,0 0-1,-1 0 1,1 0-1,-2 1 0,-6-1 217,6 1-202,0-1 1,0 1 0,0-1 0,0 1-1,0 0 1,0 0 0,0 0 0,0 0-1,1 1 1,-1-1 0,1 1 0,-1 0-1,1 0 1,-1 0 0,1 0 0,0 0-1,0 0 1,0 0 0,-3 5 0,-3 6 77,0 0 0,-11 26 0,12-24 22,-5 13-37,0 0 0,2 1 1,2 0-1,0 0 0,2 1 0,1 0 0,1 0 0,1 40 0,2-45-85,1-14-59,-1 0-1,1 1 1,1-1 0,4 20-1,-5-29-17,1 0 0,-1 0 1,1 0-1,0-1 0,0 1 0,-1 0 0,1 0 0,1 0 0,-1-1 1,0 1-1,0-1 0,1 1 0,-1-1 0,0 1 0,1-1 0,0 0 1,-1 1-1,1-1 0,0 0 0,0 0 0,-1 0 0,1-1 0,0 1 1,0 0-1,0-1 0,0 1 0,0-1 0,0 0 0,0 1 1,0-1-1,3 0 0,4 0-284,-7 0 261,0 0 0,0 1 0,1-1 0,-1 0 0,0 0 0,0 0 0,0-1 0,0 1 0,0-1 0,0 1 0,0-1 0,0 1 0,0-1 1,0 0-1,-1 0 0,1 0 0,0 0 0,0 0 0,-1 0 0,1-1 0,-1 1 0,1-1 0,-1 1 0,1-1 0,-1 1 0,2-3 1,13-24-1458,14-33 0,-14 20-557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28.7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0 177 7858,'0'0'4518,"19"40"-3647,65 134-347,-71-150-419,1-1 1,1 0-1,1-1 1,28 30-1,-20-25 16,-3-2-1,1-1 0,2-1 0,38 30 0,-51-45-107,0-1 0,0 0 0,1-1 0,0-1 0,0 1 0,0-2 0,1 0-1,0 0 1,-1-1 0,1-1 0,23 2 0,-16-3 10,0-1 0,0-1 1,0 0-1,0-1 0,0-2 1,-1 0-1,1 0 0,-1-2 0,0-1 1,23-11-1,189-100 6,-69 33 17,215-80 0,-75 73-110,-234 76 38,1 4 1,106-6 0,-158 18 24,191 0-8,-185 2 12,0 1-1,0 1 0,0 1 1,-1 1-1,0 1 1,39 17-1,-33-9 32,1 2 1,-2 1-1,0 1 1,-1 1-1,-2 2 1,0 0-1,38 46 1,-30-26 22,-2 1 0,-2 2 1,-2 1-1,21 50 1,-36-67-37,-7-20-19,-1 0 1,1 0-1,0 0 0,1-1 0,0 1 1,8 9-1,-12-17-24,1 0 1,-1 0-1,0-1 0,0 1 1,1 0-1,-1-1 0,0 1 1,1-1-1,-1 0 0,1 1 1,-1-1-1,0 0 0,1 0 1,-1 0-1,1 0 0,-1 0 1,1 0-1,-1 0 0,0-1 1,1 1-1,-1 0 1,1-1-1,-1 1 0,0-1 1,1 0-1,-1 1 0,0-1 1,0 0-1,0 0 0,1 0 1,-1 0-1,2-2 0,6-8-10,0-1 0,-1-1 0,11-21-1,0 2-76,22-38-375,3 1 1,84-99-1,-107 146 423,1 0-1,0 2 0,2 0 0,30-18 0,-38 27 60,1 2 1,1 0-1,0 1 1,0 1-1,1 0 0,0 2 1,28-6-1,-9 7 46,-1 0 1,1 3-1,-1 1 1,1 1-1,-1 3 0,1 0 1,50 15-1,-19-1 180,1-2 1,0-4 0,1-3-1,80 1 1,-143-10-211,49 0 188,103-12-1,-140 9-244,-1-1 0,0-2 0,0 1 0,-1-2 0,0-1 0,0 0 0,0-1 0,-1-1 0,18-13-1,-17 9-732,-1-1-1,0-1 0,-1-1 0,-1 0 0,-1 0 0,18-29 0,-3-17-4180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29.1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104 1 4649,'0'0'12125,"-9"18"-11821,8-17-300,-18 36 46,2 1-1,1 1 1,-14 56 0,26-74-92,1 1 0,0-1-1,2 0 1,1 1 0,2 23 0,-2-42 41,1 0 0,0 0-1,0 0 1,0-1 0,0 1 0,0 0 0,0 0 0,1 0 0,-1-1 0,1 1 0,0-1 0,0 1 0,0-1 0,0 0 0,0 1 0,4 1-1,-1 0-24,0 0 0,1-1-1,0 0 1,-1-1 0,1 1-1,0-1 1,11 2-1,-1-1-198,-1-1-1,1 0 1,0-1-1,-1-1 0,1-1 1,17-2-1,-22 1-267,-1 0 0,1-1-1,-1 0 1,1 0 0,-1-1-1,0-1 1,-1 0 0,1 0-1,-1-1 1,0 0 0,11-9-1,22-33-4332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29.4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166 1 2945,'141'74'5361,"-175"-50"-4457,-10 22 600,-5 19 537,1 13-121,4 12-1224,10 1-696,9 20-1280,6-25-1201,9-29-3304</inkml:trace>
  <inkml:trace contextRef="#ctx0" brushRef="#br0" timeOffset="1">866 633 15083,'0'0'5129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30.3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0 5673,'0'0'9184,"0"4"-8824,-2 24 101,-2-1 0,0 1 0,-2-1 0,-1 0 0,-16 39 0,13-39-8,1 0 0,1 1 1,2 0-1,1 0 1,-3 45-1,8-72-440,0-1-1,1 1 1,-1 0-1,1 0 1,-1 0 0,1-1-1,0 1 1,-1 0-1,1 0 1,0-1-1,-1 1 1,1-1 0,0 1-1,0-1 1,-1 1-1,1-1 1,0 1-1,0-1 1,0 0 0,0 1-1,0-1 1,0 0-1,0 0 1,-1 0-1,1 0 1,0 1 0,0-1-1,0-1 1,2 1-1,38 1 149,-29-2-116,21 0 52,1-2 0,-1-1-1,0-1 1,56-18 0,124-56-72,-126 44-289,-86 35 79,1-1-1,-1 1 1,1-1-1,0 1 1,-1-1 0,1 1-1,-1-1 1,0 0-1,1 0 1,-1 0-1,0 0 1,1 0-1,-1 0 1,0 0 0,0 0-1,0-1 1,0 1-1,0 0 1,0-1-1,0 1 1,0 0-1,-1-1 1,1 1 0,0-1-1,-1 1 1,1-3-1,-2 2-323,1 0 0,-1 0-1,0-1 1,1 1 0,-1 0 0,0 0-1,-1 0 1,1 1 0,0-1 0,0 0 0,-1 0-1,1 1 1,-1-1 0,0 0 0,1 1-1,-3-2 1,-21-18-5630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30.6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278 0 5737,'0'0'11459,"-112"296"-11419,49-124-40,14-20-2897,-4-13-5273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21.0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258 116 2216,'0'0'9825,"-12"-19"-8504,-37-58-167,34 58-346,13 24-91,2 0-441,-55 474 5954,0 9-4976,-9 201-839,58-594-971,6-137-1860,4-108-4049,9 29 2431,33-132 0,-6 68 324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21.6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1 210 4153,'0'0'5764,"45"-27"-4317,-45 27-1447,198-113 1248,-181 104-1041,1 0-1,0 2 0,1 0 1,0 1-1,0 1 1,0 0-1,1 2 1,32-2-1,-14 1 222,322-6 4096,-254 11-3528,533 55 757,-494-38-1693,23 4-89,805 71-663,-881-91 338,173 10-374,-201-6 627,-1 3-1,69 19 1,-120-25 91,0 0-1,-1 0 0,0 1 1,0 1-1,0 0 0,0 0 1,-1 1-1,11 8 0,-20-11 86,0-1 0,0 1 0,0 0 0,0 0 0,0-1 0,-1 1 0,1 0 0,-1 0 0,0 0 0,0 0 0,0 0 0,0 0 0,-1 0 0,0 4 0,0 5 34,-3 25 2,-1 0 0,-15 51 1,-3 21 337,-29 454 1130,45 4-1251,7-477-355,0-69-27,1-2 72,-1 1 0,-1-1 1,-4 21-1,4-36-73,1-1-1,-1 0 1,0 1-1,0-1 1,0 0-1,0 0 1,0 0-1,-1 0 0,1 0 1,-1 0-1,0 0 1,0 0-1,0 0 1,-1-1-1,1 1 1,0-1-1,-1 0 1,0 0-1,1 0 1,-1 0-1,0 0 1,0 0-1,-6 2 1,-3-2-467,0 1 0,0-2 0,0 0 0,0 0 0,0-1 0,-1-1 0,1 0 0,0 0 0,-16-5 0,11 1-760,1 0 1,0-1-1,-25-14 0,-51-27-4430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21.9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7410,'0'0'10215,"43"5"-8840,495 73 2438,-221-22-2298,367 55-138,13-61-3593,-697-51 2060,0 1 0,1 0 0,-1 0 0,1 0 0,-1 0 0,0 0 1,1-1-1,3-8-3742,-4-10 1274,0 14 936,0-34-7367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24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5177,'0'0'7882,"127"29"-6874,-79-29 48,-9 0-8,-5 0-231,-4 0-409,-1 0-232,0 4-176,39 4-424,-10 5-2025,1-9-3024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26.2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2189 42 2328,'0'0'1709,"-3"-7"-1665,-10-20-7,10 20 42,0 8 507,3-1-569,-1 0 1,1 0-1,0 0 0,0 0 1,-1 0-1,1 0 0,0 0 1,0 0-1,-1 0 0,1 0 0,0 0 1,0 1-1,-1-1 0,1 0 1,0 0-1,0 0 0,0 0 1,-1 0-1,1 1 0,0-1 1,0 0-1,0 0 0,0 0 1,0 1-1,-1-1 0,1 0 1,0 0-1,0 0 0,0 1 1,0-1-1,0 0 0,0 0 1,0 1-1,0-1 0,0 0 1,0 1-1,-2 17 411,0 0 1,2 0-1,1 23 0,1 6 107,-1 29 166,-4 1-1,-19 125 1,8-134-473,-39 166 855,39-185-536,-2 0 0,-38 77 1,34-88-255,-2-1 0,-1-1 0,-2 0 0,-1-2 0,-2-2 0,-1 0 0,-1-2 0,-2-1 0,-65 45 0,-245 177 1779,131-93-736,115-95-138,-174 85 0,158-91-652,39-18-131,-3-4 0,0-3 0,-2-3-1,-1-4 1,-149 28 0,218-53-463,8 0-458,15-4-1405,32-15-2918,64-37-1,-18 0-757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50.9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1152,'0'156'824,"14"-156"-79,6 0 23,4 0 64,5 8-392,5 0-208,-4 0-120,-6-3-96,-5-5-16,-4 0-872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27.6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 18 4697,'0'0'8052,"-7"-5"-7649,-11-7-276,18 12-118,0 0-1,-1 0 0,1-1 1,-1 1-1,1 0 0,0 0 0,-1 0 1,1 0-1,0 0 0,-1 0 1,1 0-1,-1 0 0,1 0 1,0 0-1,-1 0 0,1 1 1,0-1-1,-1 0 0,1 0 1,-1 0-1,1 0 0,0 1 1,0-1-1,-1 0 0,1 0 1,0 1-1,-1-1 0,-1 4 90,1-1-1,-1 1 0,1 0 0,0 0 0,0 0 0,1-1 0,-1 1 1,1 5-1,-5 22 578,-24 143 2894,-9 266-1,38-88-2065,2-317-1378,1 0 0,3-1-1,0 1 1,2-1-1,2 0 1,24 55 0,-5-27 90,2-1 1,59 82-1,-59-100-91,2-1-1,3-1 0,1-3 0,1 0 0,71 51 0,-56-52-50,1-2 0,2-2 0,1-3 0,79 29-1,-105-48-106,1-2 0,0-1 0,63 7 0,92-8-2578,-187-7 2612,137-4-6558,-14-16-3195,-122 19 9706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28.5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1222 0 2152,'0'0'7153,"-7"0"-5922,-20 0-102,25 1-1077,0-1 0,1 0-1,-1 1 1,1-1 0,-1 1-1,1 0 1,-1-1 0,1 1 0,-1 0-1,1 0 1,0 0 0,-1 0-1,1 0 1,0 0 0,0 0 0,0 1-1,0-1 1,0 0 0,0 1-1,0-1 1,0 0 0,1 1 0,-1-1-1,0 1 1,1 0 0,-1-1-1,1 1 1,0-1 0,0 1 0,-1 0-1,1-1 1,0 3 0,-2 7 120,-14 49 555,-13 108-1,8 67-212,10-90-360,4-74-130,-40 325 269,36-335-252,-3 0 0,-3-1 0,-2-1 0,-38 79 0,43-111-82,-2 0-1,-1 0 0,-1-2 0,-1 0 0,-1-1 1,-1-1-1,-33 28 0,16-21-161,-1-1-1,-2-3 1,0-1 0,-59 26-1,-218 79-5309,171-86 263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36.4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503 189 1984,'0'0'8209,"-26"0"-1354,22-1-6729,0-1 0,0 0-1,0 1 1,0-2 0,0 1 0,1 0 0,-1-1 0,1 0 0,-1 0 0,1 0 0,0 0 0,0 0 0,0-1 0,-2-4 0,-25-22 281,19 24-227,-1 1 0,1 1 0,-1 0 0,1 0 0,-1 1 0,0 1 0,0 0 0,0 0 0,-1 1 0,1 1 0,0 0 0,0 0-1,-1 2 1,-11 2 0,19-3-146,0 1 0,-1 0 0,1 0-1,1 1 1,-1 0 0,0-1 0,1 2-1,-1-1 1,1 0 0,0 1 0,0 0-1,0 0 1,1 0 0,-4 5 0,-6 10-6,-21 40 0,29-50-23,-8 16 189,1 1-1,2 0 0,0 0 0,2 1 0,1 0 0,1 0 0,1 1 0,2 0 0,0 48 1,2-65-75,0-1 1,1 1-1,1-1 1,0 1-1,0-1 1,1 0-1,1 1 1,-1-1 0,2 0-1,-1 0 1,1-1-1,1 1 1,5 8-1,-3-9-68,-1-1 0,1 0 0,0 0-1,1-1 1,0 0 0,0 0 0,1-1 0,-1 0-1,1 0 1,0-1 0,19 7 0,-12-6 14,0-1 0,0 0 0,1-2 0,0 0 0,0 0 0,28-1-1,-42-2-60,23 1 22,-1-1-1,1-1 1,-1-1 0,1-1 0,-1-2 0,46-14 0,104-63 11,-159 72-33,-1 0 1,0-1 0,0 0-1,-1-1 1,0-1-1,-1 0 1,0-1 0,-1 0-1,-1-1 1,-1-1-1,12-20 1,-12 17 6,-1-1 0,-1 0 0,-1-1 1,0 0-1,-2 0 0,0 0 0,-2-1 0,0 0 0,0-27 1,-3 46-11,1-9 4,-1-1-1,0 1 0,-1 0 0,0 0 0,-1-1 1,-1 1-1,0 0 0,0 0 0,-10-21 1,12 30 7,-8-14-16,-1 0 0,0 0 0,-20-23 0,26 36 73,0 0-1,0 0 1,0 0-1,-1 1 1,1-1-1,-1 1 1,0 0-1,0 0 1,0 1-1,0 0 1,-1 0-1,1 0 1,-1 0 0,1 1-1,-1 0 1,-8-1-1,-4 2 42,0 1 0,0 0 1,0 1-1,0 1 0,1 1 0,-1 0 0,1 2 0,0 0 1,-32 16-1,-44 17 284,-60 29 249,146-63-631,0 0-1,0 1 1,0-1-1,1 2 1,-1-1 0,2 1-1,-1-1 1,1 2-1,0-1 1,0 0-1,1 1 1,0 0-1,1 0 1,-1 0-1,1 1 1,-2 12-1,-3 14 97,2 0-1,-3 58 0,9 26 262,0-118-423,0 0-1,0 0 1,0 0-1,0 0 1,0 0-1,0 0 1,1-1-1,-1 1 0,1 0 1,-1 0-1,0 0 1,1 0-1,-1 0 1,1 0-1,0-1 1,-1 1-1,1 0 1,0 0-1,-1-1 1,1 1-1,0 0 1,0-1-1,0 1 1,0-1-1,-1 1 1,1-1-1,0 0 1,0 1-1,0-1 1,0 0-1,0 1 1,0-1-1,0 0 0,2 0 1,37-2-5601,-35 1 4551,24-6-8198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37.1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1 4673,'0'0'10233,"0"0"-10190,0 0 1,0 0 0,0 0-1,0 0 1,0 0-1,0 0 1,0 0-1,-1 0 1,1 0-1,0 0 1,0 0-1,0 0 1,0 0 0,0 0-1,0 0 1,-1 0-1,1 0 1,0 0-1,0 0 1,0 0-1,0 0 1,-1 1 479,1-1-480,-1 0 1,1 0-1,0 0 1,0 0-1,0 0 1,0 0-1,0 1 1,0-1 0,0 0-1,0 0 1,0 0-1,0 0 1,0 0-1,0 0 1,0 1-1,0-1 1,0 0 0,0 0-1,0 0 1,0 0-1,0 0 1,0 0-1,0 1 1,0-1-1,1 1 393,-1-1-392,14 6 1051,0-1 0,1-1 0,-1 0 0,1-1 0,19 2 0,0 0 243,173 29 2610,-108-22-3425,113 0 0,-12-12-696,-199-11-653,-1 9 617,0 0 0,0 0 0,0 0 1,-1 0-1,1-1 0,-1 1 0,1 0 0,-1 0 0,0 0 0,0 0 0,0 0 0,0 1 0,0-1 0,0 0 0,-1 0 0,1 1 0,-1-1 0,1 1 0,-1-1 0,0 1 0,1 0 0,-1-1 0,0 1 0,0 0 0,0 0 0,0 0 0,-2 0 0,-7-3-1563,0 1 0,0 0 0,-1 1 0,-12-1 0,15 2 60,-44-3-6538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37.3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 2697,'0'0'16047,"42"0"-13912,259 0 1079,-263 0-2720,42-1 252,148 18 0,-204-9-3250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38.9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97 3841,'0'0'8163,"7"-1"-6820,22-5 1446,47-18-1,-7 1 9,-33 12-2045,-14 4 12,0 1-1,1 1 1,0 0-1,43-1 1,-45 3-1621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39.3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66 6697,'0'0'6802,"161"12"-6026,-127-12 104,-5 0 40,-14 0-343,-6 0-369,1-4-136,-5 4-72,19-24-1089,5 3-1959,-4-8-3394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39.6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8114,'0'0'11054,"17"3"-9470,293 59 2922,-137-25-3934,-132-30-1221,0-1 0,78 1 1,-90-8-1203,1-1 0,-1-1 0,1-2 1,45-13-1,23-17-5313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39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3361,'0'0'10850,"194"4"-10914,-136-20-1112,-4 4-1321,19-1-783,-20 9 367,-9 4 272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40.2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1 144 1696,'0'0'9474,"248"4"-8986,-209-4-488,43-12-1240,-14-13-2369,5-3-2088</inkml:trace>
  <inkml:trace contextRef="#ctx0" brushRef="#br0" timeOffset="1">1173 99 5281,'0'0'3473</inkml:trace>
  <inkml:trace contextRef="#ctx0" brushRef="#br0" timeOffset="2">1771 5 808,'0'0'14419,"44"0"-15371,-10 0-3441,0-4-2616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51.3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9 5593,'0'0'6450,"209"213"-5370,-136-159-528,0-1-264,0-4 160,-5-8-360,-15 0-88,-14-4-192,-10 0-728,-14-12-472,-15-13-609</inkml:trace>
  <inkml:trace contextRef="#ctx0" brushRef="#br0" timeOffset="1">458 1 6641,'0'0'5650,"-180"246"-4418,83-98-1232,19-21-688,0-16-3881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41.0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594 232 2881,'0'0'9432,"-1"-20"-8509,-4-62 108,4 79-881,1 0 1,-1 0-1,1-1 0,-1 1 0,0 0 1,0 0-1,0 1 0,-1-1 0,1 0 0,-1 0 1,0 1-1,1-1 0,-1 1 0,0-1 1,0 1-1,-1 0 0,1-1 0,-1 1 1,1 1-1,-1-1 0,1 0 0,-1 1 1,-4-3-1,0 0 290,-2-1-59,-1 1-1,1 0 0,-1 1 1,0 0-1,0 0 1,0 1-1,-20-2 0,-75 2 267,60 3-448,36-1-124,0 0 0,0 1 0,0 1-1,0-1 1,1 1 0,-1 1 0,1 0 0,-1 0 0,1 0 0,0 1-1,0 0 1,-9 7 0,6-3 92,1 1 0,1-1 1,0 2-1,0-1 0,1 1 0,0 0 0,-12 21 0,7-5 126,1 0 0,0 2 0,2-1-1,2 1 1,0 1 0,-6 52 0,10-40 25,2 47 1,2-74-268,0-9-32,0 0 1,1-1-1,-1 1 0,1 0 1,0-1-1,1 0 1,-1 1-1,1-1 0,-1 1 1,1-1-1,1 0 0,-1 0 1,1 0-1,-1-1 1,5 5-1,-1-2 9,0 0-1,1 0 1,-1-1-1,1 0 1,0-1-1,1 0 1,14 7-1,0-3 13,1-1 0,1-1 1,-1-1-1,1 0 0,26 0 0,1-2 45,1-1 1,78-9 0,-107 3-80,0-2 0,-1-1 0,0-1 0,0 0 0,0-2 1,-1-1-1,-1 0 0,0-1 0,0-2 0,-2 0 0,1 0 0,-2-2 0,0 0 0,-1-2 0,16-21 0,-21 24-48,-1-2 0,-1 1-1,0-1 1,-1-1 0,-1 1 0,-1-1-1,0 0 1,3-23 0,-3-3-158,-1 0 1,-2-61 0,-3 94 122,0 1 1,-1 0-1,0 0 1,-1-1-1,-3-11 1,4 19 9,0 0-1,0 0 1,0 0 0,-1 0-1,1 1 1,-1-1 0,0 0-1,0 1 1,0-1 0,0 1-1,0 0 1,0-1 0,-1 1-1,1 0 1,-1 0 0,0 1-1,1-1 1,-1 0 0,0 1-1,-5-2 1,-6 0-896,1 2 0,0-1 0,-1 2 1,1 0-1,-1 0 0,-14 3 0,-30 7-7211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43.9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133 69 4849,'0'0'7220,"-19"-11"-5913,-57-36 120,38 36 7906,50 14-9276,0 1 1,-1 1-1,1 0 0,11 7 1,28 12 166,64 15 219,2-5 0,136 22 0,246 7-37,-169-54-305,-274-9-190,-56 0 58,1 0 0,-1 0 0,0-1 0,1 1 1,-1 0-1,0 0 0,1 0 0,-1 0 0,1 0 0,-1 0 1,0 1-1,1-1 0,-1 0 0,0 0 0,1 0 0,-1 0 1,1 0-1,-1 0 0,0 1 0,1-1 0,-1 0 1,0 0-1,0 0 0,1 1 0,-1-1 0,0 0 0,0 0 1,1 1-1,-1-1 0,0 0 0,0 1 0,1-1 0,-1 0 1,0 1-1,0-1 0,0 0 0,0 1 0,0-1 1,0 1-1,0-1 0,0 0 0,0 1 0,0-1 0,0 0 1,0 1-1,0-1 0,0 1 0,0-1 0,0 0 0,0 1 1,0-1-1,0 0 0,0 1 0,-1-1 0,1 0 1,0 1-1,0-1 0,0 0 0,-1 1 0,1-1 0,0 0 1,-1 1-1,-17 21-1831,17-21 1818,-7 6-1282,-1 1 0,0-1-1,-12 7 1,-44 23-6761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44.3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 8786,'0'0'10466,"11"-3"-9936,14-2-86,0 1 1,0 2 0,40 0 0,92 11 838,-72-2-710,1260 54 2695,-1158-53-2934,990 1 1039,-301-9 317,-817 3-1672,0 2-1,63 14 0,113 40-30,-227-59-898,-17-8-1749,-1 1 943,-26-23-7225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45.1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6217,'0'0'7371,"64"9"-5728,-4-1-1221,414 52 2697,78-12 770,631 77-2169,-1163-123-2214,44 10 297,-37 0-2144,-25-10 1675,1-1-1,-1 1 1,0-1 0,-1 1-1,1 0 1,0 0-1,0 0 1,2 4-1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46.2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161 57 1528,'0'0'8181,"-12"-10"-6806,-37-31-234,38 36-295,6 9-481,4 15-119,2-14-9,-7 367 5155,-26 188-1666,-13 294-2709,45-880-1559,3-103-3858,47-180-5369,-20 161 4075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46.7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28 6657,'0'0'5512,"42"-5"-3269,144-14-134,-152 17-1646,1 1 0,0 2 0,-1 1 0,1 1 1,-1 3-1,64 17 0,-31-6-128,176 37 262,220 56-413,-276-41-144,-186-68 106,0-1 0,-1 1 1,1 0-1,-1 0 0,1 0 0,-1 0 0,1 0 1,-1 0-1,1 0 0,-1 0 0,0 0 0,0 0 0,0 0 1,1 0-1,-1 0 0,0 0 0,0 1 0,-1-1 0,1 0 1,0 0-1,-1 2 0,1 5-668,0 1344 2760,0-1351-2273,0-1 0,0 1 0,0-1 0,0 1 0,0-1 0,0 1 0,0-1 0,0 1 0,0-1 0,0 1 0,0-1 0,-1 0-1,1 1 1,0-1 0,0 1 0,0-1 0,-1 1 0,1-1 0,0 0 0,-1 1 0,1-1 0,0 0 0,-1 1 0,1-1 0,0 0 0,-1 0 0,1 1 0,-1-1 0,1 0 0,0 0 0,-1 1 0,1-1 0,-1 0 0,1 0 0,-1 0 0,1 0 0,-1 0 0,0 0 0,0 0-103,-1 0 1,1 0 0,0-1-1,-1 1 1,1-1 0,0 1-1,0-1 1,-1 1 0,1-1-1,0 0 1,0 1 0,0-1-1,0 0 1,0 0 0,-1-1-1,-9-11-2367,0-1 1,-14-28-1,5 9-1227,-18-24-2508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47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7466,'0'0'8329,"345"0"-5680,-179 0-689,14 12-823,5 1-305,-6 3-384,-13-4-224,-25-3-192,-29 3-32,-25-4 0,-23 0-776,-26 5-1177,-13-1-2648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47.3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16 6577,'0'0'15589,"-3"-2"-14289,2 1-940,0 1-222,0 0 0,0-1-1,0 1 1,0 0 0,0-1 0,0 1-1,1-1 1,-1 0 0,0 1 0,0-1 0,1 1-1,-1-1 1,0 0 0,1 0 0,-1 1 0,1-1-1,-1 0 1,1 0 0,-1-1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47.6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3961,'68'33'1304,"-58"-25"-208,0 0-31,-1-4-153,21-4-368,-6 0-544,0 0-1408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48.0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0 5825,'0'0'13291,"-24"0"-13683</inkml:trace>
  <inkml:trace contextRef="#ctx0" brushRef="#br0" timeOffset="1">93 0 3929,'-92'53'9770,"92"-40"-8986,0 3-536,0 13-248,0 4-376,0 20-960,0-8-1617,0-8-2288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52.7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99 6241,'0'0'5738,"287"-16"-5490,-175-5-232,0-3-16,-5 3-272,-20 9-273,-19 8-375,-19 4-704,-30 0-152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48.3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 1 7554,'0'0'6441,"-20"217"-5073,16-147-319,-1 0-273,0 0-328,0-13-256,0-8-72,-5-20-120,5-8 0,1-13 0,-6-8-480,-5 0-1161,1-12-1111,4-25-1729,5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48.6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0 1872,'0'0'12259,"0"189"-11787,0-164-176,0-9-144,0 1-152,0-1-64,0 0-504,-20-12-968,5 1-2297,1-5-904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49.4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99 1 2497,'0'0'9234,"-3"10"-8024,-4 36 771,2 1-1,2-1 0,5 74 0,-2 42 292,-27 102-1169,22-219-1103,5-45 2,0 1 1,0 0-1,0-1 0,0 1 0,0-1 1,0 1-1,0 0 0,0-1 0,0 1 1,0-1-1,0 1 0,-1-1 0,1 1 0,0 0 1,0-1-1,-1 1 0,1-1 0,0 1 1,-1-1-1,1 1 0,0-1 0,-1 0 1,1 1-1,-1-1 0,1 1 0,-1-1 1,1 0-1,-1 1 0,1-1 0,-1 0 1,1 0-1,-1 1 0,0-1 0,1 0 0,-1 0 1,1 0-1,-1 0 0,1 0 0,-1 0 1,0 0-1,1 0 0,-1 0 0,1 0 1,-1 0-1,0 0 0,1 0 0,-1 0 1,1 0-1,-1-1 0,0 1 0,1 0 0,-1 0 1,1-1-1,-1 1 0,1-1 0,-1 1 1,1 0-1,0-1 0,-1 1 0,1-1 1,-1 1-1,1-1 0,0 1 0,-1-1 1,-3-7-212,1 1 0,-1-1 1,1 0-1,1 0 1,0 0-1,0 0 0,0 0 1,1 0-1,0-10 1,0-86-3478,3 57 1496,-2 12 448,2 0 0,1 1 0,11-49 1,-7 59 1318,0 0 0,1 1 0,13-25 0,-18 42 442,9-11 1250,-9 52 1801,-4 62 1,-1-33-1788,2-44-1357,-2 58-36,0-69-1582,1 0 0,-2 0-1,-4 14 1,-2-6-4532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53.6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214 0 7402,'0'0'8272,"15"3"-7608,-13-3-647,115 26 1088,-94-20-847,-1 1 0,-1 1 0,40 20 0,-51-22-145,0 0 0,-1 0 0,0 1 0,0 0 1,-1 0-1,0 1 0,14 17 0,-18-18-31,0-1 0,-1 1 1,1 0-1,-2 1 0,1-1 1,-1 0-1,0 1 0,0-1 1,-1 1-1,0 0 0,0 0 1,-1 9-1,0-8-37,0-1-1,0 0 1,-1 0-1,0 0 1,0-1-1,-1 1 1,0 0-1,0 0 1,-1-1-1,0 1 1,0-1 0,-1 0-1,0 0 1,-9 12-1,-16 19 3,9-14-10,1 1 1,2 1 0,-17 32 0,31-51-38,1 0 0,0 0 0,0 0 0,0 1 0,1-1 0,0 0 0,1 1 0,0-1 0,0 10 0,1 1 0,-1-15-1,0-1 1,0 1-1,1-1 1,-1 1 0,1 0-1,-1-1 1,1 1-1,0-1 1,0 0 0,0 1-1,1-1 1,-1 0 0,0 0-1,1 1 1,0-1-1,-1 0 1,4 2 0,0 0-4,0 0 1,-1-1 0,2 0-1,-1 0 1,0 0 0,1-1-1,7 3 1,9 1-34,1 0-1,-1-2 1,25 1 0,-41-4 21,162 4-1126,-116-6 590,-84 0 868,12 0-24,0 1 0,-22 2 0,37-1-221,0-1 0,0 1 1,0 0-1,1 1 1,-1-1-1,0 1 0,1 0 1,-1 0-1,1 0 1,-1 1-1,1 0 0,0 0 1,-7 6-1,3 1 54,0 0 0,1 1 0,1 0 1,-1 1-1,2-1 0,-1 1 0,2 0 0,-1 0 0,2 1 0,-3 12 0,-1 17 469,-4 72 0,6 167 1224,6-150-868,-23 196 1,16-298-926,0 0 1,-2 0-1,-2 0 0,0-1 0,-2 0 1,-1-1-1,-1 0 0,-1-2 0,-20 27 1,1-9-127,-2-1 0,-2-2 0,-83 69 0,108-98-192,-1-1 0,-1 0-1,0 0 1,-18 7 0,25-13-659,0-1 1,-1 0-1,1-1 0,-1 0 1,-16 2-1,6-4-6928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54.5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667 1 4697,'0'0'17201,"-5"5"-16782,-14 17-277,1 1 0,-27 44 0,1-1-65,34-52-156,-6 6 147,-20 39 0,33-53-225,0-1-1,0 1 1,1 0 0,0 0 0,0 0-1,0 1 1,1-1 0,0 0 0,0 1-1,1-1 1,-1 1 0,2 7-1,0-13 79,-1 1 0,1-1 0,0 0-1,-1 1 1,1-1 0,0 0-1,0 1 1,0-1 0,0 0-1,1 0 1,-1 0 0,0 0-1,0 0 1,0 0 0,1 0-1,-1-1 1,1 1 0,-1 0 0,0-1-1,1 1 1,-1-1 0,1 1-1,0-1 1,-1 0 0,1 0-1,2 1 1,5 1-305,66 14-1216,-59-13 1518,1 0 0,-1 0 0,0 2 0,0 0 0,-1 1 0,29 14 0,-42-18 138,-1-1 0,1 0 0,0 1 0,-1-1 0,1 1 0,-1 0 0,1-1 0,-1 1 0,0 0 0,0 0 1,0 0-1,0 0 0,0 0 0,0 0 0,0 0 0,-1 0 0,1 1 0,-1-1 0,1 0 0,-1 0 0,0 0 0,0 1 0,0-1 0,-1 2 0,1 1 90,-1-1 0,0 0 1,0 0-1,-1 0 0,1 1 0,-1-1 0,0-1 0,0 1 0,-1 0 0,1 0 0,-6 5 0,-14 14 114,-1-2 0,-1 0 0,-45 29 0,-89 45-575,149-89 278,-127 65-2387,118-63 1646,1-2 0,-1 0-1,-1 0 1,1-2 0,-34 4-1,-21-6-2999,20-2 44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54.8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5417,'0'0'10434,"165"172"-10538,-121-168-1752,54-4-1217,-6-24-1064,-5-5 689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55.1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794 1 400,'0'0'12140,"-18"19"-10701,2-2-1213,-115 107 618,102-100-779,14-13-89,0 1 1,0 0-1,2 1 1,-1 1-1,2 0 1,0 1-1,-11 18 1,22-32-22,0 1 0,0 0 0,0 0 0,0 0 0,0 0 0,1 0 1,-1 0-1,1 0 0,-1 0 0,1 0 0,0 0 0,0 0 0,0 1 0,0-1 0,0 0 1,0 0-1,1 0 0,-1 0 0,1 0 0,-1 0 0,1 0 0,0 0 0,0 0 0,0 0 0,0-1 1,0 1-1,0 0 0,0 0 0,1-1 0,1 3 0,4 1-40,0 0 0,1 0-1,-1-1 1,1 0 0,0 0 0,8 2-1,10 5 72,-16-6 8,0 1 1,0-1-1,0 2 1,-1-1 0,1 1-1,-2 1 1,16 15-1,-20-18 52,-1 1 0,1-1 0,-1 1 0,0-1 1,0 1-1,-1 0 0,0 0 0,0 0 0,-1 0 0,1 1 0,-1-1 0,0 0 0,-1 1 0,0-1 0,-1 12 0,0-13-13,0 0 0,-1-1 0,0 1 0,0 0 0,0 0 0,-1-1-1,1 1 1,-1-1 0,0 0 0,0 0 0,-1 0 0,1 0 0,-1 0 0,0-1 0,0 0-1,0 1 1,0-2 0,-1 1 0,-6 3 0,-14 8-28,-2-1-1,-30 10 1,57-23-6,-38 12-437,-1-1-1,0-2 1,0-2 0,-1-1-1,0-3 1,-53 0-1,81-3 111,0-1-1,-1 0 1,1 0-1,0-1 1,0-1-1,0 0 1,-18-7-1,25 8 183,1-1 1,-1 1-1,0-1 0,1 0 0,-1 0 0,1-1 0,0 1 0,0-1 1,1 0-1,-1 0 0,1 0 0,0-1 0,0 1 0,0-1 0,0 0 1,1 1-1,0-1 0,0 0 0,-2-8 0,2 5 87,1 1 0,1-1 1,-1 1-1,1-1 0,0 1 0,1-9 0,0 15 85,-1 0 0,1 0 1,0 0-1,-1 0 0,1 0 0,0 0 0,-1 0 0,1 0 0,0 1 1,0-1-1,0 0 0,0 0 0,0 1 0,0-1 0,0 1 0,0-1 1,0 1-1,0-1 0,0 1 0,0-1 0,1 1 0,-1 0 1,0 0-1,0-1 0,0 1 0,0 0 0,1 0 0,-1 0 0,0 1 1,0-1-1,0 0 0,0 0 0,1 1 0,0 0 0,6-1 197,54 0 1095,0 2 1,66 11-1,-117-10-1541,0-1 1,0 0-1,1-1 0,-1 0 0,1-1 0,0 0 0,-1-1 1,1 0-1,-1-1 0,0 0 0,1-1 0,12-5 1,24-24-3603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55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 0 4049,'0'0'11662,"46"9"-11386,139 29-1016,-176-36 495,0 0-1,0 0 0,-1 1 1,16 7-1,-24-9 170,1-1 0,0 1 0,-1-1 0,1 0 0,-1 1 0,1 0 0,-1-1 0,1 1 0,-1-1 0,0 1 0,1 0 0,-1-1 0,0 1 0,1 0 0,-1-1 0,0 1 0,0 0 0,1-1 0,-1 1 0,0 0 0,0 0 0,0-1 0,0 1 0,0 0 0,0-1 0,0 1 0,-1 1 0,1 3-587,0-2 434,0 0-1,-1-1 1,1 1 0,-1-1 0,0 1 0,0-1-1,0 1 1,0-1 0,0 0 0,0 0 0,-1 1 0,1-1-1,-1 0 1,1 0 0,-1 0 0,0 0 0,0-1 0,0 1-1,-3 2 1,-6 3-198,1-1 1,-22 10-1,17-9 181,-148 64 52,1 0 4139,160-69-3783,0-1 0,0 0 0,0 0 1,0 1-1,1-1 0,-1 1 0,0 0 1,1-1-1,-1 1 0,1 0 0,-2 2 1,3-4-137,0 1 0,-1 0 0,1-1 0,0 1 0,0-1 1,0 1-1,0 0 0,0-1 0,-1 1 0,1 0 0,0-1 0,1 1 1,-1-1-1,0 1 0,0 0 0,0-1 0,0 1 0,0-1 1,1 1-1,-1 0 0,0-1 0,0 1 0,1-1 0,-1 1 0,0-1 1,1 1-1,-1-1 0,1 1 0,-1-1 0,1 0 0,-1 1 1,1-1-1,-1 1 0,1-1 0,-1 0 0,1 0 0,-1 1 1,1-1-1,0 0 0,-1 0 0,1 0 0,-1 0 0,1 1 0,0-1 1,-1 0-1,1 0 0,-1 0 0,2 0 0,19 3 1,1-1 0,0-1 0,25-2 0,-8 0-309,-25 1-273,0-1 0,0-1 0,-1 0 0,1-1 0,0 0 0,-1-1-1,0-1 1,0 0 0,0-1 0,0 0 0,20-14 0,4-9-4083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55.7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0 0 6361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56.0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217 50 6361,'181'-48'1870,"-179"47"-1806,-1 1 0,1 0 0,-1 0 0,1 0 0,0 0 0,-1 0 0,1 0 0,-1 0 0,1 0 0,-1 1 1,1-1-1,-1 1 0,2 0 0,-2-1-25,-1 1-1,1-1 1,-1 0 0,1 1 0,-1-1 0,1 1 0,-1-1 0,0 1 0,1-1-1,-1 1 1,0 0 0,1-1 0,-1 1 0,0-1 0,0 1 0,1 0 0,-1-1-1,0 1 1,0-1 0,0 1 0,0 1 0,0 2 154,-1 0 1,0 0-1,1 1 1,-2-1-1,1 0 0,0 0 1,-3 4-1,-1 6 457,-8 43 53,3 0 0,2 0 0,-1 94 1,10-144-722,0 0 1,0 0-1,1 0 0,0 0 1,0-1-1,1 1 1,-1-1-1,2 1 1,4 8-1,-3-8 21,-1 0-1,-1 0 0,0 1 0,0-1 0,0 1 0,3 16 1,-5-17-61,0 0 0,-1 1 0,0-1 0,0 1 1,0-1-1,-3 12 0,2-16 5,0 0 0,-1 0 0,1 0 0,-1 0 0,1-1 0,-1 1-1,0-1 1,0 1 0,0-1 0,0 0 0,0 1 0,-1-1 0,1 0 0,-1-1 0,1 1-1,-1 0 1,-4 1 0,-50 25 16,-2-4-1,-1-1 0,0-4 1,-89 18-1,149-37 57,1 0 1,-1 0-1,0 0 0,0 0 1,1 0-1,-1 0 0,0 0 1,0 0-1,1 1 0,-1-1 0,0 0 1,0 0-1,0 0 0,0 0 1,1 1-1,-1-1 0,0 0 1,0 0-1,0 0 0,0 0 1,1 1-1,-1-1 0,0 0 0,0 0 1,0 1-1,0-1 0,0 0 1,0 0-1,0 1 0,0-1 1,0 0-1,0 0 0,0 1 0,0-1 1,0 0-1,0 0 0,0 1 1,0-1-1,0 0 0,0 0 1,0 0-1,0 1 0,0-1 0,0 0 1,-1 0-1,1 1 0,0-1 1,0 0-1,0 0 0,0 0 1,0 0-1,-1 1 0,1-1 0,0 0 1,0 0-1,0 0 0,-1 0 1,1 0-1,0 1 0,0-1 1,-1 0-1,1 0 0,0 0 1,-1 0-1,22 11 188,72 25 966,113 29 0,-175-57-1244,0-2 0,1-1 0,-1-1 0,46-1 0,-61-3-536,0-2 1,0 1 0,0-2-1,0 0 1,0-1-1,0 0 1,-1-2-1,0 0 1,0 0 0,17-11-1,39-34-5218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53.0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84 0 4353,'0'0'7858,"-83"243"-6386,83-153-632,0 8-56,0 1-280,10-9-248,14-12-24,5-12-143,5-17-89,5-12-377,5-20-703,9-17-656,40-25-985,-11-33-1512,-4-7-2008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56.3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 0 3689,'0'0'13032,"21"11"-12983,3 1-35,37 26-1,-59-36-8,0 0 0,0 0-1,0 0 1,0 0 0,-1 0 0,1 0 0,-1 1 0,1-1-1,-1 1 1,0-1 0,0 1 0,0-1 0,0 1 0,0 0-1,0-1 1,-1 1 0,0 0 0,1 0 0,-1-1 0,0 1-1,0 0 1,0 0 0,-1 0 0,1-1 0,-2 6 0,0 2 12,0-2-3,0 1 1,-1-1 0,0 1-1,-1-1 1,0 0-1,0 0 1,-1-1 0,0 1-1,0-1 1,-1 0 0,0 0-1,-8 7 1,3-2 59,0 1 0,-13 20 0,21-28-71,1 0-1,-1 0 0,1 1 0,-1-1 1,2 1-1,-1 0 0,1 0 0,-1 0 1,2-1-1,-1 12 0,0-16-42,1 1 0,0 0 0,0 0 0,0 0 0,0-1 0,0 1 0,0 0 0,1 0 0,-1 0 0,1-1 0,-1 1 0,1 0 0,0-1 0,-1 1 0,1 0 0,0-1 0,0 1 0,0-1 0,0 1 0,0-1 0,1 0 0,-1 1 0,0-1 0,1 0 0,-1 0 0,1 0 0,-1 0 0,1 0 0,-1 0 0,1 0 0,0-1 0,2 1 0,40 18-1083,-26-13 783,-1 1 0,0 1 0,-1 1 0,17 11 1,-28-17 327,-1 0 1,0 1-1,0-1 1,-1 1-1,1 0 1,-1 0 0,0 0-1,0 1 1,0-1-1,0 1 1,-1 0-1,0 0 1,0 0 0,0 0-1,-1 0 1,0 0-1,1 0 1,-1 11-1,0-9 82,0 0 0,0 0 0,-1 0 0,0 1 0,-1-1 0,0 0 0,0 0-1,0 0 1,-1 0 0,0 0 0,0 0 0,-1-1 0,0 1 0,0-1 0,0 1 0,-1-1-1,0 0 1,0 0 0,-8 8 0,-11 12-296,-1-1-1,-1-2 1,-1 0 0,-1-1-1,-1-2 1,-35 21 0,26-29-4115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56.6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7538,'0'0'8577,"117"148"-8577,-103-120-1224,-14 13-1008,0-8-2217,-5-8-3145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56.9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1 5193,'0'0'8293,"42"1"-8004,134 3-229,-158-3-50,1 0-1,0 2 1,-1 0 0,21 6-1,-32-7-6,0 1 1,-1 0-1,1 1 0,-1 0 0,0 0 0,0 0 0,0 0 0,-1 1 0,6 6 0,-8-8 35,-1 0 0,1 0 1,0 1-1,-1-1 1,0 1-1,1 0 0,-1-1 1,-1 1-1,1 0 1,-1 0-1,1 1 0,-1-1 1,0 0-1,-1 0 1,1 0-1,-1 1 0,0-1 1,0 0-1,0 1 1,0-1-1,-1 0 0,0 0 1,0 1-1,0-1 0,-2 5 1,-2 2 43,1-1-1,-1 0 1,-1 0 0,0-1-1,0 1 1,-1-1 0,0-1 0,-13 13-1,-22 18-615,-71 52 0,97-80-315,-1 0 0,0-1-1,0-1 1,-1-1 0,0 0 0,-1-1 0,0-1-1,-22 4 1,-5-8-3438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57.2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6001,'0'0'9626,"257"243"-10026,-257-210-1440,0-5-2217,-5-15-224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57.5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 0 2497,'0'0'9141,"18"37"-8011,62 117-591,-65-124-470,0 1-1,-2 0 1,10 35 0,-20-53-75,-1 0 0,0 1 0,-1-1 0,0 1 1,-1-1-1,0 1 0,-1 0 0,-4 13 1,4-21-14,-1 1 1,-1-1 0,1 0-1,-1 0 1,0 0-1,-1 0 1,1-1 0,-1 1-1,0-1 1,0 0 0,-1 0-1,0-1 1,0 1 0,0-1-1,-11 7 1,-8 4-220,0-1 0,-35 14 0,58-27 221,-19 8-480,0-2 0,-1 0 0,0-2-1,0 0 1,0-1 0,-1-1-1,-39 0 1,59-3 463,1 0 1,-1 0-1,0 0 0,0 0 1,1 0-1,-1 0 0,0-1 0,0 1 1,1 0-1,-1-1 0,0 1 1,1-1-1,-1 0 0,0 0 1,1 0-1,-3-1 0,3 0 78,0 1 1,1-1-1,-1 0 0,0 1 0,1-1 1,-1 0-1,1 0 0,0 1 0,-1-1 1,1 0-1,0 0 0,0 0 1,1-3-1,0 4 13,-1 1 1,1-1-1,0 0 1,0 1-1,0-1 1,0 0-1,0 1 1,1 0-1,-1-1 1,0 1-1,0 0 1,0-1-1,0 1 1,0 0 0,1 0-1,-1 0 1,0 0-1,0 0 1,0 0-1,0 0 1,0 1-1,2-1 1,3 1 190,41-1 413,-1 3-1,1 2 1,-1 1 0,58 17-1,-53-9-476,184 45 401,-198-52-818,1-1 1,1-2 0,-1-2-1,44-3 1,-66 0-426,0-1 0,0-1-1,29-9 1,-26 5-773,0-2 0,19-12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57.8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 0 5073,'0'0'4793,"0"41"-3634,-1 136-403,-1-150-796,0 1 1,-1-1-1,-2 1 0,-1-1 1,-14 39-1,11-41-1380,2 1 1,-5 32-1,14-63 1238,0 1 0,1 1 0,-1-1 0,1 0 0,0 1 0,0-1 0,0 1 0,1 0 0,-1 0 0,1 0 0,0 0 0,4-1 0,59-37 1995,-16 22-546,-34 13-984,-1 0 0,27-15 1,-39 19-405,-1 0 1,1 0-1,-1 0 0,0-1 1,0 0-1,0 1 1,0-1-1,-1 0 0,1-1 1,-1 1-1,1 0 0,-1-1 1,0 1-1,-1-1 1,1 0-1,1-6 0,-1-8-2971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58.2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 0 5657,'0'0'6530,"-34"218"-6242,82-198-288,6-11-32,14-9-857,34-21-863,-19-24-1241,-6-8-623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58.4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229 66 1192,'0'0'5831,"-17"14"-5680,1 0-160,-6 6-160,0-1 0,-2-1 0,-39 23 0,31-30-803,31-11 944,1 0 1,-1 0-1,0 0 1,0 0-1,0 0 0,1 0 1,-1 0-1,0 0 1,0 0-1,1-1 0,-1 1 1,0 0-1,0 0 1,1-1-1,-1 1 0,0 0 1,1-1-1,-1 1 1,0-1-1,1 1 0,-1-1 1,1 1-1,-1-1 1,0 1-1,1-1 0,-1 1 1,1-1-1,0 0 1,-1 1-1,1-1 0,0 0 1,-1 0-1,1 1 1,0-1-1,0 0 0,-1 0 1,1 1-1,0-1 1,0-1-1,-2-36-58,4-70 0,-2 106 92,0 1 0,0-1 0,0 1 1,0-1-1,0 1 0,0-1 0,0 1 0,1 0 1,-1-1-1,1 1 0,-1-1 0,1 1 0,-1 0 1,1-1-1,0 1 0,-1 0 0,1 0 0,0-1 1,0 1-1,0 0 0,0 0 0,0 0 0,0 0 1,1 0-1,-1 0 0,0 1 0,0-1 0,1 0 1,-1 1-1,0-1 0,1 1 0,-1-1 0,3 0 1,-4 2 21,1-1 1,0 1 0,-1 0-1,1-1 1,-1 1 0,1 0-1,-1-1 1,0 1-1,1 0 1,-1-1 0,1 1-1,-1 0 1,0 0 0,0 0-1,1-1 1,-1 1 0,0 0-1,0 0 1,0 0 0,0-1-1,0 1 1,0 0 0,0 0-1,0 0 1,-1 0-1,1-1 1,0 2 0,-1 4 180,1 13 222,1 4 215,-1 1 1,-2 0 0,-8 43-1,6-50-370,-4 11 313,1 1 1,2-1 0,-3 53-1,8-79-590,0 0 0,0 1 0,1-1 0,-1-1 0,1 1 0,0 0 0,-1 0 0,1 0 0,0 0 0,0 0 0,0-1 0,1 1 0,-1 0 0,0-1 0,0 1 0,1-1 0,-1 1 0,1-1 0,0 0 0,-1 0 0,1 1 0,0-1 0,0 0 0,-1-1 0,1 1 0,0 0 0,0 0-1,0-1 1,0 1 0,0-1 0,0 0 0,2 0 0,12 2-212,-1 0 0,0-1-1,22-2 1,-16 0-115,35 0-425,-55 1 716,-1 0 0,1 0 0,-1 0 0,0 0 0,1 0 0,-1 0 0,0 0 0,1 0 0,-1 0 0,0 0 0,0-1 0,1 1 0,-1 0 0,0 0 0,1 0 0,-1 0 0,0-1 0,0 1 0,1 0 0,-1 0 0,0-1 0,0 1 0,1 0 0,-1 0 0,0-1 0,0 1 0,0 0 0,0-1 0,0 1 0,1 0 0,-1-1 0,0 1 0,0 0 0,0-1 0,0 1 0,0 0 0,0-1 0,0 1 0,0 0 0,0-1 0,0 0 0,0 0-341,0-8-2035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58.7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95 4361,'0'0'7085,"43"-6"-7058,135-19-64,-144 21-14,5 0-135,-38 4 145,1 0-1,-1 0 1,0 0-1,1 0 1,-1 0-1,1 0 1,-1 1-1,0-1 1,1 1-1,-1-1 1,0 1-1,0-1 1,2 2-1,-2 0 10,0 0-1,0 0 0,1 0 1,-2 1-1,1-1 0,0 0 0,0 1 1,-1-1-1,1 1 0,-1-1 1,0 0-1,0 1 0,0-1 1,0 1-1,0-1 0,0 1 1,-1 2-1,0 6-27,-1 8-19,0 1 0,-1-1 0,-2 0 0,0 0 0,0-1 0,-17 34 1,14-34 47,1 0 1,0 0 0,2 1 0,0 0-1,1 0 1,-3 37 0,7-29 102,-1-27-69,1 0 0,0 0 0,0 1 0,0-1 0,0 0 1,0 0-1,0 1 0,0-1 0,0 0 0,0 0 0,0 1 0,0-1 0,0 0 0,0 0 1,0 1-1,0-1 0,1 0 0,-1 0 0,0 0 0,0 1 0,0-1 0,0 0 0,0 0 0,0 0 1,1 1-1,-1-1 0,0 0 0,0 0 0,0 0 0,1 0 0,-1 1 0,0-1 0,0 0 0,0 0 1,1 0-1,-1 0 0,0 0 0,0 0 0,1 0 0,-1 0 0,0 0 0,0 0 0,1 0 0,-1 0 1,0 0-1,0 0 0,1 0 0,-1 0 0,5 0 22,-1 0 0,1 0 0,-1-1 0,1 0 0,-1 0 0,1 0 0,-1 0 0,1-1 0,-1 1 0,0-1 0,0 0 0,0-1 0,0 1 0,0-1 0,0 0 0,-1 0 0,5-4 0,11-12-20,-2 0 0,17-24 0,-28 36-21,171-243-3608,-98 138-1567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59.1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1 222 1336,'0'0'14862,"53"0"-14644,176 0-248,-140-2-135,-2 3-216,-77 0 320,0 1 0,0 1-1,1-1 1,-1 2 0,14 5 0,-21-7 58,1 0 0,0 0 0,-1 0 0,1 0 0,-1 0 0,0 1 0,0-1 0,1 1 0,-2 0 0,1 0 1,0 0-1,-1 0 0,1 1 0,-1-1 0,0 1 0,2 3 0,-2 0 100,0-1 0,-1 0 0,0 1 0,0 0 0,0-1 0,-1 1 0,1-1 0,-2 1 0,0 9 0,-1-7 46,0 0 1,0 0-1,-1 0 0,0 0 1,-1-1-1,0 1 0,0-1 1,-1 0-1,-7 11 0,-10 9 33,-29 29 0,25-28-217,20-23 8,-10 12-637,-28 26 1,39-40 284,0 0 0,1-1 0,-1 0 1,0 1-1,-1-2 0,1 1 0,0 0 0,-1-1 1,1 0-1,-1-1 0,0 1 0,-6 0 1,9-2 190,0-1 0,0 1 0,0-1 0,0 1 0,0-1 0,1 0 0,-1 0 0,0 0 0,0-1 0,1 1 0,-1-1 0,0 1 0,1-1 1,0 0-1,-1 0 0,1 0 0,0 0 0,0 0 0,0-1 0,0 1 0,1-1 0,-1 1 0,-2-6 0,-4-8-590,0 0 1,-9-32-1,15 41 531,-23-77-1282</inkml:trace>
  <inkml:trace contextRef="#ctx0" brushRef="#br0" timeOffset="1">1 222 2705,'253'-222'4593,"-253"234"-3865,0 38 1144,0 15 281,0 13-417,-20 17-536,6 3-712,-6 1-488,6-5-432,4-12-1744,-9-36-1785,9-26 408,-5-20-624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53.3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336 0 4857,'0'0'7687,"-37"19"-7326,-120 65 30,149-79-357,0 0-1,0 1 1,1 0 0,0 0-1,0 0 1,0 1-1,1 0 1,0 0 0,0 1-1,1 0 1,0 0-1,0 0 1,1 1 0,-6 15-1,3-8 7,-1 4-15,2 1 1,0 0-1,1 0 0,1 0 0,1 1 0,1-1 1,1 1-1,1 25 0,1-39-107,0 1 1,1 0-1,-1-1 0,2 1 0,-1-1 1,1 0-1,0 0 0,1 0 0,0 0 1,0 0-1,1-1 0,0 0 1,0 0-1,1 0 0,0-1 0,0 1 1,0-2-1,1 1 0,0-1 0,0 0 1,1 0-1,-1 0 0,12 4 1,-4-2-190,1-1 0,0 0 0,0-1 0,0-1 0,0 0 0,1-2 0,-1 0 0,1 0 0,0-2 0,0 0 0,23-3 0,-33 2-102,-1 0 0,1-1 0,-1 0 0,0 0-1,0 0 1,0-1 0,9-4 0,-7 1-518,0 0 0,-1-1 0,12-12-1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59.4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360 1 5289,'0'0'8305,"-7"44"-7740,-27 144-317,26-144-203,-3 0-1,-20 53 1,18-68-106,-2 1-1,-31 47 0,31-56-74,0-1-1,-1-1 1,-1-1-1,0 0 0,-2-1 1,0-1-1,0-1 0,-36 21 1,52-34 421,167 4 1937,-141-4-2003,0 2 1,-1 1-1,1 1 0,-1 1 1,21 9-1,67 36 603,48 19-486,-126-59-2111,48 10 0,-26-12-4469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6:59.7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11610,'0'0'5522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7:26.2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10 189 4041,'-3'3'13412,"2"-3"-13353,1 0 0,0 0 0,-1 0 0,1 0 0,0 0 0,0 0 0,-1 0 0,1 0 0,0 1 0,0-1 0,-1 0 0,1 0 0,0 0 0,0 1 0,-1-1 0,1 0 0,0 0 0,0 0 0,0 1 0,0-1 0,-1 0 0,1 0 0,0 1 0,0-1 0,0 0 0,0 1 0,0-1 0,0 0 0,0 0 0,0 1 0,0-1 0,0 0 0,0 1 0,0-1 0,12 4 1022,36-4-263,-23-1-194,83-1 1140,186-25 0,363-88-807,-656 115-1022,-1 0 1,1 0-1,0 0 1,0 0-1,0 0 0,-1 0 1,1 0-1,0-1 1,0 1-1,-1 0 1,1-1-1,0 1 1,0 0-1,-1-1 1,1 1-1,0-1 1,-1 1-1,1-1 1,0 1-1,0-1 0,-11-7-2242,-28-2-1829,36 9 4008,-62-12-7458,-15-6-162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7:26.6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7426,'0'0'5130,"0"40"-2675,0 42-1212,2 315 3218,11 475-1424,-13-721-2931,0-105-4569,10-271-6230,4 89 4792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7:27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3241,'0'0'10927,"54"0"-8654,180 0-637,277 32 43,-344-15-1617,-126-14-52,237 31 42,-273-33 20,26 8-234,-30-9 207,0 0-1,0 0 0,0 1 0,0-1 0,-1 1 0,1-1 1,0 1-1,0-1 0,0 1 0,-1-1 0,1 1 1,0 0-1,-1 0 0,1-1 0,0 1 0,-1 0 0,1 0 1,-1 0-1,1-1 0,-1 1 0,1 0 0,-1 0 1,0 0-1,0 0 0,1 1 0,-3-1 148,0 0 1,0 0-1,0 0 0,0-1 0,1 1 1,-1-1-1,0 1 0,0-1 0,-1 0 1,1 0-1,-3 0 0,3 0-17,1 0-109,0 0 0,0 0 0,0 0-1,-1 0 1,1 0 0,0 1 0,0-1 0,0 0 0,-1 1 0,1-1 0,0 1-1,0-1 1,0 1 0,0 0 0,0-1 0,0 1 0,-2 1 0,0 24 380,3-20-550,10 119 566,0-29 93,2 452 1824,-8-126-1318,34-6-1287,-36-400-357,0 0 1,2 0 0,-1 0 0,2-1-1,0 0 1,11 21 0,-16-35 464,0-1-1,0 0 1,0 0 0,0 1-1,0-1 1,0 0 0,0 1-1,0-1 1,0 0 0,16-65-20418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7:28.0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54 7130,'0'0'10234,"-10"4"-6640,180-4 278,112 0-3569,-283-14-4426,-11-6-2040,-18-4-1266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7:28.5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527 21 3113,'0'0'11210,"-41"-7"-10755,3 1-369,0 2 0,-61 1 1,95 3-74,-1 0 0,1 1 1,0 0-1,-1 0 0,1 0 1,0 1-1,0-1 0,0 1 1,0 0-1,0 0 0,0 0 1,0 1-1,1-1 0,-1 1 1,1 0-1,-1 0 0,1 0 1,0 0-1,0 1 0,1-1 1,-5 7-1,-23 38 445,1 0-1,3 2 1,1 0 0,3 2-1,3 1 1,1 0 0,3 2-1,2-1 1,3 2 0,-5 92-1,14-117-263,-1-2 47,2 0 1,4 30-1,-3-51-195,1 0-1,0 0 0,0 0 1,0 0-1,1-1 1,0 1-1,1-1 1,-1 1-1,1-1 0,1 0 1,8 10-1,-4-8 15,1 0-1,0-1 0,0 0 0,1-1 0,0 0 1,0 0-1,1-1 0,0-1 0,0 0 1,0 0-1,1-1 0,-1-1 0,1 0 0,16 1 1,-12-2-14,1-1 0,0-1-1,0 0 1,0-1 0,-1-1 0,1 0 0,0-2 0,-1 0 0,0-1 0,17-7 0,-9 0-32,-1-2 0,-1 0 1,0-1-1,-1-2 0,0 0 0,-2-1 1,0-1-1,20-25 0,-19 19-16,-2-1 0,0-1 0,-1 0 0,-2-2 0,-1 0 1,18-50-1,-26 51-174,0-1 0,-3 1 1,0-1-1,-2 0 0,-1 0 1,-4-51-1,3 74 55,-1 0 0,0 0 0,0 0 1,-1 0-1,0 0 0,0 0 0,0 0 0,0 0 0,-1 1 0,0-1 1,0 1-1,-1 0 0,1 0 0,-1 0 0,0 0 0,-1 1 0,1 0 1,-1 0-1,0 0 0,0 0 0,0 1 0,0-1 0,-1 1 0,1 1 1,-1-1-1,0 1 0,-7-2 0,0 1-391,1 0 1,-1 1-1,0 0 0,-1 1 1,1 1-1,0 0 0,0 0 1,0 2-1,0-1 1,0 2-1,0 0 0,-13 5 1,6 0-1861,-33 20 1,52-28 2301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7:29.5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413 13 2264,'0'0'8294,"-17"-4"-7422,7 2-784,6 1-60,0 0-1,0 0 0,0 0 0,0 0 0,0 0 0,0 1 0,0 0 0,0 0 1,0 0-1,0 0 0,0 1 0,0 0 0,0-1 0,0 1 0,0 1 1,1-1-1,-1 0 0,0 1 0,1 0 0,-1 0 0,1 0 0,-1 1 0,1-1 1,0 1-1,0-1 0,0 1 0,0 0 0,1 0 0,-1 0 0,1 1 1,-3 4-1,-35 61 710,3 2 0,2 1-1,5 2 1,2 1 0,4 1 0,3 1 0,3 1 0,4 1 0,3 0 0,4 1 0,3 91 0,4-160-691,1 1 0,0-1 0,0 0-1,1 0 1,1 0 0,0 0 0,8 20 0,-8-26-36,-1-1 0,1 1 0,1 0 0,-1-1 0,1 1 0,-1-1 0,1 0 0,0-1 0,1 1 0,-1 0 0,1-1 0,-1 0 0,1 0 0,0-1 0,0 1 0,1-1 0,7 2 0,-2-1-4,0 0 1,0-1-1,1-1 0,-1 0 1,0 0-1,1-1 1,-1-1-1,1 0 1,-1 0-1,1-1 1,-1 0-1,0-1 1,0-1-1,0 0 0,-1 0 1,1-1-1,-1 0 1,0-1-1,10-7 1,6-6-15,-1-2 1,-1-1 0,0-1 0,-2-1-1,26-36 1,-21 24-197,-2-1 1,41-78-1,-55 92 106,-2 0 0,0-1-1,-2 0 1,0 0 0,-2-1-1,4-44 1,-8 56 69,1-8-10,-2 1 0,-2-36-1,1 50 39,0 0 0,0 1 0,-1 0-1,1-1 1,-1 1 0,0 0 0,-1 0-1,1 0 1,-1 0 0,0 0 0,0 0-1,-1 1 1,1 0 0,-7-6 0,2 3-2,0 2 0,0-1 0,0 1 0,-1 0-1,1 1 1,-1 0 0,0 1 0,-1-1 0,-13-2 0,0 2-188,-1 0 0,-40 0 0,48 4-227,-1 1 0,1 0 0,0 1 1,-1 0-1,1 2 0,-24 7 0,16-1-1175,1 0-1,1 2 1,-33 21 0,-19 16-4190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7:31.1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6 337 4721,'0'0'5234,"0"-26"-4707,0-284 2595,0 310-3020,-1 0-1,1 0 1,0 0-1,-1 0 0,1 1 1,0-1-1,-1 0 1,1 0-1,0 0 1,0 1-1,-1-1 0,1 0 1,0 1-1,0-1 1,0 0-1,-1 0 1,1 1-1,0-1 0,0 0 1,0 1-1,0-1 1,0 0-1,0 1 1,-1-1-1,1 1 0,0-1 1,0 0-1,0 1 1,0-1-1,0 0 1,1 1-1,-1-1 0,0 0 1,0 1-1,0-1 1,5 504 8848,0-6-5362,-5-217-2537,0-8-682,0-111-3981,0-173 1660,-1-32-10485,-3 19 3169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7:32.1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5 156 328,'0'0'4498,"-1"-26"-3529,-2-78 99,3 82-580,2 18-41,8 5-157,0 0 1,0 1 0,0 0 0,0 0 0,0 1 0,0 1-1,-1-1 1,1 2 0,-1-1 0,0 1 0,0 1 0,-1-1-1,9 8 1,17 17 615,55 59 0,-78-77-693,117 138 1548,36 69 222,490 757 2664,-560-831-4224,180 211-1,-260-343-467,-11-10-63,0-1-1,-1 1 0,1 0 0,0 0 0,-1 0 1,1 0-1,-1 0 0,0 1 0,0-1 0,2 6 1,-53-102-14147,20 22 7757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53.6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12 6753,'0'0'5986,"272"0"-5986,-184 0-32,19 0-1425,-24-4-1903,-15-4-1289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7:32.4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1946 0 4593,'0'0'9050,"-243"259"-5585,63-37-393,-63 81-1495,-30 42-1033,1 12-544,29-4-88,34-29-2361,53-73-4032,30-54-1793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7:33.2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114 111 6969,'0'0'12156,"-17"1"-10811,-52 2-285,68-3-966,-1 0-1,1 0 1,0 0 0,0 0-1,0 0 1,0 0 0,-1 1-1,1-1 1,0 0 0,0 1-1,0-1 1,0 0 0,0 1-1,0-1 1,0 1 0,0 0-1,0-1 1,0 1 0,0 0-1,0 0 1,0-1 0,0 1 0,1 0-1,-2 2 1,2-3-37,0 1 0,0-1 1,0 1-1,0-1 0,0 1 0,0-1 1,0 0-1,0 1 0,0-1 1,1 1-1,-1-1 0,0 1 0,0-1 1,0 1-1,1-1 0,-1 0 0,0 1 1,1-1-1,-1 1 0,0-1 0,1 0 1,-1 1-1,0-1 0,1 0 1,-1 0-1,1 1 0,-1-1 0,0 0 1,1 0-1,-1 1 0,1-1 0,-1 0 1,1 0-1,0 0 0,47 10 219,1-2 0,78 2 0,103-15-176,-189 1-75,0-2 0,79-23 0,76-38-33,-92 29-1,-85 34 17,-17 4-9,1 0 0,0-1 0,-1 1 0,1-1 0,-1 1 0,1-1 0,-1 0 0,1 0 0,-1-1 0,1 1 1,-1 0-1,4-4 0,-5 5-295,-155 0-13887,70 0 8317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7:33.6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91 2248,'0'0'9009,"15"-3"-8205,112-24 234,148-24 283,17 41-222,-234 10-1039,-46 0-86,-1 1 0,1 0 0,0 1 0,0 0 0,0 1 0,20 8-1,29 21-7586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7:33.9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7162,'0'0'5001,"272"62"-4657,-199-54-120,-5 0-96,-4 1-128,-1 19-280,-15-7-1705,-18-1-2264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7:57.8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1548 362 4217,'0'0'5828,"-36"-40"-4687,-117-127-171,126 137-748,-27-28 480,46 52-515,0-1 1,-1 1 0,-12-6 0,10 6-26,-1 0 0,0 2 0,0-1 0,0 2 0,-1 0 0,1 0 1,-1 1-1,0 0 0,1 1 0,-1 1 0,0 0 0,0 1 0,0 0 0,1 1 0,-16 4 0,1 1 70,0 2-1,0 0 1,1 2-1,1 1 1,-42 26-1,10 1 168,1 2-1,3 3 1,1 2-1,-77 90 1,54-44 403,-119 194 0,164-238-571,3 1 0,2 2 1,2 0-1,2 2 0,3 0 1,-22 101-1,32-96-120,2 0-1,2 1 1,3-1 0,11 97-1,-4-116-83,1-1 1,2 1-1,2-1 0,1-1 0,2 0 0,1-1 1,36 60-1,-33-68-5,1-1 0,1-1 0,1-1 0,2-1-1,0 0 1,1-2 0,2-1 0,0-1 0,1-1 0,1-1 0,0-2 0,2-1 0,0-1 0,0-1 0,1-2 0,1-1 0,-1-2 0,2-1 0,60 6 0,-25-9 120,93-4 0,-127-3-114,-1-1 0,0-1 0,-1-2 0,62-21 0,-49 8-20,-1-2 1,0-2-1,-2-1 1,-1-3 0,-1-1-1,71-68 1,-18 0-8,109-144 0,19-55-252,-174 224 81,-2-2 1,45-101-1,-77 146 138,-2-1 0,-1 0-1,-1-1 1,-1 0 0,-2-1 0,-2 0-1,0 1 1,-2-1 0,-2 0 0,-3-35-1,0 52 41,0 0-1,-1 0 0,-1 0 0,0 1 0,-1 0 0,0 0 0,-1 1 1,-1 0-1,0 0 0,-1 0 0,0 1 0,-1 1 0,-1-1 0,1 2 1,-2-1-1,-19-13 0,-3 1 43,-2 0 0,0 3 0,-1 1 0,-75-26 0,45 23-3,-1 3-1,0 3 1,-88-10-1,53 17-19,-162 6-1,233 4-25,1 2 0,-1 2 1,1 1-1,0 1 0,1 1 0,0 2 0,0 1 0,1 2 0,1 0 0,0 2 0,-51 37 1,42-26-258,2 2 1,1 2 0,2 1 0,0 1-1,3 1 1,0 2 0,-39 65 0,-94 215-10256,103-180 3430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8:10.5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1182 67 2264,'0'0'2725,"-49"-11"-2045,-159-33 60,190 40-530,0 1 0,-1 0-1,1 2 1,-29 0-1,20 2 106,18-1-244,-1 1 0,1 1 0,-1-1 0,1 2 1,0-1-1,0 1 0,0 0 0,0 1 0,0 0 0,0 1 0,1 0 0,0 0 0,0 0 0,1 1 0,-1 1 0,-7 8 0,-10 12 183,1 2-1,-37 60 1,44-63-88,-32 54 238,4 1 0,-60 151 0,-34 187 118,31 12-157,89-334-249,5 2 0,-3 151-1,17-233-94,1 1-1,1-1 1,1 0-1,0 1 1,1-1-1,0 0 1,2-1 0,10 23-1,-2-12 4,2-1-1,0 0 1,2-2-1,20 24 1,-8-16-3,1-1 1,2-2-1,1-1 1,1-1-1,1-2 0,1-2 1,1-1-1,1-2 0,1-1 1,48 14-1,-17-11-14,1-2-1,2-4 1,-1-3 0,2-3-1,85 0 1,-108-9-9,0-2 0,79-12 0,-105 8-19,1-2 1,-1 0 0,-1-1 0,1-2-1,-2 0 1,39-23 0,-28 10 2,-1-2 1,-1-1-1,-2-2 1,0-1-1,-2-1 1,-1-1-1,41-63 1,-33 38 15,-3-1 1,-2-2-1,-3-1 0,24-75 1,-31 65 7,-3-1 0,-4 0 0,-2-1 0,-4 0 0,-3-1 0,-3 1 0,-10-106 0,3 138 9,-2 1 0,-2 0 1,-1 1-1,-2 0 1,-2 1-1,-1 0 0,-2 1 1,-1 1-1,-37-54 0,37 65 8,0 1-1,-2 1 1,-1 0-1,0 2 0,-43-31 1,46 38-10,-2 1 1,1 1-1,-2 1 1,1 1-1,-1 0 1,-1 2-1,0 0 1,-24-3-1,-2 3 12,1 3 0,-1 2 0,0 1 0,0 3 0,0 2 0,0 2 0,1 2 0,0 2 0,1 2 0,0 3 0,0 1 1,-64 33-1,61-26-39,0 3 1,2 2 0,1 1 0,2 3 0,-47 42 0,39-20-1081,3 1 1,2 3-1,-49 77 1,18-7-4135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37.3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1 2481,'0'0'10570,"-34"230"-10122,29-173-160,5-7-272,0-5 0,0-12-16,0-13-968,20-20-1473,-1-33-960,-4-24 721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37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5353,'0'0'10218,"224"181"-9474,-190-111-287,-5 4-273,-14 4-104,-15 8-80,0 0-312,-10 0-1273,-29-12-735,-29-25-1785,5-20 576,9-29-1096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37.9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4169,'0'0'7443,"42"33"-7015,131 105-309,-163-130-135,0 1 0,0 1 0,-1-1 0,10 15 0,-17-22-31,-1 1 0,1 0-1,-1 0 1,0-1-1,0 1 1,0 0-1,-1 0 1,1 0-1,0 0 1,-1 5 0,1 3-177,0-6 117,0 0-1,0 0 0,-1 0 0,0 0 0,0 0 0,0 0 0,-1 0 1,1-1-1,-1 1 0,0 0 0,-1 0 0,1 0 0,-1-1 1,0 1-1,0-1 0,0 1 0,-1-1 0,0 0 0,1 0 0,-2 0 1,1 0-1,0-1 0,-1 1 0,1-1 0,-1 0 0,0 0 0,0 0 1,0 0-1,-1-1 0,-5 3 0,-1 1 262,0 0-1,-1 0 1,0-1 0,0-1-1,0 0 1,0 0 0,-1-2-1,-23 3 1411,40-5-237,9-1-652,0-2 0,1 1 1,-1-2-1,0 0 1,-1 0-1,1-1 0,-1-1 1,22-13-1,-20 11-516,1 0-1,-1 1 1,1 1-1,0 0 1,0 1-1,23-4 1,-30 8-506,-1 1 0,1-1 1,0 1-1,9 1 0,-15 0 114,-1-1 0,1 0-1,0 1 1,-1-1 0,1 1-1,-1-1 1,1 1 0,-1 0-1,1-1 1,-1 1 0,1 0-1,-1 0 1,0 0 0,0 0-1,1 1 1,-1-1 0,0 0-1,0 0 1,0 1 0,0-1-1,0 1 1,0-1 0,0 3-1,3 24-5930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38.2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74 7858,'0'0'7073,"355"21"-5440,-190-21 383,30 0-440,9-17-487,-4-11-457,-11 3-424,-23 9-208,-40 7-400,-29 9-1609,-38 5-1928,-35 27-2288,-24-3 48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0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0 538 2681,'0'0'8247,"62"-17"-6250,-20 5-1659,89-25 826,167-70 0,-178 56-831,527-208 1323,-618 247-2311,0 2 0,2 1 0,-1 2 1,1 1-1,62-5 0,-94 12 23,1-1 569,0 0 0,0 0 0,0 0 0,0 0 0,0 0 0,0 0-1,0 0 1,0 1 0,0-1 0,0 0 0,0 0 0,0 0 0,0 0-1,0 0 1,0 0 0,0 0 0,0 0 0,0 0 0,0 0 0,0 1-1,0-1 1,0 0 0,2 0-758,-24 18-2843,-26 2-793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53.9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6929,'0'0'6314,"316"0"-6058,-238 0-168,-5 0-88,-10 0-680,-14 0-1337,-20 0-2048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38.5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1 160,'0'0'9426,"-53"303"-7634,48-192-335,5 0-521,0-4-536,0-5-400,0-11-248,14-21-1272,25-50-1329,-10-20-992,1-4 889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38.9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244 0 4689,'0'0'6781,"12"49"-4939,33 165-289,-39-174-1281,-2 0 0,-1 0 0,-4 48 0,0-30-143,3 26-105,0-34-579,-2 1 0,-3-1 0,-8 52 0,11-101 495,0 0 0,-1 0 0,1 0 0,0 0-1,0 0 1,-1 1 0,1-1 0,-1 0 0,1 0 0,-1 0 0,1 0 0,-1 0 0,0 0 0,1-1 0,-1 1 0,0 0 0,0 0 0,0 0 0,0-1 0,0 1 0,0 0 0,0-1 0,0 1 0,0-1 0,0 1 0,0-1 0,0 1 0,-1-1 0,0 0 6,0 0 0,0 0 0,1 0 1,-1-1-1,0 1 0,0-1 0,1 1 0,-1-1 1,0 1-1,1-1 0,-1 0 0,1 0 0,-1 0 0,1 0 1,0 0-1,-1 0 0,1-1 0,-2-1 0,-6-10-190,0 0-1,0-1 1,1-1-1,1 1 0,-6-18 1,5 12 174,-8-15 95,1 0 1,3-2 0,0 1-1,3-2 1,1 1 0,1-1-1,-2-64 1,9 98-18,0 1 0,0 0 1,1 0-1,-1-1 0,1 1 0,-1 0 0,1 0 0,0 0 0,0 0 1,1 0-1,-1 0 0,0 0 0,1 0 0,0 0 0,0 1 0,0-1 1,0 0-1,0 1 0,0 0 0,5-4 0,-3 3-8,1 1 0,0 0 0,0-1 0,-1 2 0,1-1 0,0 0 0,0 1 0,1 0 0,-1 0 0,0 1 0,0-1 0,7 1 0,-7 0-5,-4 0 5,0 0 0,0-1 0,0 1 0,-1 0 0,1 0-1,0 0 1,0 0 0,0 0 0,0 0 0,-1 0 0,1 1-1,0-1 1,0 0 0,0 0 0,-1 1 0,1-1 0,0 0-1,0 1 1,-1-1 0,1 1 0,0-1 0,-1 1 0,1-1-1,0 1 1,-1-1 0,1 1 0,-1 0 0,1-1 0,-1 1-1,1 0 1,-1-1 0,1 1 0,-1 0 0,0 0 0,0-1 0,1 1-1,-1 0 1,0 0 0,0 0 0,0 0 0,0-1 0,0 1-1,0 0 1,0 0 0,0 0 0,0 1 0,1 12 63,0-1 0,-1 1 0,-1 0-1,0 0 1,-1 0 0,0 0 0,-1-1 0,-1 1 0,0-1 0,-1 0 0,-10 20 0,-60 96 781,62-110-608,-1 0 0,0-1 0,-1 0 0,-26 22 0,41-39-202,-1-1 1,0 1-1,1-1 0,-1 1 0,1-1 1,-1 1-1,0-1 0,1 0 1,-1 1-1,0-1 0,0 0 0,1 1 1,-1-1-1,0 0 0,0 0 0,1 0 1,-1 0-1,0 0 0,-1 0 1,1 0-24,1 0 0,-1 0 1,1-1-1,0 1 1,-1 0-1,1-1 1,-1 1-1,1-1 0,0 1 1,-1 0-1,1-1 1,0 1-1,-1-1 1,1 1-1,0-1 1,0 1-1,0-1 0,0 1 1,-1-1-1,1 1 1,0-2-1,0-38-61,1 28 94,0 5-63,0 0-1,1 0 1,0 0 0,0 0 0,0 1-1,1-1 1,0 1 0,0-1-1,1 1 1,0 0 0,0 1 0,0-1-1,1 1 1,0-1 0,0 1-1,7-5 1,16-13-281,56-37 0,-76 54 240,35-22-131,1 3 1,1 1 0,53-19 0,-69 32 118,1 2 1,0 1 0,0 1-1,1 1 1,0 2 0,38 0-1,-64 3 80,0 1 0,0 0-1,0 1 1,0-1 0,0 1-1,0 0 1,0 0-1,-1 0 1,1 1 0,0 0-1,-1 0 1,1 0 0,5 4-1,-7-4 6,-1 1-1,1 0 0,-1 0 1,0 0-1,0 1 0,0-1 1,0 0-1,0 1 1,-1 0-1,0-1 0,1 1 1,-1 0-1,-1-1 1,1 1-1,0 0 0,-1 7 1,2 15 75,-1 0 1,-1 0-1,-6 43 1,4-56-103,-1 1 0,-1-1 0,0 0 0,0 0 0,-2 0 0,1-1 0,-2 0 0,-12 19 0,18-29 21,-5 6-241,0 0 0,0-1 0,-13 13 0,18-19 143,0 0 1,0 0-1,0 0 1,0 0-1,0 0 1,-1 0-1,1-1 1,0 1-1,0 0 1,-1-1-1,1 1 0,0-1 1,-1 1-1,1-1 1,-1 1-1,1-1 1,-1 0-1,1 0 1,-1 0-1,1 0 0,-1 0 1,1 0-1,0 0 1,-1 0-1,1-1 1,-1 1-1,1-1 1,-1 1-1,1-1 0,0 1 1,-1-1-1,1 0 1,0 1-1,-2-3 1,1 1-21,0 0 1,1-1 0,0 1 0,0 0-1,-1-1 1,1 1 0,1-1-1,-1 1 1,0-1 0,1 0 0,-1 1-1,1-6 1,-3-115-1611,3 80 935,0-40-1283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39.2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609 0 1560,'0'0'6440,"-16"45"-5880,16-45-560,-74 189 279,68-174-267,-1-1 1,0 0-1,-1-1 0,0 1 0,-1-1 0,-1-1 1,0 0-1,-1 0 0,-16 13 0,8-7-11,7-7-151,0 0 0,-1-1 0,0 0 0,-1-1 0,0 0-1,-19 8 1,27-15 84,1 0 0,-1 0 0,0 0 0,1 0 0,-1-1 0,0 0-1,0 0 1,0-1 0,0 0 0,0 0 0,0 0 0,0-1 0,0 0 0,0 0-1,0 0 1,0-1 0,0 0 0,1 0 0,-1 0 0,-6-5 0,1 0-24,1-1 0,0 0-1,0-1 1,1-1 0,0 1 0,-11-17 0,-41-70 569,59 92-336,0 0 1,0 0 0,0 0-1,0 0 1,1 0-1,0 0 1,-1 0 0,2-1-1,-2-7 1,3 11-103,-1 1-1,1-1 1,0 0-1,-1 0 1,1 1-1,0-1 1,0 1-1,0-1 1,0 1-1,0-1 1,0 1-1,-1 0 1,1-1-1,0 1 1,0 0-1,0 0 1,0-1-1,0 1 1,0 0-1,0 0 1,0 0-1,0 0 1,0 0-1,0 1 1,0-1-1,0 0 1,2 1-1,4-1 149,25 0 222,0 0 0,-1 3 0,1 0 0,-1 2 0,36 10 0,-13 3-115,0 3 1,-2 1-1,59 36 0,-73-36-981,0-2-1,2-2 0,0-1 0,74 21 1,-39-27-4915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39.5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720 0 9506,'0'0'6145,"-45"30"-5857,-151 103-628,169-111 53,0 0 1,2 2-1,0 1 0,-31 42 0,14-17-298,-1 0-26,-138 165-1916,174-207 2493,1-1 0,0 1 0,0 1 0,1-1 1,0 1-1,1 0 0,0 0 0,-4 14 0,8-23 37,-1 1 0,1-1 0,0 1 0,0-1 1,0 1-1,0-1 0,0 1 0,-1-1 0,1 1 0,0-1 0,0 1 1,0-1-1,1 1 0,-1-1 0,0 1 0,0-1 0,0 0 1,0 1-1,0-1 0,1 1 0,-1-1 0,0 1 0,0-1 0,1 1 1,-1-1-1,0 0 0,0 1 0,1-1 0,-1 1 0,1-1 1,17 2 271,-8-3-147,22 0 148,0-2 0,0-1 0,0-2 0,-1-1 0,1-1 0,43-19-1,180-94 761,-164 73-807,-31 19-127,-16 9-355,57-37 1,-101 57 129,1-1 0,0 1 0,0 0 1,-1-1-1,1 0 0,0 1 0,-1-1 1,1 1-1,0-1 0,-1 0 0,1 1 0,-1-1 1,1 0-1,-1 0 0,0 0 0,1 1 0,-1-1 1,0 0-1,1 0 0,-1 0 0,0 0 0,0 1 1,0-1-1,0 0 0,0 0 0,0-1 0,0 0-323,0-6-3046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39.8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1 4521,'0'0'2224,"-44"300"-983,34-161 215,0 1-288,10-5-640,0-12-528,0-24-272,25-29-1360,23-50-1041,-9-20 425,-5 0-969</inkml:trace>
  <inkml:trace contextRef="#ctx0" brushRef="#br0" timeOffset="1">341 830 3897,'0'0'6385,"243"209"-6033,-194-184-352,14-25-880,-19 0-1937,-10-16-2272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40.9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1 502 2593,'0'0'3228,"17"-14"-2441,79-52 16474,-73 131-18430,5 16 2035,-9 7-536,16 56-1093,-33-140 315,-1-1 0,1 1 0,0-1 0,-1 1 0,2-1-1,3 6 1,-6-9 321,1 0 0,-1 1 0,0-1 0,0 0 0,1 1 0,-1-1 0,1 0-1,-1 0 1,0 1 0,1-1 0,-1 0 0,1 0 0,-1 0 0,0 0 0,1 1-1,-1-1 1,1 0 0,-1 0 0,1 0 0,-1 0 0,0 0 0,1 0 0,-1 0 0,1 0-1,-1 0 1,1 0 0,0-1 0,0 1-59,0-1 1,-1 0-1,1 0 0,0 0 0,0 0 1,0 0-1,-1 0 0,1 0 1,-1 0-1,1 0 0,0 0 0,-1 0 1,0-1-1,1 1 0,-1-2 1,29-132-4474,5-19 2264,-28 133 2312,1 0-1,1 0 0,0 1 0,22-36 0,-28 52 156,1 0-1,-1 1 1,1-1-1,0 1 0,0 0 1,1-1-1,-1 2 1,1-1-1,-1 0 1,1 1-1,0-1 1,0 1-1,0 0 0,8-3 1,-2 3 447,1 0-1,-1 1 1,1 0 0,19 1-1,-30 0-491,3 0 85,-1 0 0,1 0 0,-1 0 0,0 1 0,1-1 0,-1 1 0,0-1 0,1 1 0,-1 0 0,0 0 0,0 0 0,0 0 0,0 1 0,0-1 0,0 1 0,0-1 0,0 1 0,0-1 0,2 4 0,-1-1 101,-1 1 1,1-1 0,-1 1 0,0-1 0,0 1 0,0 0-1,-1 0 1,3 9 0,-2 5 215,-1-1 0,0 1-1,-1-1 1,-3 25 0,0-29-547,-1 0 1,0 0-1,-1-1 1,-1 1-1,0-1 1,-1 0-1,0-1 1,-1 1-1,-9 11 1,-6 10-981,12-17 1217,7-12-934,1 0 0,-1 0 0,1 1 0,0-1 0,1 1-1,-1 0 1,1 0 0,-2 11 0,5 16 952,3-15 319,1-1 0,1 0 0,1 0 0,12 22 0,-12-26-769,-1 0 0,0 0 0,-1 0 0,0 1 1,-1-1-1,0 1 0,-1 1 0,2 25 0,-6-38 284,1-1 0,-1 1 0,1-1 0,-1 0-1,1 1 1,-1-1 0,0 0 0,0 0 0,1 0 0,-1 1 0,0-1 0,0 0 0,0 0 0,0 0-1,-1-1 1,1 1 0,0 0 0,0 0 0,0 0 0,-1-1 0,1 1 0,0-1 0,-1 1 0,1-1-1,-2 1 1,-48 11-63,35-9 5,-12 3 81,0 1 1,1 1-1,1 2 1,-28 13-1,46-19 74,1 0 1,-1 1-1,1 0 1,0 0-1,0 1 1,1 0-1,0 0 1,0 1-1,0-1 0,1 1 1,0 1-1,0-1 1,0 1-1,1 0 1,1 0-1,-1 0 1,-3 13-1,2 8 427,1-1 0,1 1 0,1 0-1,3 36 1,0-18 214,-1-37-584,0 7 261,0 1 0,1-1 0,0 0 0,8 29 0,-8-42-308,0 0-1,1 1 0,0-1 0,-1-1 0,1 1 1,1 0-1,-1 0 0,0-1 0,1 1 0,0-1 0,0 0 1,0 0-1,0 0 0,0 0 0,1-1 0,-1 1 1,1-1-1,0 0 0,0 0 0,0 0 0,0 0 1,0-1-1,0 0 0,5 2 0,0-2-22,0 1-1,0-1 1,0-1 0,0 0-1,-1 0 1,1-1 0,0 0-1,0 0 1,0-1-1,-1 0 1,1-1 0,-1 0-1,1 0 1,-1 0-1,0-1 1,0-1 0,-1 1-1,0-1 1,1-1-1,10-10 1,5-8-115,0-1 0,-2-2 0,-1 0-1,19-34 1,-37 59 46,43-75-966,-4-1 0,-3-2 0,51-156 0,45-269-2461,-48 160 3540,-81 324 2,-1 2 211,1 1-1,1 1 1,0-1 0,1 1-1,1 0 1,17-27 0,-25 44-279,0 0-1,0 0 1,0-1 0,0 1 0,0 0 0,1 0 0,-1 0 0,0-1 0,0 1-1,0 0 1,0 0 0,0 0 0,0-1 0,1 1 0,-1 0 0,0 0 0,0 0-1,0 0 1,0-1 0,1 1 0,-1 0 0,0 0 0,0 0 0,0 0 0,1 0-1,-1 0 1,0 0 0,0 0 0,1 0 0,-1 0 0,0 0 0,0 0 0,0 0-1,1 0 1,-1 0 0,0 0 0,0 0 0,1 0 0,-1 0 0,0 0 0,0 0 0,1 0-1,-1 0 1,0 0 0,0 0 0,0 0 0,1 1 0,-1-1 0,0 0 0,0 0-1,0 0 1,0 0 0,1 1 0,-1-1 0,0 0 0,0 0 0,0 0 0,0 1-1,0-1 1,0 0 0,0 0 0,0 0 0,1 1 0,-1-1 0,0 0 0,0 0-1,0 1 1,0-1 0,3 30 1311,-2 0-1,-3 43 1,0-10-851,1-24-301,0-19-105,2 39-1,-1-54-98,1-1 0,0 1 0,0 0-1,0-1 1,0 0 0,1 1 0,-1-1 0,1 0-1,0 1 1,1-1 0,-1-1 0,1 1 0,4 6 0,2-3-161,0-1 1,0 1-1,1-1 1,-1-1 0,1 0-1,0 0 1,1-1-1,-1 0 1,1-1 0,20 3-1,41 16-194,-67-20 355,0 1-1,-1-1 1,0 1-1,1 0 0,-1 0 1,0 0-1,0 0 1,-1 1-1,1-1 1,-1 1-1,0 0 0,0 0 1,0 0-1,3 7 1,-2-3 10,-1-1 1,-1 1-1,1 0 1,-1 0-1,-1 0 0,1 0 1,-1 0-1,-1 12 1,0-5 15,-1 1 1,-1-1-1,-1 1 1,0-1-1,-1 0 1,0 0-1,-1 0 1,-14 27-1,-15 14-178,-2-3 0,-2-1-1,-49 52 1,64-79-559,-1 0 1,-1-2 0,-1-1-1,0-1 1,-2-2 0,0 0-1,-2-2 1,-30 13-1,43-23-386,1-2 0,-22 5 0,38-10 1096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41.2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1728,'0'0'7530,"287"33"-6114,-199-4-183,-15 8-353,-5 0-352,-15-9-352,-9-3-176,-20-4-704,-14-5-1321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41.5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108 168 5489,'0'0'2930,"-9"41"-1456,-25 127-314,29-138-924,-6 16 188,10-45-410,1 0 1,0-1-1,-1 1 1,1 0-1,0 0 1,-1-1-1,1 1 1,-1 0-1,1 0 1,-1-1-1,1 1 1,-1-1-1,0 1 1,1 0-1,-1-1 1,0 1-1,1-1 1,-1 0-1,0 1 1,1-1-1,-1 1 1,0-1-1,0 0 1,0 0-1,0 1 1,1-1-1,-1 0 1,-1 0-1,1 0-3,0 0 0,1 0-1,-1-1 1,1 1-1,-1 0 1,0 0 0,1-1-1,-1 1 1,1 0 0,-1-1-1,1 1 1,-1 0 0,0-1-1,1 1 1,0-1-1,-1 1 1,1-1 0,-1 1-1,1-1 1,0 1 0,-1-1-1,1 0 1,0 1 0,-1-1-1,1 1 1,0-1-1,0 0 1,-5-24-65,3 17 32,-3-38-388,1 1 0,3-51 1,2 62 92,-2 22 225,2-1-1,-1 0 1,2 0-1,0 0 1,0 0-1,2 1 1,4-14-1,-6 20 84,1 1 0,-1 0-1,1 1 1,0-1 0,1 0-1,-1 1 1,1 0 0,0 0 0,0 0-1,0 0 1,0 1 0,1-1-1,0 1 1,-1 0 0,1 1 0,0-1-1,1 1 1,9-3 0,-6 2 5,0 0 0,0 1 0,0 1 0,1 0 0,-1 0 0,1 0 1,-1 1-1,1 1 0,-1 0 0,16 3 0,-20-3 9,-1 1 1,1-1-1,0 1 0,-1 0 0,1 0 1,-1 1-1,0-1 0,0 1 0,0 0 1,0 0-1,0 1 0,-1-1 1,0 1-1,1-1 0,-1 1 0,0 0 1,-1 0-1,1 1 0,-1-1 1,4 10-1,-2-1 46,-1 1 0,-1 0 0,0 0 0,-1 0 0,-1 0 0,0 0 0,0 0 0,-1 0 0,-5 20 1,3-23-12,-1 0 1,0-1 0,-1 1 0,0-1 0,0 0 0,-12 16 0,13-22-248,1 1-1,-1 0 1,0 0-1,0-1 1,0 0 0,-1 0-1,1 0 1,-1-1-1,0 1 1,0-1 0,-1 0-1,1-1 1,0 1-1,-11 2 1,6-4-3503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41.9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1 283 9538,'0'0'5033,"321"-8"-3617,-214-21-863,5 1-321,-15-1-232,-19 0-376,-20 4-1457,-19-11-679,-19 3-1737,-20 0-608</inkml:trace>
  <inkml:trace contextRef="#ctx0" brushRef="#br0" timeOffset="1">662 0 4841,'0'0'3289,"-146"226"-825,73-103-111,0 12-425,0 5-768,5 4-631,5-9-393,10-8-136,14-24-1081,14-29-1143,16-54-1745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42.2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 89 4745,'0'0'2921,"9"213"-1761,-9-163-400,0-5-416,0-8-248,0-5-56,0-11-8,-5-9-32,-14-12-104,0 0-280,9-24-432,10-71-688,0 9-265,0 0-767</inkml:trace>
  <inkml:trace contextRef="#ctx0" brushRef="#br0" timeOffset="1">45 89 3649,'47'-75'1717,"-47"74"-1668,1 0 0,-1 0 0,1 0 0,-1 0-1,1 1 1,0-1 0,-1 0 0,1 1 0,0-1-1,0 0 1,-1 1 0,1-1 0,0 1-1,0-1 1,0 1 0,0-1 0,0 1 0,0 0-1,0 0 1,0-1 0,0 1 0,0 0-1,0 0 1,0 0 0,0 0 0,0 0 0,0 0-1,0 0 1,0 0 0,0 1 0,0-1-1,0 0 1,0 0 0,-1 1 0,1-1 0,0 1-1,0-1 1,0 1 0,0-1 0,0 1-1,-1 0 1,1-1 0,0 1 0,-1 0 0,1 0-1,0-1 1,-1 1 0,1 0 0,-1 0-1,1 0 1,0 1 0,3 2 278,24 22 530,9 7 204,57 67 0,-83-86-958,-1 1-1,0 0 1,-1 0 0,0 1 0,-2 0-1,0 0 1,-1 1 0,7 29-1,-6-1 101,-1 0 0,-3 92 0,-3-105-161,0-1 0,-5 38 0,3-58-62,0-1 0,0 0 0,-1 1 1,0-1-1,-1 0 0,0-1 0,-6 11 0,9-18-27,0 0-1,-1 0 1,1 0-1,-1 0 0,1 0 1,-1 0-1,1 0 0,-1 0 1,0-1-1,0 1 1,0-1-1,0 1 0,0-1 1,0 0-1,-4 2 1,4-3-59,0 0 0,1 0 1,-1 1-1,0-1 0,0 0 1,1 0-1,-1-1 1,0 1-1,1 0 0,-1-1 1,1 1-1,-1-1 1,0 1-1,1-1 0,-1 0 1,1 1-1,-3-3 1,-1-1-304,-1-1 0,1 0 0,1 0 0,-1 0 0,1-1 0,0 1 0,0-1 0,0 0 0,-3-8 0,-22-50-2515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54.3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 1 1096,'0'0'10018,"-43"221"-8785,43-151-705,0 8-272,0 4-104,0 0-152,0-8-312,0-8-1049,9-25-1759,6-25-1097</inkml:trace>
  <inkml:trace contextRef="#ctx0" brushRef="#br0" timeOffset="1">414 140 7762,'0'0'7137,"-83"218"-6617,83-157 72,0 5-167,0-9-201,0-3-208,25-13-16,4-12-465,0-9-391,0-12-720,15-8-545,-5-20-1647,-10-17-1233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42.5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 24,'0'0'6944,"27"-3"-6717,83-3-439,-108 6 194,-1 0 0,0 0 0,0 0 0,1 0 0,-1 0 0,0 1 0,0-1 0,0 0 0,1 1 0,-1-1 0,0 1 0,0-1 0,0 1 0,0-1 0,0 1 0,0 0 0,0-1 0,0 1 0,0 0 0,0 0 0,0 0 0,-1 0 0,1 0 0,0 0 0,-1 0 0,2 2 0,-2-1-24,1 1 0,-1-1 0,0 1-1,0-1 1,1 1 0,-2-1-1,1 1 1,-1 4 0,0 4-58,1-6 82,-1 0 1,0 0-1,0 0 0,0 1 0,-1-1 0,1 0 0,-1-1 0,0 1 0,-1 0 1,1 0-1,-1-1 0,0 0 0,0 1 0,0-1 0,-8 6 0,-12 20 50,23-30-3,0 0 0,-1 0 1,1 1-1,0-1 0,0 0 1,-1 0-1,1 1 0,0-1 0,0 0 1,-1 0-1,1 1 0,0-1 1,0 0-1,0 1 0,-1-1 1,1 0-1,0 1 0,0-1 1,0 0-1,0 1 0,0-1 1,0 1-1,0-1 0,0 0 1,0 1-1,0-1 0,0 0 1,0 1-1,0-1 0,0 0 1,0 1-1,0-1 0,0 0 1,0 1-1,1-1 0,-1 0 1,0 1-1,0-1 0,0 0 1,1 1-1,-1-1 0,0 0 0,0 0 1,1 1-1,-1-1 0,0 0 1,0 0-1,1 1 0,-1-1 1,0 0-1,1 0 0,0 0 1,21 0 1502,-12-1-1788,11 1-177,1-1 1,0-1-1,0 0 1,34-11 0,-15-2-4647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43.0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25 3289,'0'0'11890,"345"-8"-9801,-184 8-113,68-4-568,58 0-551,-15 0-185,-24 0-320,-44 4-320,-48 0-32,73 0-776,-25 0-2433,-49 4-3384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43.6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560 0 9282,'0'0'9782,"-5"47"-8962,-16 158-377,13-148-364,4 0 0,4 111 0,1-164-125,-1 1 1,1-1-1,0 1 0,1-1 0,-1 0 0,1 0 0,0 1 0,0-1 0,0 0 0,0 0 0,1-1 1,-1 1-1,1 0 0,0-1 0,0 0 0,0 0 0,1 0 0,-1 0 0,1 0 0,0 0 0,0-1 1,0 0-1,0 0 0,0 0 0,0 0 0,0-1 0,1 0 0,4 2 0,14 1-287,-1 0 0,1-1-1,0-2 1,29-1 0,-38 0 180,369-15-2082,-366 14 2214,-11 0 13,-1 1-1,1-1 1,-1 1 0,1 1 0,0-1 0,-1 1 0,9 1 0,-13-1 17,1 0 1,-1 0-1,1 0 1,-1 0-1,1 0 1,-1 0-1,0 1 1,0-1-1,0 0 1,0 1-1,0-1 1,0 1 0,0-1-1,0 1 1,0-1-1,-1 1 1,1 0-1,0-1 1,-1 1-1,0 0 1,1 0-1,-1-1 1,0 1-1,0 0 1,0 0-1,0 2 1,0 4 69,-1 0 0,1 0 1,-1 0-1,-1 0 0,1 0 0,-1 0 1,-1 0-1,0 0 0,0-1 1,0 0-1,-1 1 0,-9 12 0,-4 3 48,-1-1-1,-29 28 0,35-38-103,-145 136-1188,-339 246-1,454-363 39,-3-1 0,0-3-1,-2-1 1,0-2 0,-2-3-1,-55 17 1,85-33-357,-40 4 1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43.9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 5249,'0'0'4601,"351"-4"-3321,-235 29-199,-4-1-241,-10 1-456,-4-4-184,-16-5-200,-18 0-416,-35 5-1289,-15-5-1975,-14 1-1289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44.2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1 309 3841,'0'0'7105,"369"-82"-5952,-228 45-353,0-4-264,-5 8-336,-24 4-200,-24 9-208,-30 11-776,-33 9-1137</inkml:trace>
  <inkml:trace contextRef="#ctx0" brushRef="#br0" timeOffset="1">759 1 3233,'0'0'5137,"-5"300"-2889,5-177-111,0 4-129,10 4-648,-5-12-439,-5-8-393,0-25-232,0-16-112,0-17-184,-15-20-368,-4-16-953,-20-17-1103,10-29-1689,0-24-248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44.5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176 214 3785,'0'0'864,"-142"242"-864,108-177-496</inkml:trace>
  <inkml:trace contextRef="#ctx0" brushRef="#br0" timeOffset="1">968 0 3897,'0'0'8282,"248"74"-7658,-189-33-624,-11-8-712,-14-8-3865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46.9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1532 2248,'0'0'4923,"47"0"-4390,1 0-373,6 2 51,1-3-1,-1-3 0,83-15 1,540-122 589,134-26-491,640-125 72,-1416 285-367,93-21 21,0 7 0,142-7-1,470 29-84,-106 4 67,-545-9 43,140-27 0,83-37 608,-198 41-379,1377-284 932,-506 164-1143,5 71-4,36-17-18,-697 54-28,339 3 1,-582 36-1,262 9 108,125 7 481,-118-8-22,23 7-845,-220-13-3993,-97-2-531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47.9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1792,'0'0'6346,"8"35"-5491,31 116-98,-36-141-666,1-1 0,0 1 1,0-1-1,1 0 0,0 0 0,10 12 0,-13-18-61,50 72 923,75 147-1,20 95 19,-18-35-559,23-12-126,147 121-146,-14-20-148,-243-309 0,-4 2 0,-2 1 1,-3 2-1,30 91 1,-45-99-94,-3 2 0,-2 0 0,7 103 0,-12 189 284,-8-267-54,-4 30 3,-4-1 0,-25 119 0,-70 222 69,-172 511-60,82-306-56,189-646-82,-24 84-236,-17 115 0,39-173-1216,7-56-1509,1-50 870,-2-47-1354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48.7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2369,'0'0'4587,"49"31"-3827,164 102 151,-178-111-593,0 2-1,-2 0 1,0 3 0,33 34-1,-57-52-267,52 55 319,-2 4 1,-3 2 0,50 84-1,124 243 795,-160-270-697,245 393 814,-211-370-992,164 181 1,260 238 2656,-492-531-2825,2-3 0,77 57 1,-89-75-92,0-1 1,1-2 0,1-1-1,0-1 1,0-1 0,36 9 0,32 1 181,134 11 0,99-11 217,192 26 25,-209 16-75,95 15 610,109-32-685,-489-44-381,-35-4-294,1 1 0,-1-1-1,0 0 1,1-1 0,0 0 0,-1 0 0,-12-9 0,-45-36-2100,47 33 1627,-83-70-5222,-4-7-2253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49.6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0 181 1632,'0'0'4957,"54"2"-4104,-13 0-656,27 2 167,0-3 1,0-4 0,113-17 0,-82 1-40,353-61 462,6 27-589,247 39 41,-590 14-85,346 30 363,-5 35-80,-262-34-315,329 3 98,-324-29-212,-169-4 15,0 1 0,0 2 0,0 1 0,-1 1 0,0 2 0,0 0 0,0 2 0,-1 1 0,-1 2 0,0 1 0,-1 0 0,0 2 0,24 20 0,282 279 1009,-278-259-729,-3 2 0,-3 3 0,-2 1 0,-3 2 0,44 88 0,159 416 2102,-141-313-1558,-14-35-136,193 424 1582,-234-556-1996,5-1 0,3-3 0,84 92 0,-134-166-275,-5-7-23,0 0 0,0 0 0,0 0 0,-1 1 0,1-1 0,-1 1 0,0 0 0,0-1 0,0 1 0,0 0 0,-1 0 0,0 0 0,2 8 0,-10-14-313,2 1 184,0-1 0,0 0-1,0 0 1,1-1 0,-1 0-1,1 1 1,-9-8 0,-45-43-4269,-64-75 0,29 20-2975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54.6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6041,'0'0'6010,"1"41"-4395,2 132-617,-2 17-541,1-224-1403,2-1 0,1 1 0,1 1 0,22-66 1,-24 88 631,1-1 1,0 1-1,0 0 1,1 0-1,0 1 1,8-10-1,-11 17 255,-1 0-1,1 0 0,-1 0 0,1 0 0,0 1 0,0 0 1,0-1-1,0 1 0,0 0 0,0 0 0,1 1 0,-1-1 1,1 1-1,-1-1 0,1 1 0,0 0 0,-1 1 0,1-1 1,0 1-1,0-1 0,0 1 0,-1 0 0,6 1 0,-7 0 84,0 0-1,1 0 1,-1 0-1,0 0 1,0 1-1,0-1 1,1 1-1,-1-1 1,-1 1-1,1 0 1,0-1-1,0 1 1,-1 0-1,1 0 1,-1 0-1,1 1 1,-1-1-1,0 0 1,2 5-1,15 49 632,-16-48-550,35 168 1865,-25-117-1489,-10-38-1195,-3-34-3007,1-17 267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0:50.6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1 292 320,'0'0'5207,"12"8"-4487,-8-5-638,4 3 61,0-1 0,0 0 0,1-1 0,-1 1 0,1-2 0,0 1 1,0-1-1,0-1 0,1 0 0,12 2 0,595 11 3804,-594-15-3908,435-46 340,-148 7-288,32 12 6,409-42 176,-508 38-209,549-43 122,-56 81 64,-508-3-187,-201-4-81,277 1 109,-204-5 59,101-17-1,9-8-75,359-4 0,-40 33 1171,-561 0-3458,-23 0-3694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1:11.7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5321,'0'0'2609,"68"0"-6058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1:17.3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770 35 2008,'0'0'10104,"-43"-8"-8056,-12-3-1107,-72-4-1,123 15-866,-1 0 0,0 0 0,0 0 0,0 0 1,1 1-1,-1 0 0,0 0 0,1 0 0,-1 0 0,1 1 0,-1 0 1,1 0-1,0 0 0,-1 0 0,1 1 0,0 0 0,1-1 0,-1 2 1,-3 2-1,-17 19 374,1 1 0,1 1-1,2 0 1,0 2 0,-24 49 0,6 1 302,-30 94 0,19-22 34,7 2-1,7 2 1,7 1 0,6 1-1,7 1 1,12 312-1,5-431-486,2-1-1,2 1 0,16 55 0,-13-67-130,2 0-1,0-1 0,1-1 0,2 0 0,21 30 0,-4-12 60,2-1 1,2-2-1,1-1 0,60 48 1,-73-68-140,0-2 0,1-1-1,1-1 1,1-1 0,0-1 0,0-1 0,2-1 0,-1-2 0,49 10-1,-44-14-10,1-1 0,0-2-1,59-4 1,-72 0-52,1-1-1,-1-1 1,0-1-1,0 0 1,0-2-1,-1 0 1,21-11-1,-7-1-5,-1-2-1,0-1 1,-2-1-1,38-38 1,-21 13-21,68-91 0,-77 85-83,-2-2 0,-2-2 0,-4-1 0,-1-2 1,-4 0-1,-2-2 0,-3 0 0,-3-2 0,-2 0 0,-4-1 0,-2 0 0,-3 0 1,-3-1-1,-9-98 0,1 122 25,-2 1 0,-1-1 0,-3 1 0,-1 1 0,-3 0 0,-1 1 0,-1 0 0,-3 2 0,-24-38 1,16 34-108,-2 1 1,-1 1-1,-3 2 1,-1 1-1,-1 2 1,-2 1-1,-58-39 1,70 57 4,0 0 1,-1 2-1,-1 0 1,0 2-1,-55-15 0,61 22-1,0 1 0,0 0 0,-1 2 0,0 0 0,1 2 0,-1 0 0,0 1 0,-33 8 0,41-6-24,1 1 0,0 1 0,1 0 1,-1 1-1,1 0 0,0 1 0,1 1 0,-1 0 1,2 1-1,-18 15 0,-17 21-1026,3 2 0,-50 68-1,-84 143-6027,20 2-2028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1:31.5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1624,'0'0'0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1:33.1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755 0 5217,'0'0'6916,"-47"28"-6078,47-28-838,-193 121 737,182-113-626,0 0-1,1 0 1,0 1-1,1 0 1,-1 1-1,2 0 1,-15 21-1,-23 45 787,4 2-1,3 1 1,-50 147-1,-36 257 688,95-326-1060,6 1 0,-3 276 0,27-397-409,1 0 1,13 70 0,-8-83-56,1-1 0,1 1 0,0-2 1,23 41-1,-12-28-42,1-2 1,2 0-1,1-1 0,2-1 1,47 45-1,-57-62-14,0-2-1,1 0 1,1 0 0,0-2-1,1 0 1,0-1 0,0-1-1,1 0 1,0-1 0,0-2-1,0 0 1,1-1 0,21 2-1,-15-4-1,0-1 0,-1-1 0,1-2 0,-1 0-1,1-2 1,-1 0 0,0-2 0,0-1-1,-1-1 1,0-1 0,0-1 0,-1-1 0,0-1-1,23-17 1,28-24-352,-2-4 1,-3-3-1,-2-3 1,-3-2-1,-3-4 0,86-125 1,-118 152 162,-1-1 0,-2-2 0,-3 0 0,-1-2 0,-3 0 0,-1-1 0,-3-1 0,18-98 0,-27 86 144,-1-1 1,-6-74 0,-1 98 64,-3-1 1,-1 1-1,-1 0 1,-22-62-1,5 42-12,-2 2 1,-2 0-1,-3 2 0,-2 1 1,-2 2-1,-66-73 0,86 108-137,-1 0 0,-1 0-1,-1 2 1,0 0 0,-1 1-1,0 1 1,-1 1 0,-36-15-1,22 14-900,-1 1 1,1 3-1,-2 0 0,-64-4 0,-45 8-5567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1:12.7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0 3065,'0'0'14813,"-1"43"-13402,-3 276 283,4 94-1032,0-245-4147,39-203-12010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1:13.0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6857,'0'0'11107,"35"39"-10496,104 131-343,-131-160-253,-1 1 0,0 0 1,0 0-1,-1 1 1,7 19-1,-11-23-12,0-1-1,-1 0 1,0 0-1,-1 1 1,0 13-1,0 3-11,0-20 12,2 31-224,-5 40-1,2-64 82,-1 0 1,0 1-1,0-1 0,-2 0 1,1-1-1,-1 1 0,-8 14 1,-6 3-156,0-2-1,-2 0 1,-1-1 0,-1-1 0,-48 40 0,55-47 295,15-17-2,0 0 0,0-1 1,1 1-1,-1 0 0,0 0 0,0 0 1,1 0-1,-1 0 0,0 0 1,0 0-1,1 0 0,-1 0 1,0 0-1,0 0 0,1 0 0,-1 0 1,0 0-1,1 0 0,-1 0 1,0 0-1,0 0 0,1 0 1,-1 0-1,0 0 0,0 1 0,1-1 1,-1 0-1,0 0 0,0 0 1,0 0-1,1 1 0,-1-1 1,0 0-1,0 0 0,0 0 0,0 1 1,1-1-1,-1 0 0,0 0 1,0 1-1,0-1 0,0 0 1,0 0-1,0 1 0,0-1 0,0 0 1,0 0-1,0 1 0,0-1 1,0 0-1,0 0 0,0 1 1,0-1-1,0 0 0,0 1 0,0-1 1,0 0-1,0 0 0,0 1 1,0-1-1,0 0 0,-1 0 0,1 0 1,0 1-1,0-1 0,0 0 1,-1 1-1,4-2-20,1 1 15,20 1-92,0-1-1,0-1 0,-1-1 0,1-1 0,-1-2 0,1 0 0,-1-1 1,23-10-1,249-136-6388,-166 70 534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1:13.4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99 1 9850,'0'0'7359,"32"19"-7014,104 65-237,-131-81-107,0 1-1,0-1 0,0 1 0,0 0 0,0 0 0,-1 1 0,0-1 0,0 1 0,0 0 0,-1 0 0,1 0 0,-1 1 0,0-1 0,-1 1 0,1 0 0,-1 0 0,0 0 0,-1 0 1,0 0-1,1 0 0,-2 0 0,1 0 0,-1 1 0,0-1 0,0 0 0,-2 9 0,1 11-20,1-17-18,-1 0 0,-1 0 0,1 0 0,-1 0 0,-1 0 1,0-1-1,0 1 0,-1-1 0,0 0 0,0 0 0,-1 0 0,0 0 1,0-1-1,-10 11 0,-8 6-204,-2 0 1,-41 30-1,58-48 206,-60 41-190,-7 6-25,74-52 194,0-1-1,0 1 0,0 0 1,0 0-1,0 0 1,0 0-1,1 0 1,-1 0-1,0 0 1,0 0-1,1 0 1,-1 0-1,1 0 0,-1 0 1,1 0-1,-1 0 1,1 1-1,-1-1 1,1 0-1,0 0 1,0 3-1,0-3 19,1 0 0,-1 0-1,1 0 1,-1 0 0,1 0 0,-1 0-1,1-1 1,0 1 0,-1 0-1,1 0 1,0 0 0,0-1 0,0 1-1,0 0 1,0-1 0,0 1 0,0-1-1,0 1 1,1 0 0,8 3-87,0-1 0,1-1 0,20 4 0,-20-4 154,30 4-98,39 9 32,-72-13 37,-1 0 0,1 1 0,-1 0 1,0 0-1,0 0 0,0 1 0,12 9 0,-16-10 3,0 1 0,-1-1 0,1 1 0,-1 0 0,0-1 0,0 1 0,0 0 0,-1 0 0,1 0 0,-1 0 0,0 1 0,0-1 0,-1 0 0,1 0 0,-1 1 0,0-1 0,0 0 0,-1 8 1,0-1 29,-1 0 0,0 1 0,0-1 0,-1 0 1,-1 0-1,-4 11 0,-12 11-45,-2 0 0,0-1 0,-3-2 0,-37 39 0,48-55-198,8-7-1144,6-14-1071,0-28-880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1:13.7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1 2529,'0'0'9320,"-3"38"-7133,-7 127 63,8-128-1680,-7 247 1243,10-274-1809,0 0 0,1 0 0,0-1 0,0 1-1,1-1 1,0 0 0,1 0 0,0 0 0,0 0-1,1 0 1,0-1 0,1 0 0,0 0 0,0 0 0,0-1-1,1 0 1,0 0 0,14 9 0,-8-7-15,0 0 1,1-1 0,0-1-1,0 0 1,0-1 0,1-1-1,0 0 1,0-1-1,0-1 1,1 0 0,18 1-1,-13-3-609,1-1 0,-1 0 0,40-7-1,-48 4 118,-1 0 0,1-1 0,-1 0-1,0-1 1,0-1 0,0 0 0,12-8 0,-5 0-1131,0 0 0,21-21 1,26-35-3569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1:14.0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457 1 320,'0'0'10050,"-257"263"-8233,193-136-433,11 8-496,4 1-864,15-9-24,34-16-1576,0-37-2369,10-41-1304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54.9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 1 5641,'0'0'9258,"161"209"-7922,-137-160 1,-9 5-449,-10 7-768,-5 1-120,-10 12-816,-63 24-1649,0-20-2712,0-20-2232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1:14.3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209 17 8594,'0'0'8639,"6"43"-6660,21 140-741,12-10-254,-29-137-851,-2 0 0,8 71 0,-16-96-122,3 89 52,-3-90-66,-1 0 1,-1 0-1,1 0 0,-2 0 1,1 0-1,-1 0 1,-7 14-1,3-12-109,0-1 1,-1 0-1,0 0 0,-1 0 0,0-1 1,-1-1-1,0 0 0,0 0 0,-20 13 1,23-18-317,1 0 0,-1 0 0,0-1 0,1 0 0,-2 0 0,1 0 0,0-1 0,0 0 0,-1 0 0,1-1 0,-1 0 0,0-1 0,1 1 0,-1-2 0,1 1 0,-1-1 0,1 0 0,-15-4 0,17 3-483,0-1-1,0 1 0,1-1 1,-1-1-1,-7-5 0,12 8 875</inkml:trace>
  <inkml:trace contextRef="#ctx0" brushRef="#br0" timeOffset="1">472 1 6393,'0'0'4185,"248"123"-3681,-92-82-504,-20-8-2168,5-17-529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1:14.7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8570,'0'0'10093,"26"13"-9254,85 47-305,-100-55-467,-2 0-1,1 1 0,-1 0 1,1 0-1,-2 1 0,1 1 1,-1-1-1,0 2 0,-1-1 1,0 1-1,0 0 0,-1 0 1,0 1-1,8 16 0,-8-7 68,-2 0 0,0 0 0,-1 0 0,0 0 0,-2 1 0,-1 30 0,-1-21-63,-1 0 0,-2 0 0,0-1 0,-11 35 0,-47 109-74,35-105-822,-20 80 0,16-3-5871,24-75-598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1:15.0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249 0 3161,'0'0'9458,"-141"279"-6890,107-164 177,0-4-1001,14-4-824,6-9-672,9-16-248,5-20-40,0-17-1416,19-45-2297,25-8-2312,5-37-136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1:15.3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282 0 7322,'0'0'7169,"0"263"-3648,-4-119-48,-31 28-1281,-42 128-2192,-1-33-632,-10-9-8058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1:16.5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487 164 1328,'0'0'1899,"12"-23"-978,6-12-599,38-71 10996,-65 111-8322,-13 10-3268,-21 24 527,1 3-1,2 1 1,2 2 0,2 2-1,-58 98 1,52-66 30,4 1 0,2 1 0,-30 112 1,45-111-65,5 1 0,3 0 1,3 1-1,3 139 0,8-169-71,1 0-1,18 91 1,-12-111-90,1-1 0,1 1 0,2-2 0,2 1 1,20 35-1,-16-38-17,1 0-1,1-1 1,2-1 0,1-1-1,1-1 1,1-1 0,56 43 0,-58-53-14,0 0 1,2-1 0,-1-1-1,2-2 1,0 0 0,0-2-1,1-1 1,0-1 0,0-1-1,44 4 1,-43-8-13,0-1 0,0-1 0,0-1 0,0-1 0,-1-2-1,1-1 1,-1-1 0,0-1 0,0-1 0,-1-2 0,0 0 0,-1-2 0,0-1 0,-1-1-1,0-1 1,-1-1 0,41-37 0,-41 29-6,-1 0-1,-1-1 1,-1-1-1,-1-1 1,-1-1 0,-2 0-1,-1-1 1,21-57-1,-20 38 20,-3 0-1,-2-1 1,-2 0-1,-2-1 1,0-59-1,-10-138 60,-1 202-82,-2 0 0,-2 0 0,-20-60 1,-2 18 5,-3 3 0,-88-161 0,90 195-2,-1 1 1,-3 1-1,-2 2 1,-2 2-1,-73-66 1,91 92-7,-1 0 1,0 2 0,-1 1 0,0 1-1,-1 1 1,-1 1 0,0 1 0,-1 1-1,0 1 1,0 1 0,-1 2 0,0 1-1,0 1 1,-1 1 0,-36 1 0,53 2-14,0 0 1,0 1-1,0 1 1,0 0-1,0 1 1,0 0-1,0 0 1,1 1-1,0 0 1,-17 10-1,17-7-55,1 1-1,-1 0 0,2 0 1,-1 0-1,1 1 1,1 1-1,-1-1 1,1 1-1,1 0 1,-10 22-1,-1 7-1075,-21 76 0,-4 63-4579,16-14-1449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00.1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0 4689,'0'0'3311,"-1"53"-1842,-12 350 1198,7 299 716,7-615-3153,29 357 587,31-3-515,1 24-302,-30-87-1970,-24-336 748,-8-43 1195,0 1 0,0 0 0,0 0 0,0 0 0,0-1 0,0 1-1,0 0 1,0 0 0,0-1 0,0 1 0,1 0 0,-1 0 0,0 0 0,0-1-1,0 1 1,0 0 0,0 0 0,0 0 0,1 0 0,-1-1 0,0 1 0,0 0-1,0 0 1,1 0 0,-1 0 0,0 0 0,0 0 0,0-1 0,1 1 0,-1 0-1,0 0 1,0 0 0,0 0 0,1 0 0,-1 0 0,0 0 0,0 0 0,1 0-1,-1 0 1,0 0 0,0 0 0,1 0 0,-1 0 0,0 0 0,0 0 0,0 0 0,1 1-1,-1-1 1,0 0 0,0 0 0,0 0 0,1 0 0,-1 0 0,0 0 0,0 1-1,0-1 1,0 0 0,1 0 0,-1 0 0,0 0 0,0 1 0,0-1 0,0 0-1,0 0 1,0 1 0,0-1 0,0 0 0,0 0 0,1 1 0,10-37-913,31-289-4231,-22 135 2001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00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0 811 3481,'0'0'1535,"62"-18"-667,209-57 135,-194 57-216,139-16-1,-155 27-493,435-49 1500,525-71-371,-85-46-355,-203 34-50,3 34-523,242 48-306,1 55-208,-493 4 29,2547-2 406,-2549 18-507,-351-3 24,222 52 0,-288-50 46,312 72-21,-276-70-59,183 10-1,-49-29-8,18 2-3,-249-2 93,0 0 0,0 0 0,0 1 0,0 0 0,-1 0 0,12 4 0,-15-4 17,-1 0 0,1 0 0,-1 0 0,0 0 0,1 0 0,-1 0 0,0 0 0,0 1 0,0-1 0,0 0 0,0 1 0,0-1 0,0 1 0,-1-1-1,1 1 1,0 0 0,-1-1 0,1 1 0,-1-1 0,0 1 0,0 0 0,1-1 0,-1 1 0,0 0 0,-1 3 0,1-2 12,0 0 0,0 0 1,-1 0-1,1-1 0,-1 1 0,0 0 0,0 0 1,0 0-1,0 0 0,-1-1 0,-2 6 0,-8 14 46,5-5-39,1 1 0,1 0-1,1 0 1,-3 21 0,-1 85 115,5 147 644,46 401 0,-24-526-489,37 489 260,-56-628-548,0 1-17,0 1 0,0-1 0,-1 0-1,0 0 1,-2 9 0,2-15-34,0 1-1,-1-1 0,1 1 1,0-1-1,-1 0 1,1 1-1,-1-1 1,1 0-1,-1 0 1,0 0-1,0 0 1,0 0-1,0-1 0,-1 1 1,1-1-1,0 1 1,-1-1-1,-4 2 1,-2 0-356,0 0 1,0-1 0,-1 0 0,1 0 0,-11 0 0,-60 0-4175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01.6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0 457 3681,'0'0'3923,"44"8"-3205,20 7-471,201 34 858,225-10 1299,10-35-1585,-353-4-711,19 0 9,803-20 312,-106-64 658,-201 16-210,752-24 635,-302 23-504,42-32-218,22-2-528,113 69-217,-26 91-469,-1191-49 10,43 1-4166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06.7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1456 4777,'0'0'9857,"0"-31"-8657,0 13-1020,-1-10 70,2 0 0,0 0 0,2-1 0,2 1 0,0 1 0,14-42 0,14-16 233,4 2 1,4 1-1,56-84 1,-53 101-354,2 2 0,3 2 0,111-106 0,-139 149-122,0 0 1,2 2-1,-1 0 1,2 2 0,0 1-1,1 0 1,0 2-1,47-14 1,-56 21 10,1 0 0,-1 1 0,1 1 0,0 1 0,0 0 0,0 1 0,0 1 0,-1 1 0,1 0 0,0 1 0,-1 1 0,1 0 0,-1 1 0,0 1 0,22 12 0,-13-3 51,0 0-1,-1 2 1,0 1 0,29 31 0,77 93 392,11 12 117,-135-148-568,0-1 0,0 0 1,1 0-1,-1 0 0,1-1 1,0 0-1,0 0 1,1-1-1,-1 0 0,1 0 1,-1-1-1,1 0 0,0 0 1,0-1-1,0 0 0,0 0 1,0-1-1,0 0 1,0 0-1,0-1 0,0 0 1,0-1-1,0 0 0,0 0 1,-1 0-1,1-1 0,-1 0 1,14-8-1,7-6 66,-1-1 0,-1-2 0,23-22 0,72-76-117,-92 88 8,126-138-761,46-45-1804,-187 199 2312,0 1 1,1 0-1,1 1 1,28-17-1,-40 26 273,1 1 0,-1 0-1,1 0 1,-1 1 0,1-1 0,0 1 0,0 0-1,-1 0 1,1 1 0,0-1 0,0 1 0,0 0-1,0 0 1,0 1 0,0 0 0,0-1-1,-1 2 1,1-1 0,0 0 0,-1 1 0,1 0-1,-1 0 1,1 1 0,6 4 0,5 7 54,0 1 0,0 1 1,-1 0-1,-1 1 1,22 36-1,4 3 120,-15-23-130,2-1 0,1-1-1,2-2 1,1-1 0,1-1 0,1-1 0,1-3 0,1 0 0,2-2 0,57 24 0,108 20 104,-131-45-227,95 41-1,-114-33-782,-50-27 634,0 1 1,0-1-1,0 1 0,0 0 0,0 0 0,0-1 0,0 1 1,-1 0-1,1 0 0,-1 1 0,1-1 0,-1 0 0,0 0 0,0 1 1,0-1-1,0 1 0,0-1 0,-1 1 0,1 2 0,-1-4 82,0-1 0,1 1 1,-1-1-1,0 1 0,0-1 0,0 1 0,0-1 0,-1 1 0,1-1 0,0 0 0,0 1 0,0-1 0,0 1 0,0-1 0,0 1 0,-1-1 1,1 0-1,0 1 0,0-1 0,-3 2-790,-17 0-3814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07.2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37 5993,'0'0'4516,"41"-6"-3058,4-2-1064,8-1 290,1 2 0,102 1 1,-136 6-461,0 2 0,0 0 0,0 1 0,-1 1 0,1 1 0,-1 1 0,0 1 0,-1 0 0,27 15 0,-37-17-193,0 0 0,0 0-1,0 1 1,-1 0-1,1 0 1,-2 1 0,1 0-1,-1 0 1,0 1-1,0 0 1,-1 0 0,0 0-1,-1 1 1,0-1-1,0 1 1,-1 0 0,0 0-1,0 0 1,-1 1-1,0-1 1,1 18 0,-3-16-41,1 1 1,-2-1 0,1 1-1,-2-1 1,1 1 0,-2-1-1,1 1 1,-1-1 0,-1 0-1,0-1 1,-1 1 0,0 0-1,-1-1 1,0 0 0,0-1-1,-1 1 1,-13 13 0,-20 19-147,-2-2 0,-2-2 0,-2-2 0,0-1-1,-82 43 1,123-74-697,9-3 384,17-3-292,121-38-337,-24 5 707,-64 23 4,0 2 0,1 3 0,85-1 1,-134 7 354,0 1 0,0 0 1,0 1-1,0-1 0,0 1 1,1 0-1,-1 1 1,-1 0-1,1 0 0,0 0 1,0 0-1,6 5 0,-9-4 16,0 0-1,0 0 1,0 0-1,0 0 1,-1 1 0,0-1-1,1 1 1,-1 0-1,-1 0 1,1 0-1,0 0 1,-1 0-1,0 0 1,0 0-1,0 0 1,-1 0-1,1 1 1,-1 5 0,0 2 37,0 0 0,-1 0 0,0 0 1,-1-1-1,-1 1 0,1 0 0,-2-1 1,0 0-1,0 1 0,-1-2 0,0 1 1,-1 0-1,-9 12 0,-11 12 127,-2-1 0,-41 40-1,51-56-134,-207 198-554,186-185-1294,21-22-1065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56.3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915 1 6385,'0'0'5029,"-53"3"-3502,-174 18-240,210-18-1163,0 0 0,0 1-1,0 1 1,0 1 0,1 0-1,-18 10 1,-28 17 330,1 2-1,3 3 1,0 2 0,3 3-1,-93 93 1,143-131-491,-1 0 1,1 0-1,1 1 1,-1 0-1,1 0 1,0 0-1,0 0 1,1 1-1,0 0 1,0-1-1,0 1 0,1 0 1,0 0-1,1 1 1,-1-1-1,1 0 1,0 10-1,2-13-36,0-1-1,-1 1 0,1 0 0,0 0 1,1-1-1,-1 1 0,1-1 1,0 1-1,-1-1 0,1 0 0,1 0 1,-1 0-1,0 0 0,1 0 1,0 0-1,-1 0 0,1-1 0,0 0 1,0 1-1,5 1 0,11 8-143,1-1 0,29 12-1,-17-9-42,6 3 79,50 27-61,-80-39 237,1 0-1,-1 0 1,-1 1 0,1 0-1,-1 1 1,0-1 0,8 12-1,-12-14 6,-1 1 0,1 0 1,-1-1-1,-1 1 0,1 0 0,-1 0 0,1 0 0,-1 0 0,-1 0 0,1 1 0,-1-1 0,0 0 0,0 0 0,0 0 0,-1 0 0,-1 6 0,0-3 3,0 0 0,0 0-1,-1 0 1,0 0 0,0 0 0,-1-1-1,0 1 1,-8 11 0,1-5-146,1 1 1,1 1 0,0-1-1,1 2 1,0-1 0,2 1 0,0 0-1,1 1 1,0-1 0,2 1-1,0 0 1,1 0 0,1 0-1,0 0 1,1 0 0,6 35 0,-4-44 117,0-1 1,1 1-1,0-1 1,1 0-1,7 14 0,6 12 33,4 20 205,-2 2 1,-2 0 0,-3 1 0,-3 0 0,5 61 0,-2 291 1773,-14-373-1874,0-35-141,-1 0 0,1-1 1,0 1-1,0 0 0,0 0 0,0 0 1,0 0-1,0 0 0,0 0 0,0 0 1,0 0-1,0 0 0,1 0 0,-1 0 1,0-1-1,1 1 0,-1 0 0,1 0 1,-1 0-1,1 0 0,-1-1 0,1 1 1,-1 0-1,1-1 0,0 1 0,-1 0 1,1-1-1,0 1 0,-1-1 0,1 1 0,0-1 1,0 1-1,0-1 0,0 1 0,-1-1 1,1 0-1,0 0 0,0 1 0,0-1 1,0 0-1,0 0 0,0 0 0,0 0 1,0 0-1,0 0 0,1-1 0,2 0-468,0 0 0,1-1-1,-1 0 1,0 0 0,0 0-1,0-1 1,0 1-1,7-7 1,32-35-4365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04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428 0 3369,'0'0'5265,"-18"21"-4262,4-7-820,-10 12 215,2 0 1,0 2-1,-34 58 0,10 1 99,4 2 0,4 2 0,4 1 0,4 2-1,5 1 1,-20 135 0,39-172-447,2 116-1,4-166-72,1 0-1,0 0 1,0 1 0,0-1-1,1 0 1,1 0 0,-1-1-1,1 1 1,1 0-1,8 13 1,-9-16 12,1-1 0,0 0 0,0 0 0,0 0 0,0-1 0,1 1-1,-1-1 1,1 0 0,0 0 0,0-1 0,0 1 0,0-1 0,1 0 0,-1-1 0,1 1 0,6 0-1,-1 1 11,1-1 1,-1-1-1,1 0 0,0 0 0,-1-1 0,1-1 0,0 0 0,-1-1 0,1 0 0,-1 0 0,1-1 0,-1-1 0,0 0 0,0 0 0,-1-1 0,1-1 0,13-9 0,-7 2-53,-1-1 0,-1-1 0,0 0 0,-1-1 0,-1 0 0,0-2 1,-1 1-1,-1-1 0,10-24 0,-13 26 39,-2-1 0,0 0 0,-1 0-1,0-1 1,-2 1 0,0-1 0,-1 0 0,-1 0 0,0 0 0,-1 0 0,-4-22 0,4 37 50,-1 0 0,0-1-1,0 1 1,0 0 0,0 0 0,0 0 0,-1 0 0,1 0-1,-1 1 1,0-1 0,0 0 0,0 1 0,0-1 0,0 1-1,-5-4 1,3 3 78,-2-1-1,1 1 1,0 0-1,-1 1 1,1-1-1,-1 1 1,-10-3-1,-6 1 242,1 1-1,-1 1 1,-34 0-1,40 2-259,-13-1 15,1 1-1,-1 1 1,1 2-1,0 0 1,0 2-1,-51 16 1,31-1-161,45-18-427,4-1 148,0 0-1,-1-1 1,1 1-1,0 0 1,0 0 0,0 0-1,0-1 1,0 1-1,0 0 1,0-1 0,0 1-1,0-1 1,0 1-1,0-1 1,0 1 0,0-1-1,0 0 1,0 0 0,1 1-1,-1-1 1,0 0-1,0 0 1,2 0 0,0 0-878,22 4-3493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04.5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9474,'0'0'7770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08.2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1167 328,'0'0'12647,"13"-37"-11548,-7 19-965,2-10 63,2 0 1,2 1-1,0 0 1,1 0 0,2 2-1,1 0 1,1 0-1,29-33 1,12 1 123,3 3 0,2 3 1,2 2-1,2 3 0,73-38 0,-77 52-283,2 2-1,1 2 1,0 4-1,2 3 1,1 2-1,71-8 1,-71 18-31,0 4 1,125 6 0,-177 1-4,0 0 1,0 2 0,0-1 0,-1 2 0,0 0 0,0 1 0,0 1 0,27 16 0,-2 4 394,65 55 1,-71-52 109,1-2 0,54 32 1,-79-54-454,0-1 1,0 0 0,1-1 0,0 0-1,0 0 1,0-2 0,0 1-1,1-1 1,-1-1 0,1-1 0,-1 1-1,0-2 1,1 0 0,-1 0-1,1-1 1,20-6 0,-19 1-23,-1 1-1,1-2 1,-2 0-1,1 0 1,15-14 0,58-59 15,-37 33-48,24-21-268,3 3 0,97-64 0,-143 111 199,0 1 1,1 1-1,0 2 0,2 1 1,0 2-1,0 1 0,1 2 1,0 1-1,68-7 0,-58 13 26,71 5-1,-96-1 43,0 1 1,0 0-1,0 2 1,-1 0-1,0 1 0,21 10 1,158 96 219,16 8 354,-185-107-511,0-1 0,1-2 0,0-1 0,0-1 0,60 7 0,-59-12-72,0-2 1,0 0 0,49-7-1,-64 3-7,1 0 0,0-1 0,-1-1 0,0 0 0,0-1 0,0-1-1,-1 0 1,18-12 0,24-23-344,-1-3 0,55-60 0,-75 71 125,-29 27 222,1 0 0,0 0 0,0 1 0,0 1 0,0-1 0,1 1 0,0 0 0,0 1-1,0 0 1,1 0 0,-1 1 0,1 0 0,0 0 0,0 1 0,15-2 0,-3 2 95,0 2-1,0 0 1,1 1 0,-1 1 0,0 1-1,0 1 1,0 1 0,-1 1 0,1 0-1,-1 2 1,-1 0 0,21 13 0,-3 0 174,0 3 0,-2 1 0,-1 2 0,-1 1 0,-1 1 0,40 50 0,-56-60-228,-1 1-1,-1 0 1,-1 1-1,0 1 1,-2 0 0,-1 0-1,0 1 1,-2 1-1,-1 0 1,0 0 0,-2 0-1,3 41 1,-7-59-213,-1-1 1,0 1-1,0-1 1,-1 1-1,1-1 1,-1 1-1,-1-1 0,1 1 1,-1-1-1,-4 9 1,5-11-150,-1 0 0,-1-1 1,1 1-1,0-1 0,0 1 0,-1-1 1,0 0-1,1 0 0,-1 0 0,0 0 1,0-1-1,0 1 0,0-1 0,0 1 1,0-1-1,-1 0 0,1-1 1,-5 2-1,-49 1-7627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08.6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8842,'0'0'3535,"46"14"-2217,147 48 233,-181-58-1401,0 0-1,0 1 1,-1 0 0,1 1-1,-1 0 1,0 1 0,-1 1-1,1-1 1,-1 1-1,-1 1 1,0 0 0,12 15-1,-13-16-83,2 6-37,1-1-1,-1 1 1,-1 1-1,-1 0 1,0 0-1,-1 1 1,-1 0-1,0 0 1,5 25-1,-6-13-115,-1 0 0,-1 0 0,-2 1 0,-1-1 0,-3 29 0,0-39-26,0-1 1,-1 0-1,-1 0 1,-1 0-1,0 0 1,-1-1-1,-1 0 0,-1-1 1,0 0-1,-20 25 1,0-5-206,-1-1 0,-68 58 1,36-44 187,73-47-903,21 3 926,1 1 0,0 2 0,-1 1 0,0 1 0,-1 2 0,0 1 1,31 18-1,-56-27 145,0 1 1,0 0-1,-1 0 1,1 0 0,-1 1-1,0-1 1,-1 1-1,1 1 1,-1-1-1,0 0 1,0 1 0,-1 0-1,0 0 1,0 0-1,0 0 1,0 1-1,-1-1 1,0 1-1,-1-1 1,0 1 0,0 0-1,0 0 1,-1 0-1,1-1 1,-2 1-1,1 0 1,-1 0 0,0-1-1,0 1 1,-1 0-1,0-1 1,0 1-1,-1-1 1,0 0-1,-6 11 1,-5 4 115,0-1 1,-2-1-1,-33 33 0,-64 48-383,72-66-44,-57 49-1994,13-15-2346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12.6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122 966 56,'0'0'6471,"-20"-8"-5578,-61-23-163,61 20 751,21 11-1273,213 2 252,315-8-549,46-77-1316,-72 7-329,-456 72 1432,-1-2-1,0-1 1,-1-3 0,0-2 0,0-2-1,-1-1 1,47-25 0,-37 11-1127,97-69 0,-127 79 1224,0-1-1,-2-1 1,0 0 0,-1-2-1,31-45 1,158-215 544,-156 221-1153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12.9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2508 1600,'0'0'1505,"39"-267"-1225,-9 157-280,8-55-248,1 30-721</inkml:trace>
  <inkml:trace contextRef="#ctx0" brushRef="#br0" timeOffset="1">740 275 1128,'0'0'4065,"53"-230"-4585,-38 185-1640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33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102 1 4297,'0'0'4297,"0"304"-3337,0-173-272,0 4-168,0 9-120,-5 0-192,-4-13-208,-1-16-472,0-25-704,1-24-424,-11-46 103,1-20-159,-1 0-2193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34.1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141 0 1592,'0'0'3265,"-63"238"-3265,34-156-88,4-16-1040,1-25-2513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4:34.4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4233,'0'0'2280,"161"222"-3128,-142-164-1608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1:21.7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161 65 3009,'0'0'11555,"-9"-11"-9865,-27-33-506,27 34-299,9 16-860,0-2 86,-34 692 5545,0 4-3012,34-392-2696,0-322-674,-1 0-1,-1 1 1,-5-20-1,-5-42-2124,-4-280-9158,15 178 5805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57.1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4481,'0'0'5540,"9"41"-3682,1 5-1320,2 1 109,-3 1 0,-1 0 1,1 75-1,-8 3 713,-1-30-706,15 126 0,-15-221-649,0-1-1,0 0 0,0 1 1,0-1-1,0 0 0,0 1 0,0-1 1,0 0-1,0 1 0,0-1 0,0 1 1,1-1-1,-1 0 0,0 1 0,0-1 1,0 0-1,0 1 0,0-1 0,1 0 1,-1 1-1,0-1 0,0 0 1,1 0-1,-1 1 0,0-1 0,0 0 1,1 0-1,-1 0 0,0 1 0,1-1 1,-1 0-1,0 0 0,1 0 0,-1 0 1,0 1-1,1-1 0,-1 0 0,1 0 1,-1 0-1,0 0 0,1 0 1,-1 0-1,1-1 33,0 0 0,0 0 0,0 1 0,0-1 0,-1 0 0,1 0 0,0 0 0,-1 0 1,1 0-1,-1 0 0,1 0 0,-1 0 0,1 0 0,-1 0 0,0-1 0,1 1 0,-1-2 0,12-55 442,43-188-358,-38 186-558,2 1-1,29-60 1,-43 107 380,1 1-1,0 0 1,1 0 0,0 0-1,1 1 1,0 0 0,1 1-1,11-11 1,-15 17 35,-1-1 1,0 1-1,1 1 1,-1-1-1,1 0 1,0 1-1,0 0 1,0 1-1,0-1 1,0 1-1,1 0 1,-1 0-1,0 0 1,1 1-1,-1 0 1,0 0-1,1 0 1,-1 0-1,0 1 1,1 0-1,-1 0 1,7 3-1,-7-2 19,0 0 1,-1 1-1,1-1 0,-1 1 0,1 0 1,-1 0-1,0 0 0,0 1 0,0-1 0,-1 1 1,1 0-1,4 7 0,-2-1 19,-1 0 0,1 0-1,-2 0 1,1 1 0,3 15 0,-1 5 142,-1 0 1,-2 0-1,1 42 0,-4 127 1327,-1-198-641,0-8-341,-1-22-617,2-1 1,1 1 0,1-1-1,1 1 1,1 0 0,12-33-1,-10 42-76,1 0 0,1 1 0,1 0 0,0 0-1,2 1 1,0 1 0,18-20 0,-23 29 125,-1 1 0,1 0-1,1 0 1,-1 0 0,1 1 0,0 0-1,0 1 1,1 0 0,0 0 0,-1 0 0,1 1-1,0 1 1,0 0 0,1 0 0,-1 0-1,0 1 1,17 1 0,-23 0 58,1 0-1,-1 1 1,0 0 0,0-1 0,0 1-1,1 1 1,-1-1 0,0 0 0,0 1-1,-1-1 1,1 1 0,0 0 0,0 0-1,-1 0 1,1 0 0,2 3 0,0 1 12,-1 0 1,0 0-1,0 0 1,0 0-1,-1 1 1,0 0 0,3 7-1,1 10 105,-1 0-1,-1 1 0,3 32 1,-1 222 819,-8-186-2552,8-131-4354,6-9-243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1:22.0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453 1 5457,'0'0'9842,"-116"250"-7337,67-168-945,0 4-656,6-4-608,-6-8-296,5-8-240,0-9-1872,10-28-1761,10-12-1288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1:22.3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2809,'0'0'8946,"282"62"-7890,-219-9-696,5 50-360,-14-5-2073,-20-7-3784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7:35.8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1 896,'0'0'1505,"117"70"-2090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7:36.7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26 311 728,'0'0'3328,"0"-42"-1801,1-130 125,-1 159-1282,-1 0 1,0 0-1,-4-14 0,-14-3 9449,34 75-8182,5 5-851,-2 0-1,-2 1 1,14 85 0,9 169 484,-37-285-1174,38 673 1478,-35 16-572,-5-541-765,0 1-213,2-158-56,1-22-368,-2-117-4624,7-194-7656,-7 147 6267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7:37.1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5545,'0'0'3956,"54"13"-2385,-31-8-1372,117 28 1111,153 14 0,60-10 610,331 37 228,-10 32-1596,-465-54 4680,-214-41-4580,-4 6-861,-28 83 377,-47 202-1,37-77 646,-21 271 1,29 234-471,38-469-1411,1-260 1003,0-1 1,0 0 0,0 1-1,0-1 1,0 0-1,0 1 1,0-1-1,0 1 1,0-1 0,0 0-1,0 1 1,0-1-1,0 0 1,0 1 0,0-1-1,0 0 1,0 1-1,0-1 1,-1 0 0,1 1-1,0-1 1,0 0-1,0 1 1,-1-1-1,1 0 1,0 1 0,0-1-1,-1 0 1,1 0-1,0 0 1,-1 1 0,1-1-1,0 0 1,-1 0-1,1 0 1,0 0 0,-1 1-1,1-1 1,0 0-1,-1 0 1,1 0-1,0 0 1,-1 0 0,1 0-1,-1 0 1,1 0-1,0 0 1,-1 0 0,1 0-1,0 0 1,-1 0-1,1-1 1,0 1 0,-1 0-1,1 0 1,0 0-1,-1 0 1,1-1-1,0 1 1,-1 0 0,1 0-1,0-1 1,0 1-1,-1-1 1,-21-20-5134,-9-20-2326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7:37.5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0 193 6841,'0'0'6438,"61"1"-4423,-38-1-1793,119 1 1348,194-24 0,863-71 2133,-1149 95-3731,-23 0-1429,48-4 0,-73 3 1099,0-1 0,0 1 0,-1-1 0,1 1 0,0-1 0,-1 0 0,1 1 0,-1-1 0,1 0 0,-1 0 0,1 0 0,-1 0 0,0 0 0,1-1 0,-1 1 0,0 0 0,0-1 0,0 1 0,0 0 0,0-1 0,0 1 0,0-1 0,-1 0 0,1 1 0,0-1 0,-1 0 0,0 1 0,1-1 0,-1-3 0,3-34-6999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7:37.8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3801,'0'0'13859,"0"17"-17284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7:38.1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1560,'0'0'0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7:41.8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318 327 2320,'0'0'4160,"-18"-39"-3440,-54-124 22,67 150-594,1 0 1,0 0-1,-3-15 1,8-7 613,1 12-66,-2 84 6368,14 153-4500,2-64-1362,-7 0 1,-14 226 0,-49 109-39,-35 1-173,5-34-40,75-371-732,1 143-1,8-198-221,0-51-326,0-15-1115,1 1 1,2 0-1,2 0 0,10-42 1,44-146-4763,9-7-498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7:42.4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34 4849,'0'0'6215,"59"-6"-4534,-28 3-1403,418-21 3033,-250 23-1708,455 8 1216,-438 5-2450,219 40 0,-136 10-337,-238-46-16,-1 3 0,103 47 0,-153-61-14,-5-3 1,1 0 0,-1 1 0,1-1 0,-1 1 0,0 1 0,0-1 1,-1 1-1,1-1 0,-1 1 0,0 0 0,0 1 0,0-1 0,3 14 3492,-22-17-2692,2 0-590,9 0-211,1 1 0,-1 0 0,0 0 0,1 0 0,0 0 0,-1 1 0,1-1 0,0 1 0,0 0 0,0 0 0,1 0 0,-1 0 0,1 0 0,0 0 0,-3 5 0,-3 4 2,-66 96 394,5 3 1,6 2-1,4 4 0,5 2 0,-49 162 1,75-185-290,6 1 0,3 1 0,5 1-1,4 0 1,3 124 0,7 343-1774,0-565 1592,-1-1-1,1 0 1,0 0 0,0 0 0,0 1 0,-1-1 0,1 0 0,0 0 0,0 0 0,-1 0 0,1 1 0,0-1 0,0 0 0,-1 0 0,1 0 0,0 0 0,-1 0 0,1 0 0,0 0 0,0 0 0,-1 0 0,1 0 0,0 0 0,-1 0 0,1 0 0,0 0 0,0 0-1,-1 0 1,1 0 0,0 0 0,-1-1 0,1 1 0,0 0 0,0 0 0,-1 0 0,1 0 0,0-1 0,0 1 0,-1 0 0,-17-11-1556,-96-99-8771,85 80 7431,-52-52-5180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57.5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312 168 6953,'0'0'3719,"-9"-27"-3835,-2-2 135,-25-52 0,35 79 2,-1-1 0,0 1 0,0 0-1,0 0 1,0 0 0,-1 0 0,1 0-1,0 0 1,-1 1 0,1-1 0,-1 1 0,0-1-1,0 1 1,1 0 0,-1 0 0,0 1-1,0-1 1,0 0 0,0 1 0,0 0-1,0 0 1,0-1 0,0 2 0,0-1 0,0 0-1,0 1 1,0-1 0,1 1 0,-1 0-1,0 0 1,0 0 0,-3 2 0,-1 0 46,0 1 0,1 0 0,-1 0 1,1 0-1,0 0 0,0 1 0,1 0 0,-1 0 1,1 1-1,0 0 0,-7 10 0,0 3 300,1 1 1,-17 35-1,21-36-146,1-1 0,1 1 0,0 0 0,1 0 0,0 21 0,-1 96 774,5-131-975,0 0-31,0-1 1,0 0 0,0 1-1,1-1 1,-1 0 0,1 0-1,0 1 1,1-1 0,-1 0-1,1 0 1,3 5 0,-4-7-22,0-1 0,1 1 0,-1-1 0,1 1 0,-1-1 0,1 0 0,0 0 0,-1 0 0,1 0 1,0 0-1,0 0 0,0-1 0,0 1 0,0 0 0,0-1 0,0 0 0,0 1 0,0-1 0,0 0 0,0 0 1,0 0-1,0 0 0,0 0 0,0-1 0,0 1 0,2-1 0,-1 0 26,0-1-1,-1 1 0,1 0 1,-1-1-1,1 0 1,-1 1-1,1-1 0,-1 0 1,0 0-1,0-1 1,0 1-1,0 0 1,0-1-1,-1 1 0,1-1 1,-1 1-1,1-1 1,-1 0-1,0 0 0,0 1 1,0-1-1,0-5 1,2 0-19,45-165-1401,-8 23-1681,-38 146 2941,0-1-1,0 0 1,0 1-1,0 0 1,1-1-1,0 1 1,0 0-1,3-4 1,-5 7 140,0 0 0,0 0 0,0 0 0,0 0 0,1 0 1,-1 1-1,0-1 0,0 0 0,0 1 0,1-1 0,-1 1 0,0-1 0,1 1 0,-1-1 1,0 1-1,1 0 0,-1 0 0,1 0 0,-1 0 0,0 0 0,1 0 0,-1 0 0,1 0 1,-1 1-1,0-1 0,1 0 0,-1 1 0,0-1 0,1 1 0,-1 0 0,0-1 0,1 2 1,1 0 89,0 1 0,0-1 1,-1 1-1,1 0 0,-1 0 0,0 0 1,0 0-1,0 0 0,0 0 1,-1 0-1,1 1 0,1 5 1,12 49 1043,-12-41-725,8 31 631,19 74 342,-30-120-1626,6 11 762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7:42.7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53 144,'0'0'10960,"46"-8"-9104,97-13 639,170-2-1,590 23 2397,6 59-3098,-855-51-1822,-5-1-1784,-15-5-8566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8:01.0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934 1 4089,'0'0'6619,"27"31"-5961,87 101 15,-80-96-47,53 46 1,-22-22-233,-45-40-257,34 35 443,54 71 0,-102-118-504,-1 0 0,0 1 0,0 0 0,-1 1 0,0-1 0,-1 1 0,1-1 0,-2 1-1,3 14 1,-3-1 174,-1-1-1,0 1 0,-4 26 1,1-36-124,0 0 0,-1 1 0,0-1 0,-2 0-1,1 0 1,-2-1 0,1 0 0,-16 23 0,-7 7 143,-37 40 0,37-47-181,14-18-50,-34 42 71,-47 79 0,83-118-98,0 1 1,2 0-1,1 1 1,0 0-1,2 0 0,0 1 1,2 0-1,-4 29 0,6 66 8,3-81-24,0-29 4,0 0 1,1 0-1,-1 0 1,2 0-1,-1 0 1,1-1 0,0 1-1,1 0 1,-1-1-1,2 1 1,-1-1-1,1 0 1,0 0-1,0 0 1,1-1 0,0 1-1,0-1 1,1 0-1,-1-1 1,1 1-1,1-1 1,-1-1-1,12 8 1,-7-6 1,1 0 0,1 0 0,-1-1 0,1 0 0,0-2 0,0 1 0,0-1 0,17 1 0,2-2 10,1-1 1,39-3-1,-71 2 15,0 0 0,0 0 0,1 0 0,-1 0 1,0 0-1,0 0 0,0 0 0,0 0 0,1 0 0,-1-1 1,0 1-1,0 0 0,0-1 0,0 1 0,0-1 0,0 1 1,0-1-1,0 0 0,0 1 0,0-1 0,0 0 1,0 0-1,0 1 0,-1-1 0,1 0 0,0 0 0,-1 0 1,1 0-1,0 0 0,-1 0 0,0 0 0,1 0 0,-1 0 1,1-1-1,-1 1 0,0 0 0,0 0 0,0 0 0,0-3 1,-21 4 885,13 0-874,1 0 0,-1 1-1,1 0 1,-1 1 0,1 0 0,0 0 0,0 0 0,0 1 0,0 0 0,0 0-1,-10 7 1,7-3-5,1 1 0,0 0 0,0 0 0,1 1 0,0 0 0,-12 17 0,5-2 54,1 1 0,2 1 0,0 0 0,1 0 0,-10 44 0,-52 269 660,8-32-301,47-235-408,-4-1-1,-3 0 0,-3-3 0,-39 70 1,47-102-26,-2-2 0,-1 0 0,-2-2 0,-1 0 0,-1-2 0,-2-1 0,-1-1 0,-66 46 0,58-49-198,-1-3 0,-1-1 1,-64 24-1,85-38-89,-1-1 0,0-1 0,0 0 0,0-1 0,0-2 0,-1 0 0,1-1 0,-1-1 0,-37-4 0,50 2-286,0 0 0,1 0 0,-1 0 0,1-1-1,-1 0 1,1-1 0,0 0 0,0 0 0,-8-7-1,5 2-960,1 0 0,0-1 0,1 0 0,-10-16-1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8:01.7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1904,'0'0'6596,"13"15"-5655,25 25-146,2-1 0,66 48-1,119 74 948,-200-143-1543,879 675 4295,-130 52-3076,-678-641-1324,194 201-186,-236-257-909,-51-47 308,-3-5-204,0-17-1868,-2-1 0,-3-23 0,-12-26-4013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8:02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4446 0 8130,'0'0'3931,"-65"24"-1813,38-15-1821,-509 209 4894,222-66-3196,-100 49-704,-1821 901 1226,1759-865-2727,294-146-1216,68-32-3391,68-36-1171,10-12-1512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8:03.2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1351 0 4409,'0'0'7543,"-52"1"-6855,-14 0-321,-93 13 1,147-11-284,0-1 0,0 2 0,0 0 0,1 0 1,-1 1-1,1 1 0,0 0 0,1 0 0,-1 1 0,-14 13 0,-82 69 1162,4 6 0,4 4 0,4 4 0,-133 189 0,184-227-818,3 2 0,4 1 1,-52 129-1,68-138-282,3 1-1,2 1 0,3 1 1,3 0-1,-3 71 1,12 90 174,4-190-267,1 1 0,2 0-1,1-1 1,17 47 0,5-5 20,4-1 1,2-2-1,79 119 1,-81-144-55,3 0 1,2-3-1,1-1 1,3-2-1,88 69 0,-107-94-4,1-2 0,0 0 0,1-1 0,0-2 0,1-1 0,0 0-1,0-2 1,1-1 0,0-2 0,1 0 0,-1-2 0,1-1-1,-1-1 1,1-1 0,0-2 0,0 0 0,-1-2 0,0-1 0,0-2-1,0 0 1,-1-2 0,44-20 0,-8-4 12,-3-2 0,-1-3 1,-1-3-1,-3-2 0,-1-2 0,-2-2 0,-3-3 1,50-65-1,-64 69-47,-1-1-1,-3-2 1,-2-1 0,-2-1 0,-2-2 0,-3 0-1,-1-1 1,-4-1 0,-1-1 0,8-73 0,-13 14-2,-10-208 1,-4 284 26,-1 0 0,-2 1 0,-1 0 0,-2 0 0,-2 1 0,-1 0 0,-31-59 0,21 55 20,-1 1 0,-2 2 0,-1 0 1,-2 2-1,-2 0 0,-40-35 0,54 56-6,0 0-1,-1 2 1,-1 0 0,0 1 0,0 0 0,-1 2-1,-1 1 1,0 0 0,0 1 0,-1 2-1,0 0 1,0 1 0,-40-3 0,10 5 131,-65 7 0,97-3-127,1 2-1,0 1 0,0 0 1,0 2-1,0 0 1,-26 12-1,18-5-91,0 1 0,1 1 0,1 1 0,0 1 1,-35 33-1,57-46-345,0 1 0,0-1 0,0 1 0,1-1 0,-1 1 0,1 0 0,1 0 0,-1 0 0,1 1 0,0-1 0,0 0 0,0 0 0,1 1 1,-1-1-1,2 8 0,-2 5-2696,-3 19-3270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8:04.2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0 4089,'-4'38'608,"-12"160"8,17 81 402,32 87 133,83 209 381,48-18-96,-36-204-437,-45-134 48,-74-192-910,-1-1 0,-1 1 0,-1 1 1,-2-1-1,2 48 0,-8-63-154,1-12 7,1 0-1,0 0 0,-1 0 1,1 0-1,-1 0 0,1 0 0,-1 0 1,1 0-1,-1-1 0,1 1 1,0 0-1,-1 0 0,1 0 1,-1-1-1,1 1 0,0 0 0,-1-1 1,1 1-1,0 0 0,-1-1 1,1 1-1,0 0 0,-1-1 1,1 1-1,0 0 0,0-1 0,-1 0 1,-2-3-105,0-1 0,1 1 0,-1-1 1,1 1-1,0-1 0,0 0 0,1 0 0,0 0 0,-1 0 1,1-10-1,-16-337-5492,16 154 2819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8:05.0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3588 4617,'0'0'1363,"42"-17"-750,1-1-411,45-18 501,108-29-1,545-111 2071,1 38-2118,-724 134-630,622-98 296,391-77-103,226-146 911,-472 114-777,6 31-317,451-26 41,-265 49-50,-785 123-24,587-123 6,-433 60 15,76-25 94,-72 21 69,649-179-6,9 72-180,-258 135 13,-453 46 38,499-111 1,-337 23 5,484-97 6,-824 193-60,328-64 100,-440 81 15,0 0 0,0 0 0,0-1 0,0 0 0,-1 0 0,1-1-1,-1 0 1,0 0 0,0 0 0,-1 0 0,1-1 0,-1 0 0,0-1-1,0 1 1,-1-1 0,1 0 0,-1 0 0,5-10 0,-8 15-130,0-1 0,0 1 1,0-1-1,1 1 0,-1 0 1,0-1-1,1 1 0,-1 0 1,1 0-1,0 0 0,-1 0 1,1 0-1,2 0 0,-3 0-469,-5 1-113,-14 0-319,-68 0-6673,50 0 2104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8:05.5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3809,'0'0'3958,"47"3"-3111,158 8 228,109-7 1563,-193-5-1935,-1 5-1,133 21 1,440 147 1623,-336-73-1926,355 52 517,1-38 490,208 38-580,-436-53-496,545 93 376,-166-106-517,4-43-76,236 18 5,-76 50-91,-16 33-38,-861-122 10,551 110 46,-662-120-205,-1 2 1,58 27 0,-92-37-68,0 0 0,0 0 0,0 0 0,0 0 0,8 8 0,-11-9-23,-1 0-1,0-1 1,0 1-1,0 0 1,0 0 0,0 0-1,0 0 1,0 0-1,-1 0 1,1 0 0,-1 0-1,1 1 1,-1-1-1,0 0 1,0 4-1,0-5 6,1 1 0,-1-1 0,0 0 0,0 0 0,-1 1 0,1-1 0,0 0 0,0 1 0,-1-1 0,1 0 0,0 0 0,-1 1 0,1-1 0,-1 0 0,0 0 0,1 0 0,-1 0-1,-1 2 1,-2 0-590,-1-1-1,0 1 0,0 0 0,1-1 0,-10 2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8:05.9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4178 1 5601,'0'0'1239,"-28"43"-739,-3 4-222,-150 244 1775,-808 1645 2472,631-1175-3519,-44-29-346,-189 187-68,72-117-357,-261 618-362,712-1276-2,-49 92-2297,102-211 787,-23 32 0,23-39-1173,-31 25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8:07.4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0 193 4817,'0'0'850,"57"-11"51,667-121 2340,-522 107-2036,265 0 0,-203 33-531,312 47 0,1218 111 2046,-1291-141-2274,802 51 654,-14 84-433,-325 38-592,302 49-109,-151-116 43,-223-32 92,-631-58 78,280 82-1,229 133 178,-666-216-352,573 237 65,-602-241-69,-1 4 0,-2 3 0,84 65-1,-113-72-13,-2 1 0,-2 3 0,-1 1-1,-2 2 1,59 87 0,68 167 25,-24 13 23,-18-40 41,-115-253-74,401 770 67,-383-747-62,1 0 0,2-1 0,2-2 0,45 43 0,-49-57 6,1 0 1,0-2-1,1-1 1,2-1-1,0-2 1,51 21 0,8-6 122,179 39 1,103-7 285,-321-57-400,204 31 229,309 5 0,-390-40 6,228-27 0,118-72-54,4-34-123,-409 100-81,935-249 51,-17-42-13,-663 191 42,337-116-75,5 32 126,41 41 2670,-703 164-2685,0 3 0,70 0-1,-163 6-9079,-9 0 1165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57.8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0 25 3521</inkml:trace>
  <inkml:trace contextRef="#ctx0" brushRef="#br0" timeOffset="1">0 25 3521,'326'-25'1680,"-292"83"-72,5-1 113,10 5 95,-5-13-391,4-12-761,-14-12-432,-5-9-232,-9-3-96,-10-13-1097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8:15.1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394 265 4369,'0'0'7911,"1"-38"-6651,3-173 1465,-4 211-2605,1-1 1,-1 0-1,0 0 1,0 0-1,1 0 1,-1 1-1,1-1 1,-1 0-1,1 1 1,-1-1-1,1 0 1,-1 1-1,1-1 1,-1 0-1,1 1 1,0-1-1,-1 1 1,1-1-1,0 1 1,0 0-1,-1-1 1,1 1-1,0 0 1,0-1-1,0 1 1,-1 0-1,1 0 1,0 0-1,0-1 1,0 1-1,0 0 1,-1 0-1,1 0 1,0 1-1,2-1 1,35 5-155,-36-5 193,34 10 27,0 1 0,-1 2 0,0 1-1,-1 2 1,-1 2 0,38 25 0,-51-29-175,0 0 1,0 1-1,-2 1 1,0 1-1,29 34 1,-38-39-11,-1-1 0,0 1 0,-1 0 0,-1 1 0,0-1 0,-1 1 1,0 1-1,-1-1 0,0 1 0,-1-1 0,2 24 0,-4-23 0,-1-1 1,0 1-1,-1 0 0,0-1 0,-1 1 0,-1-1 0,0 0 0,0 0 0,-2 0 0,0 0 0,0-1 1,-1 0-1,0 0 0,-1 0 0,-1-1 0,-17 21 0,-156 158 60,122-132-26,-97 119 0,148-167-38,1 0-1,1 0 1,0 0 0,0 1 0,1 0 0,0 0 0,1 0 0,0 0-1,0 1 1,2 0 0,-1 0 0,2 0 0,-1 14 0,2-24-4,0 0 0,0 0 0,0 0 0,1 1 0,-1-1 0,1 0 1,-1 0-1,1 0 0,0 0 0,0 0 0,0 0 0,0 0 0,0 0 0,1 0 0,-1-1 1,1 1-1,2 2 0,-1-1 1,1 0-1,0-1 1,0 1 0,0-1 0,0 0 0,0 0 0,0 0 0,6 1 0,9 1-8,0 0-1,0-1 1,24 0 0,-36-2 4,229 3-612,-172-4 304,-63 0 303,1 0-1,-1 0 0,0 0 1,0 0-1,1 0 1,-1 1-1,0-1 0,0 0 1,0 1-1,1-1 1,-1 1-1,0-1 0,0 1 1,0 0-1,0 0 1,0-1-1,0 1 1,0 0-1,0 0 0,0 0 1,-1 0-1,1 0 1,0 0-1,0 0 0,-1 0 1,1 0-1,-1 0 1,1 0-1,-1 1 0,1-1 1,-1 0-1,0 2 1,2 5-30,-2 0 1,1-1-1,-1 1 1,-1 12 0,0 1 45,0 17-17,-1 0-1,-2 0 1,-1 0-1,-17 60 1,-36 145 67,-16 58-18,55-242-65,-1-1 1,-4-1-1,-32 57 0,21-57-326,-3-1 1,-2-1-1,-3-3 0,-60 59 0,9-22-3030,-128 92 0,167-143-688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8:15.4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375 1 3953,'0'0'6073,"-14"209"-4833,-35-110-455,-14 15-281,-5 1-296,-5 0-136,9-12-72,21-21-992,43-41-1481,0-25-1256,24-16-1832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8:15.7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120 0 2969,'0'0'7113,"24"28"-6645,6 7-326,36 53-1,-64-85-128,0 1 1,0-1-1,0 1 0,-1 0 0,1-1 1,-1 1-1,0 0 0,0 0 0,0 0 1,0 0-1,-1 0 0,0 0 0,0 1 1,0-1-1,0 0 0,-1 0 1,1 0-1,-2 6 0,-1-4 7,0 1-1,-1-1 1,1 1-1,-1-1 1,-1 0-1,1-1 1,-6 7-1,-1 2 13,-146 173 88,149-177-117,1-1 0,0 1 0,-9 17 0,14-24-3,1 0 1,-1 0-1,1 0 0,0 0 0,0 0 0,0 0 1,1 1-1,-1-1 0,1 0 0,0 1 0,-1-1 1,2 0-1,-1 1 0,0-1 0,1 0 0,-1 0 1,1 1-1,1 3 0,-1-6-2,0 1-1,1-1 0,-1 1 1,0-1-1,0 0 1,1 1-1,-1-1 0,1 0 1,-1 0-1,1 0 1,0 0-1,-1 0 0,1 0 1,0-1-1,-1 1 1,1-1-1,0 1 0,0-1 1,0 1-1,0-1 1,2 0-1,48 1-203,-34-2 54,16 1-300,0-2 0,0-2 0,-1 0 0,0-3 0,0 0 0,0-3 0,46-19 0,34-19-2477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8:16.0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6001,'0'0'2545,"296"82"-2929,-203-82-2241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8:16.3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798 1 5937,'0'0'3818,"-13"40"-2569,-4 12-931,-55 189 655,3 118-233,65-331-732,-1 0 0,-2 0 0,0-1-1,-22 49 1,22-62-33,0-1 0,-1 0-1,0 0 1,-1-1 0,-1 0 0,0 0-1,-1-1 1,0-1 0,0 0-1,-23 16 1,15-15-149,1-1 1,-2 0-1,1-1 0,-1-1 1,-1-1-1,0-1 0,-23 4 0,9-4-723,0-2-1,-1-2 0,-52-3 0,16-6-2596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8:16.6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6233,'0'0'4641,"258"57"-3865,-200-40-559,1-5-217,-11 4-1601,-9-3-1672,-24-5-2296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8:17.1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2242 145 5889,'0'0'863,"-67"7"-220,-248 36 266,245-27-512,1 3 0,-96 41-1,-81 43 1063,-371 217 0,389-165-822,185-120-443,2 1-1,-67 78 1,70-68-74,3 2 1,-54 98-1,71-110-95,1 1 0,2 0 0,2 2 0,1 0-1,-7 46 1,11-27 8,0 70 0,7-102-30,1 0 1,2 0-1,0-1 0,10 44 1,-7-54-3,0 1 0,1-1 0,1 0 0,0-1 0,1 0 0,0 0 0,1-1 0,21 24 0,-9-15 0,2 0 0,0-2-1,1 0 1,1-2 0,30 17-1,-3-6 7,1-3 1,103 35-1,202 32 58,-150-58-55,257 10 0,217-31 25,238-73 452,-710 28-426,-2-10 1,264-86 0,-393 100-275,-1-4 1,-2-2-1,-1-4 0,-2-4 1,-2-2-1,96-77 1,-102 67 49,-3-3 0,72-83 1,-111 111 186,-1-1 0,-1 0 0,-2-2 1,0 0-1,-3-1 0,0-1 1,-2-1-1,9-34 0,-15 38 89,-2 0-1,-1-1 1,-1 0-1,-2 1 1,-2-56-1,-2 63-23,-1 0 0,-2 0 0,0 1 0,-1 0 0,-1 0-1,-1 0 1,-1 1 0,-18-32 0,-7 2 15,-2 1-1,-2 1 1,-3 3-1,-1 1 1,-83-68-1,29 38 87,-199-117 1,214 147-163,-3 3 1,-1 4 0,-2 3-1,-106-26 1,127 45-50,-1 3 0,-1 2 0,0 4 1,-1 3-1,1 3 0,-90 9 0,127-3-108,0 0 0,1 2 0,0 1-1,0 2 1,1 1 0,0 1 0,1 1 0,-49 33-1,19-5-1469,2 3-1,-85 86 1,13 7-3965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8:17.4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220 0 7594,'0'0'4569</inkml:trace>
  <inkml:trace contextRef="#ctx0" brushRef="#br0" timeOffset="1">1 829 5097,'0'0'0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9:56.3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1096,'0'0'0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9:56.9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1348 0 4409,'0'0'2967,"-56"25"-2379,37-17-521,-181 92 576,161-77-423,2 3 1,1 0 0,1 3-1,-53 55 1,-106 153 914,74-71-330,-119 220 0,183-282-615,5 3 0,4 2 1,-50 179-1,87-248-171,2 0-1,1 0 1,3 0 0,0 61-1,4-92-20,0 1 0,1 0 1,0 0-1,0 0 0,1 0 0,1-1 0,0 1 0,0-1 0,0 1 1,2-1-1,-1 0 0,1-1 0,0 1 0,1-1 0,0 0 1,0 0-1,0-1 0,1 0 0,1 0 0,-1 0 0,1-1 0,11 7 1,-10-7-19,1 1 1,0-2 0,0 1 0,0-1 0,0-1 0,1 0 0,0 0 0,0-1-1,0-1 1,0 0 0,0 0 0,0-1 0,1 0 0,-1-1 0,0-1 0,1 1 0,-1-2-1,0 0 1,0 0 0,0-1 0,0 0 0,0-1 0,0 0 0,-1-1 0,0 0 0,0-1-1,0 0 1,-1 0 0,10-9 0,-1-4 16,-1-1-1,0 0 1,-2-1 0,0-1-1,-2 0 1,0-1 0,-2-1-1,0 0 1,-2 0 0,0-1-1,-2 0 1,-1-1 0,-1 0-1,-1 0 1,1-29 0,-4 44 5,-1 0 1,0 0-1,0 0 1,-1 0-1,-1 1 1,0-1-1,0 0 1,-7-16 0,7 22-2,-1 0 0,0 1 0,0-1 0,0 1 0,0 0 1,-1 0-1,1 0 0,-1 0 0,0 0 0,0 1 1,-1 0-1,1 0 0,-1 0 0,1 0 0,-1 1 1,0 0-1,0 0 0,-10-3 0,-5 0-3,0 1 1,0 1-1,-1 1 0,1 1 0,-1 0 1,-25 4-1,29-2-8,0 2 0,0 0 0,0 0 0,1 2 0,0 0 0,0 1 0,-27 13 0,40-17-34,-1 0 1,1 0-1,0 0 1,0 1-1,-1-1 1,2 1-1,-1 0 0,0-1 1,0 1-1,1 1 1,0-1-1,-1 0 0,-2 7 1,5-9-3,0 0 0,-1 0 0,1 0 1,0 0-1,0-1 0,0 1 0,0 0 0,0 0 0,0 0 1,1-1-1,-1 1 0,0 0 0,0 0 0,0 0 0,1-1 1,-1 1-1,1 0 0,-1 0 0,0-1 0,1 1 0,-1 0 1,1-1-1,-1 1 0,2 0 0,1 1-122,-1 0-1,1-1 0,-1 1 1,1-1-1,0 0 1,0 0-1,0 0 1,-1 0-1,1 0 0,5 0 1,73 6-3062,15-5-1086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58.1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507 0 5337,'0'0'9698,"-205"292"-8370,93-145-1328,15-15-1264,5-26-5121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9:57.7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655 773 4729,'0'0'1430,"-6"-47"-758,-24-155 48,27 184-596,-2 0-1,0 0 1,-1 0 0,0 1 0,-2-1-1,0 2 1,-1-1 0,-1 1 0,0 1-1,-14-17 1,16 22-65,-16-22 141,-1 1-1,-35-32 0,51 55-157,0-1-1,-1 1 0,-1 1 0,1 0 0,-1 0 0,0 1 0,-1 0 1,1 1-1,-1 1 0,-24-7 0,27 9-29,1 1 0,-1 0-1,0 0 1,0 1 0,1 0 0,-1 1-1,0 0 1,-17 4 0,20-3-11,0 0-1,0 1 1,0 0 0,1 1-1,-1-1 1,1 1 0,0 0-1,0 0 1,0 0 0,0 1-1,1 0 1,-6 7 0,-2 5-1,1 0 1,0 1 0,1 1-1,1-1 1,1 2 0,1-1-1,0 1 1,2 0 0,-6 31-1,9-37 5,0 0-1,1 1 0,1-1 0,0 0 0,1 0 0,1 1 1,0-1-1,0 0 0,2 0 0,0-1 0,0 1 0,1-1 1,1 0-1,0 0 0,8 12 0,2-5 13,0 0 0,1-1 0,1-1-1,24 20 1,91 62 80,-76-60-66,-41-28-28,35 25 15,72 68 1,-110-92-16,0 0 1,-1 2-1,-1-1 1,0 1-1,-1 1 1,0 0-1,-2 0 1,0 1-1,12 35 1,-15-33-4,-1 1 1,-1 0-1,0-1 1,-2 1-1,0 0 1,-4 32 0,2-42 3,0 0 1,-1 0 0,0-1 0,-1 1 0,0-1 0,0 0 0,-1 0 0,-1 0 0,1 0 0,-1 0 0,-1-1 0,0 0-1,0 0 1,-13 12 0,9-11 35,-1-1 0,-1-1-1,1 0 1,-1 0 0,0-1-1,-1-1 1,1 0 0,-1 0-1,0-2 1,0 1 0,0-2-1,-1 0 1,1 0 0,-1-1-1,-15-1 1,21 0 84,-1 0 1,1-1-1,0 1 0,-1-2 0,-14-3 1,19 3-69,0 1 0,1-1 0,0 0 0,-1 0 0,1 0 1,0-1-1,0 1 0,0-1 0,0 1 0,0-1 1,1 0-1,-1 0 0,1-1 0,0 1 0,-2-4 0,-1-3 28,1 1 0,0-1-1,1 0 1,0 0-1,1 0 1,0 0 0,-2-19-1,3-6-8,4-44-1,1 36-77,2 0-1,2 0 1,2 1 0,17-47 0,-1 21-206,64-119 0,-15 62-1082,160-202 1,-77 130-1022,-22 24-1039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07.9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6137,'0'0'7678,"41"60"-6286,-37-55-1358,335 530 2749,84 223-269,-202-416-2096,-40-68-730,-176-266 219,-3-4-58,1 0 0,-1 0 0,1 0 0,-1 0 0,-1 1 0,1-1-1,0 1 1,-1-1 0,0 1 0,0-1 0,0 1 0,-1 4 0,0-7-15,0 0 0,-1-1 0,1 1 0,-1 0 0,0-1 0,1 1-1,-1-1 1,0 1 0,0-1 0,0 1 0,0-1 0,0 0 0,0 1 0,0-1 0,-1 0 0,1 0 0,0 0 0,-1 0 0,1 0 0,-1 0 0,1 0 0,-1 0 0,0-1 0,1 1 0,-1-1 0,1 1 0,-4-1 0,-51 10-3613,50-9 3085,-48 1-4498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3:08.2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1192 1 9538,'0'0'2617,"-282"312"-1649,112-66 200,-39 87-640,-15 32-528,54-74-3080,34-73-5258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9:58.2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96 4729,'0'0'6863,"13"-21"-6138,-6 9-610,-3 3-68,1 1 0,0 0 1,0 0-1,1 1 0,8-10 0,-14 17-36,1-1 0,-1 1 0,1-1-1,-1 1 1,1-1 0,0 1 0,-1 0-1,1-1 1,0 1 0,-1 0 0,1-1-1,0 1 1,-1 0 0,1 0 0,0 0-1,-1 0 1,1 0 0,0-1 0,0 1-1,-1 1 1,1-1 0,0 0 0,-1 0 0,1 0-1,0 0 1,0 0 0,-1 1 0,1-1-1,0 0 1,0 1 0,1 1 36,-1 0 0,1 0 0,0 0 0,-1 1 0,0-1 0,1 0 1,-1 1-1,0-1 0,0 1 0,-1-1 0,1 1 0,0 0 0,0 4 0,6 43 879,-2 1 0,-2 89 1,-3-106-622,-48 730 3405,29-615-4534,-1 252-1,21-387-54,0-1-1,0 1 0,5 17 1,-5-27 449,0 0 0,1 0 0,-1 0 1,1 0-1,0-1 0,0 1 0,0 0 0,0-1 1,0 0-1,1 1 0,0-1 0,4 4 0,-5-6-20,0 0-1,0 1 0,1-1 0,-1 0 0,0 0 0,0-1 0,1 1 1,-1 0-1,1-1 0,-1 0 0,0 1 0,1-1 0,-1 0 0,4-1 1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9:58.9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5097,'0'0'3330,"43"6"-2932,13 2-276,63 18 0,-116-26-118,1 1 1,-1 0 0,0 0 0,0 1 0,1-1 0,-1 1 0,0 0-1,0 0 1,0 0 0,0 0 0,-1 0 0,1 1 0,-1-1-1,1 1 1,-1-1 0,0 1 0,0 0 0,0 0 0,0 0 0,0 0-1,-1 1 1,0-1 0,1 0 0,-1 1 0,0-1 0,-1 0-1,1 1 1,-1-1 0,1 1 0,-1 0 0,0-1 0,0 1 0,-1-1-1,0 5 1,1 10 7,0-15-11,0 106 16,-2-96-20,1 0 1,-1 0-1,-1 0 1,-1 0-1,0 0 1,-7 16-1,-3-4-21,-1 0 0,-1-1 0,-1 0 0,-1-1 0,-42 40 0,55-56 33,16-9-4,24-14 2,409-168-1982,-338 146-1024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19:59.2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5657,'0'0'1585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3209,'0'0'17046,"0"6"-14653,0 15-1486,-2 23-11,3 0 0,2-1 1,2 1-1,13 59 1,47 116 242,67 287 485,-110-358-1028,6 300 0,-27-432-605,-2 18 53,1-33-54,-1 0 0,1 0 0,0 0 0,0 0 0,-1-1 0,1 1 0,0 0 0,-1 0-1,1 0 1,-1-1 0,1 1 0,-1 0 0,0 0 0,1-1 0,-1 1 0,0-1 0,1 1 0,-1-1 0,0 1 0,0-1 0,1 1 0,-1-1 0,0 1 0,0-1 0,0 0 0,0 1 0,1-1 0,-1 0-1,-2 0 1,2 0-91,0 0-1,0 0 0,0 0 0,1 0 0,-1 0 0,0-1 0,0 1 0,0 0 0,0-1 0,0 1 0,0-1 1,0 1-1,0-1 0,0 1 0,1-1 0,-1 1 0,0-1 0,0 0 0,1 1 0,-1-1 0,0 0 0,1 0 1,-1 0-1,1 1 0,-1-1 0,1 0 0,0 0 0,-1 0 0,1 0 0,0 0 0,-1 0 0,1 0 1,0 0-1,0 0 0,0-2 0,-1-46-4563,1 33 2498,0-58-9224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8434,'0'0'14523,"282"0"-12923,-150-8-407,14-5-329,9-3-208,-4 4-328,-5-1-128,-5 1-200,-10 0-112,-9-5-768,39-36-2073,-35 8-5545,-19-17-2496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7178,'0'0'11318,"53"28"-9880,177 93-464,-223-117-947,41 20 410,-1 2-1,71 51 1,-102-64-336,-1 0 0,0 1-1,-1 0 1,20 25 0,-28-29-85,1 0 0,-1 0-1,-1 1 1,1-1 0,-2 1-1,0 0 1,0 1 0,-1-1 0,2 14-1,-2-8-8,-1 0 0,-1-1 1,0 1-1,-1 0 0,-1 0 0,-1 0 0,0 0 0,-1 0 0,-1-1 0,-1 1 0,0-1 1,-1 0-1,-1-1 0,-17 30 0,-5-1 20,-2-2 0,-2-1 0,-2-2 0,-1-1 0,-2-2 0,-2-2 0,-77 53 0,117-88-24,0 1 0,0 0-1,0 0 1,0 0 0,-1 1 0,1-1-1,0 0 1,0 0 0,0 0 0,0 0 0,-1 0-1,1 0 1,0 0 0,0 0 0,0 0-1,0 0 1,0 0 0,-1 0 0,1 0 0,0 1-1,0-1 1,0 0 0,0 0 0,0 0-1,0 0 1,0 0 0,-1 0 0,1 1 0,0-1-1,0 0 1,0 0 0,0 0 0,0 0-1,0 1 1,0-1 0,0 0 0,0 0 0,0 0-1,0 0 1,0 1 0,0-1 0,0 0-1,0 0 1,0 0 0,0 0 0,0 0 0,0 1-1,0-1 1,0 0 0,1 0 0,-1 0-1,0 0 1,0 1 0,0-1 0,0 0 0,0 0-1,0 0 1,0 0 0,0 0 0,1 0-1,-1 0 1,0 0 0,0 1 0,0-1 0,19 2 103,27-4 252,2-7-9,-1-2-1,84-31 0,-63 19-354,9-2-370,107-38-3155,-63 12-5007,-46 10-33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9298,'0'0'11875,"311"0"-9851,-199-4-1200,15-13-824,33-7-96,-28-1-2881,-25 1-7473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58.4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25 840,'0'0'6144,"5"36"-4749,0 2-980,34 192 1675,-34-207-1850,41 150 991,-41-157-1137,2 1 0,0-1 0,1 0 0,0-1 0,1 0 0,1 0 0,22 25 0,-27-36-73,0 1 0,0-1 0,0 0 0,1 0 0,0-1 0,0 0 1,0 0-1,0 0 0,0 0 0,0-1 0,1 0 0,-1-1 0,1 1 0,0-1 0,-1-1 0,1 1 1,0-1-1,0 0 0,-1-1 0,1 0 0,0 0 0,-1 0 0,1 0 0,-1-1 0,1-1 0,-1 1 1,6-4-1,1-3-76,0-2 1,-1 1 0,0-1 0,-1-1 0,0 0-1,-1-1 1,0 0 0,-1 0 0,10-21 0,6-16-724,27-74 1,-38 87 605,-3-1-1,-1 0 1,-2 0-1,-1-1 1,-2 0 0,0-53-1,-5 27 165,0 61-1217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7530,'0'0'6969,"32"43"-5036,103 141-457,-121-164-1205,-1 0-1,14 32 1,-23-41-149,0 0-1,-1 1 0,3 14 1,-3-8-35,3 15-18,-3-1 0,0 1 0,-3 35-1,0-41-29,0-16-39,-1-1 0,0 0 0,0 1 0,-1-1 0,0 0 0,-1 0 0,0 0 0,-1 0 0,-6 12 0,-1-4-142,0 0 1,-1-2 0,-24 27-1,9-16-290,19-19 172,0 0-1,0 0 1,-12 19 0,20-27 232,-1 1 0,1-1 0,0 0 1,0 1-1,-1-1 0,1 1 0,0-1 1,0 1-1,0-1 0,0 1 0,0-1 0,0 1 1,0-1-1,0 1 0,0-1 0,0 1 1,0-1-1,0 1 0,0-1 0,0 1 0,0-1 1,0 1-1,0-1 0,1 1 0,-1-1 1,0 1-1,0-1 0,1 1 0,-1-1 0,0 0 1,1 1-1,-1-1 0,0 1 0,1-1 1,-1 0-1,1 1 0,-1-1 0,0 0 0,1 0 1,-1 1-1,1-1 0,-1 0 0,1 0 1,-1 0-1,1 0 0,-1 1 0,1-1 0,-1 0 1,1 0-1,-1 0 0,1 0 0,34 2 115,-28-2-191,124 12-666,-115-10 515,0 1 1,0 1 0,0 1-1,-1 0 1,30 15 0,-40-17 232,-1 0 1,0 0 0,0 0 0,0 1 0,-1 0-1,1-1 1,-1 1 0,0 0 0,0 1-1,0-1 1,0 0 0,-1 1 0,0 0-1,0-1 1,0 1 0,-1 0 0,1 0 0,-1 0-1,0 0 1,-1 0 0,1 6 0,0-2 51,-1-1 0,-1 0 0,0 1 0,0-1 0,0 0 0,-1 0 0,0 0 0,-1 0 0,0 0 0,0 0 0,0 0 1,-9 11-1,-8 7 71,-2-2 1,0 0-1,-2-2 1,-47 36 0,64-52-133,-2-1 0,1 0-1,0 0 1,-16 6 0,-16 0-3726,33-11-1475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10074,'0'0'8594,"258"4"-7994,-161-4-384,6 0-216,4-4-472,39 4-2329,-30 0-3256,-23 0-2505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2881,'0'0'16040,"-17"41"-15705,-51 141-188,63-166-133,0 1 1,2-1-1,0 1 1,1 0-1,0 0 1,2 0-1,1 27 1,1-2 0,-2-19 4,1 0 0,1 0 1,0 0-1,2 0 1,8 26-1,-7-35-4,1 0-1,0-1 0,0 0 0,1 0 0,1-1 1,0 0-1,1 0 0,0 0 0,14 11 0,-12-12-11,1-1 0,0 0 0,1-1 0,0 0 0,1-1 0,0 0 0,0-1 0,0-1 0,1-1 0,22 6 0,-11-5-220,0-2 0,0-1 0,0-1 0,1-1 0,36-4 0,-52 2-126,1-1 0,-1 0-1,1-1 1,-1 0 0,0-1 0,-1 0 0,1-1 0,-1 0 0,20-12 0,-10 2-976,0-1 0,-1-1 0,24-27-1,9-21-3126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5985,'0'0'6530,"-194"300"-3634,121-181-703,-10 20-1537,-24 54-656,15-33-3417,14-36-5345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0 8402,'0'0'5309,"-36"52"-2619,25-35-2439,-62 90 1767,-108 213 0,-20 166 1676,179-419-3389,3 1-1,3 1 1,3 1 0,3 0 0,-2 94 0,12-145-274,0 0 0,2 0 0,0 0 0,8 34 0,-8-47-25,0 0-1,1 0 1,-1 0 0,1 0-1,1 0 1,-1-1-1,1 1 1,0-1 0,0 0-1,1 0 1,-1 0 0,1-1-1,0 0 1,0 0-1,1 0 1,9 5 0,-5-4-20,0-1 1,0 0-1,0 0 1,1-1-1,-1-1 1,1 0 0,0 0-1,0-1 1,-1 0-1,1-1 1,0-1-1,0 1 1,19-5-1,-16 2-65,1-1 1,-1-1-1,0 0 0,-1-1 0,1 0 0,-1-1 0,0-1 0,0 0 0,15-14 0,-5 3-223,-2-2 0,0 0 0,-2-1-1,0-1 1,25-41 0,-35 49 206,0-2 0,-1 1 1,-1-1-1,-1 0 0,0-1 0,-1 1 0,-1-1 0,0 0 1,-2 0-1,1-24 0,-3 38 97,0 0 1,0 1 0,0-1-1,0 0 1,-1 0-1,0 1 1,0-1-1,0 1 1,0-1 0,0 1-1,-1-1 1,1 1-1,-1 0 1,0-1 0,0 1-1,0 0 1,-1 0-1,-2-2 1,0 1 6,0 1 0,0 0-1,0 0 1,0 1 0,0-1 0,-1 1 0,1 0 0,-1 1-1,0-1 1,1 1 0,-8 0 0,-23-4 62,0 2-1,-60 2 1,77 2-205,1 1 1,0 1-1,-1 0 0,1 1 1,0 1-1,-32 14 0,-15 18-3739,14-6-3833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8130,'0'0'9600,"50"5"-8605,4 2-800,40 4 104,123-1 0,172-23-165,-386 13-134,0 0 0,0 0-1,0 0 1,0 0 0,0 0 0,0 0-1,0 1 1,0-1 0,0 1-1,0 0 1,0 0 0,0 0 0,0 1-1,0-1 1,-1 0 0,1 1 0,0 0-1,-1 0 1,0 0 0,1 0-1,1 2 1,-1 1 6,-1 1-1,0-1 1,-1 1 0,1-1-1,-1 1 1,0 0 0,0-1-1,-1 1 1,1 0 0,-2 11-1,0 4 106,-1 0-1,0 0 1,-2 0 0,-1 0-1,0-1 1,-16 38 0,-65 112 451,63-130-603,1 1 1,3 1 0,-24 70-1,41-104-523,1 1-1,-1-1 0,1 1 1,1 0-1,0 9 1,0-7-2281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8626,'0'0'9114,"248"53"-7162,-87-53-808,28 0-263,11-16-329,-1-17-328,-14 4-224,-19 9-496,9 16-2601,-49 4-2992,-38 0-1097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357 733 11899,'0'0'4152,"10"-42"-1700,36-140-160,-31 127-1917,-3-2 0,-3 1-1,-1-1 1,-1-79 0,-7 125-363,0 0 1,-1 1-1,0-1 0,-1 0 1,-3-14-1,3 21-11,1 1 1,0-1 0,-1 1-1,0 0 1,0-1-1,0 1 1,0 0-1,-1 0 1,1 0 0,-1 1-1,1-1 1,-1 0-1,0 1 1,0 0 0,0 0-1,-1 0 1,1 0-1,-5-2 1,0 1-5,0 1 0,1-1 0,-1 2 1,-1-1-1,1 1 0,0 0 0,0 1 0,0 0 0,-1 0 1,1 1-1,0 0 0,0 0 0,0 1 0,0 0 1,0 0-1,0 1 0,1 0 0,-1 0 0,1 1 0,0 0 1,0 0-1,0 1 0,-10 9 0,3-2-4,0 1 0,1 1 0,0 0 0,1 1 0,1 0 0,0 1 0,2 0 0,-1 1 0,-8 22 1,11-20 6,2 0 1,-1 0 0,2 0 0,1 1 0,0-1 0,2 1 0,0 0 0,1-1 0,1 1-1,0 0 1,2 0 0,0-1 0,2 0 0,6 21 0,9-1 1,2-2 0,1 0 1,35 41-1,-13-15 9,-9-13-12,57 110 0,-83-139-4,-1 1 1,-1 1 0,0 0-1,-2 0 1,-1 0 0,-1 1-1,0 0 1,-1 29 0,-3-48 0,-1 1 0,0 0 1,0-1-1,0 1 1,0-1-1,-1 1 1,0-1-1,0 0 1,0 0-1,-1 0 1,0 0-1,0 0 1,0 0-1,-1-1 1,1 1-1,-1-1 1,0 0-1,0 0 0,-10 6 1,-4 2-41,-1 0 1,0-2-1,-37 15 0,36-16-34,-1-2 1,0 0-1,0-2 0,0 0 1,0-1-1,-1-2 0,-32 1 1,45-3 54,-20-2-94,28 1 100,0 0-1,0 1 1,0-1 0,0 0 0,0 1-1,0-1 1,0 0 0,0 0-1,0 0 1,1 0 0,-1 0-1,0 0 1,0 0 0,1 0 0,-1 0-1,1 0 1,-1 0 0,1 0-1,-1-1 1,1 1 0,0 0-1,-1-3 1,-1-11-169,1-1-1,0 0 1,1 1-1,1-1 1,1 0 0,0 0-1,1 1 1,0-1-1,1 1 1,1 0-1,0 0 1,11-18 0,11-19-867,69-96 0,-67 105 617,51-69-1999,4 4-1,126-126 0,-138 163-906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3601,'0'0'10943,"10"22"-8450,4 9-1526,2-1-1,0 0 1,3-2-1,36 47 1,6-11 706,2-2 0,108 80 0,159 88-349,-265-187-1464,-57-37-95,77 55-1691,-74-51-1119,0 1-1,14 17 1,-12-6-7130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551 530 2521,'0'0'16483,"0"-42"-15789,0-140-256,0 7-167,0 168-265,0 1 0,0-1 0,-1 1 1,0-1-1,0 1 0,0 0 0,-1-1 0,0 1 0,0 0 0,-1 0 1,1 0-1,-1 0 0,-5-6 0,5 8-7,0 1 1,-1 0-1,1 0 0,-1 0 0,0 0 0,0 1 1,0 0-1,0 0 0,0 0 0,0 0 1,0 0-1,-1 1 0,1 0 0,-1 0 1,1 0-1,-1 0 0,0 1 0,1 0 0,-8 0 1,5 0-9,-1 1 0,1 0 0,-1 0 0,1 0 0,0 1 1,-1 0-1,1 1 0,0 0 0,0 0 0,1 0 0,-1 1 0,1 0 1,-10 7-1,-3 6-10,1 0-1,-29 36 1,37-42 13,-20 26-17,1 0 0,2 2 0,2 0 1,-30 66-1,42-76 38,2 0-1,1 1 1,1 1-1,2-1 1,1 1-1,1 1 1,-1 53-1,6-77-13,0 0-1,0 0 0,1 0 0,0-1 1,1 1-1,0 0 0,0-1 0,5 12 0,-5-15-14,0 0-1,0-1 0,1 1 0,0-1 0,-1 0 0,1 0 0,0 0 0,1 0 0,-1 0 0,0-1 0,1 1 0,0-1 0,-1 0 0,1 0 0,0 0 0,7 2 0,8 0-403,0 0 0,0-1 0,1-1 0,-1 0-1,1-2 1,-1 0 0,1-2 0,22-3 0,26-13-557,-57 14 935,0 0 0,1 1 1,-1 0-1,1 1 0,-1 1 1,1-1-1,0 2 0,21 1 1,-33-1 62,1 0 1,0 0-1,0 0 1,0 0 0,-1 1-1,1-1 1,0 0 0,0 1-1,-1-1 1,1 1 0,0-1-1,-1 1 1,1-1 0,0 1-1,-1 0 1,1-1 0,-1 1-1,1-1 1,-1 1-1,1 0 1,-1 0 0,1-1-1,-1 1 1,0 0 0,1 1-1,4 18 557,-1 0 0,0 1 0,-1 0 0,-2-1 0,0 1 0,-3 32 0,1-5 273,-1 39-358,-4 0 0,-4-1 0,-3 0 1,-27 90-1,30-136-650,-75 280-6065,37-165-2263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1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531 203 6761,'0'0'6164,"-46"-34"-6213,-146-103-52,183 131 83,-1 0 1,1 1 0,-20-7-1,28 11 13,-1 1-1,0-1 0,0 1 1,1 0-1,-1-1 1,0 1-1,0 0 0,0 0 1,0 0-1,1 1 1,-1-1-1,0 0 0,-2 2 1,-2 0-8,0 1 1,0 0-1,0 0 1,1 1-1,-1-1 1,1 1-1,0 1 1,0-1-1,0 1 1,1 0-1,-1 0 1,1 0-1,0 0 1,-5 11-1,-4 10-3,0 0 0,-9 30 0,16-41 1,-11 39 57,1 1 1,3 0-1,3 1 0,2 0 0,2 0 1,3 77-1,2-120-11,2-1 0,-1 0 0,2 0 0,-1 0 0,2 0 0,0 0 0,0-1 1,1 1-1,7 14 0,-8-21-15,0 0 0,0 0 0,1-1-1,0 1 1,0-1 0,0 0 0,0 0 0,1 0 0,-1 0 0,1-1 0,0 0 0,0 0 0,0 0 0,0-1 0,1 0 0,-1 0 0,1 0 0,0-1 0,-1 1 0,1-1 0,6 0 0,-3-1-17,0 1 1,0-2 0,0 1 0,0-1 0,-1-1 0,1 0 0,0 0 0,-1 0 0,1-1 0,-1-1 0,0 1 0,0-1 0,0-1 0,0 1 0,-1-1 0,0-1-1,0 1 1,0-1 0,11-13 0,4-8-445,-1 0 1,-1-1-1,26-49 0,-45 76 420,43-86-2564,-12 11-1109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0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4305,'0'0'4041,"-44"251"-2153,35-149-504,4 9-495,0-12-265,5-17-200,0-17-264,0-24-160,0-20-168,24-21-1064,10 0-2345,-5-41-264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58.9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411 1 6489,'0'0'8179,"-42"21"-7786,42-21-393,-174 101 514,163-93-403,-1 0-1,2 1 0,-1 0 0,1 1 0,1 0 1,0 1-1,0 0 0,1 0 0,0 1 1,1-1-1,-8 21 0,1-5 181,5-10-169,0 1 1,1 0-1,1 0 0,0 1 1,2 0-1,0 0 0,1 0 1,1 1-1,1-1 0,0 1 0,2 0 1,0 0-1,4 25 0,-3-40-152,0-1 0,1 1 0,-1 0-1,1-1 1,0 1 0,0-1 0,0 0-1,1 0 1,-1 0 0,1 0 0,0 0-1,0 0 1,1-1 0,4 5 0,-1-3-32,0 0 1,0 0-1,0-1 1,1 0-1,-1-1 1,1 0-1,14 4 1,2-1-245,1-2-1,0-1 1,0-1 0,43-1 0,-62-1 175,0 0 0,0 0 1,0 0-1,0-1 0,0 0 0,0 0 1,0 0-1,-1-1 0,1 0 0,0 0 1,-1-1-1,1 1 0,-1-1 0,0 0 0,0 0 1,0-1-1,-1 0 0,1 0 0,-1 0 1,6-6-1,-3-2-684,0 0 1,0 0-1,-1 0 1,0-1-1,-1 0 1,-1 0-1,0-1 1,3-19-1,-4-29-5277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8490,'0'0'11490,"-87"226"-8977,53-128-481,0 5-1120,9 8-551,11 3-361,-1 1-97,10-4-911,5-8-1208,0-9-1865,0-28-3353,0-29-887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259 304 9906,'0'0'4189,"8"-42"-2982,24-131-618,-24 104-475,-8 68-117,0 1 0,0-1 0,0 0-1,0 0 1,0 1 0,0-1 0,0 0 0,0 0 0,-1 1 0,1-1 0,0 0 0,0 1 0,-1-1 0,1 0 0,-1 1 0,1-1 0,-1 1-1,1-1 1,-1 0 0,1 1 0,-1-1 0,1 1 0,-1-1 0,1 1 0,-1 0 0,0-1 0,1 1 0,-2-1 0,-1 1-8,1-1 0,0 1 0,0 0 0,-1-1 0,1 1 0,0 0 1,0 1-1,-1-1 0,1 0 0,-2 1 0,-4 1-14,1 0 0,-1 1 1,1 0-1,0 0 0,-11 7 0,5 0 22,0 1-1,1 0 0,0 0 0,1 2 0,1-1 1,0 1-1,-11 19 0,2 0 5,2 0 0,-17 45-1,24-47 2,2 0-1,0 0 0,2 1 0,2 0 0,1 0 0,1 0 1,3 43-1,-1-67 3,0-1 0,0 0-1,1 0 1,0 0 0,1 0 0,-1 0 0,1 0 0,0 0 0,0 0 0,1-1 0,0 1 0,0-1 0,0 1 0,1-1 0,7 8 0,-6-9 2,-1 0 0,1-1 0,0 0 0,0 0 0,0 0 0,1 0 0,-1-1 0,1 0 0,-1 0 0,1-1 0,0 1 0,-1-1 0,1-1 0,0 1 0,0-1 0,11 0 0,-12-1 18,0 1-1,0-1 1,-1 0-1,1 0 1,0-1 0,0 1-1,-1-1 1,1 0-1,-1-1 1,1 1 0,-1-1-1,6-4 1,-2 1-13,-1-1 0,-1 0 1,1 0-1,-1 0 0,0-1 1,4-9-1,6-12-349,-2 0 0,20-58 1,-27 66-38,25-80-2469,-14 6-2062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6217,'0'0'9114,"331"-21"-7985,-205-12-169,0 0-232,-4 0-416,-15 9-184,-10 7-128,20 13-1464,-25 4-1889,-19-4-2288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4385,'0'0'18911,"0"37"-17834,-1 18-690,4 158 872,1-171-938,1-1 1,3 1-1,16 52 0,51 120 304,-43-128-561,34 75 16,-44-110-43,-20-46-37,7 24-2,-8-29 2,-1 1-1,0 0 1,0 0-1,0 0 1,0-1-1,0 1 1,0 0-1,0 0 1,0 0-1,0-1 1,-1 1-1,1 0 1,0 0-1,0 0 1,-1-1-1,1 1 1,-1 0-1,1-1 1,0 1-1,-1 0 1,1-1-1,-1 1 1,0 0-1,1-1 1,-1 1-1,1-1 1,-1 1-1,0-1 1,0 0-1,1 1 1,-1-1-1,0 1 1,-1-1-1,-73 19-666,-1-4 0,-96 7 0,125-18-1163,-86-3 0,116-2 992,0-2 0,0 1 0,1-2 0,-1 0 0,1-1 0,-1-1 0,2 0 0,-20-11 1,11 2-2347,-33-28 1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8010,'0'0'11122,"306"-70"-9161,-189 50-1209,10 3-752,38 1-969,-34 3-5768,-29-7-5074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7210,'0'0'11106,"370"9"-9650,-200-18-312,20-3-111,19-9-353,5 5-320,-5-4-272,-10 3-88,-14 9-136,24 8-1584,-53 0-4106,-34 0-2680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4305,'0'0'6957,"16"47"-4970,-3-10-1530,9 30 797,3-1 0,66 122 0,62 87 2584,252 402 185,-303-536-4221,6-5 0,136 132 0,-228-252-391,33 37-1440,-26-15-4282,-21-23-565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95 2224,'0'0'8916,"-11"-16"-7015,-35-47 133,31 48 2898,10 15-696,5 13-1347,0-12-3365,2 5 691,0 0 0,1 1 0,-1-1 0,1 0 0,1 0 0,-1-1 0,1 1 0,0-1 0,0 1 0,9 7 0,11 17 384,48 82 998,83 175 1,-17-26-1646,-29-91 48,132 156 0,-204-279 0,27 36 0,100 171 0,-160-242-32,-8-9 80,3-3-135,1-1-1,-1 1 0,0 0 0,1-1 0,-1 1 1,0 0-1,1-1 0,-1 1 0,1-1 0,-1 1 1,1-1-1,-1 1 0,1-1 0,-1 1 0,1-1 0,-1 1 1,1-1-1,0 0 0,-1 1 0,1-1 0,0 0 1,0 1-1,-1-2 0,0-10-5736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6937,'0'0'7658,"262"54"-4161,-130-22-432,18 1-641,21 4-584,4 4-503,-5-4-625,0 4-288,-9-8 72,-10-4-192,-20 0-304,-14-9-848,9-4-1529,-29-3-5128,-24-13 271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6825,'0'0'10507,"-107"222"-7955,83-116-687,-5 17-537,0 13-624,4 3-392,-9 13-312,5 0-136,-5 12-1344,-29 58-2985,14-37-2993,-9-33-495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59.3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5489,'0'0'8050,"223"36"-8050,-164-31-432,9 3-1553,-19-4-1927,-11-4-2378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7738,'0'0'14299,"-156"213"-13307,108-110-200,-6 8-288,10-9-320,10-3-32,10-9-152,10-12-168,9-12-648,5-9-1112,9-8-2329,35-16-1641,0-25-119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374 254 4857,'0'0'16658,"-20"-33"-16287,-60-103-251,76 127-107,-1 1 1,0-1-1,0 1 1,-1 0-1,0 0 0,-1 1 1,-13-13-1,17 18-23,-1 1 0,1 0-1,0 0 1,0 0 0,0 0 0,-1 1-1,1 0 1,0-1 0,-1 1 0,1 0-1,0 1 1,-1-1 0,1 0 0,0 1-1,-1 0 1,1 0 0,-4 1 0,0 1-18,-1 0 1,1 0 0,0 0 0,0 1 0,0 0-1,0 1 1,0-1 0,1 1 0,0 0-1,-9 11 1,-2 3 36,-29 42 0,40-48-359,12-11-2511,16-11-1475,-21 8 4451,33-18-4588,0-2 100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473 178 3297,'0'0'23379,"-6"10"-21266,-78 216 1233,-51 117-2689,20-53-682,-10 31 25,120-303 0,3-13 0,5-23 0,6-20 0,2-1 0,1 2 0,32-65 0,-9 23 0,350-922-2004,-362 924 2553,-40 130-233,-40 85-1,12-33 40,-269 744 114,313-840-748,0-25-2764,-1 0 0,-5-22-1,0 6-2033,-6-29-5666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1080,'0'0'272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1104,'0'0'15285,"15"9"-12767,22 13-977,1-1 0,1-3 0,49 18 0,-17-17-295,1-3 0,74 8 0,151 2 568,88 12-812,-357-33-1017,21 3-50,0 1-1,65 23 0,-99-21-1329,-12-4-1914,-38-1-15014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13 7066,'0'0'14225,"-17"-2"-12196,-2 0-2638,-23-4 5212,88 4-589,35 3-3654,-1 5 0,-1 2-1,104 26 1,245 88-360,-265-72 0,-123-40 0,0-1 0,1-2 0,0-1 0,73-1 0,-140-18 0,-611-142 0,540 135 0,4 1 0,-1 3 0,-116-3 0,261 21 0,99 16 0,52 25 0,-111-23 0,616 115 0,-456-91 0,-224-40 0,-55-14 0,-107-30 0,-1 6 0,-145-16 0,-153 4 0,33 5 0,370 35 0,23 4 0,-1 1 0,0-1 0,-15 1 0,61 1 0,77-1 0,143 19 0,-25 18 0,-1 10 0,310 104 0,-508-138 0,-19-10-9,-11-8-50,-10-10-418,7 15 410,-8-10-879,0 1-1,0 0 1,-11-9 0,-39-30-6705,-8 6-3146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0 5921,'0'0'8956,"0"33"-7368,0-3-1261,1 59 1022,-4-1 1,-16 97-1,-12-40 182,-70 196 0,61-234-1253,-5-1 1,-81 138-1,96-205-240,30-38-190,0-4-953,-1 1 918,1-1 1,0 1-1,0-1 0,0 1 0,0-1 0,1 1 0,-1-1 1,1 1-1,0-1 0,-1 1 0,1-1 0,0 1 0,3-4 1,1-6-354,52-109-2114,-10 27 1303,128-263-958,-44 124 5773,-131 252-1903,-2-1-1,-3 22 1,-23 67 324,10-46-908,-85 399 2949,1-5-2429,-39-25-1643,139-425 18,0-12-2361,6-13 209,1 1 0,0-1 0,1 1 0,13-26 0,19-49-7644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79 816,'0'0'9602,"311"-78"-13691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4257,'0'0'3705,"0"115"-8650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5.4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6505,'0'0'561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0:59.7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25 177 3289,'0'0'10350,"-4"2"-10174,3-2-157,0 0 5,0 0 0,-1 0 0,1 1 0,-14 9 6090,15 14-4816,3 18-433,1 0 0,16 67 1,1 11 337,-12-45-710,-2-8-305,2 0 0,4 0 0,24 76 0,-36-139-179,12 29 6,-12-31-12,0-1 1,0 1-1,-1 0 0,1-1 1,0 1-1,0-1 1,1 1-1,-1-1 0,0 0 1,0 1-1,1-1 0,-1 0 1,1 0-1,2 2 0,-3-3 19,0 0 0,0 0 0,0-1 0,0 1 0,0 0 0,-1 0 0,1-1 0,0 1 0,0-1-1,0 1 1,0 0 0,0-1 0,-1 0 0,1 1 0,0-1 0,0 1 0,-1-1 0,1 0 0,0 0 0,-1 1-1,1-1 1,-1 0 0,1 0 0,-1 0 0,1 0 0,-1 0 0,1-1 0,14-36 240,-12 27-192,122-330-646,-40 103-1835,5 3-3905,-77 205 2066,22-42 0,-19 49-472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0:58.8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1926 293 320,'0'0'11441,"-49"-16"-9638,-158-49 179,173 54-969,0 2 1,-41-6 0,32 8-145,-4-1-232,0 3 0,-1 1 1,-66 5-1,98 1-606,-1 0-1,1 2 1,-1 0 0,1 0 0,1 2 0,-1 0-1,1 1 1,0 0 0,0 1 0,-15 11 0,-23 19 153,-59 53 0,107-86-171,-86 77 404,4 4 0,4 3 1,3 4-1,5 3 0,4 4 1,5 2-1,4 4 0,-73 169 0,112-214-235,2 1 0,3 1-1,-16 104 1,21-60 82,2 152 0,11-214-204,3 0-1,1 0 0,13 54 0,-9-68-32,1 0 0,1-1 0,2 0 0,1-1 0,22 36 0,-18-39 3,1 0 0,1-1 0,1-1 0,1-1 0,1-1 0,48 37 0,-35-34 27,2-2 0,0-2 0,2-1-1,55 21 1,-22-17 75,127 28 0,73-9 17,-171-31-79,0-5 0,136-7 1,-214-2-32,0-1 0,1-1 0,-2-1 0,1-1 0,0-1 0,-1-2 0,37-18 0,-29 10 3,-2-1 1,0-1-1,-1-1 0,44-44 1,-21 9-15,-2-2 0,-3-3 0,-3-1 0,44-83 0,-29 36-31,80-211 0,-108 231-51,-3-2 0,-4 0-1,11-99 1,-19-81-149,-13 202 41,-4-1 0,-21-129-1,16 163 134,-1 0 0,-2 0-1,-1 1 1,-2 0 0,-2 1-1,-1 1 1,-23-34 0,-9-4 78,-3 2 1,-3 3-1,-83-77 1,94 102 60,-2 3 0,-1 1 1,-2 3-1,-1 2 1,-92-42-1,109 58-28,-1 3 0,-49-13-1,69 22-109,-1 0 0,0 2-1,0-1 1,0 2-1,0 0 1,0 1-1,1 0 1,-30 7-1,22 0-572,1 0 0,0 2 0,1 1 0,0 0-1,0 1 1,2 1 0,-1 1 0,2 1 0,-18 18-1,-54 60-8305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00.8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633 1 5369,'0'0'15115,"0"9"-12811,0 7-1454,-1 1 1,-1-1 0,-1 1 0,0-1 0,-1 0 0,-10 27-1,7-26-561,-1 0 0,-1-1 0,-20 29-1,-329 377 88,220-267-310,126-142-67,8-9-1,0 0 0,0 0 0,0 0 0,0 0 0,1 1 0,0-1 0,0 1 0,0 0 0,1 0 0,-1 0 0,1 0 0,1 0-1,-3 11 1,4-16-1,0 0-1,0 1 0,0-1 1,0 0-1,0 1 0,0-1 0,0 0 1,0 0-1,0 1 0,1-1 0,-1 0 1,0 0-1,0 1 0,0-1 0,0 0 1,1 0-1,-1 1 0,0-1 1,0 0-1,1 0 0,-1 0 0,0 0 1,0 1-1,1-1 0,-1 0 0,0 0 1,1 0-1,-1 0 0,0 0 0,0 0 1,1 0-1,-1 0 0,0 0 1,1 0-1,-1 0 0,0 0 0,1 0 1,-1 0-1,0 0 0,52 7-7,0-2-1,0-2 1,67-5 0,-25 1 24,0-1 4,1-3 0,153-29 0,58-41-56,-120 28-3007,-250 45-13088,53 2 13820,-34 0-3380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01.1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390 0 5641,'0'0'10722,"-107"312"-7601,77-180-1432,1 20-1113,-10 53-576,-24 94-1169,5-40-5472,-6-25-6898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01.7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1279 0 5409,'0'0'13590,"-1"4"-12517,-4 9-692,0 1 0,-1-1 0,-1 0-1,-1-1 1,1 1 0,-2-2 0,-15 18-1,15-17-118,-370 392 3401,95-111-3438,12 51-2319,111-105-4488,59-81-3472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02.5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297 0 8754,'0'0'9443,"43"4"-7888,138 16-635,-165-18-777,0 1 0,0 1-1,21 7 1,-31-9-78,0 1 0,-1 0-1,1 1 1,-1-1 0,10 9-1,-11-8-49,-1 0-1,1 0 0,-1 1 0,0-1 0,0 1 1,0-1-1,-1 1 0,1 0 0,-1 0 1,0 0-1,-1 0 0,1 1 0,-1-1 1,0 0-1,0 9 0,0-5-21,-1 0 1,0 0-1,-1 1 1,1-1-1,-2 0 0,0 0 1,0 0-1,-5 14 0,0-8-77,-1 0-1,-1-1 0,0 0 1,-1 0-1,-19 20 1,-66 60-894,84-84 832,-35 31-1138,-85 58 0,127-97 1319,2 1-530,12-2-176,73-2 161,-16-1 624,-1 3 1,122 17-1,-178-16-41,-1 0-1,0 0 1,0 1-1,-1 0 1,1 0-1,10 6 1,-16-7 2,-1 0 1,1 0 0,-1 0-1,0 0 1,0 0-1,0 0 1,0 1-1,0-1 1,-1 1 0,1-1-1,-1 1 1,1 0-1,-1-1 1,0 1-1,0 0 1,0 0 0,0 0-1,-1 0 1,1 0-1,-1 0 1,0 0-1,0 5 1,0-5-2,0 0 0,0 0 1,-1 1-1,1-1 0,-1 0 0,0 0 0,0 0 0,0 0 1,0 0-1,-1 0 0,1 0 0,-1 0 0,1 0 1,-3 2-1,-3 3 42,-1-1-1,0 0 1,-11 9 0,19-16-112,-84 60 42,-2-5-1,-167 81 0,78-59-3031,57-36-3036,60-26 319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02.8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813 1 296,'0'0'16516,"-200"238"-14708,132-140-928,-14 9-536,-11 16-344,6 8-56,-25 29-1872,19-28-3305,16-34-3081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03.2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16 8010,'0'0'7077,"49"-2"-5043,161-9-608,-209 10-1414,101-1 786,-95 3-738,1 0 1,-1 0-1,1 1 0,-1 0 0,0 0 1,8 4-1,-10-3-81,1-1 0,-1 2 0,0-1 0,0 0 1,0 1-1,0 0 0,-1 0 0,1 1 0,-1-1 0,0 1 0,-1 0 0,1 0 1,-1 0-1,0 1 0,0-1 0,-1 1 0,1-1 0,-1 1 0,0 0 0,-1 0 1,0 0-1,0 0 0,0 0 0,0 0 0,-1 9 0,0-3-102,0 1 0,-1-1 0,-1 0 1,0 0-1,0 0 0,-1 0 0,-1-1 0,0 1 0,-1-1 0,0 0 0,-12 21 0,-17 10-140,-1-2 0,-2-1-1,-61 49 1,30-28 265,50-41 21,17-18-22,1-1-1,0 0 1,0 0 0,0 0 0,0 0-1,0 0 1,0 0 0,-1 0 0,1 0-1,0 0 1,0 0 0,0 0-1,0 0 1,0 0 0,0 1 0,0-1-1,0 0 1,0 0 0,-1 0 0,1 0-1,0 0 1,0 0 0,0 0 0,0 1-1,0-1 1,0 0 0,0 0-1,0 0 1,0 0 0,0 0 0,0 1-1,0-1 1,0 0 0,0 0 0,0 0-1,0 0 1,0 0 0,0 0 0,0 1-1,0-1 1,0 0 0,0 0-1,0 0 1,0 0 0,1 0 0,-1 0-1,0 1 1,0-1 0,0 0 0,0 0-1,0 0 1,0 0 0,0 0 0,0 0-1,1 0 1,-1 0 0,0 0 0,0 0-1,0 0 1,0 1 0,0-1-1,0 0 1,1 0 0,-1 0 0,0 0-1,0 0 1,0 0 0,0 0 0,18 2 24,0-1 1,0 0-1,0-1 0,1-1 1,-1-1-1,19-4 1,109-32 109,-105 25-361,0 2-1,70-10 1,-105 20-170,1 0 0,-1 1 0,0 0 0,1 0 0,-1 0 0,0 1 0,1 0-1,-1 0 1,0 0 0,0 1 0,0 0 0,0 0 0,0 1 0,-1 0 0,1 0 0,6 5 0,-7-4-656,0 1 0,-1 0 0,0 0 0,7 11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03.5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219 1 5057,'0'0'12491,"-14"168"-10539,9-69-632,-10 20-335,-4 16-369,-6 9-352,1 12-264,0 0-488,-10 41-1865,5-45-4080,-1-37-1609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04.0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8674,'0'0'8458,"15"262"-6650,-10-171-864,4 11-704,-4 54-240,0-24-2152,-5-26-3777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05.8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 1 6793,'0'0'10031,"-3"5"-8271,2-3-1662,1 1 1,-1-1-1,1 1 0,-1-1 1,1 1-1,0 0 1,0-1-1,0 1 0,0-1 1,1 1-1,-1-1 0,1 1 1,0-1-1,-1 1 0,1-1 1,0 0-1,0 1 1,0-1-1,1 0 0,-1 0 1,1 0-1,1 3 0,9 9 430,0-1 1,18 17-1,-4-5-1,-9-7-235,351 350 2667,-267-276-2931,203 141 1,-243-194-1844,-2 2 0,99 91 1,-88-52-4764,-18-9-600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00.0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151 1 1744,'0'0'12188,"-20"37"-10875,-64 122 22,78-146-1104,0 1 1,0-1 0,1 1 0,1 0 0,1 0-1,0 1 1,0-1 0,0 16 0,1-6 133,-4 145 1625,6-142-1820,0-20-163,0-1-1,1 1 0,0 0 1,0-1-1,0 1 1,1-1-1,0 1 0,0-1 1,0 0-1,1 0 1,0 0-1,0 0 0,7 9 1,-6-11-249,0 0 0,0 0 1,0 0-1,1-1 0,-1 1 1,1-1-1,0 0 0,0-1 0,0 1 1,0-1-1,0 0 0,1 0 1,-1-1-1,1 1 0,-1-1 0,12 1 1,-9-2-345,-1 0 0,0 0 0,1 0 1,-1-1-1,1 1 0,-1-2 0,0 1 1,0-1-1,0-1 0,0 1 0,0-1 0,8-5 1,26-22-4299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06.4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502 1 3737,'0'0'17857,"-4"24"-16433,2-11-1196,-6 31 562,3-1 0,0 53 0,5-91-741,4 181 1416,-1-152-1239,2 1 1,1-1-1,14 46 0,13 12 75,15 56-50,-42-123-218,0 1 0,-2-1-1,2 52 1,-6-74-32,-1 0 0,1 0 0,-1 0 0,1 0 0,-1 0 0,0 0 0,0-1 1,0 1-1,0 0 0,0-1 0,-1 1 0,1 0 0,-1-1 0,0 0 0,0 1 0,-3 2 0,0 0-9,0-1 0,0 0-1,-1 0 1,0-1 0,0 1 0,-12 4 0,-3 0-229,0-2 1,-1 0 0,-32 3 0,-36 0-1523,81-9 1436,0 0 0,0-1 1,0 0-1,-1 0 0,1-1 0,0-1 1,1 1-1,-11-5 0,7 0-446,-1 0-1,2-1 1,-1-1-1,1 0 1,0-1-1,-17-18 0,6 2-1667,1-1 0,-18-30 0,-27-64-4478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06.7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2192,'0'0'9450,"336"9"-7889,-219 3-161,-6-4-776,-4 4-624,10 1-1200,-24-1-2849,-40 0-3168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07.1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1017 1 7042,'0'0'14851,"-321"316"-14163,200-185-512,-1 21-176,-4 8-1216,-10 58-1961,33-42-2384,16-28-1505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07.5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7866,'0'0'8509,"27"0"-7376,185 0 278,-182 0-1254,-1 1 0,1 1 0,57 14 0,-79-14-148,0 0 0,0 0-1,0 1 1,0 0-1,0 1 1,-1-1-1,1 2 1,-1-1 0,0 1-1,-1 0 1,1 0-1,-1 1 1,0 0-1,0 0 1,-1 0 0,0 1-1,0 0 1,0 0-1,3 7 1,-3 0 2,-1 0 1,0 0-1,-1 0 0,-1 0 1,0 1-1,-1-1 1,-1 1-1,0-1 0,-1 1 1,0-1-1,-1 0 0,-4 16 1,-3 4-84,-1-1 0,-2-1 1,-30 61-1,-102 175-2768,44-96-3036,35-67-1563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09.6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895 0 6409,'0'0'13075,"-228"255"-12027,135-136-487,-14 12-561,-4 13 0,-30 69-2649,29-40-3816,9-21-3041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10.0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 1 7186,'0'0'9001,"-4"250"-7408,-6-147-681,10 3-552,0-3-360,0-4-16,0-9-912,0-20-1265,10-21-359,28-49-1105,1-16-144,-5-42 377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10.3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5545,'0'0'5401,"20"279"-3592,-20-181-625,0-7-712,9-9-472,6-17-864,34-44-1113,-6-17-1703,6-4-1081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10.6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9266,'0'0'6601,"316"160"-5184,-233-98-753,5 3-432,-6 9-232,25 37-984,-19-12-1817,-25-13-2248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10.9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176 33 10402,'0'0'4521,"-97"255"-1352,63-144-841,9-5-1151,11-7-1001,9-1-176,5-7-841,0-9-823,0-12-1809,49-33 1,-1-17-1329,1-20-609</inkml:trace>
  <inkml:trace contextRef="#ctx0" brushRef="#br0" timeOffset="1">998 189 7890,'0'0'13481,"-18"-13"-13266,-57-39-220,73 51-11,0 0 1,0-1-1,1 1 1,-1 0-1,0 0 1,0 0-1,0 1 1,-1-1-1,1 0 1,0 1-1,0-1 1,0 1-1,0 0 1,-1 0-1,1 0 1,0 0-1,0 0 1,0 0-1,0 1 1,-1-1-1,1 1 1,0-1-1,0 1 1,0 0-1,0 0 1,0 0-1,0 0 1,0 0-1,-2 2 1,0 1-20,0 0 1,1 0 0,0 1-1,0-1 1,0 1 0,1 0-1,-1-1 1,-1 7-1,2-6 21,-5 17-80,0 0 0,2 0 0,0 0 0,2 1 0,0 0 0,2 0 0,1 34 0,0-55 90,0 0-1,0 0 0,0 0 0,0 0 1,0 1-1,1-1 0,-1 0 0,0 0 1,1 0-1,0 0 0,0 0 0,-1-1 1,1 1-1,0 0 0,0 0 0,1 0 1,-1-1-1,0 1 0,0-1 0,4 4 1,-2-3-9,1-1 1,0 1-1,-1-1 1,1 0 0,0 0-1,0 0 1,0 0-1,0 0 1,0-1 0,6 0-1,0 1-119,0-1 0,0 0-1,0 0 1,0-1 0,0-1-1,0 0 1,14-4-1,-12 0-226,0 0 0,0 0 0,0-2 0,-1 1 0,0-1 0,11-11-1,237-223-8712,-137 112 4962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08.5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2913,'0'0'9454,"23"15"-7687,311 193 4058,-158-97-3708,207 169-1,-310-218-2387,-3 3-1,-2 4 1,-3 2-1,-4 3 1,60 95-1,7 44-8549,-83-142 2441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00.3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25 7762,'0'0'5961,"263"-8"-6385,-215 4-464,-4 0-1057,-15 0-935,-19-1-1097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08.9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793 0 9466,'0'0'6311,"-35"41"-3263,-119 141-643,126-148-1918,3 2 0,1 0 1,1 1-1,-25 59 0,36-71-333,-28 62 351,4 2 0,-25 95-1,44-120-298,3 1-1,3 1 1,-5 116-1,15-142-158,-1-14 4,2-1 0,0 0-1,2 0 1,6 33 0,-7-52-48,0-1 1,1 1 0,0-1-1,0 0 1,0 0 0,1 0-1,-1 0 1,1 0-1,0 0 1,1-1 0,-1 1-1,1-1 1,0 0-1,0 0 1,0 0 0,1-1-1,-1 1 1,1-1-1,0 0 1,0-1 0,0 1-1,0-1 1,0 0-1,8 2 1,-3-2-43,0 0-1,1 0 1,-1-1-1,0 0 1,0-1 0,1-1-1,-1 1 1,0-1-1,0-1 1,0 0 0,0-1-1,0 0 1,0 0-1,0-1 1,-1 0-1,0-1 1,0 0 0,0 0-1,9-8 1,0-2-115,-1 0 0,-1-1 0,0-1 0,-1-1 0,-1 0 0,-1 0 0,18-33 0,-25 40 131,0 0 1,0-1 0,-1 1-1,0-1 1,-1-1 0,0 1 0,-1 0-1,-1-1 1,0 0 0,0 0-1,-2 1 1,1-1 0,-3-17 0,1 26 35,0 0 1,0 0-1,-1 0 1,1 0 0,-1 0-1,0 1 1,-1-1-1,1 0 1,0 1 0,-1 0-1,0 0 1,0-1 0,0 2-1,0-1 1,0 0-1,-1 1 1,1-1 0,-1 1-1,1 0 1,-6-2 0,-9-4 35,0 1 1,0 1-1,-22-4 1,32 8-38,-37-8-241,1 2 0,-1 3 1,-49-1-1,-58 7-3262,56 0-1395,-10-1-3211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11.2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321 1 9242,'0'0'5969,"-49"226"-4104,11-124-977,-6 21-592,-5 13-296,-9 61-800,14-33-1841,5-37-3224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11.7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434 282 2681,'0'0'18746,"-1"-3"-17782,-2-11-889,1 0-1,1 0 1,0 0-1,0 0 0,2 0 1,1-14-1,0 12-204,-1 0 0,-1 0 0,-1 0 0,-3-25 0,3 38 94,0 0 0,0 0 0,0 0 0,0 1 0,0-1 0,-1 0 0,1 1 0,-1-1 0,0 1 0,1-1 0,-1 1 0,-1 0 0,1 0 0,0 0 0,0 0 0,-1 0 0,-3-2 0,1 1 10,0 1 0,-1 0 0,1 0 0,0 0 0,-1 1 0,1 0 0,0 0 0,-1 0 0,-7 1 0,3 0 13,0 1 0,0-1-1,0 2 1,0 0 0,0 0 0,0 1-1,0 0 1,0 0 0,1 1 0,-12 7 0,1 4-11,0 1 1,1 1 0,1 0-1,1 2 1,0 0-1,1 1 1,2 0 0,0 1-1,-20 41 1,31-55-88,-1 0-1,1-1 1,1 1-1,0 0 0,0 1 1,0-1-1,1 0 1,0 1-1,0-1 1,1 10-1,0-17 45,0 1 0,1 0-1,-1-1 1,0 1 0,1 0 0,-1-1-1,1 1 1,-1-1 0,1 1 0,-1-1-1,1 1 1,-1-1 0,1 0 0,-1 1-1,1-1 1,-1 0 0,1 1-1,0-1 1,-1 0 0,1 1 0,0-1-1,-1 0 1,1 0 0,0 0 0,-1 0-1,1 0 1,0 0 0,0 0 0,-1 0-1,2 0 1,29 0-552,-21-1 359,35 0-221,-31-1 420,1 1 0,0 1 0,0 1 1,0 0-1,22 5 0,-32-4 83,0 0 0,-1 1 0,1-1 0,-1 1 0,1 0 0,-1 1 0,0-1 0,0 1 0,0 0 0,0 0 0,-1 0 0,0 0 0,0 0 0,0 1 0,0 0 0,-1-1 0,1 1 0,-1 0 0,-1 0 0,1 0 0,1 8 0,3 11 362,-2 1 0,0 0-1,1 34 1,-5 385 2163,-2-407-2757,-2 0 0,-7 37 0,10-116-10902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12.0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9826,'0'0'10666,"282"218"-9281,-194-144-441,4 0-408,0 0-352,1 3-184,14 38-1168,-24-20-3233,-20-17-3753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12.6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690 310 10202,'0'0'9312,"-8"-36"-9203,-24-112-80,30 139-25,-1 0 0,0 1-1,0-1 1,-1 1 0,0 0 0,-10-15-1,11 19 3,0 0-1,0 0 1,-1 1-1,1-1 0,-1 1 1,0 0-1,0 0 1,-1 0-1,-7-3 1,2 2 0,0 1 1,-1 1 0,0 0-1,1 0 1,-1 1 0,0 0-1,1 1 1,-15 1 0,-1 0-25,11-1 18,0 2 1,0 0-1,0 0 1,1 1-1,-1 1 1,1 0-1,0 1 1,0 1-1,1 0 0,0 1 1,0 0-1,0 1 1,1 1-1,0 0 1,0 0-1,1 1 1,1 1-1,0 0 1,0 0-1,1 1 1,0 0-1,1 0 0,1 1 1,0 0-1,0 1 1,1 0-1,1-1 1,-6 26-1,6-14 131,1 1 0,0-1 0,2 1-1,1 27 1,2-36-46,0 0 0,1 0 0,1 0 0,1 0 0,0-1 0,1 1 0,8 17 0,5 1-38,1-1 0,47 61 1,60 55-58,-111-132 14,45 49-37,79 96-260,-116-134 233,-2 1 1,-2 1-1,27 58 1,-40-74 56,0-1 1,-2 1 0,0 0-1,-1 0 1,0 1 0,1 22 0,-4-30 8,0 0-1,0 0 1,-1 0 0,0 0 0,-1 0 0,1 0 0,-1-1 0,-1 1 0,1-1 0,-1 1 0,-1-1 0,1 0 0,-1 0 0,-8 9 0,-1-1-2,-2-1 0,0-1-1,0-1 1,-1 0 0,-1 0 0,0-2-1,0 0 1,-1-1 0,-1-1 0,-22 7 0,7-5 8,0 0 0,0-3 0,-1-1 1,-70 4-1,90-10 15,-4 1 0,0-1 0,1-1 0,-32-5 0,45 5-9,0 0 0,1 0 1,-1-1-1,1 1 0,-1-1 0,1 0 0,0-1 0,0 1 0,0-1 0,0 0 0,0 0 0,0 0 0,1 0 0,0-1 0,-1 1 0,1-1 0,1 0 0,-1 0 0,-3-6 0,2-1 46,0 0 0,0 0 0,1 0 1,1-1-1,0 0 0,0 1 0,1-1 0,1 0 1,0-13-1,2 5-2,0 0 0,1 0 0,1 0 0,11-34 0,-1 20-55,2 0-1,1 1 1,1 0 0,28-36-1,111-128-490,-156 196 483,302-347-5336,-173 201-1110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21.8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66 4593,'0'0'5951,"1"-3"-5249,1 1-628,0 1 0,0-1 0,-1 0 0,1 1-1,0-1 1,0 1 0,0-1 0,0 1-1,1 0 1,-1 0 0,0 0 0,0 0 0,1 1-1,3-2 1,45-7 654,-20 3-265,47-6-21,1 3-1,0 3 1,86 5 0,-119 1-404,12 2-31,105 17 1,55 26-9,-2 0 11,-69-22 34,237 49-147,-324-57-28,0 3 1,-2 3 0,0 2-1,69 40 1,-51-16 19,-1 3 0,-3 4 0,-3 3-1,-2 2 1,-2 4 0,-4 2 0,-2 3 0,-3 2 0,-4 3 0,-2 2 0,-4 2 0,48 112-1,-76-148 93,-2 0-1,-2 2 0,-2 0 1,-2 0-1,-1 1 0,-3 0 1,2 49-1,-5 38 55,-21 193-1,-123 619 61,92-640-84,25-146-12,-159 876-12,-14-331-1,97-373 3,-442 1240 121,42-473-124,-103 116 18,561-1122-1506,-5-2 0,-3-1 0,-116 148 0,77-141-2081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22.5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2105 0 3697,'0'0'3409,"-34"42"-2531,-4 4-547,-175 228 1547,-368 602 98,213-222-1235,278-461-366,-104 321 0,46 52 84,32 4-366,65-312-94,18-97 8,-124 682-11,118-569 33,-3 307 0,74 445-321,19-76-1117,-34-500 606,9-165 481,-16-222 343,3-2-1,29 87 1,-1-41 91,5-3 1,4-2-1,5-3 0,4-1 1,4-4-1,4-2 0,125 131 1,-153-183-100,2-2 1,1-1 0,2-3 0,84 51 0,-94-67-9,0-1 0,1-2 0,0-1 1,1-2-1,1-2 0,0-1 0,0-1 0,42 1 1,-27-6-16,1-4 1,0-1-1,-1-3 0,1-2 1,-1-2-1,75-24 1,-6-9-362,165-80 1,-14-16-1616,-64 16-1518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23.0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8530,'0'0'2678,"43"1"-2412,134 2-128,-96-5-99,-72 2-126,0-1 0,-1 1 1,1 1-1,-1-1 0,10 3 0,-18-3 78,0 0 0,1 0-1,-1 1 1,0-1 0,0 0-1,0 0 1,1 0-1,-1 0 1,0 0 0,0 0-1,0 0 1,0 1 0,1-1-1,-1 0 1,0 0-1,0 0 1,0 0 0,0 1-1,0-1 1,0 0 0,0 0-1,0 0 1,1 1 0,-1-1-1,0 0 1,0 0-1,0 0 1,0 1 0,0-1-1,0 0 1,0 0 0,0 0-1,0 1 1,0-1-1,0 0 1,0 0 0,0 0-1,-1 1 1,1-1 0,0 7-13,-1 0 0,1 0 0,-1 0 0,-1 0 0,0-1 0,0 1 0,0-1 0,-1 1 0,1-1 0,-8 12 0,-3 0 23,0 0 0,-18 17 0,-8 10 11,33-36-1,-37 52 114,40-56-120,0 1 0,1 0 0,-1-1 0,1 1 0,1 0 0,-1 0 0,1 0-1,0 0 1,0 11 0,1-16-12,0 0-1,0 0 0,0 0 1,0 1-1,0-1 0,1 0 1,-1 0-1,0 0 0,1 0 1,-1 0-1,1 0 0,-1 0 1,1-1-1,0 1 0,-1 0 1,1 0-1,0 0 0,0 0 1,-1-1-1,1 1 0,0 0 1,0-1-1,0 1 0,0-1 1,0 1-1,0-1 0,0 1 1,0-1-1,0 0 0,0 1 1,0-1-1,1 0 0,42 2-474,-30-3 325,486 1-428,-499 0 612,0 0 0,-1 0 0,1 0 0,0 0 0,0 1 0,0-1 0,-1 0 0,1 0 0,0 0 0,0 1 0,0-1 0,-1 1 0,1-1 0,0 0 0,-1 1 0,1-1 0,0 1 0,-1 0 1,1-1-1,-1 1 0,1-1 0,-1 1 0,1 0 0,-1-1 0,1 1 0,-1 0 0,0 0 0,1-1 0,-1 1 0,0 0 0,0 0 0,1 0 0,-1-1 0,0 1 0,0 0 0,0 0 0,0 0 0,0-1 0,0 2 1,-1 4 93,1-1 0,-1 0 0,0 0 1,-1 0-1,-2 7 0,-3 3 5,-1-1-1,-1-1 1,0 1-1,-1-2 1,0 1-1,-1-1 0,-19 17 1,13-13-85,-9 11-33,-1 0 1,-2-2 0,-1-2-1,-57 37 1,79-56-94,0 0 0,0-1-1,-1 0 1,1 0 0,0-1-1,-1 0 1,0 0 0,0-1-1,1 0 1,-1 0 0,-13-2-1,15 0-98,0-1 0,1 1 0,-1-1-1,1-1 1,0 1 0,-1-1 0,1 0-1,0-1 1,0 1 0,1-1-1,-1 0 1,1-1 0,0 1 0,0-1-1,1 0 1,-8-11 0,-8-12-2445,-16-32 1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24.2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5631 493 5113,'0'0'1318,"-58"4"-702,-196 16 28,212-14-424,1 1 0,0 2-1,0 2 1,1 2 0,1 1 0,-40 21 0,43-19-64,-189 93 651,-62 57-144,-52 53-126,-548 466 1,626-447-457,10 11 0,-302 387 1,-175 387 46,149-98-2,441-672 104,-185 478 0,270-572-68,-61 304-1,81-253-25,-5 219 0,24-123-94,-44 588-14,35-701-33,-24 250-4,39-307 5,10 167 0,2-254 11,3 0 0,1 0 0,3-1 0,2 0 0,2-1 0,2-1 0,1 0 0,3-1 0,2-1 0,2-1 0,56 74 0,33 28 32,6-4 0,5-6-1,7-6 1,5-5 0,5-7-1,201 127 1,-111-104 38,7-11 0,5-10 0,4-11 0,497 143 0,-81-84-24,-429-110-10,-33-9-2,365 36 0,-455-76-43,-1-5-1,1-6 1,0-4-1,218-43 1,-191 12-53,-1-5 1,-3-7 0,-2-5-1,126-74 1,480-326-690,295-271-515,-872 605 722,232-225 0,-177 114 529,60-84 75,-72 69 159,-11-9 0,228-396-1,-317 457-134,99-257 0,-144 288-107,-7-2 0,34-188 0,-62 207-117,-8-1 1,-5-1-1,-11-200 1,-7 229-41,-26-141 1,-63-133-49,-32 2 147,120 371 73,-432-1138 171,-115 43 265,-156 8-99,547 890-159,-10 8-1,-363-340 1,404 435 36,-6 5 0,-210-127 0,263 188-42,-2 3 1,-2 4-1,-2 4 0,-1 5 0,-175-41 1,189 60 13,-1 3 1,0 4 0,-113 4 0,133 7-120,0 2 0,0 3 0,0 2 1,1 3-1,-57 22 0,51-12-61,2 3 1,0 2 0,-88 60-1,108-61-91,2 3-1,1 2 1,2 1 0,1 1-1,-47 62 1,41-37-289,2 1 0,-50 108 1,-40 139-1406,20 8-1350,50-37-621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24.8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1 296 8050,'0'0'2324,"18"0"-2152,-17 0-171,62 0 102,0-2 1,0-3 0,80-16-1,-29-14-186,168-77 0,-17 5-514,-217 93 596,-48 18 118,0 3-83,-1-1 0,0 0 0,0 0 0,-1 0 0,0 1 0,0-1 0,0 0 0,-6 10 0,0 1 22,-24 62 285,3 1 1,4 2 0,3 1 0,4 0-1,3 1 1,5 1 0,-1 98 0,10-139-299,-1 10-45,8 78-1,-4-121-113,0 0 0,1 0 0,0-1 0,0 1 0,1-1 0,1 1 0,0-1 0,0 0 0,1-1 0,10 15 0,-8-15-571,1 0 0,-1 0-1,1 0 1,1-1 0,13 8-1,18 5-4319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00.6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0 5769,'0'0'7874,"-4"255"-6698,4-190-272,0-7 145,14-5-489,6-12-368,-1-12-80,0-13-112,6-12-440,-1-4-1033,10 0-775,0-28-2681,-9-5-1361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25.1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18036,'0'0'0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36.9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841 290 2529,'0'0'7837,"-34"-40"-5191,-108-124 629,96 106-665,45 57-2363,0 0 1,1-1 0,-1 1 0,0 0 0,1-1 0,-1 1 0,1-1 0,0 1-1,-1-1 1,1 1 0,0 0 0,0-1 0,0 1 0,0-3 0,0 0 646,-2 19-891,0-1 0,-1 1 0,-1 0 0,0-1 0,-1 0 0,-1 0 0,0 0 0,-11 17-1,13-23 3,-27 50 23,-3-2 0,-45 58 0,-95 100-3,-6 9 0,172-213-29,0 0-1,1 1 0,0 0 1,1 0-1,0 1 0,0 0 1,-6 22-1,12-33-7,0 0 0,-1 1 0,1-1 0,0 1 0,0-1 0,0 1 0,0-1 0,0 1 0,0-1 0,0 1 0,1-1 0,-1 0 0,0 1 0,1-1 1,-1 1-1,1-1 0,-1 0 0,1 1 0,0-1 0,0 0 0,0 0 0,-1 0 0,1 1 0,0-1 0,0 0 0,1 0 0,-1 0 0,0-1 0,0 1 0,0 0 0,1 0 0,-1-1 0,0 1 0,2 0 0,4 1-20,0 0-1,0 0 1,0-1-1,0 0 1,11-1-1,-10 1 23,251 1-401,-151-3 190,-106 1 209,-1 0 1,1 1 0,-1-1 0,0 0-1,1 1 1,-1-1 0,1 0-1,-1 1 1,0 0 0,1-1-1,-1 1 1,0 0 0,0 0 0,0-1-1,0 1 1,0 0 0,0 0-1,0 0 1,0 1 0,0-1-1,0 0 1,0 0 0,0 0-1,-1 1 1,1-1 0,-1 0 0,1 1-1,-1-1 1,1 0 0,-1 1-1,0-1 1,0 1 0,1-1-1,-1 0 1,0 1 0,-1 2 0,1 4 4,0 0 1,-1 0 0,0 0 0,0-1 0,-1 1 0,-3 8-1,-1 0 5,-1 0-1,-1-1 0,0 0 1,-1-1-1,-14 18 1,-62 68-62,55-66 27,-12 11 13,25-28 10,1 0 1,1 1-1,1 0 0,0 1 0,-16 31 1,22-22-112,8-28 110,0 1-1,0 0 0,0-1 1,0 1-1,0 0 1,1 0-1,-1-1 1,0 1-1,0 0 1,1-1-1,-1 1 1,0-1-1,1 1 1,-1 0-1,0-1 0,1 1 1,-1-1-1,1 1 1,-1-1-1,1 1 1,-1-1-1,1 1 1,3 0-36,0 1 0,1-1 0,-1 0 0,0-1 1,0 1-1,0-1 0,1 1 0,-1-1 0,5-1 1,-9 1 50,58-1-126,0-2-1,-1-2 1,100-23 0,-79 8 68,-13 3 11,126-18 0,-138 34-52,-52 1 96,-1 0-1,1 0 1,0 0-1,0 0 1,-1 1 0,1-1-1,0 0 1,-1 0 0,1 0-1,0 1 1,0-1-1,-1 0 1,1 1 0,0-1-1,-1 0 1,1 1 0,-1-1-1,1 1 1,-1-1-1,1 1 1,-1-1 0,1 1-1,-1 0 1,1-1 0,-1 1-1,1-1 1,-1 1-1,0 0 1,0-1 0,1 1-1,-1 0 1,0 0 0,0 0-1,1 7 15,0-1 0,-1 0 0,0 1 0,0-1 0,-1 0 0,0 1 0,-1-1-1,1 0 1,-1 0 0,-1 0 0,1 0 0,-1 0 0,0-1 0,-8 13 0,-8 9 93,-42 50 0,52-67-100,-78 87 46,-107 93 0,184-180-102,-1-1 0,-1-1 0,1 0 0,-1-1 0,-1 0 0,-18 9 0,23-16-297,6-12-461,2-7-85,1 1 1,0-1-1,4-17 0,98-362-7895,-44 193 3746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37.2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6913,'0'0'10259,"209"230"-10259,-97-181-1905,-15-12-1271,-9-29-2698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37.5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360 0 9034,'0'0'4748,"4"44"-4498,9 146-470,-12-178 152,-1 0-1,0 0 0,-1 0 0,0 0 1,-1 0-1,-1 0 0,0 0 1,0-1-1,-1 1 0,-1-1 1,0 0-1,0 0 0,-1-1 0,-9 14 1,5-9-30,-29 42-273,-92 101 0,18-25 414,110-129-30,-1 0 0,1 0 0,0 1 1,1-1-1,-1 1 0,1-1 0,0 1 0,0 0 0,0 0 0,1 0 0,-1 0 0,1 0 0,0 1 0,0 6 0,1-12-12,0 1-1,0-1 1,0 0 0,0 0-1,0 1 1,0-1-1,0 0 1,0 1 0,0-1-1,1 0 1,-1 0 0,0 1-1,0-1 1,0 0-1,0 1 1,0-1 0,0 0-1,1 0 1,-1 1-1,0-1 1,0 0 0,0 0-1,0 0 1,1 1-1,-1-1 1,0 0 0,0 0-1,1 0 1,-1 0-1,0 1 1,0-1 0,1 0-1,-1 0 1,0 0-1,1 0 1,-1 0 0,0 0-1,0 0 1,1 0-1,-1 0 1,1 0 0,24 3-84,0-1 1,1-2-1,32-3 1,-29 1-190,0 1 1,-1 2-1,30 3 0,-55-3 253,1 0 0,-1 0 0,1 0 0,-1 0 0,0 0 0,1 1 0,-1-1 0,0 1 0,0 0 0,0 0 0,0 0 0,0 1-1,-1-1 1,1 1 0,-1-1 0,0 1 0,1 0 0,-1 0 0,0 0 0,-1 0 0,1 0 0,0 1 0,-1-1 0,0 0 0,0 1 0,1 4 0,1 9 76,0 1 1,-2-1 0,0 1 0,-2 23-1,0-11 112,-1 19 358,-3 0 0,-1-1 0,-23 81 0,24-108-306,1-6 9,0 0-1,1 0 1,1 0 0,-1 17 0,10-43 326,70-129-154,88-178-2446,-38-42-4581,-89 209 1853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37.8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259 0 4361,'0'0'9739,"12"26"-9128,-3-8-510,-1-3-24,-1 0 1,0 1 0,6 23-1,-11-31-47,0 1 0,-1-1-1,0 1 1,0-1 0,-1 1-1,0-1 1,-1 1-1,0-1 1,0 0 0,-1 1-1,-4 14 1,-18 31 33,-2-1 0,-59 89 0,38-67-56,-53 96-6,96-164-12,0-1 0,1 1 0,-1 0 0,2 0 0,-1 1-1,1-1 1,0 0 0,1 1 0,-1 0 0,1 7 0,1-14 1,0 0 0,0-1 0,0 1 0,0 0 0,0 0 0,0 0 0,0-1 1,0 1-1,0 0 0,1 0 0,-1 0 0,0-1 0,0 1 0,1 0 0,-1 0 0,1-1 1,-1 1-1,0 0 0,1-1 0,0 1 0,-1 0 0,1-1 0,0 2 0,23 1-149,-19-3 142,14 0-17,-1-1 0,1-1 0,0-1 0,-1 0 0,0-2 0,0 0 0,0-1 0,0-1 0,-1 0 0,0-2 0,23-14 0,12-12-554,-2-2 0,53-50 0,126-141-4104,-143 136 4012,-84 91 815,-1-1 0,1 0 0,-1 1 0,1 0-1,0-1 1,0 1 0,-1 0 0,1-1 0,0 1 0,0 0 0,0 1 0,0-1 0,1 0 0,-1 0 0,0 1-1,0 0 1,0-1 0,0 1 0,1 0 0,-1 0 0,0 0 0,0 0 0,0 0 0,1 1 0,-1-1 0,0 1-1,0-1 1,0 1 0,0 0 0,0 0 0,0 0 0,0 0 0,0 0 0,0 0 0,0 1 0,2 2-1,5 4 175,0 1-1,-1 0 0,-1 0 0,0 1 0,8 13 0,-13-20-367,2 6-329,0 0 0,-1 0 0,0 0-1,0 0 1,-1 0 0,0 1 0,-1-1 0,0 0-1,-1 1 1,1-1 0,-2 1 0,0-1-1,0 1 1,0-1 0,-1 1 0,-1-1-1,-6 18 1,-25 26-3167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38.1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118 1 2144,'0'0'5734,"-8"38"-4049,-21 122-174,24-127-880,2 0-1,1 1 0,3 46 0,1-15 386,3-71 575,4-31-1485,1 1 1,2 0-1,2 0 0,29-53 0,-38 80-136,0 0-1,1 0 1,0 1-1,1 0 1,-1 1-1,2-1 1,-1 1-1,1 1 1,0-1-1,0 1 1,1 1-1,0-1 1,0 1-1,0 1 1,0 0-1,1 0 0,0 1 1,0 0-1,0 1 1,0 0-1,0 1 1,19-1-1,-19 1 55,22 1-79,-31 0 78,0 0 0,-1 1 0,1-1-1,0 0 1,0 0 0,0 1 0,0-1 0,0 0 0,0 1 0,0-1 0,-1 1 0,1-1-1,0 1 1,0-1 0,0 1 0,-1 0 0,1-1 0,0 1 0,-1 0 0,1 0 0,-1 0 0,1-1-1,-1 1 1,1 0 0,-1 0 0,0 0 0,1 1 0,0 4 152,0-1 1,-1 1-1,0 0 1,0 0-1,0 0 1,-1 0-1,0 0 1,0 0-1,0 0 0,-1-1 1,0 1-1,0-1 1,0 1-1,-1-1 1,0 0-1,0 1 1,0-1-1,-5 5 1,-8 9-33,0-1 0,-2-1 0,-22 18 0,15-14-112,-119 102-2530,46-48-6207,49-43 1277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38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0 337 4257,'0'0'12082,"418"-78"-8713,-97 69-656,122-11-825,58-9-744,-10-8 17,-58-4-41,-126 17-680,-89 7-312,-77 9-128,-38 4-144,-16 0-1400,-28-13-2297,-16-3-3833,-43-9 801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38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6193,'0'0'5674,"7"55"-3190,5 33-1493,69 551 4829,-45-143-2833,8 64-2740,-42-541-482,-2-13-8,0-1 0,1 1 0,0-1 0,0 1 0,0-1 0,1 0 0,-1 1 0,1-1 0,1 0 1,2 5-1,0-7-1265,-1-11-212,0-19-897,-1 0 0,-1-39-1,-1 45 1215,-1-83-5595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39.3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1 111 7322,'0'0'1273,"72"-1"43,596-6 1854,865-64 2141,-744 39-4772,-783 32-540,96 4-306,-90-2 202,-1 0 0,1 0 0,-1 1 1,1 1-1,-1 0 0,14 7 0,-24-11 113,1 0-1,-1 1 1,0-1 0,0 1-1,0-1 1,0 1-1,1-1 1,-1 1-1,0 0 1,0 0 0,0-1-1,0 1 1,-1 0-1,1 0 1,0 0 0,0 0-1,0 0 1,-1 0-1,1 0 1,0 0-1,-1 0 1,1 1 0,-1-1-1,0 0 1,1 0-1,-1 0 1,0 1 0,1-1-1,-1 0 1,0 0-1,0 2 1,-8-3 1514,-2 0-1219,6 1-154,0-1-1,0 0 1,1 0 0,-1 0-1,0 0 1,0-1-1,0 0 1,0 1 0,1-1-1,-1-1 1,0 1 0,1 0-1,-7-5 1,9 14 122,2 34-301,13 74 0,-11-99 58,27 194 447,25 487 557,-34 19-821,-20-641-268,6 110-2956,11-11-6574,-13-143 4402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39.6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6289,'0'0'0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00.9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 1 8394,'0'0'10234,"160"226"-9210,-126-169-184,-10 5-368,-9-1-343,-15 5-129,0 4-529,-78 24-2031,-5-20-2921,-9-12-2993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39.9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1 115 4817,'0'0'7826,"369"-4"-6146,-77-17-528,92 1-280,40-1-111,-11 1-345,-34 3-384,-48 5-32,-29 12-824,-93 0-1881,-58 0-2840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40.2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5153,'0'0'1873,"39"369"-241,-29-20 96,-6 78-239,6 32-561,14-7-424,15-37-504,10-21-232,-5-107-2105,-20-65-3800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40.9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1 247 2977,'0'0'4032,"384"-41"-3151,-107-17-129,73-3-392,20 3-216,-64 29-144,-24 29-168,-106 0-1032,-55 17-1833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41.3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4553,'0'0'1248,"24"399"345,15 3 215,5 86-112,9 54-495,1-8-425,-10-66-408,4-21-352,-9-45-16,-5-32-1040,-10-46-1153,-9-94-1104,-15-74-799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41.7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79 5049,'0'0'2673,"267"-13"-1657,-87-3 312,34-5-312,15 5-456,9 4-431,59 12-129,-59 8-1945,-53 21-3160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43.0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0 222 4057,'0'0'1072,"258"-49"-1000,-88-17-72,-24 9 0,-39 7-1248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48.6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2 5033,'0'0'10942,"-9"0"-9735,7-1-1183,0 1 1,1 0-1,-1-1 0,0 1 0,1 0 0,-1 0 0,1 1 1,-1-1-1,0 0 0,1 0 0,-1 1 0,1-1 0,-1 1 0,1 0 1,-1-1-1,1 1 0,-1 0 0,1 0 0,-1 0 0,1 0 0,0 0 1,0 0-1,0 0 0,-1 0 0,0 2 0,0 2 42,0 0 1,1 0-1,-1 1 0,1-1 1,1 0-1,-1 1 0,1-1 1,-1 1-1,2 6 0,-2 61 363,0 18-306,13 105 1,-9-171-726,1 1-1,1 0 0,1-1 0,2 0 0,0-1 1,2 1-1,0-2 0,26 41 0,-31-57 221,0 0-1,1-1 0,0 0 1,1 0-1,-1 0 0,1-1 1,0 0-1,0-1 1,1 1-1,-1-1 0,1-1 1,0 1-1,0-1 0,0-1 1,14 3-1,-14-3 217,-1-1 0,1 0-1,-1 0 1,1-1 0,0 0 0,-1-1 0,1 0-1,-1 0 1,1 0 0,-1-1 0,1 0 0,-1-1-1,0 1 1,0-2 0,0 1 0,0-1 0,10-7-1,3-7 324,0-1 0,19-23 0,-25 24 469,1 2 0,0 0 0,2 1 0,25-19 0,-16 18-265,0 1 1,1 2-1,1 0 0,0 2 0,1 0 1,0 3-1,0 0 0,31-3 0,-60 11-370,12 0-1306,-10 10-1591,-2 12-933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48.9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 1 4481,'0'0'5217,"-8"38"-3875,-28 122-341,33-148-877,1 0 0,1 0 0,0 17 0,1-27-109,0 0 0,0 0 0,0 0 0,1 0 0,-1 0 0,0 0 0,1 0 0,0 0 0,-1 0 0,1 0 0,0-1 0,0 1 0,0 0 0,0 0 0,2 1 0,-2-2-13,1 0 1,-1 0-1,1 0 0,-1 0 1,1 0-1,-1-1 0,1 1 1,0 0-1,-1-1 1,1 1-1,0-1 0,-1 0 1,1 0-1,3 0 1,35-2-119,-34 1 94,6 0-30,0-2 0,-1 1 1,1-2-1,-1 1 1,1-2-1,17-9 0,61-42-537,-23 12 21,-55 37 458,186-100-1052,-176 97 1105,0 1 0,1 2 0,0 0 1,0 1-1,1 2 0,0 0 1,33 0-1,-55 3 52,0 1 1,0 0-1,0 0 0,0 0 1,0 0-1,-1 1 0,1-1 1,0 0-1,0 1 0,0-1 1,0 1-1,0 0 0,-1-1 1,1 1-1,0 0 0,-1 0 1,1 0-1,-1 0 0,1 1 1,-1-1-1,1 0 0,-1 1 1,0-1-1,0 1 0,3 2 1,-3 2 3,1-1 0,-1 0 0,0 1 1,0-1-1,-1 1 0,0-1 0,0 10 0,0-11 0,0 8-132,0 0 0,-1 0 0,-1-1 0,0 1 1,0-1-1,-1 1 0,0-1 0,-1 0 0,-1 0 1,0 0-1,0-1 0,-1 0 0,0 0 0,-1 0 0,0-1 1,-9 10-1,-37 33-2469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49.3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165 3 3649,'0'0'5844,"-28"40"-4371,-82 129-450,106-164-964,1 0 0,0 1 0,0-1 0,1 1 0,-1 0 0,1 0 0,0 0 0,1 0 0,0 1 0,0-1 0,-1 12 0,2-16-48,1-1 1,-1 1 0,1 0 0,-1 0-1,1 0 1,-1-1 0,1 1 0,0 0 0,0-1-1,0 1 1,0-1 0,0 1 0,0-1-1,0 1 1,1-1 0,-1 0 0,0 0 0,1 1-1,-1-1 1,1 0 0,-1 0 0,1 0-1,0-1 1,2 2 0,5 0-23,1 0-1,-1 0 1,1-1 0,0-1-1,-1 0 1,1 0 0,0-1-1,15-2 1,-25 3 10,10-2-44,-1 0 0,1-1-1,0 0 1,-1 0 0,0-1-1,1-1 1,-2 1 0,13-9 0,4-5-317,30-30 0,-27 23 98,16-14-43,-10 7-127,57-39-1,-80 63 349,0 1 1,1 0-1,0 1 0,1 0 1,-1 1-1,1 1 1,0 0-1,0 1 0,23-4 1,-26 6 122,0 0 0,0 0 0,0 1 1,0 0-1,0 1 0,0 0 0,0 0 1,0 1-1,0 1 0,-1 0 0,1 0 1,14 8-1,36 29 551,13 8 231,-65-44-748,0 1 0,1-2 0,-1 1 0,1-1 0,-1-1 0,1 1 0,11 0 0,28-1 32,-1-2-1,0-2 1,93-16 0,-54 9-295,9-2-2322,-41-3-990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49.6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1 206 6665,'0'0'9795,"345"-33"-9523,-214 12-272,-4-3-513,-10-5-951,-15-8-1328,-34 4-1529,-34 5-512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02.2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1 3993,'0'0'9116,"3"20"-7594,23 301 2735,-22 404-1900,-23-436-2035,0 45-207,19-201-147,27-307 44,-19 132-132,-6 33 83,58-280-3048,-46 237 2046,2 1 0,2 1-1,36-70 1,-49 111 876,0 0 0,0 0-1,1 1 1,0-1 0,8-7 0,-12 14 133,1 0 1,-1 0 0,1 0-1,0 0 1,0 0 0,0 0-1,0 1 1,0-1 0,0 1 0,1 0-1,-1 0 1,0 0 0,1 1-1,-1-1 1,0 1 0,1 0-1,6 0 1,-7 0 39,0 1 0,1 0 0,-1 0 0,0 0 0,0 0 0,0 0 0,0 1 0,0-1 0,0 1 0,-1 0 1,1 0-1,0 0 0,-1 0 0,1 0 0,-1 0 0,0 1 0,0-1 0,0 1 0,0 0 0,0 0 0,1 3 0,5 9 166,-1 0 0,10 33 0,-11-28-13,41 132 1087,33 85 573,-77-229-1806,1-1-1,0 1 1,0-1-1,6 8 1,-9-13-80,0-1 0,0 0 1,0 0-1,0 1 0,0-1 0,0 0 0,0 0 0,1 0 1,-1 0-1,0 0 0,1-1 0,-1 1 0,0 0 1,1 0-1,-1-1 0,1 1 0,-1-1 0,1 0 0,-1 1 1,1-1-1,0 0 0,-1 0 0,1 0 0,-1 0 1,1 0-1,-1 0 0,1 0 0,0-1 0,-1 1 0,1 0 1,1-2-1,2-1-351,1-1-1,-1-1 1,0 1 0,-1-1 0,1 1 0,-1-1-1,0-1 1,0 1 0,-1-1 0,1 1 0,3-10-1,21-41-4603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49.9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234 0 5489,'0'0'7186,"-112"287"-6242,88-163-344,4 3-96,-4 8-272,0-3-232,9-9-368,1-21-1024,14-48-1353,0-34-1216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50.2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5225,'0'0'4801,"117"185"-5513,-25-185-880,-14-4-1345,-5-33-160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51.0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648 0 1240,'0'0'11717,"-34"38"-11098,-113 124-213,-180 224-162,299-352-284,13-17-47,0 0 1,2 1-1,0 0 0,1 2 0,0-1 1,-15 40-1,26-58 41,1 0 0,-1 0 0,1 0 0,-1 0 0,1 0 0,0 0-1,-1 0 1,1 0 0,0 0 0,0 0 0,0 1 0,0-1 0,0 0 0,0 0 0,0 0 0,0 0 0,0 0 0,1 0 0,-1 0 0,0 0 0,1 0 0,-1 0-1,0 0 1,1 0 0,0 0 0,-1 0 0,1 0 0,0 0 0,-1 0 0,1 0 0,0-1 0,0 1 0,-1 0 0,1-1 0,0 1 0,0 0 0,0-1 0,2 1-1,2 0-76,0 0-1,1 0 0,-1-1 0,0 0 0,0 0 0,10-2 0,3 0 133,0 0-36,-1-1 0,1 0 0,-1-2 0,1 0 0,-1-1 0,-1-1 0,1 0 0,28-19 0,36-14 96,-81 40-51,1 0 0,-1 0 0,0 0 0,0 0 0,1 0 0,-1 1 0,0-1 0,0 0 0,0 0 0,1 0 0,-1 0 0,0 1 0,0-1 0,0 0 0,0 0 0,1 1 0,-1-1 0,0 0 0,0 0 0,0 1 0,0-1 0,0 0 0,0 0 0,0 1 0,0-1 0,0 0 0,0 0 0,0 1 0,0-1 0,0 0 0,0 0 0,0 1 0,0-1 0,0 0 0,0 1 0,0-1 0,0 0 0,0 0 0,0 1 0,0-1 0,-1 0 0,1 0 0,0 0 0,0 1 0,0-1 0,0 0 0,-1 0 0,1 1 0,-7 18 2,-20 43 75,12-29-84,-13 43 0,13-19 210,3 0 0,3 1 0,2 0 0,0 103-1,7-156-161,0 0-1,1 1 1,-1-1-1,1 1 1,0-1-1,1 0 1,-1 1-1,1-1 0,0 0 1,0 0-1,0 0 1,5 5-1,-3-4 39,1 0 1,0-1-1,1 0 0,-1 0 0,1 0 1,0 0-1,0-1 0,9 5 0,-2-2 55,0-1 0,0 0 1,1-1-1,0-1 0,0 0 0,23 4 0,-3-4-80,56-1 0,-88-3-71,1 0 0,0-1 0,0 1 0,-1 0 1,1-1-1,0 0 0,-1 0 0,1 0 0,0 0 1,-1 0-1,0 0 0,1 0 0,-1-1 0,0 0 0,1 1 1,-1-1-1,0 0 0,0 0 0,0 0 0,-1 0 1,1 0-1,0-1 0,-1 1 0,1 0 0,-1-1 1,0 1-1,0-1 0,0 1 0,0-1 0,0 0 0,0-4 1,2-9-77,-1-1 1,-1 0 0,0 1 0,-3-22-1,1 10-127,1 14 114,1-6-96,-2-1 1,-4-31 0,4 47 170,0 0-1,0 0 1,-1 0 0,0 0 0,1 1-1,-2-1 1,1 0 0,0 1 0,-1-1 0,0 1-1,0 0 1,0 0 0,-1 0 0,1 0-1,-6-3 1,8 6 16,-1 0 1,1 0-1,0 0 1,-1 0-1,1 1 0,-1-1 1,1 0-1,-1 1 1,1-1-1,-1 1 0,0 0 1,1-1-1,-1 1 0,1 0 1,-1 0-1,0 0 1,1 0-1,-1 0 0,1 1 1,-1-1-1,1 0 0,-1 1 1,-1 0-1,0 0-3,0 1 0,0 0 0,1 0 0,-1 0 0,0 0 0,1 0 0,0 0-1,0 1 1,-1-1 0,1 1 0,-2 4 0,-68 124 14,53-92 13,-1 0 0,-2-2 1,-48 61-1,59-85 21,-1-1 0,0 0 1,-1-1-1,0 0 0,-25 14 0,29-20 54,-1 0-1,1-1 0,-1 0 0,0-1 0,-1 0 1,1 0-1,-1-1 0,1 0 0,-1-1 1,-11 0-1,21-1-77,0 0 0,-1 0 0,1-1 0,-1 1 0,1 0 0,0 0 0,-1-1 0,1 1 0,0-1 0,0 1 0,-1-1 0,1 0 0,0 1 0,0-1 0,0 0 0,0 0 0,0 0 0,0 0 0,0 0 0,0 0 0,0 0 0,0 0 0,0-2 0,-1 0-11,1-1-1,-1 1 1,1-1-1,0 1 1,0-1 0,0 0-1,0 0 1,1-6-1,-1-1-38,2-1-1,-1 0 1,2 1-1,-1-1 1,6-16 0,1 10-1,1-1 1,1 1-1,0 1 1,1 0-1,1 1 1,23-25-1,-24 27-8,273-316-1521,-60 72-76,-138 156 1024,129-118 1,-198 205 602,37-25 0,-48 37 45,0-1 1,0 1 0,0 0-1,1 0 1,-1 1-1,1 0 1,-1 0-1,1 1 1,0 0-1,10-1 1,-17 2-11,1 0-1,0 0 1,-1 0-1,1 0 1,0 0-1,-1 0 1,1 0-1,-1 0 1,1 1-1,0-1 1,-1 0 0,1 0-1,-1 1 1,1-1-1,-1 0 1,1 1-1,-1-1 1,1 1-1,-1-1 1,1 0-1,-1 1 1,1-1 0,-1 1-1,0-1 1,1 1-1,-1 0 1,0-1-1,1 1 1,-1-1-1,0 1 1,0 0-1,0-1 1,1 2 0,-2 25 826,0-15-633,-1 1 142,0 1 1,-1-1-1,-1 0 0,0 0 0,-1 0 0,-1-1 0,0 1 0,-11 16 0,9-15 13,0 0 1,1 1-1,0-1 1,2 1-1,-1 0 1,-3 24-1,8-36-378,1 0 0,0-1 0,-1 1 0,1 0 0,0 0 0,1-1 0,-1 1 0,1 0 0,-1 0 0,1-1 0,0 1 0,0 0 0,0-1 0,0 1 0,0-1 0,0 1 0,1-1 0,0 0 0,-1 0 0,1 1 0,0-1 0,0 0 0,0 0 0,0-1 0,0 1 0,0 0 0,1-1 0,4 3 0,5 1-34,0-1 0,0 0 0,1 0 0,-1-1 0,14 1 1,-3 0 52,55 11-129,-29-8-182,-1 3 1,0 2-1,48 19 1,-92-30 268,-1 1 0,1 0 0,-1-1 0,0 1 0,1 1 0,-1-1 0,0 0 0,0 1 0,-1 0 0,1 0 1,0-1-1,-1 1 0,0 1 0,1-1 0,-1 0 0,-1 1 0,1-1 0,0 1 0,-1-1 0,0 1 0,1 4 0,-1-3 33,-1 0 0,1 0 0,-1 0 0,-1-1 0,1 1 0,-1 0 0,0 0 0,0-1 0,0 1 0,-1-1 0,1 1 0,-1-1 0,0 1 0,0-1-1,-1 0 1,0 0 0,-4 6 0,-10 9 106,-1 0-1,0-1 0,-33 23 0,-72 45 178,99-70-251,7-4-50,-59 40-327,-3-3 0,-125 57 0,193-101-16,0-1 0,0-1 0,-1 0 0,1 0 0,-1-1 0,0 0 1,-15-1-1,26-1 252,-1 1 1,0-2 0,1 1-1,-1 0 1,1 0-1,-1 0 1,1-1 0,-1 1-1,1-1 1,-1 1 0,1-1-1,-1 1 1,1-1-1,0 0 1,-1 0 0,1 0-1,0 0 1,0 0 0,-1 0-1,1 0 1,0 0-1,0 0 1,0-1 0,1 1-1,-1 0 1,0-1 0,0 1-1,1 0 1,-1-1-1,0-2 1,-1-3-305,1-1 1,0 1-1,1-1 0,0 1 1,0-11-1,1 0-286,-1 0 168,-1-1 123,1 0 1,1-1-1,1 1 1,1 0-1,5-22 1,-7 37 418,1-1 1,-1 1-1,1 0 0,0 0 1,1-1-1,-1 1 1,0 1-1,1-1 1,0 0-1,0 0 1,0 1-1,1 0 0,-1 0 1,1 0-1,0 0 1,0 0-1,-1 1 1,2 0-1,-1-1 1,0 2-1,0-1 0,1 0 1,-1 1-1,1 0 1,-1 0-1,1 0 1,5 0-1,0 1 235,0-1 1,0 2-1,0 0 0,-1 0 0,1 0 1,0 1-1,-1 1 0,1 0 0,-1 0 1,0 1-1,0 0 0,12 7 0,6 7 418,-1 1-1,35 32 1,-24-18-390,95 88-574,-111-97-1544,32 43 0,-31-28-1927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51.3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4153,'0'0'11586,"292"0"-9233,-112 9-985,29-9-480,10 0 1,5 0-529,-10 0-224,-15 0-136,-24 0-1569,-9 0-2400,-50 8-2496,-43-4-1353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52.2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58 5289,'0'0'11859,"-29"-57"-11859,29 90 0,29 4-448,73 0-1833,-9-13-1816,4-24-992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53.1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759 0 7410,'0'0'6692,"-52"30"-5727,-171 95-593,36-14-202,-33 15-476,206-116 104,14-5-541,26-1-308,319-4 308,-335 0 732,-5-1-20,0 1 0,0 0 0,0 0 0,0 1 0,0-1-1,0 1 1,-1 0 0,7 2 0,-10-1 15,1-1 1,-1 0-1,1 0 0,-1 1 0,0-1 1,0 0-1,0 1 0,0-1 0,0 1 1,0 0-1,0-1 0,0 1 1,0 0-1,-1-1 0,1 1 0,-1 0 1,0 0-1,1 0 0,-1-1 0,0 1 1,0 0-1,0 0 0,0 0 1,-1 2-1,1 10-46,-1-1 0,-1 1 0,-1-1-1,0 0 1,0 1 0,-1-2 0,-1 1 0,0 0 0,-1-1 0,0 0 0,-1 0 0,0-1-1,-14 17 1,-1 3-307,-5 8-232,-1-2 0,-2 0 1,-56 51-1,86-88 600,0 1 0,0-1 0,0 0 0,-1 0 0,1 0 0,0 0 0,0 0 0,0 0 0,-1 1 1,1-1-1,0 0 0,0 0 0,0 0 0,0 0 0,0 1 0,-1-1 0,1 0 0,0 0 0,0 0 0,0 1 0,0-1 0,0 0 1,0 0-1,0 0 0,0 1 0,0-1 0,0 0 0,0 0 0,0 1 0,0-1 0,0 0 0,0 0 0,0 1 0,0-1 0,0 0 0,0 0 1,0 0-1,0 1 0,0-1 0,1 0 0,-1 0 0,0 0 0,0 1 0,0-1 0,0 0 0,0 0 0,1 0 0,-1 0 0,0 0 1,0 1-1,0-1 0,0 0 0,1 0 0,-1 0 0,0 0 0,0 0 0,1 0 0,-1 0 0,0 0 0,0 0 0,0 0 0,1 1 1,-1-1-1,0 0 0,29 2 150,36-6 427,-32-2-183,-19 3-46,1 0-1,24 0 1,-37 2-331,-1 1-16,-1 0 0,0 0 0,0 0 1,0 1-1,1-1 0,-1 0 0,0 0 0,0 0 1,0 0-1,1 0 0,-1 0 0,0 0 1,0 0-1,0 0 0,1 0 0,-1 1 0,0-1 1,0 0-1,0 0 0,0 0 0,0 0 0,1 1 1,-1-1-1,0 0 0,0 0 0,0 0 1,0 0-1,0 1 0,0-1 0,0 0 0,0 0 1,0 0-1,0 1 0,0-1 0,0 0 1,0 0-1,0 1 0,0-1 0,0 0 0,0 0 1,0 0-1,0 1 0,0-1 0,0 0 1,0 0-1,0 0 0,0 1 0,0-1 0,0 0 1,0 0-1,-1 0 0,1 0 0,0 1 1,0 5-17,-1 0 1,0 0-1,0 0 1,0 0-1,-1 0 1,0-1-1,0 1 1,0 0-1,-1-1 1,0 0-1,0 1 1,-6 6-1,-6 7-92,-35 32-1,32-33 106,-141 127 167,88-83 555,67-59-635,1-1-1,-1 1 1,1 0-1,0 0 1,0 0-1,0 1 1,0-1-1,0 1 1,1-1-1,0 1 1,0 0-1,0 0 1,0 0-1,0 0 1,1 1-1,0-1 1,-1 0-1,1 5 1,1-9-81,0 1 1,0-1-1,0 0 1,0 0-1,0 1 1,0-1-1,0 0 1,0 0-1,0 0 1,0 1-1,0-1 1,0 0-1,0 0 1,1 1-1,-1-1 1,0 0 0,0 0-1,0 0 1,0 0-1,0 1 1,1-1-1,-1 0 1,0 0-1,0 0 1,0 0-1,0 0 1,1 1-1,-1-1 1,0 0-1,0 0 1,0 0-1,1 0 1,-1 0-1,0 0 1,0 0-1,1 0 1,-1 0-1,0 0 1,0 0-1,0 0 1,1 0-1,-1 0 1,0 0-1,0 0 1,1 0-1,-1 0 1,0 0-1,16 0-8,0 0 0,1-1 1,-1 0-1,-1-2 0,1 0 0,0 0 0,-1-2 0,1 0 1,-1-1-1,0 0 0,-1-1 0,0 0 0,0-2 0,0 1 1,-1-2-1,-1 0 0,1 0 0,-2-1 0,1-1 0,-2 0 0,0 0 1,0-1-1,9-17 0,-13 18-212,-1-1 1,-1-1-1,0 1 0,0-1 0,-1 1 1,-1-1-1,-1 0 0,0 0 0,0 0 1,-3-22-1,1 6-477,0 16 382,0 1-1,-1 0 1,-1-1-1,0 1 1,-1 0 0,-9-19-1,-2-10-118,14 40 441,1 1 0,0-1-1,-1 1 1,1 0 0,-1-1 0,0 1-1,1 0 1,-1-1 0,0 1-1,0 0 1,0 0 0,0 0 0,-2-3-1,-4 8 373,0 14 127,-19 73 1518,-17 55 28,-166 335 826,130-311-2832,72-157-54,17-36-91,15-14-135,1 1 0,1 0 1,2 2-1,41-36 0,-65 65 209,1 0-1,0 0 1,0 1 0,0 0-1,1 0 1,-1 0-1,13-4 1,-18 7 19,1 1 0,-1-1 0,1 1 0,0-1 0,-1 1 0,1 0 0,-1 0 0,1 0 1,0 0-1,-1 0 0,1 0 0,0 0 0,-1 0 0,1 1 0,0-1 0,-1 1 0,1-1 0,-1 1 0,1 0 0,-1-1 0,1 1 1,-1 0-1,1 0 0,-1 0 0,0 0 0,0 0 0,1 0 0,-1 1 0,0-1 0,0 0 0,0 0 0,0 1 0,-1-1 0,1 1 1,0-1-1,0 1 0,-1-1 0,1 4 0,5 13 2,-2 0 1,0 1 0,-1 0-1,1 25 1,-3 81 14,-2-61 38,0-60-45,1 0 0,0 0 0,1 0 0,-1 0 0,1 0 0,0 1 0,0-1 0,0 0-1,0-1 1,2 5 0,-1-6 6,-1 0 0,0-1 0,1 1 0,0-1-1,-1 1 1,1-1 0,0 1 0,0-1 0,0 0-1,0 0 1,0 0 0,0 0 0,0 0 0,0-1-1,0 1 1,0-1 0,0 1 0,1-1 0,-1 0-1,3 1 1,10 0 27,0-1-1,0 0 1,0-1-1,-1 0 0,1-1 1,0-1-1,-1 0 1,0-1-1,0-1 0,0 0 1,0 0-1,-1-2 1,0 0-1,0 0 0,0-1 1,-1-1-1,18-16 1,-6 3-225,0-1 1,-2 0-1,26-37 1,-38 48-253,-2-1 1,0-1-1,-1 0 1,0 0-1,-1 0 1,0 0-1,-2-1 1,7-30-1,-5-17-2693,-6 10-1283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54.1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292 127 6649,'0'0'8618,"52"-11"-8080,172-40-240,-87 17-196,-11 5-117,-125 29 10,0 0 1,0-1-1,-1 1 0,1 0 1,0 0-1,0-1 0,0 1 1,-1 0-1,1 0 0,0 0 1,0 0-1,0 0 0,-1 0 1,1 0-1,0 1 0,0-1 1,-1 0-1,1 0 0,0 0 1,0 1-1,-1-1 0,1 0 1,1 2-1,-3-1 9,0 1 0,1 0 1,-1 0-1,0-1 0,0 1 0,0 0 0,-1-1 1,1 1-1,0-1 0,-1 0 0,1 1 0,-1-1 0,1 0 1,-4 2-1,-239 189 967,6-5-338,209-163-595,-36 28-89,2 4 0,-91 102-1,148-150-180,0-1 1,1 1-1,0 0 0,-5 11 0,10-18 94,-1 0 1,1 0-1,-1 0 0,1 0 0,-1 1 0,1-1 0,0 0 1,-1 0-1,1 1 0,0-1 0,0 0 0,0 0 1,0 1-1,0 1 0,1-3 4,0 1 1,0-1-1,-1 1 1,1-1-1,0 1 1,0-1-1,0 0 0,0 1 1,0-1-1,-1 0 1,1 0-1,0 0 1,0 0-1,0 0 1,0 0-1,0 0 0,0 0 1,0 0-1,0 0 1,0 0-1,-1-1 1,1 1-1,0 0 0,0-1 1,1 1-1,14-6-578,1 0 0,-1 0-1,-1-2 1,1 0 0,-1-1-1,-1 0 1,0-1 0,23-21-1,103-110-2709,-118 117 3049,30-40 327,-40 47 952,1 1 0,1 0-1,1 0 1,21-16-1,-34 30-495,6-2 660,-5 19 1179,-3 11-1231,-16 344 5594,-11-90-5055,21-90-3904,14-217 170,18-61 1582,-4-1 0,-4 0 0,11-141 0,-29 216 653,0 9 113,0 1 1,1-1 0,-1 1-1,1-1 1,0 1 0,2-7-1,-3 10-130,1-1 0,0 0-1,0 1 1,0-1 0,1 1-1,-1 0 1,0-1-1,1 1 1,-1 0 0,0 0-1,1 0 1,-1 0 0,1 0-1,0 0 1,-1 0 0,1 1-1,0-1 1,3 0 0,14-6-272,0-1 1,-1-1 0,0 0-1,0-1 1,-1-1 0,0-1 0,-1 0-1,18-18 1,11-16-2174,48-63 0,-60 69 1159,51-63-2343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54.5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419 0 3641,'0'0'9390,"-1"11"-8819,-18 71 726,-5 21-448,22-89-837,0-1 1,1 1-1,0 0 0,1 0 1,3 20-1,-2-31-39,0 0 0,0 0 0,0-1 0,0 1 0,0 0 0,1 0 0,-1-1 0,1 1 1,0 0-1,0-1 0,0 0 0,0 1 0,0-1 0,0 0 0,5 3 0,43 22-231,-34-19 208,-6-3 40,6 3-14,-1 0 0,0 1 1,15 12-1,-26-18 24,0 0 0,-1 0 0,1 1-1,-1-1 1,0 1 0,0 0-1,0 0 1,-1 0 0,1 0 0,-1 1-1,0-1 1,0 1 0,-1-1-1,1 1 1,1 9 0,-3-8 18,1 0 1,-1 0-1,0 0 0,0 0 1,-1 0-1,1 1 0,-1-1 1,-1 0-1,1-1 0,-1 1 1,0 0-1,-1 0 0,1-1 1,-1 1-1,0-1 0,0 0 1,-1 0-1,-4 5 1,-6 5 28,-1-2 0,0 0 1,-2 0-1,-21 12 0,34-22-45,-39 25 24,-1-3 0,-59 26 0,78-41-223,0 0 0,0-2 0,-1-1 0,0-1-1,0-2 1,-30 2 0,54-5 119,0-1 0,-1 1 0,1-1 0,0 0 0,-1 0 0,1-1 0,-1 1 0,1 0 0,0-1 0,-1 1 0,1-1 0,0 0 0,0 0 0,-1 0 0,1 0 0,0 0 0,0 0 0,0 0 0,0-1 0,0 1 0,-2-4 0,2 1-83,0 0-1,1 0 0,-1 0 0,1 0 1,0 0-1,0 0 0,1 0 0,0-1 1,-1 1-1,1 0 0,1-5 0,-1-3 29,0 0-1,1-1 0,0 1 1,1 0-1,1 0 0,0 0 1,1 0-1,6-16 0,-7 23 170,-1 1 0,1-1 1,0 1-1,0 0 0,1-1 0,-1 1 0,1 1 0,0-1 0,0 0 1,0 1-1,1 0 0,-1 0 0,1 0 0,-1 1 0,1 0 0,0-1 0,0 2 1,0-1-1,0 0 0,0 1 0,1 0 0,6 0 0,-3-1 145,1 1 1,-1 1-1,0 0 0,0 0 0,1 1 0,-1 0 0,0 0 1,0 1-1,0 1 0,0-1 0,0 1 0,0 1 1,13 7-1,56 41 285,-49-32-775,1 0 0,1-2 0,40 18 0,-27-19-2703,80 20-1,-50-26-655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54.9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881 0 2913,'0'0'11186,"-204"25"-11002,106 16-176,-13 8 112,-11 9-120,0 3 0,20-12 0,24-3 0,35-22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56.6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872 30 0,'1'-1'0,"1"0"0,0 0 0,0 0 0,0 0 0,0 0 0,0 1 0,0-1 0,0 1 0,0-1 0,0 1 0,0 0 0,1 0 0,3 0 0,5 0 0,-7-2 0,12-2 0,0-1 0,0 2 0,0 0 0,0 1 0,18 0 0,149 2 0,-182 0 0,1 0 0,-1 0 0,1 0 0,-1 0 0,0 0 0,1 1 0,-1-1 0,0 0 0,1 1 0,-1-1 0,0 1 0,0-1 0,1 1 0,-1 0 0,0 0 0,0-1 0,0 1 0,0 0 0,0 0 0,0 0 0,0 0 0,0 0 0,0 0 0,0 1 0,-1-1 0,1 0 0,0 0 0,-1 0 0,1 1 0,-1-1 0,1 3 0,0 3 0,0 0 0,0 1 0,-1-1 0,0 1 0,-1 7 0,0 7 0,0-16 0,0 0 0,-1 0 0,1 0 0,-1 0 0,-1 0 0,1 0 0,-1-1 0,0 1 0,0-1 0,0 0 0,-5 6 0,-49 56 0,50-60 0,1 0 0,-1-1 0,0 0 0,-1 0 0,1 0 0,-1-1 0,0-1 0,-1 1 0,1-1 0,-1-1 0,0 1 0,0-1 0,0-1 0,-10 2 0,-12 0 0,-1-1 0,-48-2 0,43-2 0,29 0 0,0 0 0,0-1 0,0 0 0,0 0 0,0-1 0,0 0 0,1 0 0,-1-1 0,1 0 0,0 0 0,-10-9 0,-28-14 0,39 25 0,0 0 0,0 1 0,-1 0 0,1 0 0,-1 0 0,1 1 0,-1 0 0,1 0 0,-10 2 0,-31-1 0,7-5 997,-53 4 0,50 0 9920,37 0-10575,2 1-278,2-1-44,0 1 0,0-1 0,0 1 0,0-1 1,0 0-1,0 0 0,0 0 0,0 0 0,0-1 0,0 1 1,1 0-1,-4-2 0,5 12 447,3-1-370,0 0-1,1 0 1,0 0 0,0-1 0,1 0 0,11 15 0,9 17 34,-12-15-130,0 1 0,-2 1 0,0 0-1,-2 0 1,-1 1 0,-1 0 0,-2 0 0,-1 1-1,1 36 1,-4-62 3,-1 0-1,0 0 1,0 0-1,0 0 1,0 0-1,0 1 1,-1-1-1,0 0 1,1 0-1,-1 0 1,0 0-1,0 0 1,-1 0-1,1-1 1,-1 1-1,1 0 1,-1-1-1,0 1 1,0-1-1,0 1 1,0-1-1,-1 0 1,1 0-1,-1 0 1,1 0-1,-1 0 1,1-1 0,-1 1-1,-5 1 1,-72 45 119,-2-4 0,-140 54 0,214-95-153,1-1 1,-1 0-1,0-1 0,0 0 0,0 0 1,-9-1-1,16 0-27,0 0 0,0 0 1,0 0-1,0 0 0,0 0 0,0 0 1,0-1-1,0 1 0,0 0 0,0-1 1,0 1-1,0-1 0,0 1 0,0-1 1,0 1-1,0-1 0,1 0 0,-1 0 1,0 1-1,0-1 0,1 0 0,-1 0 1,0 0-1,1 1 0,-1-1 0,1 0 1,0 0-1,-1 0 0,1 0 0,0 0 1,-1-2-1,-1-37-2425,3 26 1479,-1-39-3313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02.5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253 0 3601,'0'0'11334,"-33"46"-9379,33-46-1955,-137 197 1745,129-183-1510,0 0-1,1 0 1,0 0 0,1 1 0,1 0 0,-7 31 0,-1 42 1185,3-1 0,3 145 0,7-219-1392,1 0 0,0 0 0,0 0 0,1 0 0,1 0 0,0 0 0,11 24 0,-11-31-132,0 0 0,0 0 0,1 0 0,0 0 0,0-1 0,1 0-1,0 0 1,-1 0 0,2 0 0,-1-1 0,0 0 0,1 0 0,0-1-1,0 1 1,0-1 0,13 4 0,-10-4-407,0 0 0,0-1 1,1 0-1,-1-1 0,1 0 1,-1-1-1,1 0 0,0 0 0,-1-1 1,1 0-1,-1-1 0,0 0 1,1-1-1,-1 0 0,0 0 0,0 0 1,-1-2-1,1 1 0,-1-1 1,0 0-1,0 0 0,7-8 0,50-43-4862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1:56.9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5401,'0'0'7426,"126"238"-6746,-77-180-288,4-9-304,-4-12-88,14-21-1136,-14-16-1377,-15 0-1616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3209,'0'0'17046,"0"6"-14653,0 15-1486,-2 23-11,3 0 0,2-1 1,2 1-1,13 59 1,47 116 242,67 287 485,-110-358-1028,6 300 0,-27-432-605,-2 18 53,1-33-54,-1 0 0,1 0 0,0 0 0,0 0 0,-1-1 0,1 1 0,0 0 0,-1 0-1,1 0 1,-1-1 0,1 1 0,-1 0 0,0 0 0,1-1 0,-1 1 0,0-1 0,1 1 0,-1-1 0,0 1 0,0-1 0,1 1 0,-1-1 0,0 1 0,0-1 0,0 0 0,0 1 0,1-1 0,-1 0-1,-2 0 1,2 0-91,0 0-1,0 0 0,0 0 0,1 0 0,-1 0 0,0-1 0,0 1 0,0 0 0,0-1 0,0 1 0,0-1 1,0 1-1,0-1 0,0 1 0,1-1 0,-1 1 0,0-1 0,0 0 0,1 1 0,-1-1 0,0 0 0,1 0 1,-1 0-1,1 1 0,-1-1 0,1 0 0,0 0 0,-1 0 0,1 0 0,0 0 0,-1 0 0,1 0 1,0 0-1,0 0 0,0-2 0,-1-46-4563,1 33 2498,0-58-9224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8434,'0'0'14523,"282"0"-12923,-150-8-407,14-5-329,9-3-208,-4 4-328,-5-1-128,-5 1-200,-10 0-112,-9-5-768,39-36-2073,-35 8-5545,-19-17-2496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7178,'0'0'11318,"53"28"-9880,177 93-464,-223-117-947,41 20 410,-1 2-1,71 51 1,-102-64-336,-1 0 0,0 1-1,-1 0 1,20 25 0,-28-29-85,1 0 0,-1 0-1,-1 1 1,1-1 0,-2 1-1,0 0 1,0 1 0,-1-1 0,2 14-1,-2-8-8,-1 0 0,-1-1 1,0 1-1,-1 0 0,-1 0 0,-1 0 0,0 0 0,-1 0 0,-1-1 0,-1 1 0,0-1 1,-1 0-1,-1-1 0,-17 30 0,-5-1 20,-2-2 0,-2-1 0,-2-2 0,-1-1 0,-2-2 0,-2-2 0,-77 53 0,117-88-24,0 1 0,0 0-1,0 0 1,0 0 0,-1 1 0,1-1-1,0 0 1,0 0 0,0 0 0,0 0 0,-1 0-1,1 0 1,0 0 0,0 0 0,0 0-1,0 0 1,0 0 0,-1 0 0,1 0 0,0 1-1,0-1 1,0 0 0,0 0 0,0 0-1,0 0 1,0 0 0,-1 0 0,1 1 0,0-1-1,0 0 1,0 0 0,0 0 0,0 0-1,0 1 1,0-1 0,0 0 0,0 0 0,0 0-1,0 0 1,0 1 0,0-1 0,0 0-1,0 0 1,0 0 0,0 0 0,0 0 0,0 1-1,0-1 1,0 0 0,1 0 0,-1 0-1,0 0 1,0 1 0,0-1 0,0 0 0,0 0-1,0 0 1,0 0 0,0 0 0,1 0-1,-1 0 1,0 0 0,0 1 0,0-1 0,19 2 103,27-4 252,2-7-9,-1-2-1,84-31 0,-63 19-354,9-2-370,107-38-3155,-63 12-5007,-46 10-33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9298,'0'0'11875,"311"0"-9851,-199-4-1200,15-13-824,33-7-96,-28-1-2881,-25 1-7473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7530,'0'0'6969,"32"43"-5036,103 141-457,-121-164-1205,-1 0-1,14 32 1,-23-41-149,0 0-1,-1 1 0,3 14 1,-3-8-35,3 15-18,-3-1 0,0 1 0,-3 35-1,0-41-29,0-16-39,-1-1 0,0 0 0,0 1 0,-1-1 0,0 0 0,-1 0 0,0 0 0,-1 0 0,-6 12 0,-1-4-142,0 0 1,-1-2 0,-24 27-1,9-16-290,19-19 172,0 0-1,0 0 1,-12 19 0,20-27 232,-1 1 0,1-1 0,0 0 1,0 1-1,-1-1 0,1 1 0,0-1 1,0 1-1,0-1 0,0 1 0,0-1 0,0 1 1,0-1-1,0 1 0,0-1 0,0 1 1,0-1-1,0 1 0,0-1 0,0 1 0,0-1 1,0 1-1,0-1 0,1 1 0,-1-1 1,0 1-1,0-1 0,1 1 0,-1-1 0,0 0 1,1 1-1,-1-1 0,0 1 0,1-1 1,-1 0-1,1 1 0,-1-1 0,0 0 0,1 0 1,-1 1-1,1-1 0,-1 0 0,1 0 1,-1 0-1,1 0 0,-1 1 0,1-1 0,-1 0 1,1 0-1,-1 0 0,1 0 0,34 2 115,-28-2-191,124 12-666,-115-10 515,0 1 1,0 1 0,0 1-1,-1 0 1,30 15 0,-40-17 232,-1 0 1,0 0 0,0 0 0,0 1 0,-1 0-1,1-1 1,-1 1 0,0 0 0,0 1-1,0-1 1,0 0 0,-1 1 0,0 0-1,0-1 1,0 1 0,-1 0 0,1 0 0,-1 0-1,0 0 1,-1 0 0,1 6 0,0-2 51,-1-1 0,-1 0 0,0 1 0,0-1 0,0 0 0,-1 0 0,0 0 0,-1 0 0,0 0 0,0 0 0,0 0 1,-9 11-1,-8 7 71,-2-2 1,0 0-1,-2-2 1,-47 36 0,64-52-133,-2-1 0,1 0-1,0 0 1,-16 6 0,-16 0-3726,33-11-1475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10074,'0'0'8594,"258"4"-7994,-161-4-384,6 0-216,4-4-472,39 4-2329,-30 0-3256,-23 0-2505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2881,'0'0'16040,"-17"41"-15705,-51 141-188,63-166-133,0 1 1,2-1-1,0 1 1,1 0-1,0 0 1,2 0-1,1 27 1,1-2 0,-2-19 4,1 0 0,1 0 1,0 0-1,2 0 1,8 26-1,-7-35-4,1 0-1,0-1 0,0 0 0,1 0 0,1-1 1,0 0-1,1 0 0,0 0 0,14 11 0,-12-12-11,1-1 0,0 0 0,1-1 0,0 0 0,1-1 0,0 0 0,0-1 0,0-1 0,1-1 0,22 6 0,-11-5-220,0-2 0,0-1 0,0-1 0,1-1 0,36-4 0,-52 2-126,1-1 0,-1 0-1,1-1 1,-1 0 0,0-1 0,-1 0 0,1-1 0,-1 0 0,20-12 0,-10 2-976,0-1 0,-1-1 0,24-27-1,9-21-3126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5985,'0'0'6530,"-194"300"-3634,121-181-703,-10 20-1537,-24 54-656,15-33-3417,14-36-5345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0 8402,'0'0'5309,"-36"52"-2619,25-35-2439,-62 90 1767,-108 213 0,-20 166 1676,179-419-3389,3 1-1,3 1 1,3 1 0,3 0 0,-2 94 0,12-145-274,0 0 0,2 0 0,0 0 0,8 34 0,-8-47-25,0 0-1,1 0 1,-1 0 0,1 0-1,1 0 1,-1-1-1,1 1 1,0-1 0,0 0-1,1 0 1,-1 0 0,1-1-1,0 0 1,0 0-1,1 0 1,9 5 0,-5-4-20,0-1 1,0 0-1,0 0 1,1-1-1,-1-1 1,1 0 0,0 0-1,0-1 1,-1 0-1,1-1 1,0-1-1,0 1 1,19-5-1,-16 2-65,1-1 1,-1-1-1,0 0 0,-1-1 0,1 0 0,-1-1 0,0-1 0,0 0 0,15-14 0,-5 3-223,-2-2 0,0 0 0,-2-1-1,0-1 1,25-41 0,-35 49 206,0-2 0,-1 1 1,-1-1-1,-1 0 0,0-1 0,-1 1 0,-1-1 0,0 0 1,-2 0-1,1-24 0,-3 38 97,0 0 1,0 1 0,0-1-1,0 0 1,-1 0-1,0 1 1,0-1-1,0 1 1,0-1 0,0 1-1,-1-1 1,1 1-1,-1 0 1,0-1 0,0 1-1,0 0 1,-1 0-1,-2-2 1,0 1 6,0 1 0,0 0-1,0 0 1,0 1 0,0-1 0,-1 1 0,1 0 0,-1 1-1,0-1 1,1 1 0,-8 0 0,-23-4 62,0 2-1,-60 2 1,77 2-205,1 1 1,0 1-1,-1 0 0,1 1 1,0 1-1,-32 14 0,-15 18-3739,14-6-3833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02.8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7258,'0'0'4392,"0"43"-2060,0 141-285,0-117-1000,3 1 0,18 110 1,-15-114 140,-6-70-178,6-146-688,-4 130-623,2 1 0,1-1 0,0 1-1,2 0 1,9-21 0,-5 18-446,1 0 1,1 1-1,1 1 0,28-34 0,-32 44 156,0 1 0,1 1 0,1 0 0,0 0 1,0 1-1,1 0 0,0 1 0,0 1 0,19-7 0,21-4-3013,-12 5-608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8130,'0'0'9600,"50"5"-8605,4 2-800,40 4 104,123-1 0,172-23-165,-386 13-134,0 0 0,0 0-1,0 0 1,0 0 0,0 0 0,0 0-1,0 1 1,0-1 0,0 1-1,0 0 1,0 0 0,0 0 0,0 1-1,0-1 1,-1 0 0,1 1 0,0 0-1,-1 0 1,0 0 0,1 0-1,1 2 1,-1 1 6,-1 1-1,0-1 1,-1 1 0,1-1-1,-1 1 1,0 0 0,0-1-1,-1 1 1,1 0 0,-2 11-1,0 4 106,-1 0-1,0 0 1,-2 0 0,-1 0-1,0-1 1,-16 38 0,-65 112 451,63-130-603,1 1 1,3 1 0,-24 70-1,41-104-523,1 1-1,-1-1 0,1 1 1,1 0-1,0 9 1,0-7-2281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8626,'0'0'9114,"248"53"-7162,-87-53-808,28 0-263,11-16-329,-1-17-328,-14 4-224,-19 9-496,9 16-2601,-49 4-2992,-38 0-1097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357 733 11899,'0'0'4152,"10"-42"-1700,36-140-160,-31 127-1917,-3-2 0,-3 1-1,-1-1 1,-1-79 0,-7 125-363,0 0 1,-1 1-1,0-1 0,-1 0 1,-3-14-1,3 21-11,1 1 1,0-1 0,-1 1-1,0 0 1,0-1-1,0 1 1,0 0-1,-1 0 1,1 0 0,-1 1-1,1-1 1,-1 0-1,0 1 1,0 0 0,0 0-1,-1 0 1,1 0-1,-5-2 1,0 1-5,0 1 0,1-1 0,-1 2 1,-1-1-1,1 1 0,0 0 0,0 1 0,0 0 0,-1 0 1,1 1-1,0 0 0,0 0 0,0 1 0,0 0 1,0 0-1,0 1 0,1 0 0,-1 0 0,1 1 0,0 0 1,0 0-1,0 1 0,-10 9 0,3-2-4,0 1 0,1 1 0,0 0 0,1 1 0,1 0 0,0 1 0,2 0 0,-1 1 0,-8 22 1,11-20 6,2 0 1,-1 0 0,2 0 0,1 1 0,0-1 0,2 1 0,0 0 0,1-1 0,1 1-1,0 0 1,2 0 0,0-1 0,2 0 0,6 21 0,9-1 1,2-2 0,1 0 1,35 41-1,-13-15 9,-9-13-12,57 110 0,-83-139-4,-1 1 1,-1 1 0,0 0-1,-2 0 1,-1 0 0,-1 1-1,0 0 1,-1 29 0,-3-48 0,-1 1 0,0 0 1,0-1-1,0 1 1,0-1-1,-1 1 1,0-1-1,0 0 1,0 0-1,-1 0 1,0 0-1,0 0 1,0 0-1,-1-1 1,1 1-1,-1-1 1,0 0-1,0 0 0,-10 6 1,-4 2-41,-1 0 1,0-2-1,-37 15 0,36-16-34,-1-2 1,0 0-1,0-2 0,0 0 1,0-1-1,-1-2 0,-32 1 1,45-3 54,-20-2-94,28 1 100,0 0-1,0 1 1,0-1 0,0 0 0,0 1-1,0-1 1,0 0 0,0 0-1,0 0 1,1 0 0,-1 0-1,0 0 1,0 0 0,1 0 0,-1 0-1,1 0 1,-1 0 0,1 0-1,-1-1 1,1 1 0,0 0-1,-1-3 1,-1-11-169,1-1-1,0 0 1,1 1-1,1-1 1,1 0 0,0 0-1,1 1 1,0-1-1,1 1 1,1 0-1,0 0 1,11-18 0,11-19-867,69-96 0,-67 105 617,51-69-1999,4 4-1,126-126 0,-138 163-906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3601,'0'0'10943,"10"22"-8450,4 9-1526,2-1-1,0 0 1,3-2-1,36 47 1,6-11 706,2-2 0,108 80 0,159 88-349,-265-187-1464,-57-37-95,77 55-1691,-74-51-1119,0 1-1,14 17 1,-12-6-7130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551 530 2521,'0'0'16483,"0"-42"-15789,0-140-256,0 7-167,0 168-265,0 1 0,0-1 0,-1 1 1,0-1-1,0 1 0,0 0 0,-1-1 0,0 1 0,0 0 0,-1 0 1,1 0-1,-1 0 0,-5-6 0,5 8-7,0 1 1,-1 0-1,1 0 0,-1 0 0,0 0 0,0 1 1,0 0-1,0 0 0,0 0 0,0 0 1,0 0-1,-1 1 0,1 0 0,-1 0 1,1 0-1,-1 0 0,0 1 0,1 0 0,-8 0 1,5 0-9,-1 1 0,1 0 0,-1 0 0,1 0 0,0 1 1,-1 0-1,1 1 0,0 0 0,0 0 0,1 0 0,-1 1 0,1 0 1,-10 7-1,-3 6-10,1 0-1,-29 36 1,37-42 13,-20 26-17,1 0 0,2 2 0,2 0 1,-30 66-1,42-76 38,2 0-1,1 1 1,1 1-1,2-1 1,1 1-1,1 1 1,-1 53-1,6-77-13,0 0-1,0 0 0,1 0 0,0-1 1,1 1-1,0 0 0,0-1 0,5 12 0,-5-15-14,0 0-1,0-1 0,1 1 0,0-1 0,-1 0 0,1 0 0,0 0 0,1 0 0,-1 0 0,0-1 0,1 1 0,0-1 0,-1 0 0,1 0 0,0 0 0,7 2 0,8 0-403,0 0 0,0-1 0,1-1 0,-1 0-1,1-2 1,-1 0 0,1-2 0,22-3 0,26-13-557,-57 14 935,0 0 0,1 1 1,-1 0-1,1 1 0,-1 1 1,1-1-1,0 2 0,21 1 1,-33-1 62,1 0 1,0 0-1,0 0 1,0 0 0,-1 1-1,1-1 1,0 0 0,0 1-1,-1-1 1,1 1 0,0-1-1,-1 1 1,1-1 0,0 1-1,-1 0 1,1-1 0,-1 1-1,1-1 1,-1 1-1,1 0 1,-1 0 0,1-1-1,-1 1 1,0 0 0,1 1-1,4 18 557,-1 0 0,0 1 0,-1 0 0,-2-1 0,0 1 0,-3 32 0,1-5 273,-1 39-358,-4 0 0,-4-1 0,-3 0 1,-27 90-1,30-136-650,-75 280-6065,37-165-2263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8490,'0'0'11490,"-87"226"-8977,53-128-481,0 5-1120,9 8-551,11 3-361,-1 1-97,10-4-911,5-8-1208,0-9-1865,0-28-3353,0-29-887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259 304 9906,'0'0'4189,"8"-42"-2982,24-131-618,-24 104-475,-8 68-117,0 1 0,0-1 0,0 0-1,0 0 1,0 1 0,0-1 0,0 0 0,0 0 0,-1 1 0,1-1 0,0 0 0,0 1 0,-1-1 0,1 0 0,-1 1 0,1-1 0,-1 1-1,1-1 1,-1 0 0,1 1 0,-1-1 0,1 1 0,-1-1 0,1 1 0,-1 0 0,0-1 0,1 1 0,-2-1 0,-1 1-8,1-1 0,0 1 0,0 0 0,-1-1 0,1 1 0,0 0 1,0 1-1,-1-1 0,1 0 0,-2 1 0,-4 1-14,1 0 0,-1 1 1,1 0-1,0 0 0,-11 7 0,5 0 22,0 1-1,1 0 0,0 0 0,1 2 0,1-1 1,0 1-1,-11 19 0,2 0 5,2 0 0,-17 45-1,24-47 2,2 0-1,0 0 0,2 1 0,2 0 0,1 0 0,1 0 1,3 43-1,-1-67 3,0-1 0,0 0-1,1 0 1,0 0 0,1 0 0,-1 0 0,1 0 0,0 0 0,0 0 0,1-1 0,0 1 0,0-1 0,0 1 0,1-1 0,7 8 0,-6-9 2,-1 0 0,1-1 0,0 0 0,0 0 0,0 0 0,1 0 0,-1-1 0,1 0 0,-1 0 0,1-1 0,0 1 0,-1-1 0,1-1 0,0 1 0,0-1 0,11 0 0,-12-1 18,0 1-1,0-1 1,-1 0-1,1 0 1,0-1 0,0 1-1,-1-1 1,1 0-1,-1-1 1,1 1 0,-1-1-1,6-4 1,-2 1-13,-1-1 0,-1 0 1,1 0-1,-1 0 0,0-1 1,4-9-1,6-12-349,-2 0 0,20-58 1,-27 66-38,25-80-2469,-14 6-2062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6217,'0'0'9114,"331"-21"-7985,-205-12-169,0 0-232,-4 0-416,-15 9-184,-10 7-128,20 13-1464,-25 4-1889,-19-4-2288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4385,'0'0'18911,"0"37"-17834,-1 18-690,4 158 872,1-171-938,1-1 1,3 1-1,16 52 0,51 120 304,-43-128-561,34 75 16,-44-110-43,-20-46-37,7 24-2,-8-29 2,-1 1-1,0 0 1,0 0-1,0 0 1,0-1-1,0 1 1,0 0-1,0 0 1,0 0-1,0-1 1,-1 1-1,1 0 1,0 0-1,0 0 1,-1-1-1,1 1 1,-1 0-1,1-1 1,0 1-1,-1 0 1,1-1-1,-1 1 1,0 0-1,1-1 1,-1 1-1,1-1 1,-1 1-1,0-1 1,0 0-1,1 1 1,-1-1-1,0 1 1,-1-1-1,-73 19-666,-1-4 0,-96 7 0,125-18-1163,-86-3 0,116-2 992,0-2 0,0 1 0,1-2 0,-1 0 0,1-1 0,-1-1 0,2 0 0,-20-11 1,11 2-2347,-33-28 1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8010,'0'0'11122,"306"-70"-9161,-189 50-1209,10 3-752,38 1-969,-34 3-5768,-29-7-5074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0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3409,'0'0'6417,"10"328"-3952,-10-168 319,0 12-591,0 5-441,0-13-792,0-20-360,0-25-432,0-29-168,0-32 0,0-30-664,0-24-1088,0-36-1193,9-42-1272,16-17-1752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03.1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215 303 7258,'0'0'16278,"-2"-19"-15890,-3-12-391,0 0 0,-17-48-1,19 69-147,0 1 0,-1 0 0,0-1 0,0 2 0,-1-1 0,0 0 0,0 1 0,-1 0 0,-1 0 0,1 1 0,-1 0 0,0 0 0,-1 0 0,-15-10 0,21 16 45,0 0 0,0-1 0,0 1 1,0 1-1,-1-1 0,1 0 0,0 0 1,0 1-1,-1-1 0,1 1 0,0 0 0,-1 0 1,1 0-1,0 0 0,-1 0 0,1 0 1,0 1-1,-1-1 0,-3 2 0,4 0 37,0-1 0,0 1 0,0-1 0,0 1-1,1 0 1,-1-1 0,0 1 0,1 0 0,0 0-1,-1 0 1,1 0 0,0 0 0,0 1 0,0-1 0,0 0-1,0 3 1,-2 10-61,0 1 1,1-1-1,1 1 0,1 27 0,0-29 122,0 0-37,0-4-32,0 0 1,0 0 0,1 0 0,0 0 0,4 14 0,-4-21-30,0 0 0,1-1-1,-1 1 1,0 0-1,1-1 1,0 1 0,0-1-1,0 1 1,0-1-1,0 0 1,0 0 0,1 0-1,-1 0 1,0 0 0,1 0-1,0-1 1,-1 1-1,1-1 1,0 0 0,0 0-1,5 2 1,9 0-1257,0-1 0,-1 0-1,1 0 1,0-2 0,0 0 0,32-5 0,0-6-3361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7210,'0'0'11106,"370"9"-9650,-200-18-312,20-3-111,19-9-353,5 5-320,-5-4-272,-10 3-88,-14 9-136,24 8-1584,-53 0-4106,-34 0-2680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4305,'0'0'6957,"16"47"-4970,-3-10-1530,9 30 797,3-1 0,66 122 0,62 87 2584,252 402 185,-303-536-4221,6-5 0,136 132 0,-228-252-391,33 37-1440,-26-15-4282,-21-23-565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95 2224,'0'0'8916,"-11"-16"-7015,-35-47 133,31 48 2898,10 15-696,5 13-1347,0-12-3365,2 5 691,0 0 0,1 1 0,-1-1 0,1 0 0,1 0 0,-1-1 0,1 1 0,0-1 0,0 1 0,9 7 0,11 17 384,48 82 998,83 175 1,-17-26-1646,-29-91 48,132 156 0,-204-279 0,27 36 0,100 171 0,-160-242-32,-8-9 80,3-3-135,1-1-1,-1 1 0,0 0 0,1-1 0,-1 1 1,0 0-1,1-1 0,-1 1 0,1-1 0,-1 1 1,1-1-1,-1 1 0,1-1 0,-1 1 0,1-1 0,-1 1 1,1-1-1,0 0 0,-1 1 0,1-1 0,0 0 1,0 1-1,-1-2 0,0-10-5736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6937,'0'0'7658,"262"54"-4161,-130-22-432,18 1-641,21 4-584,4 4-503,-5-4-625,0 4-288,-9-8 72,-10-4-192,-20 0-304,-14-9-848,9-4-1529,-29-3-5128,-24-13 271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6825,'0'0'10507,"-107"222"-7955,83-116-687,-5 17-537,0 13-624,4 3-392,-9 13-312,5 0-136,-5 12-1344,-29 58-2985,14-37-2993,-9-33-495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7738,'0'0'14299,"-156"213"-13307,108-110-200,-6 8-288,10-9-320,10-3-32,10-9-152,10-12-168,9-12-648,5-9-1112,9-8-2329,35-16-1641,0-25-119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374 254 4857,'0'0'16658,"-20"-33"-16287,-60-103-251,76 127-107,-1 1 1,0-1-1,0 1 1,-1 0-1,0 0 0,-1 1 1,-13-13-1,17 18-23,-1 1 0,1 0-1,0 0 1,0 0 0,0 0 0,-1 1-1,1 0 1,0-1 0,-1 1 0,1 0-1,0 1 1,-1-1 0,1 0 0,0 1-1,-1 0 1,1 0 0,-4 1 0,0 1-18,-1 0 1,1 0 0,0 0 0,0 1 0,0 0-1,0 1 1,0-1 0,1 1 0,0 0-1,-9 11 1,-2 3 36,-29 42 0,40-48-359,12-11-2511,16-11-1475,-21 8 4451,33-18-4588,0-2 100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473 178 3297,'0'0'23379,"-6"10"-21266,-78 216 1233,-51 117-2689,20-53-682,-10 31 25,120-303 0,3-13 0,5-23 0,6-20 0,2-1 0,1 2 0,32-65 0,-9 23 0,350-922-2004,-362 924 2553,-40 130-233,-40 85-1,12-33 40,-269 744 114,313-840-748,0-25-2764,-1 0 0,-5-22-1,0 6-2033,-6-29-5666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1080,'0'0'272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1104,'0'0'15285,"15"9"-12767,22 13-977,1-1 0,1-3 0,49 18 0,-17-17-295,1-3 0,74 8 0,151 2 568,88 12-812,-357-33-1017,21 3-50,0 1-1,65 23 0,-99-21-1329,-12-4-1914,-38-1-15014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03.4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0 304 3193,'212'-27'1160,"-148"13"-299,-40-1-160,-13 7-417,-5 4-164,0-1 0,1-1 1,-2 1-1,1-1 0,-1 0 1,0 0-1,0 0 0,-1-1 1,1 0-1,-1 1 0,-1-2 0,0 1 1,0 0-1,0-1 0,-1 1 1,0-1-1,0 0 0,-1 0 1,0 0-1,0 1 0,-1-1 1,-1-9-1,1 14-25,0 0 0,-1 0-1,1 1 1,-1-1 0,0 0 0,0 0 0,0 0 0,0 0 0,0 1-1,-1-1 1,1 1 0,-1-1 0,1 1 0,-1-1 0,0 1-1,0 0 1,0 0 0,-1 0 0,1 0 0,0 0 0,-1 1 0,1-1-1,-1 1 1,0-1 0,1 1 0,-1 0 0,0 0 0,0 0 0,-4 0-1,-8-3 99,0 1-1,0 1 0,0 1 0,-22 0 0,33 1-194,1 0 0,0 1 1,-1-1-1,1 1 0,0-1 0,0 1 0,0 0 1,0 0-1,0 1 0,0-1 0,0 1 0,0-1 1,0 1-1,0 0 0,1 0 0,-4 4 0,1-1-6,1 0 0,0 0 0,1 0 0,-1 1 0,1-1 0,0 1 0,-4 12 0,1 4-3,0-1 1,2 2-1,-3 42 1,4-30 42,2 0 1,5 49-1,-4-82-11,0 0 1,1 1-1,-1-1 1,1 0-1,0 1 0,0-1 1,0 0-1,0 0 1,0 1-1,1-1 0,-1 0 1,1-1-1,-1 1 1,1 0-1,-1 0 0,1 0 1,0-1-1,0 1 1,0-1-1,0 0 0,0 0 1,0 1-1,1-1 1,-1 0-1,0-1 0,1 1 1,-1 0-1,0-1 1,1 1-1,-1-1 1,3 0-1,1 0-23,-1 0 0,0 0 0,0 0-1,1-1 1,-1 0 0,0 0 0,0-1 0,0 1 0,0-1 0,0 0 0,0 0-1,-1-1 1,1 1 0,-1-1 0,7-5 0,118-130-3563,-69 69-348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13 7066,'0'0'14225,"-17"-2"-12196,-2 0-2638,-23-4 5212,88 4-589,35 3-3654,-1 5 0,-1 2-1,104 26 1,245 88-360,-265-72 0,-123-40 0,0-1 0,1-2 0,0-1 0,73-1 0,-140-18 0,-611-142 0,540 135 0,4 1 0,-1 3 0,-116-3 0,261 21 0,99 16 0,52 25 0,-111-23 0,616 115 0,-456-91 0,-224-40 0,-55-14 0,-107-30 0,-1 6 0,-145-16 0,-153 4 0,33 5 0,370 35 0,23 4 0,-1 1 0,0-1 0,-15 1 0,61 1 0,77-1 0,143 19 0,-25 18 0,-1 10 0,310 104 0,-508-138 0,-19-10-9,-11-8-50,-10-10-418,7 15 410,-8-10-879,0 1-1,0 0 1,-11-9 0,-39-30-6705,-8 6-3146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0 5921,'0'0'8956,"0"33"-7368,0-3-1261,1 59 1022,-4-1 1,-16 97-1,-12-40 182,-70 196 0,61-234-1253,-5-1 1,-81 138-1,96-205-240,30-38-190,0-4-953,-1 1 918,1-1 1,0 1-1,0-1 0,0 1 0,0-1 0,1 1 0,-1-1 1,1 1-1,0-1 0,-1 1 0,1-1 0,0 1 0,3-4 1,1-6-354,52-109-2114,-10 27 1303,128-263-958,-44 124 5773,-131 252-1903,-2-1-1,-3 22 1,-23 67 324,10-46-908,-85 399 2949,1-5-2429,-39-25-1643,139-425 18,0-12-2361,6-13 209,1 1 0,0-1 0,1 1 0,13-26 0,19-49-7644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79 816,'0'0'9602,"311"-78"-13691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2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4257,'0'0'3705,"0"115"-8650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18.3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6505,'0'0'561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28.2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2272,'0'0'6314,"0"4"-6722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3209,'0'0'17046,"0"6"-14653,0 15-1486,-2 23-11,3 0 0,2-1 1,2 1-1,13 59 1,47 116 242,67 287 485,-110-358-1028,6 300 0,-27-432-605,-2 18 53,1-33-54,-1 0 0,1 0 0,0 0 0,0 0 0,-1-1 0,1 1 0,0 0 0,-1 0-1,1 0 1,-1-1 0,1 1 0,-1 0 0,0 0 0,1-1 0,-1 1 0,0-1 0,1 1 0,-1-1 0,0 1 0,0-1 0,1 1 0,-1-1 0,0 1 0,0-1 0,0 0 0,0 1 0,1-1 0,-1 0-1,-2 0 1,2 0-91,0 0-1,0 0 0,0 0 0,1 0 0,-1 0 0,0-1 0,0 1 0,0 0 0,0-1 0,0 1 0,0-1 1,0 1-1,0-1 0,0 1 0,1-1 0,-1 1 0,0-1 0,0 0 0,1 1 0,-1-1 0,0 0 0,1 0 1,-1 0-1,1 1 0,-1-1 0,1 0 0,0 0 0,-1 0 0,1 0 0,0 0 0,-1 0 0,1 0 1,0 0-1,0 0 0,0-2 0,-1-46-4563,1 33 2498,0-58-9224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8434,'0'0'14523,"282"0"-12923,-150-8-407,14-5-329,9-3-208,-4 4-328,-5-1-128,-5 1-200,-10 0-112,-9-5-768,39-36-2073,-35 8-5545,-19-17-2496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7178,'0'0'11318,"53"28"-9880,177 93-464,-223-117-947,41 20 410,-1 2-1,71 51 1,-102-64-336,-1 0 0,0 1-1,-1 0 1,20 25 0,-28-29-85,1 0 0,-1 0-1,-1 1 1,1-1 0,-2 1-1,0 0 1,0 1 0,-1-1 0,2 14-1,-2-8-8,-1 0 0,-1-1 1,0 1-1,-1 0 0,-1 0 0,-1 0 0,0 0 0,-1 0 0,-1-1 0,-1 1 0,0-1 1,-1 0-1,-1-1 0,-17 30 0,-5-1 20,-2-2 0,-2-1 0,-2-2 0,-1-1 0,-2-2 0,-2-2 0,-77 53 0,117-88-24,0 1 0,0 0-1,0 0 1,0 0 0,-1 1 0,1-1-1,0 0 1,0 0 0,0 0 0,0 0 0,-1 0-1,1 0 1,0 0 0,0 0 0,0 0-1,0 0 1,0 0 0,-1 0 0,1 0 0,0 1-1,0-1 1,0 0 0,0 0 0,0 0-1,0 0 1,0 0 0,-1 0 0,1 1 0,0-1-1,0 0 1,0 0 0,0 0 0,0 0-1,0 1 1,0-1 0,0 0 0,0 0 0,0 0-1,0 0 1,0 1 0,0-1 0,0 0-1,0 0 1,0 0 0,0 0 0,0 0 0,0 1-1,0-1 1,0 0 0,1 0 0,-1 0-1,0 0 1,0 1 0,0-1 0,0 0 0,0 0-1,0 0 1,0 0 0,0 0 0,1 0-1,-1 0 1,0 0 0,0 1 0,0-1 0,19 2 103,27-4 252,2-7-9,-1-2-1,84-31 0,-63 19-354,9-2-370,107-38-3155,-63 12-5007,-46 10-33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9298,'0'0'11875,"311"0"-9851,-199-4-1200,15-13-824,33-7-96,-28-1-2881,-25 1-7473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03.7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58 6113,'0'0'6602,"287"0"-6602,-238 0-80,-6 0-696,-8-12-833,-6-9-783,-15-4-2049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7530,'0'0'6969,"32"43"-5036,103 141-457,-121-164-1205,-1 0-1,14 32 1,-23-41-149,0 0-1,-1 1 0,3 14 1,-3-8-35,3 15-18,-3-1 0,0 1 0,-3 35-1,0-41-29,0-16-39,-1-1 0,0 0 0,0 1 0,-1-1 0,0 0 0,-1 0 0,0 0 0,-1 0 0,-6 12 0,-1-4-142,0 0 1,-1-2 0,-24 27-1,9-16-290,19-19 172,0 0-1,0 0 1,-12 19 0,20-27 232,-1 1 0,1-1 0,0 0 1,0 1-1,-1-1 0,1 1 0,0-1 1,0 1-1,0-1 0,0 1 0,0-1 0,0 1 1,0-1-1,0 1 0,0-1 0,0 1 1,0-1-1,0 1 0,0-1 0,0 1 0,0-1 1,0 1-1,0-1 0,1 1 0,-1-1 1,0 1-1,0-1 0,1 1 0,-1-1 0,0 0 1,1 1-1,-1-1 0,0 1 0,1-1 1,-1 0-1,1 1 0,-1-1 0,0 0 0,1 0 1,-1 1-1,1-1 0,-1 0 0,1 0 1,-1 0-1,1 0 0,-1 1 0,1-1 0,-1 0 1,1 0-1,-1 0 0,1 0 0,34 2 115,-28-2-191,124 12-666,-115-10 515,0 1 1,0 1 0,0 1-1,-1 0 1,30 15 0,-40-17 232,-1 0 1,0 0 0,0 0 0,0 1 0,-1 0-1,1-1 1,-1 1 0,0 0 0,0 1-1,0-1 1,0 0 0,-1 1 0,0 0-1,0-1 1,0 1 0,-1 0 0,1 0 0,-1 0-1,0 0 1,-1 0 0,1 6 0,0-2 51,-1-1 0,-1 0 0,0 1 0,0-1 0,0 0 0,-1 0 0,0 0 0,-1 0 0,0 0 0,0 0 0,0 0 1,-9 11-1,-8 7 71,-2-2 1,0 0-1,-2-2 1,-47 36 0,64-52-133,-2-1 0,1 0-1,0 0 1,-16 6 0,-16 0-3726,33-11-1475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10074,'0'0'8594,"258"4"-7994,-161-4-384,6 0-216,4-4-472,39 4-2329,-30 0-3256,-23 0-2505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2881,'0'0'16040,"-17"41"-15705,-51 141-188,63-166-133,0 1 1,2-1-1,0 1 1,1 0-1,0 0 1,2 0-1,1 27 1,1-2 0,-2-19 4,1 0 0,1 0 1,0 0-1,2 0 1,8 26-1,-7-35-4,1 0-1,0-1 0,0 0 0,1 0 0,1-1 1,0 0-1,1 0 0,0 0 0,14 11 0,-12-12-11,1-1 0,0 0 0,1-1 0,0 0 0,1-1 0,0 0 0,0-1 0,0-1 0,1-1 0,22 6 0,-11-5-220,0-2 0,0-1 0,0-1 0,1-1 0,36-4 0,-52 2-126,1-1 0,-1 0-1,1-1 1,-1 0 0,0-1 0,-1 0 0,1-1 0,-1 0 0,20-12 0,-10 2-976,0-1 0,-1-1 0,24-27-1,9-21-3126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5985,'0'0'6530,"-194"300"-3634,121-181-703,-10 20-1537,-24 54-656,15-33-3417,14-36-5345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0 8402,'0'0'5309,"-36"52"-2619,25-35-2439,-62 90 1767,-108 213 0,-20 166 1676,179-419-3389,3 1-1,3 1 1,3 1 0,3 0 0,-2 94 0,12-145-274,0 0 0,2 0 0,0 0 0,8 34 0,-8-47-25,0 0-1,1 0 1,-1 0 0,1 0-1,1 0 1,-1-1-1,1 1 1,0-1 0,0 0-1,1 0 1,-1 0 0,1-1-1,0 0 1,0 0-1,1 0 1,9 5 0,-5-4-20,0-1 1,0 0-1,0 0 1,1-1-1,-1-1 1,1 0 0,0 0-1,0-1 1,-1 0-1,1-1 1,0-1-1,0 1 1,19-5-1,-16 2-65,1-1 1,-1-1-1,0 0 0,-1-1 0,1 0 0,-1-1 0,0-1 0,0 0 0,15-14 0,-5 3-223,-2-2 0,0 0 0,-2-1-1,0-1 1,25-41 0,-35 49 206,0-2 0,-1 1 1,-1-1-1,-1 0 0,0-1 0,-1 1 0,-1-1 0,0 0 1,-2 0-1,1-24 0,-3 38 97,0 0 1,0 1 0,0-1-1,0 0 1,-1 0-1,0 1 1,0-1-1,0 1 1,0-1 0,0 1-1,-1-1 1,1 1-1,-1 0 1,0-1 0,0 1-1,0 0 1,-1 0-1,-2-2 1,0 1 6,0 1 0,0 0-1,0 0 1,0 1 0,0-1 0,-1 1 0,1 0 0,-1 1-1,0-1 1,1 1 0,-8 0 0,-23-4 62,0 2-1,-60 2 1,77 2-205,1 1 1,0 1-1,-1 0 0,1 1 1,0 1-1,-32 14 0,-15 18-3739,14-6-3833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8130,'0'0'9600,"50"5"-8605,4 2-800,40 4 104,123-1 0,172-23-165,-386 13-134,0 0 0,0 0-1,0 0 1,0 0 0,0 0 0,0 0-1,0 1 1,0-1 0,0 1-1,0 0 1,0 0 0,0 0 0,0 1-1,0-1 1,-1 0 0,1 1 0,0 0-1,-1 0 1,0 0 0,1 0-1,1 2 1,-1 1 6,-1 1-1,0-1 1,-1 1 0,1-1-1,-1 1 1,0 0 0,0-1-1,-1 1 1,1 0 0,-2 11-1,0 4 106,-1 0-1,0 0 1,-2 0 0,-1 0-1,0-1 1,-16 38 0,-65 112 451,63-130-603,1 1 1,3 1 0,-24 70-1,41-104-523,1 1-1,-1-1 0,1 1 1,1 0-1,0 9 1,0-7-2281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8626,'0'0'9114,"248"53"-7162,-87-53-808,28 0-263,11-16-329,-1-17-328,-14 4-224,-19 9-496,9 16-2601,-49 4-2992,-38 0-1097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357 733 11899,'0'0'4152,"10"-42"-1700,36-140-160,-31 127-1917,-3-2 0,-3 1-1,-1-1 1,-1-79 0,-7 125-363,0 0 1,-1 1-1,0-1 0,-1 0 1,-3-14-1,3 21-11,1 1 1,0-1 0,-1 1-1,0 0 1,0-1-1,0 1 1,0 0-1,-1 0 1,1 0 0,-1 1-1,1-1 1,-1 0-1,0 1 1,0 0 0,0 0-1,-1 0 1,1 0-1,-5-2 1,0 1-5,0 1 0,1-1 0,-1 2 1,-1-1-1,1 1 0,0 0 0,0 1 0,0 0 0,-1 0 1,1 1-1,0 0 0,0 0 0,0 1 0,0 0 1,0 0-1,0 1 0,1 0 0,-1 0 0,1 1 0,0 0 1,0 0-1,0 1 0,-10 9 0,3-2-4,0 1 0,1 1 0,0 0 0,1 1 0,1 0 0,0 1 0,2 0 0,-1 1 0,-8 22 1,11-20 6,2 0 1,-1 0 0,2 0 0,1 1 0,0-1 0,2 1 0,0 0 0,1-1 0,1 1-1,0 0 1,2 0 0,0-1 0,2 0 0,6 21 0,9-1 1,2-2 0,1 0 1,35 41-1,-13-15 9,-9-13-12,57 110 0,-83-139-4,-1 1 1,-1 1 0,0 0-1,-2 0 1,-1 0 0,-1 1-1,0 0 1,-1 29 0,-3-48 0,-1 1 0,0 0 1,0-1-1,0 1 1,0-1-1,-1 1 1,0-1-1,0 0 1,0 0-1,-1 0 1,0 0-1,0 0 1,0 0-1,-1-1 1,1 1-1,-1-1 1,0 0-1,0 0 0,-10 6 1,-4 2-41,-1 0 1,0-2-1,-37 15 0,36-16-34,-1-2 1,0 0-1,0-2 0,0 0 1,0-1-1,-1-2 0,-32 1 1,45-3 54,-20-2-94,28 1 100,0 0-1,0 1 1,0-1 0,0 0 0,0 1-1,0-1 1,0 0 0,0 0-1,0 0 1,1 0 0,-1 0-1,0 0 1,0 0 0,1 0 0,-1 0-1,1 0 1,-1 0 0,1 0-1,-1-1 1,1 1 0,0 0-1,-1-3 1,-1-11-169,1-1-1,0 0 1,1 1-1,1-1 1,1 0 0,0 0-1,1 1 1,0-1-1,1 1 1,1 0-1,0 0 1,11-18 0,11-19-867,69-96 0,-67 105 617,51-69-1999,4 4-1,126-126 0,-138 163-906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3601,'0'0'10943,"10"22"-8450,4 9-1526,2-1-1,0 0 1,3-2-1,36 47 1,6-11 706,2-2 0,108 80 0,159 88-349,-265-187-1464,-57-37-95,77 55-1691,-74-51-1119,0 1-1,14 17 1,-12-6-7130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551 530 2521,'0'0'16483,"0"-42"-15789,0-140-256,0 7-167,0 168-265,0 1 0,0-1 0,-1 1 1,0-1-1,0 1 0,0 0 0,-1-1 0,0 1 0,0 0 0,-1 0 1,1 0-1,-1 0 0,-5-6 0,5 8-7,0 1 1,-1 0-1,1 0 0,-1 0 0,0 0 0,0 1 1,0 0-1,0 0 0,0 0 0,0 0 1,0 0-1,-1 1 0,1 0 0,-1 0 1,1 0-1,-1 0 0,0 1 0,1 0 0,-8 0 1,5 0-9,-1 1 0,1 0 0,-1 0 0,1 0 0,0 1 1,-1 0-1,1 1 0,0 0 0,0 0 0,1 0 0,-1 1 0,1 0 1,-10 7-1,-3 6-10,1 0-1,-29 36 1,37-42 13,-20 26-17,1 0 0,2 2 0,2 0 1,-30 66-1,42-76 38,2 0-1,1 1 1,1 1-1,2-1 1,1 1-1,1 1 1,-1 53-1,6-77-13,0 0-1,0 0 0,1 0 0,0-1 1,1 1-1,0 0 0,0-1 0,5 12 0,-5-15-14,0 0-1,0-1 0,1 1 0,0-1 0,-1 0 0,1 0 0,0 0 0,1 0 0,-1 0 0,0-1 0,1 1 0,0-1 0,-1 0 0,1 0 0,0 0 0,7 2 0,8 0-403,0 0 0,0-1 0,1-1 0,-1 0-1,1-2 1,-1 0 0,1-2 0,22-3 0,26-13-557,-57 14 935,0 0 0,1 1 1,-1 0-1,1 1 0,-1 1 1,1-1-1,0 2 0,21 1 1,-33-1 62,1 0 1,0 0-1,0 0 1,0 0 0,-1 1-1,1-1 1,0 0 0,0 1-1,-1-1 1,1 1 0,0-1-1,-1 1 1,1-1 0,0 1-1,-1 0 1,1-1 0,-1 1-1,1-1 1,-1 1-1,1 0 1,-1 0 0,1-1-1,-1 1 1,0 0 0,1 1-1,4 18 557,-1 0 0,0 1 0,-1 0 0,-2-1 0,0 1 0,-3 32 0,1-5 273,-1 39-358,-4 0 0,-4-1 0,-3 0 1,-27 90-1,30-136-650,-75 280-6065,37-165-2263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04.0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49 0 6121,'0'0'7834,"-48"263"-6746,48-173-216,0 0-343,5 1-225,24-13-208,5-13-96,5-15-448,0-22-385,0-19-591,19-9-848,-9-37-1433,-10-9-1320</inkml:trace>
  <inkml:trace contextRef="#ctx0" brushRef="#br0" timeOffset="1">463 259 8362,'0'0'5257,"170"0"-9330,-155 0-152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8490,'0'0'11490,"-87"226"-8977,53-128-481,0 5-1120,9 8-551,11 3-361,-1 1-97,10-4-911,5-8-1208,0-9-1865,0-28-3353,0-29-887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259 304 9906,'0'0'4189,"8"-42"-2982,24-131-618,-24 104-475,-8 68-117,0 1 0,0-1 0,0 0-1,0 0 1,0 1 0,0-1 0,0 0 0,0 0 0,-1 1 0,1-1 0,0 0 0,0 1 0,-1-1 0,1 0 0,-1 1 0,1-1 0,-1 1-1,1-1 1,-1 0 0,1 1 0,-1-1 0,1 1 0,-1-1 0,1 1 0,-1 0 0,0-1 0,1 1 0,-2-1 0,-1 1-8,1-1 0,0 1 0,0 0 0,-1-1 0,1 1 0,0 0 1,0 1-1,-1-1 0,1 0 0,-2 1 0,-4 1-14,1 0 0,-1 1 1,1 0-1,0 0 0,-11 7 0,5 0 22,0 1-1,1 0 0,0 0 0,1 2 0,1-1 1,0 1-1,-11 19 0,2 0 5,2 0 0,-17 45-1,24-47 2,2 0-1,0 0 0,2 1 0,2 0 0,1 0 0,1 0 1,3 43-1,-1-67 3,0-1 0,0 0-1,1 0 1,0 0 0,1 0 0,-1 0 0,1 0 0,0 0 0,0 0 0,1-1 0,0 1 0,0-1 0,0 1 0,1-1 0,7 8 0,-6-9 2,-1 0 0,1-1 0,0 0 0,0 0 0,0 0 0,1 0 0,-1-1 0,1 0 0,-1 0 0,1-1 0,0 1 0,-1-1 0,1-1 0,0 1 0,0-1 0,11 0 0,-12-1 18,0 1-1,0-1 1,-1 0-1,1 0 1,0-1 0,0 1-1,-1-1 1,1 0-1,-1-1 1,1 1 0,-1-1-1,6-4 1,-2 1-13,-1-1 0,-1 0 1,1 0-1,-1 0 0,0-1 1,4-9-1,6-12-349,-2 0 0,20-58 1,-27 66-38,25-80-2469,-14 6-2062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6217,'0'0'9114,"331"-21"-7985,-205-12-169,0 0-232,-4 0-416,-15 9-184,-10 7-128,20 13-1464,-25 4-1889,-19-4-2288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4385,'0'0'18911,"0"37"-17834,-1 18-690,4 158 872,1-171-938,1-1 1,3 1-1,16 52 0,51 120 304,-43-128-561,34 75 16,-44-110-43,-20-46-37,7 24-2,-8-29 2,-1 1-1,0 0 1,0 0-1,0 0 1,0-1-1,0 1 1,0 0-1,0 0 1,0 0-1,0-1 1,-1 1-1,1 0 1,0 0-1,0 0 1,-1-1-1,1 1 1,-1 0-1,1-1 1,0 1-1,-1 0 1,1-1-1,-1 1 1,0 0-1,1-1 1,-1 1-1,1-1 1,-1 1-1,0-1 1,0 0-1,1 1 1,-1-1-1,0 1 1,-1-1-1,-73 19-666,-1-4 0,-96 7 0,125-18-1163,-86-3 0,116-2 992,0-2 0,0 1 0,1-2 0,-1 0 0,1-1 0,-1-1 0,2 0 0,-20-11 1,11 2-2347,-33-28 1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8010,'0'0'11122,"306"-70"-9161,-189 50-1209,10 3-752,38 1-969,-34 3-5768,-29-7-5074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7210,'0'0'11106,"370"9"-9650,-200-18-312,20-3-111,19-9-353,5 5-320,-5-4-272,-10 3-88,-14 9-136,24 8-1584,-53 0-4106,-34 0-2680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4305,'0'0'6957,"16"47"-4970,-3-10-1530,9 30 797,3-1 0,66 122 0,62 87 2584,252 402 185,-303-536-4221,6-5 0,136 132 0,-228-252-391,33 37-1440,-26-15-4282,-21-23-565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95 2224,'0'0'8916,"-11"-16"-7015,-35-47 133,31 48 2898,10 15-696,5 13-1347,0-12-3365,2 5 691,0 0 0,1 1 0,-1-1 0,1 0 0,1 0 0,-1-1 0,1 1 0,0-1 0,0 1 0,9 7 0,11 17 384,48 82 998,83 175 1,-17-26-1646,-29-91 48,132 156 0,-204-279 0,27 36 0,100 171 0,-160-242-32,-8-9 80,3-3-135,1-1-1,-1 1 0,0 0 0,1-1 0,-1 1 1,0 0-1,1-1 0,-1 1 0,1-1 0,-1 1 1,1-1-1,-1 1 0,1-1 0,-1 1 0,1-1 0,-1 1 1,1-1-1,0 0 0,-1 1 0,1-1 0,0 0 1,0 1-1,-1-2 0,0-10-5736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6937,'0'0'7658,"262"54"-4161,-130-22-432,18 1-641,21 4-584,4 4-503,-5-4-625,0 4-288,-9-8 72,-10-4-192,-20 0-304,-14-9-848,9-4-1529,-29-3-5128,-24-13 271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6825,'0'0'10507,"-107"222"-7955,83-116-687,-5 17-537,0 13-624,4 3-392,-9 13-312,5 0-136,-5 12-1344,-29 58-2985,14-37-2993,-9-33-495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04.3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 1 4017,'-15'258'3537,"30"-258"-2937,24 0 208,34-4-808,-10-20-824,-5-5-1849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7738,'0'0'14299,"-156"213"-13307,108-110-200,-6 8-288,10-9-320,10-3-32,10-9-152,10-12-168,9-12-648,5-9-1112,9-8-2329,35-16-1641,0-25-119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374 254 4857,'0'0'16658,"-20"-33"-16287,-60-103-251,76 127-107,-1 1 1,0-1-1,0 1 1,-1 0-1,0 0 0,-1 1 1,-13-13-1,17 18-23,-1 1 0,1 0-1,0 0 1,0 0 0,0 0 0,-1 1-1,1 0 1,0-1 0,-1 1 0,1 0-1,0 1 1,-1-1 0,1 0 0,0 1-1,-1 0 1,1 0 0,-4 1 0,0 1-18,-1 0 1,1 0 0,0 0 0,0 1 0,0 0-1,0 1 1,0-1 0,1 1 0,0 0-1,-9 11 1,-2 3 36,-29 42 0,40-48-359,12-11-2511,16-11-1475,-21 8 4451,33-18-4588,0-2 100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473 178 3297,'0'0'23379,"-6"10"-21266,-78 216 1233,-51 117-2689,20-53-682,-10 31 25,120-303 0,3-13 0,5-23 0,6-20 0,2-1 0,1 2 0,32-65 0,-9 23 0,350-922-2004,-362 924 2553,-40 130-233,-40 85-1,12-33 40,-269 744 114,313-840-748,0-25-2764,-1 0 0,-5-22-1,0 6-2033,-6-29-5666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1080,'0'0'272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1104,'0'0'15285,"15"9"-12767,22 13-977,1-1 0,1-3 0,49 18 0,-17-17-295,1-3 0,74 8 0,151 2 568,88 12-812,-357-33-1017,21 3-50,0 1-1,65 23 0,-99-21-1329,-12-4-1914,-38-1-15014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13 7066,'0'0'14225,"-17"-2"-12196,-2 0-2638,-23-4 5212,88 4-589,35 3-3654,-1 5 0,-1 2-1,104 26 1,245 88-360,-265-72 0,-123-40 0,0-1 0,1-2 0,0-1 0,73-1 0,-140-18 0,-611-142 0,540 135 0,4 1 0,-1 3 0,-116-3 0,261 21 0,99 16 0,52 25 0,-111-23 0,616 115 0,-456-91 0,-224-40 0,-55-14 0,-107-30 0,-1 6 0,-145-16 0,-153 4 0,33 5 0,370 35 0,23 4 0,-1 1 0,0-1 0,-15 1 0,61 1 0,77-1 0,143 19 0,-25 18 0,-1 10 0,310 104 0,-508-138 0,-19-10-9,-11-8-50,-10-10-418,7 15 410,-8-10-879,0 1-1,0 0 1,-11-9 0,-39-30-6705,-8 6-3146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0 5921,'0'0'8956,"0"33"-7368,0-3-1261,1 59 1022,-4-1 1,-16 97-1,-12-40 182,-70 196 0,61-234-1253,-5-1 1,-81 138-1,96-205-240,30-38-190,0-4-953,-1 1 918,1-1 1,0 1-1,0-1 0,0 1 0,0-1 0,1 1 0,-1-1 1,1 1-1,0-1 0,-1 1 0,1-1 0,0 1 0,3-4 1,1-6-354,52-109-2114,-10 27 1303,128-263-958,-44 124 5773,-131 252-1903,-2-1-1,-3 22 1,-23 67 324,10-46-908,-85 399 2949,1-5-2429,-39-25-1643,139-425 18,0-12-2361,6-13 209,1 1 0,0-1 0,1 1 0,13-26 0,19-49-7644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79 816,'0'0'9602,"311"-78"-13691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4257,'0'0'3705,"0"115"-8650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0.2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6505,'0'0'561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04.6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 12 4049,'0'0'6609,"-3"35"-4968,-1 11-1235,-4 156 684,8-179-742,2-1 0,0 1 0,2-1 0,0 0 0,1-1 0,1 1 0,2-1 1,15 35-1,-22-54-280,0-1 1,0 1 0,0 0-1,0 0 1,0 0 0,0-1 0,0 1-1,1-1 1,-1 1 0,1-1-1,-1 1 1,1-1 0,-1 0 0,1 0-1,0 0 1,0 0 0,0 0-1,-1 0 1,1 0 0,0 0 0,0-1-1,0 1 1,0-1 0,0 0-1,0 1 1,0-1 0,0 0-1,1 0 1,-1 0 0,0-1 0,0 1-1,0 0 1,0-1 0,0 1-1,0-1 1,-1 0 0,1 0 0,0 0-1,0 0 1,0 0 0,-1 0-1,1 0 1,0 0 0,-1-1 0,1 1-1,-1 0 1,2-3 0,6-11 33,0 0 0,-2-1 1,8-20-1,-1 1-83,68-184-1469,-37 70-2860,-41 135 3680,10-25-5260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5.7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1515 146 1656,'0'0'8889,"-28"-8"-7735,-86-26-376,88 25-276,0 0 0,1-2-1,-26-15 1,40 19-369,0 1-1,-1 0 1,1 1-1,-1 0 1,0 1-1,-1 1 1,1 0-1,-26-3 1,19 4-85,-1 1 0,1 1 1,-1 1-1,1 0 1,0 1-1,-1 2 0,1 0 1,1 0-1,-1 2 0,-27 12 1,-17 15 44,2 3-1,2 2 1,1 3 0,3 3 0,1 2-1,-59 64 1,74-66 144,2 0 0,1 3 0,3 1-1,-50 96 1,52-77 37,3 2-1,2 1 1,-21 99-1,28-67-46,4 0 0,4 1 0,5 0 0,9 142 0,0-209-131,2 1 1,1-1-1,2 0 1,1 0-1,2-1 1,22 49-1,-6-28 52,2-2-1,2-1 0,40 50 0,-46-70-52,1-1 0,2-1 0,1-1 1,58 46-1,-68-62-37,0-1 0,1-1 0,1-1 1,0-1-1,1 0 0,-1-2 0,2 0 1,-1-2-1,1 0 0,23 2 1,-6-3 54,1-2 1,-1-1 0,0-3 0,0-1 0,1-1-1,-1-3 1,-1-1 0,76-25 0,-64 10-94,0-3 0,-2-2 0,-1-2 0,-1-2 0,-2-2 0,-1-2 0,-2-1 0,-1-3 0,-2-1 0,-2-3 0,40-57 0,-12 4-22,103-207 1,2-121-303,-99 168-168,-61 209 265,-1 1 0,-2-2 0,-2 1 0,-3-85 0,-4 116 142,-1 0 0,0 0-1,-1 0 1,-1 1 0,-1-1 0,0 1 0,0 0-1,-2 0 1,0 1 0,-1 0 0,0 1-1,-1 0 1,0 0 0,-22-20 0,2 6-175,0 2 0,-2 1 1,-1 2-1,0 1 0,-38-17 1,22 15-379,-1 2 1,-53-14-1,-444-95-7190,301 80 2368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7.0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0 507 5057,'0'0'4890,"51"-13"-3863,-2 0-762,5-3 27,1 3 1,0 3 0,1 1 0,56 0 0,897-4 4146,-294 10-2743,-9-34-883,-171-20 182,104-8-118,425-74-715,-951 115-164,173-31-9,-198 42 5,113-2-1,756 13-224,-498 3 100,-283 5-25,0 7 1,-1 9-1,201 50 1,-301-53 149,-1 3-1,-1 4 1,-2 3-1,0 3 1,131 81-1,269 174-101,-404-249-6,-1 2 0,88 73-1,-130-93 94,-2 1-1,0 1 0,-2 1 0,0 1 0,-1 1 0,-2 1 0,0 0 1,-2 1-1,13 31 0,-10-8 29,-2 1 0,-2 0 0,9 68 0,2 162 110,-21-37-81,-6-205-35,-2 1 0,-2-1 0,-1 0 0,-14 45 1,-17 16-8,-4-1-1,-4-2 1,-4-2 0,-5-3 0,-82 107 0,-13-9-10,-207 204-1,-364 283 29,-41-29 17,459-393-15,-75 62 2,-809 712-2450,973-825-504,57-54-1799,35-43-1548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8.3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13615 144 2841,'0'0'4111,"-53"-5"-3303,-177-15 322,-217 7 2792,325 14-3278,-187 0 708,-323-2 197,2-37-574,-343-30-6,972 68-969,-912 12 430,22 17-429,-2-31-1,299-1 0,-48 37 16,-148 113 49,4 77-117,764-217 45,-734 244-144,10 43 112,586-219 30,4 7-1,-184 128 1,231-130 12,2 3-1,5 6 1,-140 155 0,180-167 30,3 2 0,4 3 0,3 2 0,-62 141 0,-124 380 363,202-506-363,-164 528 197,66 34 73,96-374-125,-170 1098 669,-81-56-369,73-369-401,45 4-117,119-505-1346,8 518 1,43-897-749,4 1 1,24 152 0,-2-141-3413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59.4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331 1 6089,'0'0'6423,"29"4"-5185,8 0-905,0 0 17,0 2-1,66 18 0,-78-16-184,-1 0-1,43 21 0,-61-26-153,0 0 0,-1 1 0,1-1 0,-1 1 0,0 0 0,0 1 0,0-1 0,-1 1 0,0 0 0,0 0 0,0 0 0,0 0 0,-1 1 0,0 0 0,0 0 0,0 0 0,1 6 0,-1 0-9,-1 0 0,-1 0 0,0 0 0,-1 0 0,0 0 0,-1 0-1,0 0 1,-1 0 0,0 0 0,-1-1 0,0 1 0,-1-1 0,0 1 0,-1-1 0,0 0 0,-8 11 0,-10 13-53,-2-2-1,-1-1 1,-37 37 0,60-65 39,-71 71-405,-149 116-1,173-150 361,50-39-323,6-2 198,-1 0 57,414-16-598,-418 16 726,1-1 0,-1 1-1,0 0 1,0 0 0,1 0-1,-1 0 1,0 1 0,0-1-1,1 0 1,-1 0 0,0 1-1,0-1 1,1 1 0,-1-1-1,0 1 1,0 0 0,0-1-1,0 1 1,0 0 0,1 1 0,-1-1 20,-1 1 0,1 0 0,0 0 0,-1 0 0,0 0 0,1 0 0,-1 0 0,0 0 0,0 0 0,-1 3 0,1 4 70,-1 4 59,0 0 0,-2 0 0,1 0 0,-2-1 0,0 1 0,0-1 0,-1 1 0,0-1 0,-1-1 0,-1 1 0,-10 13 0,-15 19 145,-53 55-1,62-74-270,-2 3-67,-110 113 206,117-124-472,-2-1-1,1-2 1,-2 0 0,0 0 0,-45 19 0,40-22-1564,-1-2-1,-43 10 1,12-13-3449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0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10002,'0'0'7571,"39"7"-6351,-1 0-1017,13 3 11,1-2-1,98 1 0,146-13 75,-294 4-283,0 0 0,1 0-1,-1 0 1,0 0 0,1 0 0,-1 0-1,0 1 1,0-1 0,0 1 0,1 0-1,-1-1 1,0 1 0,0 0 0,0 0-1,0 1 1,0-1 0,0 0-1,-1 1 1,1-1 0,0 1 0,-1-1-1,1 1 1,-1 0 0,1 0 0,1 3-1,-1 2 63,1 0 1,-1 0-1,-1 1 0,0-1 0,0 0 0,0 1 0,-1 9 0,1 19 269,-1 0-1,-2 0 0,-1 0 0,-2 0 0,-1-1 0,-18 55 0,-7 0-714,5 2 0,-21 125 0,35-97-3797,2-25-3415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1.4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1069 56 5753,'0'0'1955,"-55"-12"-784,-187-29 52,228 40-1116,0 0 0,0 1 0,-1 0 0,1 2-1,0-1 1,0 2 0,0 0 0,0 0 0,1 1 0,-15 7-1,9-1 81,1 1 0,-1 1 0,2 1 1,-23 20-1,30-25-109,-32 30 211,2 2 0,1 1 1,3 2-1,1 2 0,2 1 1,2 1-1,-48 102 0,53-87-148,1 1-1,4 1 0,2 2 0,3 0 1,4 0-1,-7 92 0,14-92-108,2 0-1,4 0 0,12 91 0,-9-134-27,1-1 0,1 1-1,1-1 1,1-1 0,17 33 0,-17-40 4,1-1 0,0 0 0,0 0 0,1-1 0,1 0 0,0-1 0,1 0 0,0-1 0,15 10 0,-10-10 4,0-1-1,0-1 1,1 0-1,1-2 0,-1 0 1,1-1-1,0 0 1,0-2-1,0 0 0,0-1 1,34-2-1,-25-1 7,0-1-1,-1-1 0,1-2 0,-1-1 0,0-1 1,0-2-1,39-17 0,-22 3-11,-2-1-1,0-3 1,-2-1 0,-1-2-1,49-49 1,-37 28-6,-3-3 0,-3-2 0,42-65-1,-68 92 10,-1-1-1,-1-1 0,-1-1 1,-2 0-1,-2-1 0,0-1 1,-3 0-1,0 0 0,-3-1 1,0 0-1,-3 0 0,0-53 0,-4 77 11,-1 0 0,-1-1 0,1 1-1,-2 0 1,0 1 0,0-1-1,0 1 1,-2-1 0,1 1-1,-1 1 1,-1-1 0,1 1-1,-2 0 1,1 1 0,-1 0 0,-1 0-1,1 0 1,-20-11 0,2 2 84,-1 1 0,-1 1 0,0 2 1,-1 0-1,-53-14 0,65 22-131,-1 1-1,0 1 1,1 0-1,-30 0 1,46 4-93,0-1 0,0 0-1,0 0 1,0 0 0,0 1 0,0-1 0,0 0 0,0 1 0,1-1 0,-1 1 0,0-1 0,0 1 0,0 0 0,0-1 0,1 1 0,-1 0 0,0-1 0,1 1-1,-1 0 1,1 0 0,-1 0 0,1 0 0,-1 0 0,1-1 0,-1 1 0,1 0 0,0 0 0,-1 0 0,1 0 0,0 0 0,0 0 0,0 0 0,0 0 0,0 0-1,0 0 1,0 0 0,0 0 0,1 2 0,-2 5-1079,-4 32-4541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2.7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1369 12 4273,'0'0'924,"-44"-3"-675,-147-5 210,167 7-304,-1 1 0,1 1-1,0 1 1,0 1 0,0 2 0,-31 8-1,25-1 26,0 1 0,2 1-1,-38 26 1,22-11-67,1 2 1,1 2-1,2 2 0,1 2 1,-42 51-1,24-16 87,2 3 0,4 1 0,3 3 0,4 2 0,3 2-1,4 1 1,3 2 0,-32 134 0,45-125 86,5 2 0,4-1 0,5 2 0,6 136 0,6-150-109,3 1-1,4-2 1,4 0 0,3 0-1,59 153 1,-69-212-192,2 1 0,1-2 0,0 0 0,2 0-1,0-2 1,2 1 0,1-2 0,22 23 0,-24-30 1,1 0 1,1 0-1,0-2 1,0 0-1,1-1 1,0-1-1,1 0 1,0-2-1,0 0 0,1-1 1,25 4-1,-3-3 13,0-3 0,0-1 0,61-4 0,-45-4 12,0-1 0,0-4 0,87-25 0,-31-5 74,173-84 0,98-85-13,-54-3-120,-102 32-210,-189 145 223,-3-1 0,-1-2 0,-1-2 0,-3-1 0,-1-1 0,-2-2 0,-2-1 0,23-54 0,-31 55 49,-3-1 0,-2 0-1,-1-1 1,-3-1 0,-2 0-1,-1 0 1,-3-1 0,-3-75-1,-2 96 14,-1 0 0,-2 0 0,0 1 0,-2-1 0,-1 1 0,-1 0 0,-1 1 0,-1 0 0,-1 0-1,-28-43 1,8 22 43,-3 1 0,-2 2 1,-1 1-1,-3 2 0,-1 1 0,-58-41 0,45 42-48,-3 1 1,-1 3-1,-1 3 1,-121-45-1,146 64-105,-2 2-1,1 1 1,-1 2 0,0 1-1,-46-1 1,63 7-285,0 1 0,0 0 0,-1 1 0,2 1 0,-1 1 0,0 0 0,1 2 0,0 0 0,0 1 0,0 1 0,-23 14 0,-40 35-3055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3209,'0'0'17046,"0"6"-14653,0 15-1486,-2 23-11,3 0 0,2-1 1,2 1-1,13 59 1,47 116 242,67 287 485,-110-358-1028,6 300 0,-27-432-605,-2 18 53,1-33-54,-1 0 0,1 0 0,0 0 0,0 0 0,-1-1 0,1 1 0,0 0 0,-1 0-1,1 0 1,-1-1 0,1 1 0,-1 0 0,0 0 0,1-1 0,-1 1 0,0-1 0,1 1 0,-1-1 0,0 1 0,0-1 0,1 1 0,-1-1 0,0 1 0,0-1 0,0 0 0,0 1 0,1-1 0,-1 0-1,-2 0 1,2 0-91,0 0-1,0 0 0,0 0 0,1 0 0,-1 0 0,0-1 0,0 1 0,0 0 0,0-1 0,0 1 0,0-1 1,0 1-1,0-1 0,0 1 0,1-1 0,-1 1 0,0-1 0,0 0 0,1 1 0,-1-1 0,0 0 0,1 0 1,-1 0-1,1 1 0,-1-1 0,1 0 0,0 0 0,-1 0 0,1 0 0,0 0 0,-1 0 0,1 0 1,0 0-1,0 0 0,0-2 0,-1-46-4563,1 33 2498,0-58-9224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8434,'0'0'14523,"282"0"-12923,-150-8-407,14-5-329,9-3-208,-4 4-328,-5-1-128,-5 1-200,-10 0-112,-9-5-768,39-36-2073,-35 8-5545,-19-17-2496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7178,'0'0'11318,"53"28"-9880,177 93-464,-223-117-947,41 20 410,-1 2-1,71 51 1,-102-64-336,-1 0 0,0 1-1,-1 0 1,20 25 0,-28-29-85,1 0 0,-1 0-1,-1 1 1,1-1 0,-2 1-1,0 0 1,0 1 0,-1-1 0,2 14-1,-2-8-8,-1 0 0,-1-1 1,0 1-1,-1 0 0,-1 0 0,-1 0 0,0 0 0,-1 0 0,-1-1 0,-1 1 0,0-1 1,-1 0-1,-1-1 0,-17 30 0,-5-1 20,-2-2 0,-2-1 0,-2-2 0,-1-1 0,-2-2 0,-2-2 0,-77 53 0,117-88-24,0 1 0,0 0-1,0 0 1,0 0 0,-1 1 0,1-1-1,0 0 1,0 0 0,0 0 0,0 0 0,-1 0-1,1 0 1,0 0 0,0 0 0,0 0-1,0 0 1,0 0 0,-1 0 0,1 0 0,0 1-1,0-1 1,0 0 0,0 0 0,0 0-1,0 0 1,0 0 0,-1 0 0,1 1 0,0-1-1,0 0 1,0 0 0,0 0 0,0 0-1,0 1 1,0-1 0,0 0 0,0 0 0,0 0-1,0 0 1,0 1 0,0-1 0,0 0-1,0 0 1,0 0 0,0 0 0,0 0 0,0 1-1,0-1 1,0 0 0,1 0 0,-1 0-1,0 0 1,0 1 0,0-1 0,0 0 0,0 0-1,0 0 1,0 0 0,0 0 0,1 0-1,-1 0 1,0 0 0,0 1 0,0-1 0,19 2 103,27-4 252,2-7-9,-1-2-1,84-31 0,-63 19-354,9-2-370,107-38-3155,-63 12-5007,-46 10-33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04.9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136 0 4937,'0'0'8658,"-107"251"-11547,78-219-4120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9298,'0'0'11875,"311"0"-9851,-199-4-1200,15-13-824,33-7-96,-28-1-2881,-25 1-7473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7530,'0'0'6969,"32"43"-5036,103 141-457,-121-164-1205,-1 0-1,14 32 1,-23-41-149,0 0-1,-1 1 0,3 14 1,-3-8-35,3 15-18,-3-1 0,0 1 0,-3 35-1,0-41-29,0-16-39,-1-1 0,0 0 0,0 1 0,-1-1 0,0 0 0,-1 0 0,0 0 0,-1 0 0,-6 12 0,-1-4-142,0 0 1,-1-2 0,-24 27-1,9-16-290,19-19 172,0 0-1,0 0 1,-12 19 0,20-27 232,-1 1 0,1-1 0,0 0 1,0 1-1,-1-1 0,1 1 0,0-1 1,0 1-1,0-1 0,0 1 0,0-1 0,0 1 1,0-1-1,0 1 0,0-1 0,0 1 1,0-1-1,0 1 0,0-1 0,0 1 0,0-1 1,0 1-1,0-1 0,1 1 0,-1-1 1,0 1-1,0-1 0,1 1 0,-1-1 0,0 0 1,1 1-1,-1-1 0,0 1 0,1-1 1,-1 0-1,1 1 0,-1-1 0,0 0 0,1 0 1,-1 1-1,1-1 0,-1 0 0,1 0 1,-1 0-1,1 0 0,-1 1 0,1-1 0,-1 0 1,1 0-1,-1 0 0,1 0 0,34 2 115,-28-2-191,124 12-666,-115-10 515,0 1 1,0 1 0,0 1-1,-1 0 1,30 15 0,-40-17 232,-1 0 1,0 0 0,0 0 0,0 1 0,-1 0-1,1-1 1,-1 1 0,0 0 0,0 1-1,0-1 1,0 0 0,-1 1 0,0 0-1,0-1 1,0 1 0,-1 0 0,1 0 0,-1 0-1,0 0 1,-1 0 0,1 6 0,0-2 51,-1-1 0,-1 0 0,0 1 0,0-1 0,0 0 0,-1 0 0,0 0 0,-1 0 0,0 0 0,0 0 0,0 0 1,-9 11-1,-8 7 71,-2-2 1,0 0-1,-2-2 1,-47 36 0,64-52-133,-2-1 0,1 0-1,0 0 1,-16 6 0,-16 0-3726,33-11-1475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10074,'0'0'8594,"258"4"-7994,-161-4-384,6 0-216,4-4-472,39 4-2329,-30 0-3256,-23 0-2505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2881,'0'0'16040,"-17"41"-15705,-51 141-188,63-166-133,0 1 1,2-1-1,0 1 1,1 0-1,0 0 1,2 0-1,1 27 1,1-2 0,-2-19 4,1 0 0,1 0 1,0 0-1,2 0 1,8 26-1,-7-35-4,1 0-1,0-1 0,0 0 0,1 0 0,1-1 1,0 0-1,1 0 0,0 0 0,14 11 0,-12-12-11,1-1 0,0 0 0,1-1 0,0 0 0,1-1 0,0 0 0,0-1 0,0-1 0,1-1 0,22 6 0,-11-5-220,0-2 0,0-1 0,0-1 0,1-1 0,36-4 0,-52 2-126,1-1 0,-1 0-1,1-1 1,-1 0 0,0-1 0,-1 0 0,1-1 0,-1 0 0,20-12 0,-10 2-976,0-1 0,-1-1 0,24-27-1,9-21-3126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5985,'0'0'6530,"-194"300"-3634,121-181-703,-10 20-1537,-24 54-656,15-33-3417,14-36-5345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0 8402,'0'0'5309,"-36"52"-2619,25-35-2439,-62 90 1767,-108 213 0,-20 166 1676,179-419-3389,3 1-1,3 1 1,3 1 0,3 0 0,-2 94 0,12-145-274,0 0 0,2 0 0,0 0 0,8 34 0,-8-47-25,0 0-1,1 0 1,-1 0 0,1 0-1,1 0 1,-1-1-1,1 1 1,0-1 0,0 0-1,1 0 1,-1 0 0,1-1-1,0 0 1,0 0-1,1 0 1,9 5 0,-5-4-20,0-1 1,0 0-1,0 0 1,1-1-1,-1-1 1,1 0 0,0 0-1,0-1 1,-1 0-1,1-1 1,0-1-1,0 1 1,19-5-1,-16 2-65,1-1 1,-1-1-1,0 0 0,-1-1 0,1 0 0,-1-1 0,0-1 0,0 0 0,15-14 0,-5 3-223,-2-2 0,0 0 0,-2-1-1,0-1 1,25-41 0,-35 49 206,0-2 0,-1 1 1,-1-1-1,-1 0 0,0-1 0,-1 1 0,-1-1 0,0 0 1,-2 0-1,1-24 0,-3 38 97,0 0 1,0 1 0,0-1-1,0 0 1,-1 0-1,0 1 1,0-1-1,0 1 1,0-1 0,0 1-1,-1-1 1,1 1-1,-1 0 1,0-1 0,0 1-1,0 0 1,-1 0-1,-2-2 1,0 1 6,0 1 0,0 0-1,0 0 1,0 1 0,0-1 0,-1 1 0,1 0 0,-1 1-1,0-1 1,1 1 0,-8 0 0,-23-4 62,0 2-1,-60 2 1,77 2-205,1 1 1,0 1-1,-1 0 0,1 1 1,0 1-1,-32 14 0,-15 18-3739,14-6-3833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8130,'0'0'9600,"50"5"-8605,4 2-800,40 4 104,123-1 0,172-23-165,-386 13-134,0 0 0,0 0-1,0 0 1,0 0 0,0 0 0,0 0-1,0 1 1,0-1 0,0 1-1,0 0 1,0 0 0,0 0 0,0 1-1,0-1 1,-1 0 0,1 1 0,0 0-1,-1 0 1,0 0 0,1 0-1,1 2 1,-1 1 6,-1 1-1,0-1 1,-1 1 0,1-1-1,-1 1 1,0 0 0,0-1-1,-1 1 1,1 0 0,-2 11-1,0 4 106,-1 0-1,0 0 1,-2 0 0,-1 0-1,0-1 1,-16 38 0,-65 112 451,63-130-603,1 1 1,3 1 0,-24 70-1,41-104-523,1 1-1,-1-1 0,1 1 1,1 0-1,0 9 1,0-7-2281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8626,'0'0'9114,"248"53"-7162,-87-53-808,28 0-263,11-16-329,-1-17-328,-14 4-224,-19 9-496,9 16-2601,-49 4-2992,-38 0-1097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357 733 11899,'0'0'4152,"10"-42"-1700,36-140-160,-31 127-1917,-3-2 0,-3 1-1,-1-1 1,-1-79 0,-7 125-363,0 0 1,-1 1-1,0-1 0,-1 0 1,-3-14-1,3 21-11,1 1 1,0-1 0,-1 1-1,0 0 1,0-1-1,0 1 1,0 0-1,-1 0 1,1 0 0,-1 1-1,1-1 1,-1 0-1,0 1 1,0 0 0,0 0-1,-1 0 1,1 0-1,-5-2 1,0 1-5,0 1 0,1-1 0,-1 2 1,-1-1-1,1 1 0,0 0 0,0 1 0,0 0 0,-1 0 1,1 1-1,0 0 0,0 0 0,0 1 0,0 0 1,0 0-1,0 1 0,1 0 0,-1 0 0,1 1 0,0 0 1,0 0-1,0 1 0,-10 9 0,3-2-4,0 1 0,1 1 0,0 0 0,1 1 0,1 0 0,0 1 0,2 0 0,-1 1 0,-8 22 1,11-20 6,2 0 1,-1 0 0,2 0 0,1 1 0,0-1 0,2 1 0,0 0 0,1-1 0,1 1-1,0 0 1,2 0 0,0-1 0,2 0 0,6 21 0,9-1 1,2-2 0,1 0 1,35 41-1,-13-15 9,-9-13-12,57 110 0,-83-139-4,-1 1 1,-1 1 0,0 0-1,-2 0 1,-1 0 0,-1 1-1,0 0 1,-1 29 0,-3-48 0,-1 1 0,0 0 1,0-1-1,0 1 1,0-1-1,-1 1 1,0-1-1,0 0 1,0 0-1,-1 0 1,0 0-1,0 0 1,0 0-1,-1-1 1,1 1-1,-1-1 1,0 0-1,0 0 0,-10 6 1,-4 2-41,-1 0 1,0-2-1,-37 15 0,36-16-34,-1-2 1,0 0-1,0-2 0,0 0 1,0-1-1,-1-2 0,-32 1 1,45-3 54,-20-2-94,28 1 100,0 0-1,0 1 1,0-1 0,0 0 0,0 1-1,0-1 1,0 0 0,0 0-1,0 0 1,1 0 0,-1 0-1,0 0 1,0 0 0,1 0 0,-1 0-1,1 0 1,-1 0 0,1 0-1,-1-1 1,1 1 0,0 0-1,-1-3 1,-1-11-169,1-1-1,0 0 1,1 1-1,1-1 1,1 0 0,0 0-1,1 1 1,0-1-1,1 1 1,1 0-1,0 0 1,11-18 0,11-19-867,69-96 0,-67 105 617,51-69-1999,4 4-1,126-126 0,-138 163-906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3601,'0'0'10943,"10"22"-8450,4 9-1526,2-1-1,0 0 1,3-2-1,36 47 1,6-11 706,2-2 0,108 80 0,159 88-349,-265-187-1464,-57-37-95,77 55-1691,-74-51-1119,0 1-1,14 17 1,-12-6-7130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05.2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1 383 8626,'0'0'7585,"272"-29"-7505,-194 21-72,-10 8-8,-14 0-328,-15 0-456,-10 0-240,-24 0-480</inkml:trace>
  <inkml:trace contextRef="#ctx0" brushRef="#br0" timeOffset="1">356 1 5689,'0'0'8327,"0"41"-6448,-1 20-1171,5 192 2395,5-169-1774,3-1 1,3 0 0,33 97 0,-47-175-1299,4 9 74,0 1-1,1-1 1,0 0 0,13 20 0,-18-32-113,1 0 0,-1 1 0,1-1 0,0 0 0,0 0 0,0 0 0,0 0 0,0 0 0,1 0 0,-1 0 0,0-1 0,1 1 1,-1-1-1,1 0 0,0 0 0,-1 0 0,1 0 0,0 0 0,0 0 0,0-1 0,-1 1 0,1-1 0,0 0 0,0 0 0,0 0 0,0 0 0,0-1 0,-1 1 0,1-1 0,0 0 0,3 0 0,-2-2-86,1 1 0,-1 0 1,0-1-1,0 0 0,0 0 0,0 0 0,0 0 0,-1-1 0,1 0 0,4-5 0,60-89-3002,3-20-4305,-7 4-2281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551 530 2521,'0'0'16483,"0"-42"-15789,0-140-256,0 7-167,0 168-265,0 1 0,0-1 0,-1 1 1,0-1-1,0 1 0,0 0 0,-1-1 0,0 1 0,0 0 0,-1 0 1,1 0-1,-1 0 0,-5-6 0,5 8-7,0 1 1,-1 0-1,1 0 0,-1 0 0,0 0 0,0 1 1,0 0-1,0 0 0,0 0 0,0 0 1,0 0-1,-1 1 0,1 0 0,-1 0 1,1 0-1,-1 0 0,0 1 0,1 0 0,-8 0 1,5 0-9,-1 1 0,1 0 0,-1 0 0,1 0 0,0 1 1,-1 0-1,1 1 0,0 0 0,0 0 0,1 0 0,-1 1 0,1 0 1,-10 7-1,-3 6-10,1 0-1,-29 36 1,37-42 13,-20 26-17,1 0 0,2 2 0,2 0 1,-30 66-1,42-76 38,2 0-1,1 1 1,1 1-1,2-1 1,1 1-1,1 1 1,-1 53-1,6-77-13,0 0-1,0 0 0,1 0 0,0-1 1,1 1-1,0 0 0,0-1 0,5 12 0,-5-15-14,0 0-1,0-1 0,1 1 0,0-1 0,-1 0 0,1 0 0,0 0 0,1 0 0,-1 0 0,0-1 0,1 1 0,0-1 0,-1 0 0,1 0 0,0 0 0,7 2 0,8 0-403,0 0 0,0-1 0,1-1 0,-1 0-1,1-2 1,-1 0 0,1-2 0,22-3 0,26-13-557,-57 14 935,0 0 0,1 1 1,-1 0-1,1 1 0,-1 1 1,1-1-1,0 2 0,21 1 1,-33-1 62,1 0 1,0 0-1,0 0 1,0 0 0,-1 1-1,1-1 1,0 0 0,0 1-1,-1-1 1,1 1 0,0-1-1,-1 1 1,1-1 0,0 1-1,-1 0 1,1-1 0,-1 1-1,1-1 1,-1 1-1,1 0 1,-1 0 0,1-1-1,-1 1 1,0 0 0,1 1-1,4 18 557,-1 0 0,0 1 0,-1 0 0,-2-1 0,0 1 0,-3 32 0,1-5 273,-1 39-358,-4 0 0,-4-1 0,-3 0 1,-27 90-1,30-136-650,-75 280-6065,37-165-2263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8490,'0'0'11490,"-87"226"-8977,53-128-481,0 5-1120,9 8-551,11 3-361,-1 1-97,10-4-911,5-8-1208,0-9-1865,0-28-3353,0-29-887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259 304 9906,'0'0'4189,"8"-42"-2982,24-131-618,-24 104-475,-8 68-117,0 1 0,0-1 0,0 0-1,0 0 1,0 1 0,0-1 0,0 0 0,0 0 0,-1 1 0,1-1 0,0 0 0,0 1 0,-1-1 0,1 0 0,-1 1 0,1-1 0,-1 1-1,1-1 1,-1 0 0,1 1 0,-1-1 0,1 1 0,-1-1 0,1 1 0,-1 0 0,0-1 0,1 1 0,-2-1 0,-1 1-8,1-1 0,0 1 0,0 0 0,-1-1 0,1 1 0,0 0 1,0 1-1,-1-1 0,1 0 0,-2 1 0,-4 1-14,1 0 0,-1 1 1,1 0-1,0 0 0,-11 7 0,5 0 22,0 1-1,1 0 0,0 0 0,1 2 0,1-1 1,0 1-1,-11 19 0,2 0 5,2 0 0,-17 45-1,24-47 2,2 0-1,0 0 0,2 1 0,2 0 0,1 0 0,1 0 1,3 43-1,-1-67 3,0-1 0,0 0-1,1 0 1,0 0 0,1 0 0,-1 0 0,1 0 0,0 0 0,0 0 0,1-1 0,0 1 0,0-1 0,0 1 0,1-1 0,7 8 0,-6-9 2,-1 0 0,1-1 0,0 0 0,0 0 0,0 0 0,1 0 0,-1-1 0,1 0 0,-1 0 0,1-1 0,0 1 0,-1-1 0,1-1 0,0 1 0,0-1 0,11 0 0,-12-1 18,0 1-1,0-1 1,-1 0-1,1 0 1,0-1 0,0 1-1,-1-1 1,1 0-1,-1-1 1,1 1 0,-1-1-1,6-4 1,-2 1-13,-1-1 0,-1 0 1,1 0-1,-1 0 0,0-1 1,4-9-1,6-12-349,-2 0 0,20-58 1,-27 66-38,25-80-2469,-14 6-2062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6217,'0'0'9114,"331"-21"-7985,-205-12-169,0 0-232,-4 0-416,-15 9-184,-10 7-128,20 13-1464,-25 4-1889,-19-4-2288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4385,'0'0'18911,"0"37"-17834,-1 18-690,4 158 872,1-171-938,1-1 1,3 1-1,16 52 0,51 120 304,-43-128-561,34 75 16,-44-110-43,-20-46-37,7 24-2,-8-29 2,-1 1-1,0 0 1,0 0-1,0 0 1,0-1-1,0 1 1,0 0-1,0 0 1,0 0-1,0-1 1,-1 1-1,1 0 1,0 0-1,0 0 1,-1-1-1,1 1 1,-1 0-1,1-1 1,0 1-1,-1 0 1,1-1-1,-1 1 1,0 0-1,1-1 1,-1 1-1,1-1 1,-1 1-1,0-1 1,0 0-1,1 1 1,-1-1-1,0 1 1,-1-1-1,-73 19-666,-1-4 0,-96 7 0,125-18-1163,-86-3 0,116-2 992,0-2 0,0 1 0,1-2 0,-1 0 0,1-1 0,-1-1 0,2 0 0,-20-11 1,11 2-2347,-33-28 1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8010,'0'0'11122,"306"-70"-9161,-189 50-1209,10 3-752,38 1-969,-34 3-5768,-29-7-5074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7210,'0'0'11106,"370"9"-9650,-200-18-312,20-3-111,19-9-353,5 5-320,-5-4-272,-10 3-88,-14 9-136,24 8-1584,-53 0-4106,-34 0-2680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4305,'0'0'6957,"16"47"-4970,-3-10-1530,9 30 797,3-1 0,66 122 0,62 87 2584,252 402 185,-303-536-4221,6-5 0,136 132 0,-228-252-391,33 37-1440,-26-15-4282,-21-23-565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95 2224,'0'0'8916,"-11"-16"-7015,-35-47 133,31 48 2898,10 15-696,5 13-1347,0-12-3365,2 5 691,0 0 0,1 1 0,-1-1 0,1 0 0,1 0 0,-1-1 0,1 1 0,0-1 0,0 1 0,9 7 0,11 17 384,48 82 998,83 175 1,-17-26-1646,-29-91 48,132 156 0,-204-279 0,27 36 0,100 171 0,-160-242-32,-8-9 80,3-3-135,1-1-1,-1 1 0,0 0 0,1-1 0,-1 1 1,0 0-1,1-1 0,-1 1 0,1-1 0,-1 1 1,1-1-1,-1 1 0,1-1 0,-1 1 0,1-1 0,-1 1 1,1-1-1,0 0 0,-1 1 0,1-1 0,0 0 1,0 1-1,-1-2 0,0-10-5736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6937,'0'0'7658,"262"54"-4161,-130-22-432,18 1-641,21 4-584,4 4-503,-5-4-625,0 4-288,-9-8 72,-10-4-192,-20 0-304,-14-9-848,9-4-1529,-29-3-5128,-24-13 271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05.6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4849,'0'0'11009,"18"16"-9106,110 104 1272,-112-104-2598,0 1 0,-2 0-1,0 1 1,21 36 0,-29-42-434,-1 0 0,1 1 0,-2-1 1,0 1-1,-1 0 0,0 0 0,-1 1 1,0-1-1,-1 20 0,-1-27-189,0 0 1,-1 0-1,1 0 0,-1-1 1,-1 1-1,1 0 0,-1-1 1,0 1-1,0-1 0,-1 0 1,0 1-1,0-1 0,0 0 1,-6 6-1,-1 0-606,-2 0-1,1 0 1,-24 15 0,26-20 165,-57 39-6518,-2-14-2540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6825,'0'0'10507,"-107"222"-7955,83-116-687,-5 17-537,0 13-624,4 3-392,-9 13-312,5 0-136,-5 12-1344,-29 58-2985,14-37-2993,-9-33-495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7738,'0'0'14299,"-156"213"-13307,108-110-200,-6 8-288,10-9-320,10-3-32,10-9-152,10-12-168,9-12-648,5-9-1112,9-8-2329,35-16-1641,0-25-119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374 254 4857,'0'0'16658,"-20"-33"-16287,-60-103-251,76 127-107,-1 1 1,0-1-1,0 1 1,-1 0-1,0 0 0,-1 1 1,-13-13-1,17 18-23,-1 1 0,1 0-1,0 0 1,0 0 0,0 0 0,-1 1-1,1 0 1,0-1 0,-1 1 0,1 0-1,0 1 1,-1-1 0,1 0 0,0 1-1,-1 0 1,1 0 0,-4 1 0,0 1-18,-1 0 1,1 0 0,0 0 0,0 1 0,0 0-1,0 1 1,0-1 0,1 1 0,0 0-1,-9 11 1,-2 3 36,-29 42 0,40-48-359,12-11-2511,16-11-1475,-21 8 4451,33-18-4588,0-2 100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473 178 3297,'0'0'23379,"-6"10"-21266,-78 216 1233,-51 117-2689,20-53-682,-10 31 25,120-303 0,3-13 0,5-23 0,6-20 0,2-1 0,1 2 0,32-65 0,-9 23 0,350-922-2004,-362 924 2553,-40 130-233,-40 85-1,12-33 40,-269 744 114,313-840-748,0-25-2764,-1 0 0,-5-22-1,0 6-2033,-6-29-5666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1080,'0'0'272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1104,'0'0'15285,"15"9"-12767,22 13-977,1-1 0,1-3 0,49 18 0,-17-17-295,1-3 0,74 8 0,151 2 568,88 12-812,-357-33-1017,21 3-50,0 1-1,65 23 0,-99-21-1329,-12-4-1914,-38-1-15014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13 7066,'0'0'14225,"-17"-2"-12196,-2 0-2638,-23-4 5212,88 4-589,35 3-3654,-1 5 0,-1 2-1,104 26 1,245 88-360,-265-72 0,-123-40 0,0-1 0,1-2 0,0-1 0,73-1 0,-140-18 0,-611-142 0,540 135 0,4 1 0,-1 3 0,-116-3 0,261 21 0,99 16 0,52 25 0,-111-23 0,616 115 0,-456-91 0,-224-40 0,-55-14 0,-107-30 0,-1 6 0,-145-16 0,-153 4 0,33 5 0,370 35 0,23 4 0,-1 1 0,0-1 0,-15 1 0,61 1 0,77-1 0,143 19 0,-25 18 0,-1 10 0,310 104 0,-508-138 0,-19-10-9,-11-8-50,-10-10-418,7 15 410,-8-10-879,0 1-1,0 0 1,-11-9 0,-39-30-6705,-8 6-3146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0 5921,'0'0'8956,"0"33"-7368,0-3-1261,1 59 1022,-4-1 1,-16 97-1,-12-40 182,-70 196 0,61-234-1253,-5-1 1,-81 138-1,96-205-240,30-38-190,0-4-953,-1 1 918,1-1 1,0 1-1,0-1 0,0 1 0,0-1 0,1 1 0,-1-1 1,1 1-1,0-1 0,-1 1 0,1-1 0,0 1 0,3-4 1,1-6-354,52-109-2114,-10 27 1303,128-263-958,-44 124 5773,-131 252-1903,-2-1-1,-3 22 1,-23 67 324,10-46-908,-85 399 2949,1-5-2429,-39-25-1643,139-425 18,0-12-2361,6-13 209,1 1 0,0-1 0,1 1 0,13-26 0,19-49-7644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4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79 816,'0'0'9602,"311"-78"-13691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4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4257,'0'0'3705,"0"115"-8650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06.5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3929,'0'0'12745,"32"13"-11986,107 45-195,-121-51-504,-1 2-1,0 0 0,0 1 1,-1 1-1,-1 0 0,0 1 1,0 1-1,-1 0 0,20 26 1,-30-35-43,3 4 2,0 1 1,0 0-1,-1 0 1,0 0-1,-1 1 1,0 0-1,-1 0 1,6 17-1,-6-9 12,0 0-1,-2 1 1,0-1-1,-1 26 1,-2-35-37,1 0 1,-1 0-1,-1 0 0,0 0 0,0 0 1,-1-1-1,0 1 0,-7 14 0,-4 1 75,-25 35-1,22-36-152,-20 39 1,32-53-26,2-1 0,-1 1 1,1 0-1,1 0 0,-1 0 1,1 1-1,1-1 0,-1 17 1,2-26 92,0 1 1,0-1 0,0 1 0,0-1-1,0 0 1,0 1 0,1-1-1,-1 1 1,0-1 0,0 0-1,0 1 1,1-1 0,-1 0-1,0 1 1,0-1 0,0 0-1,1 1 1,-1-1 0,0 0-1,1 0 1,-1 1 0,0-1-1,1 0 1,-1 0 0,0 0-1,1 1 1,-1-1 0,1 0-1,-1 0 1,0 0 0,1 0-1,-1 0 1,1 0 0,17 0-179,-9 0 145,-1 0-29,0-1 0,0 0 0,1 0 0,-1-1 1,0 0-1,0 0 0,-1-1 0,13-6 0,1-2-610,31-23 0,-35 22 431,1 0-1,36-17 2891,-65 30-605,8 1-1993,0-1 0,0 1 0,0 0 0,0 0 0,1 0 0,-1 0 0,0 0 0,1 0 0,0 1 0,0-1 0,-1 1 0,2 0 0,-1 0 0,0 0-1,0 0 1,1 0 0,0 0 0,0 0 0,-1 4 0,-3 6 73,2 0 0,0 0-1,-2 23 1,2 8 256,2 0 1,2 1-1,2-1 1,1 0-1,3 0 1,14 50-1,0-22-111,49 195 604,-57-206-659,-4 0-1,4 90 0,-13-128-173,2 18 32,-7 61 0,3-89-51,0-1-1,-1 1 1,0-1-1,-1 1 1,0-1 0,-1 0-1,-1-1 1,-12 22-1,6-17-158,-1 0 0,-1-1-1,0 0 1,-1-1 0,0-1-1,-1 0 1,-1-1 0,0-1-1,-36 18 1,4-7-1213,-1-3-1,-80 20 1,7-12-5086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07.4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6505,'0'0'561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15.8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326 111 3625,'0'0'6793,"-18"0"-5626,-85 0 1766,97 6-2780,-22 79 186,4 1-1,-16 110 1,26-119-160,-24 145 506,11 1-1,0 270 1,26-440-663,2 170-51,2-163-84,18 103-1,-14-132 27,1 0 0,1-1-1,2 0 1,26 53 0,-25-63 4,0 0 1,1-1-1,1 0 1,1-1 0,1 0-1,1-2 1,27 23-1,-23-24 56,0-1 1,1-1-1,0-1 0,1-1 0,1-1 0,-1-1 1,1-1-1,1-1 0,40 6 0,-4-6 61,0-2-1,111-7 0,-129-2 2,0-2 0,-1-1 0,1-3 0,-1-1 0,-1-2 0,66-31 0,-40 11-84,-2-2-1,-2-4 0,64-51 1,-52 31-85,-3-5 1,-2-2-1,-4-3 0,59-79 1,-77 84 55,-3-3 0,-3-1 1,-3-3-1,-3-1 1,30-88-1,-47 100 91,-4-1 0,-2-1 0,-2 0 0,-4-1 0,-2 0 0,-5-100 0,-2 136 17,-2 0 0,-1 0 0,-1 0 0,-1 0 0,-1 1 0,-1 0 0,-2 1 0,0 0 0,-2 1 0,-1 0 0,0 1 0,-2 0 0,-36-39 0,20 28 81,-2 3 0,0 0 0,-2 2 0,-1 2-1,-1 2 1,-2 1 0,-70-32 0,60 36-48,-1 3-1,-1 1 1,-80-13-1,45 17-107,-126-2-1,164 13-71,0 2 1,-82 12-1,64 2-482,-112 40-1,-75 48-2639,50-12-2296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17.8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1462 2505,'0'0'4474,"52"0"-3743,170 0-33,-63 0 105,97-1 255,45-29-448,3-26-302,-172 31-230,162-27 70,567-52 147,16 40-188,-683 51-86,719-87 55,2318-521 572,-2813 536-635,12 29-7,184 17 4,630-53 198,-14 18 15,-789 75-183,529-3 120,-381-22-118,140 0 15,-704 24-48,146-1 73,197 26 0,434 116 818,-727-123-821,0 4-1,-1 4 0,-1 2 0,-2 4 0,-1 3 0,-2 2 0,-1 4 1,-3 3-1,101 87 0,161 195 539,-274-265-413,-4 3-1,-2 1 1,66 126-1,76 275 810,-84-188-484,-62-176-259,3-2 0,112 180 0,-86-180-56,3-4-1,5-3 0,4-3 0,4-4 1,3-4-1,4-3 0,3-5 0,129 74 0,300 118 39,19-40 99,6 2-169,-282-101-257,449 285 0,-233-73 58,229 144 34,-408-304 44,102 63-7,-16 22-26,-288-182-25,145 144 0,-183-156-8,-3 3 1,101 155 0,-132-177-3,-2 2 0,-2 1 0,-3 1 1,-2 1-1,-3 1 0,-3 1 0,-1 0 0,-4 2 0,10 107 0,-21 162-86,-4-272 100,-2 0 0,-3 0 1,-2-1-1,-2-1 0,-3 0 1,-2 0-1,-3-2 0,-2 0 1,-2-1-1,-2-2 0,-3-1 1,-2-1-1,-1-1 0,-3-2 1,-53 54-1,-113 77 14,-116 53 14,-130 70 82,-93 50-99,-500 282-700,341-249-2733,265-169-2743,83-72-2158,351-141 8303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23.5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647 0 4289,'0'0'3490,"-44"45"-3045,-139 147-26,169-177-326,0 0-1,1 1 1,1 0-1,1 1 1,0 1 0,1 0-1,1 0 1,-11 32-1,5-10 110,-28 76 306,-46 204 1,9 131-191,2 572 641,77-941-878,2 316 300,26-6-10,6-167-33,10-3-1,9-1 1,10-3-1,9-3 0,139 290 1,-177-440-254,3-2 1,2-2-1,72 89 0,-80-115-175,2-1 0,2-1 0,0-2-1,2-1 1,2-2 0,58 33-1,-79-52-77,1-2-1,0 0 1,0 0-1,1-2 0,-1 0 1,1-2-1,1 0 1,-1-1-1,0-1 1,0 0-1,22-3 0,-19 2-442,1-2 0,0 0 0,31-8 0,-32 2-755,0 0 1,39-22-1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24.3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5673,'0'0'6399,"49"27"-5876,159 89-230,-189-105-250,0 2 0,-1 0 0,19 18 0,-29-22-20,1 1 0,-2 0 0,12 17 0,-11-14-14,0 0-15,-1 0 0,-1 1 0,0 0 0,0 0-1,-1 0 1,-1 1 0,-1 0 0,0 0 0,-1 0-1,0 0 1,-1 0 0,-2 18 0,0-16-34,-1 1 0,0-1 0,-2 0 0,0-1-1,0 1 1,-2-1 0,0 1 0,-1-1 0,-1-1 0,-11 19 0,-30 31-150,-1-3 0,-65 61 0,16-18 147,87-92 59,0 1 0,2 0 0,-12 18 0,19-25 15,0-1 1,0 1-1,0 0 1,1 0-1,0 0 0,0 0 1,1 1-1,0-1 1,0 14-1,1-18-15,0-1-1,0 1 1,0 0-1,1 0 1,0-1-1,-1 1 0,1-1 1,0 1-1,0-1 1,0 1-1,1-1 1,-1 0-1,1 1 0,-1-1 1,1 0-1,0 0 1,0 0-1,-1 0 1,2 0-1,-1-1 1,0 1-1,0 0 0,0-1 1,1 0-1,-1 0 1,1 1-1,2 0 1,8 2 26,1 0-1,-1-1 1,0-1 0,18 2 0,-24-4-25,52 6 33,-1-3 0,76-5 0,-96-2-210,0-1-1,0-2 1,-1-1-1,63-23 1,-24-1-1799,120-69 0,-107 42-1550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20.8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772 389 1680,'0'0'4231,"0"5"-3263,0 14 4056,0-41-4462,1 2-392,-1-1 0,-1 0 0,-1 1 0,-1-1 0,0 0 0,-9-26 0,5 30-118,1 1 0,-2 0-1,0 1 1,-1 0 0,-1 0 0,-20-24 0,23 31-46,-1 1 0,0-1 0,0 2 0,-1-1 0,1 1-1,-1 0 1,-1 1 0,1 0 0,-1 0 0,0 1 0,0 1 0,-16-5 0,15 6-4,0 0 0,0 0 0,-1 0 0,1 2 0,0-1 0,0 2 0,-1-1 0,1 1 0,0 1 0,0 0 0,0 1 0,0 0 0,0 0 0,1 2 0,0-1 0,-1 1 0,2 0 0,-1 1-1,1 0 1,-1 1 0,2 0 0,-14 13 0,8-3-5,1 1 0,0 0 0,2 1 0,0 0 0,1 1 0,0 0 0,2 0-1,1 1 1,0 0 0,2 1 0,0-1 0,2 1 0,0 0 0,1 0 0,1 0 0,2 0-1,0 0 1,1 0 0,1 0 0,1 0 0,1-1 0,1 1 0,12 27 0,-2-16-6,3-1 0,42 57 0,59 53 6,-65-79-4,48 71 1,-89-113-32,-1 1 1,-1 0-1,-1 1 0,-1 0 0,-2 0 1,0 1-1,-1 1 0,-1-1 0,-2 1 1,0 0-1,-1 0 0,-2 0 1,-3 45-1,1-59 8,-1 1 1,0-1-1,-1 0 0,-1 1 1,1-1-1,-2 0 0,1-1 1,-2 1-1,1-1 1,-9 11-1,3-6 16,-1-1 0,0 0 1,-1-1-1,-1 0 0,-28 20 0,14-14 20,-1-2 0,0-1 0,-1-1 0,-1-2 0,-1-1 0,-56 14 0,58-21 23,1-1-1,-1 0 1,-35-2 0,61-2-19,-1 0 0,1 0 0,-1-1 0,1 1 1,-1-1-1,1 0 0,0 0 0,0 0 0,-1 0 0,1-1 1,0 0-1,0 0 0,0 0 0,-4-3 0,5 2-10,0-1 0,1 1 0,-1 0-1,1-1 1,-1 1 0,1-1 0,0 0 0,1 0-1,-1 1 1,1-1 0,-1 0 0,1-1 0,0 1 0,1 0-1,-1-5 1,-1-5-2,0 1-1,1-1 1,0 0-1,2 0 1,-1 0-1,2 0 1,0 0-1,0 1 1,1-1-1,1 1 1,0 0-1,1-1 1,1 2-1,11-22 1,-1 11 33,-5 5 68,0 1 0,1 1 0,1 0 0,22-22 7430,-53 56-7837,16-17 269,1 0 1,0 0-1,0 0 0,0 0 0,0 0 1,0 0-1,0 1 0,0-1 0,0 0 1,0 1-1,0-1 0,1 1 0,-1-1 1,0 1-1,0 2 0,41-7-9225,2-13 7539,-23 8 398,55-30-1915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21.6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616 80 6329,'0'0'4841,"16"-17"-4603,-9 9-222,0 1-1,0 0 1,1 0 0,0 1 0,0 0 0,0 0 0,18-8-1,-22 13-13,1 1-1,-1-1 0,1 1 1,-1 0-1,1 1 0,0-1 0,-1 1 1,0 0-1,1 0 0,-1 0 0,0 0 1,1 1-1,-1 0 0,0 0 0,0 0 1,0 0-1,0 1 0,5 4 0,14 8 0,-1 0-1,0 2 0,-2 0 0,0 2 1,0 0-1,-2 1 0,0 1 0,-2 1 1,0 0-1,-2 1 0,0 0 0,-1 2 1,-2-1-1,0 2 0,-2-1 0,8 36 0,-10-23 17,-2 0-1,-2 0 0,-1 1 1,-2-1-1,-1 0 0,-3 1 1,-1-1-1,-1 0 0,-2-1 1,-2 0-1,-2 0 1,-1-1-1,-2 0 0,-1-1 1,-27 42-1,3-17 99,-3-2 0,-2-1 1,-2-3-1,-57 49 0,57-61 26,-1-3 0,-2-1 0,-2-3-1,-106 54 1,135-79-81,1-1 0,-1 0 0,-1-2-1,1-1 1,-1-1 0,-31 2 0,47-6-36,1-1 0,-1 0 0,0 0 0,1 0 0,-1-1 0,-13-3 0,18 2-16,0 1 0,-1 0 0,1-1 0,0 0 0,0 1 0,0-1 0,0-1 0,1 1-1,-1 0 1,0-1 0,1 1 0,0-1 0,-1 0 0,1 0 0,0 0 0,-2-5 0,0-2-9,0 0 1,1-1-1,0 1 1,0-1 0,1 1-1,0-22 1,1-15-44,2 0 0,3 0 0,1 0 1,2 0-1,3 1 0,21-64 0,1 14-16,4 1 0,69-128 0,-66 155-23,2 2 1,3 1-1,97-108 0,32 0 100,-141 145-4,1 2 0,1 1 0,63-35-1,-85 54-17,1 0 0,-1 0-1,1 1 1,0 1-1,1 0 1,-1 0-1,1 2 1,0 0-1,0 0 1,19 1-1,-30 1-1,0 0 0,0 0 0,-1 1 0,1-1-1,0 1 1,0-1 0,-1 1 0,1 0-1,0 0 1,-1 0 0,1 0 0,-1 1 0,0-1-1,1 1 1,-1-1 0,0 1 0,0 0-1,0 0 1,0 0 0,0 0 0,0 0 0,0 0-1,-1 1 1,1-1 0,-1 1 0,0-1-1,0 1 1,0-1 0,1 6 0,1 5-15,-1 1 0,0-1 0,-2 1 0,1-1 0,-3 16 1,2-8 3,-2 3 33,-1 1-1,-1-1 1,-1 0 0,-1 0-1,-1-1 1,-2 0 0,0 0-1,-1 0 1,-16 26 0,-15 15 245,-81 101 1,-42 16 291,134-152-284,-1-3 0,-1 0 0,-66 39 1,90-61-175,1 0 1,0 0 0,-1-1 0,0 0 0,0-1 0,0 1 0,0-2 0,0 1 0,0-1 0,-12 0 0,18-1-86,0 0-1,0 0 1,1 0 0,-1-1 0,0 1 0,0-1 0,0 0-1,0 1 1,0-1 0,1 0 0,-1 0 0,0 0 0,1 0-1,-1 0 1,1 0 0,-1-1 0,1 1 0,-1 0-1,1-1 1,0 1 0,0-1 0,0 0 0,0 1 0,0-1-1,0 0 1,0 0 0,1 1 0,-1-1 0,0 0 0,0-2-1,-1-7-47,0-1-1,1 1 0,0 0 1,0-13-1,1 11 3,-1-27-226,2 0 0,7-49 0,-3 65 140,0 1 0,1 0-1,1 1 1,1-1 0,13-25 0,5-1-214,60-85 0,-67 108 286,2 0 1,1 2-1,1 1 1,38-31-1,-58 51 32,0 0 0,1 1 0,-1 0-1,1-1 1,-1 1 0,1 0 0,0 1-1,0-1 1,0 1 0,-1 0 0,2 0-1,-1 0 1,6-1 0,-10 2 15,0 0 0,0 0 0,0 0 0,0 0 0,1 0 0,-1 0 0,0 1 0,0-1 0,0 0 0,0 0 0,0 0 0,1 0 0,-1 0 0,0 0 0,0 0 0,0 0 0,0 0 0,0 0 0,1 0 0,-1 0 0,0 1 0,0-1 0,0 0 0,0 0 0,0 0 0,0 0 0,0 0 1,0 1-1,0-1 0,1 0 0,-1 0 0,0 0 0,0 0 0,0 0 0,0 1 0,0-1 0,0 0 0,0 0 0,0 0 0,0 0 0,0 1 0,0-1 0,0 0 0,0 0 0,0 0 0,0 0 0,0 0 0,-1 1 0,1-1 0,0 0 0,0 0 0,0 0 0,0 0 0,0 1 0,-1 12-14,0 0 0,-1 0-1,0-1 1,-1 1 0,-1 0 0,0-1-1,0 0 1,-1 0 0,-1 0 0,-11 18-1,-9 8 126,-51 59 0,50-67-71,-2 6 31,6-7 101,-1-1 0,-35 31 0,58-83-180,4 15-154,-1-1 1,1 1-1,1 0 0,0 0 0,0 0 1,1 0-1,0 1 0,0 0 0,1 0 1,12-13-1,-2 1-290,45-58-2215,1 7-1234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25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816 382 5937,'0'0'8409,"-16"-33"-7769,-51-110-176,62 132-390,-1-1-1,0 1 1,0 0 0,-1 0-1,-1 1 1,0 0 0,0 0-1,-1 1 1,0 0 0,-1 1-1,0 0 1,0 0 0,0 1 0,-1 1-1,-23-11 1,15 8-45,1 2 0,-1 0 0,0 1 0,-1 1 1,1 1-1,-36-3 0,21 5-50,0 2 1,0 1-1,-37 6 0,60-6 13,0 1 0,1 1 0,-1 0 0,1 1 0,0 0-1,0 0 1,0 1 0,0 0 0,1 1 0,0 0 0,0 1 0,1-1-1,0 2 1,-12 12 0,12-10-5,0 1 1,0 0-1,1 0 1,1 1-1,0 0 0,0 0 1,2 0-1,-1 1 1,1 0-1,1 0 0,-3 20 1,3-10-10,1 0 0,0 0 1,2 1-1,1-1 0,0 0 0,2 0 1,1 0-1,1 0 0,0-1 0,2 0 1,1 0-1,19 39 0,6-4-32,73 91-1,55 42 27,66 87-138,-215-258 125,0 1 0,-1 0 0,-1 0-1,0 1 1,-2 1 0,-1-1 0,0 1-1,3 25 1,-8-34 27,0 0-1,-1 0 0,-1 1 1,0-1-1,0 0 1,-1 0-1,-1 0 1,-1 1-1,1-2 1,-2 1-1,0 0 0,-1-1 1,0 1-1,0-1 1,-10 14-1,2-8 5,-2 0 0,0-1-1,-1-1 1,0 0 0,-24 16 0,8-8 25,-1-2 1,-43 21 0,57-34 5,-1 0 0,0-2 1,-1 0-1,1-1 0,-1-1 1,-34 3-1,51-7-5,-1-1 1,1 1-1,0-1 1,0 0-1,-1-1 1,1 1-1,0-1 0,-1 1 1,1-1-1,0-1 1,-5-1-1,7 2-12,0-1 0,0 0-1,0 0 1,0 0 0,0 0 0,1 0-1,-1 0 1,0 0 0,1-1 0,0 1-1,-1 0 1,1-1 0,0 1 0,0-1-1,1 0 1,-1 1 0,0-1 0,1 0-1,-1-3 1,-1-12-19,1 1 1,1 0-1,0-1 1,1 1-1,1-1 1,1 1-1,0 0 0,1 0 1,1 0-1,8-18 1,9-15-110,55-93 0,240-325-662,31 22-3161,-269 347 1793,-5 6-1404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26.5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1664,'0'0'1041,"180"8"-1217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26.8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886 1 3425,'0'0'7513,"-83"12"-7105,35 37-23,-11 21 15,-14 33-8,-14 61-112,-20 82-72,-10 107-160,5 41-48,15-8-328,34-103-2145,24-110-2200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04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0 6441,'0'0'7690,"-9"47"-5776,-34 154-813,37-178-983,-1 0-1,-1-1 0,0 0 0,-2 0 0,-1-1 0,-21 31 1,10-16-40,-84 127 105,-37 67-721,136-215-179,6-13-270,6-4-28,19-10 875,-1-1 0,0-1-1,-1-1 1,-1-1 0,25-23-1,3-1-12,55-36-186,-90 68 268,0-1-1,1 2 0,0 0 0,0 1 1,25-7-1,-39 13 71,-1-1 0,1 1 0,-1 0 0,1 0 0,-1 0 0,1-1 0,0 1 0,-1 0 0,1 0 0,-1 0 0,1 0 0,0 0 0,-1 0 0,1 0 0,-1 0 0,1 0 0,0 1 0,-1-1 0,1 0 0,-1 0 0,1 0 0,-1 1 0,1-1 0,-1 0 0,1 1 0,-1-1 0,1 0 0,-1 1 0,1-1 0,-1 1 0,0-1 0,1 1 0,-1-1 0,1 1 0,0 3 5,-1-1 0,1 0 1,-1 1-1,1-1 0,-1 1 0,0-1 0,0 0 0,-1 1 1,1-1-1,-1 1 0,0-1 0,-1 6 0,-21 49 146,-91 157 321,-28 62-196,136-262-276,0 1-1,1-1 1,1 1 0,0 0 0,-2 25 0,6-38 0,-1-2-1,1 0 0,0 1 0,0-1 0,0 1 0,0-1 0,0 1 0,0-1 0,0 1 0,0-1 0,1 1 0,-1-1 0,1 3 0,0-3-3,0-1 0,1 1 0,-1-1 0,0 1 0,0-1 0,0 1 0,0-1 0,0 1 1,0-1-1,1 0 0,-1 0 0,0 0 0,0 1 0,1-1 0,-1 0 0,0-1 0,2 1 0,12-1-16,-1 0 1,1-1-1,-1-1 1,1 0-1,-1-1 1,0-1-1,-1 0 1,1-1-1,-1 0 1,14-9-1,17-14-86,61-50 0,-65 47-21,-13 10 72,-14 11 47,0 1 1,0 0-1,1 1 1,22-12-1,-36 21 12,0 0-1,0 1 0,0-1 1,1 0-1,-1 0 0,0 0 1,0 0-1,0 0 0,0 0 1,0 0-1,1 0 1,-1 0-1,0 1 0,0-1 1,0 0-1,0 0 0,0 0 1,0 0-1,1 0 0,-1 1 1,0-1-1,0 0 1,0 0-1,0 0 0,0 0 1,0 1-1,0-1 0,0 0 1,0 0-1,0 0 1,0 1-1,0-1 0,0 0 1,0 0-1,0 0 0,0 0 1,0 1-1,0-1 0,0 0 1,0 0-1,0 0 1,0 1-1,0-1 0,-1 0 1,1 0-1,0 0 0,0 0 1,0 1-1,-5 13 156,-9 12 168,-2 0 1,-1-1 0,-1-1 0,-29 30 0,-5 7 78,23-25-221,-5 5-51,2 1 1,-33 58 0,57-82-230,8-18 91,0 0-1,0 0 1,0 0-1,0 0 1,0 0 0,0 1-1,0-1 1,0 0-1,0 0 1,0 0 0,0 0-1,-1 0 1,1 0-1,0 0 1,0 0 0,0 0-1,0 0 1,0 1-1,0-1 1,0 0 0,0 0-1,0 0 1,0 0-1,0 0 1,0 0 0,1 0-1,-1 0 1,0 0-1,0 1 1,0-1 0,0 0-1,0 0 1,0 0-1,0 0 1,0 0 0,0 0-1,0 0 1,0 0-1,0 0 1,0 0 0,0 0-1,0 0 1,0 0-1,1 1 1,-1-1 0,0 0-1,0 0 1,0 0-1,0 0 1,0 0 0,0 0-1,0 0 1,0 0-1,0 0 1,1 0-1,-1 0 1,0 0 0,0 0-1,0 0 1,0 0-1,0 0 1,0 0 0,0 0-1,0 0 1,0 0-1,1-1 1,26-22-1513,39-48-1819,15-27-2027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07.2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42 8594,'0'0'12066,"248"-33"-10905,-161 29-681,-4 4-304,-1-4-176,-13 4-616,-21 0-3217,-14 16-3361,-34 13-31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27.4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1 247 2537,'0'0'7641,"389"-57"-6713,-199 20-207,58-4-377,-20 4-176,16 8-112,-1 4-56,-34 9-528,83 12-929,-59 4-719,-58 0-1249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3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1839 3617,'0'0'10570,"22"-8"-9506,54-19 374,79-16 0,816-130 1011,-629 131-2407,810-81 74,25 43-179,-937 71-3,733-45-1024,-560 11 1049,481-35 85,-8 64-64,-781 15-1,617 32-119,-196-3 150,145-29 21,-8-62-22,-50-48-10,-460 74 17,-2-8 1,151-63-1,394-233 201,-69 29-57,-498 253-193,258-75 0,-362 126-183,1 2 1,33-2-1,14 4-3072,-68 2 2907,1 0 1,-1 1-1,0 0 0,0 0 0,0 0 0,0 0 0,1 1 0,-2-1 0,1 1 0,0 1 0,0-1 0,-1 1 0,1-1 0,7 8 0,-6-4-22,0-1-1,-1 2 1,0-1-1,-1 0 0,1 1 1,-1 0-1,0 0 0,5 15 1,-1 2-76,-2 0 0,0 0 0,-2 1 0,-1 0 0,1 32 0,-5-5 158,0-36 305,1 1 0,0-1 0,4 21 0,-4-35 65,0-1 0,1 0-1,-1 1 1,1-1 0,-1 0 0,1 0-1,-1 1 1,1-1 0,0 0 0,-1 0 0,1 0-1,0 0 1,0 0 0,0 0 0,0 0-1,0 0 1,0 0 0,0 0 0,0 0 0,0-1-1,0 1 1,0 0 0,1-1 0,1 1-1,34 2 1597,-32-3-1382,-1 0-1,1 0 0,0 0 1,0 1-1,9 1 0,-2 5 46,1 0-1,0 1 0,-1 0 0,-1 1 0,0 0 1,0 1-1,0 0 0,15 22 0,2-2-815,13 11-1890,2-7-2480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3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1 259 6001,'0'0'6931,"32"26"-5475,-14-9-1238,2-2 0,0 0 0,1-1 0,0-2 0,1 0 0,26 10 0,-29-16-57,1-1 0,0 0 1,1-2-1,22 1 0,104 0 648,-147-4-809,0 0 0,372-5 1532,812-76 1361,-967 63-2445,16-1-44,1138-88 1332,0 38-862,705-1-400,171 20-1147,-2137 50 522,33 0-259,-48 0-3950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3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2425,'0'0'10023,"-4"51"-9468,4-51-554,-21 461 2492,21-461-2493,8 281 2357,27 98-531,78 1572 2346,-105-869-2954,-1-63-751,4-627-441,6-111-154,7-16-1949,-23-244 917,-1-16-2877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3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0 526 1408,'0'0'9674,"31"10"-8301,41 11-702,0-3 0,86 10 0,464 8 1831,9-52-917,332-69-7,-322 22-924,413 10 285,-7 42-267,-327 6-440,1918-67 174,-1407 32 471,1171 29-366,-1337 16-260,-781-9-303,-214 0-433,-1-3 0,134-31 0,-186 33-51,0 0 0,0-2 0,-1 1 0,0-2 0,-1 0 0,1-1 0,-2-1 0,15-11 0,-15 9-738,0-1 0,-1-1 1,0 0-1,10-16 0,-13 14-811,0 0 1,9-24-1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3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16 5753,'0'0'7340,"-30"-3"-6150,-95-8-303,118 10-790,1 1-1,0-1 1,-1 1 0,1 0-1,-1 1 1,1-1 0,0 1-1,-1 1 1,1-1 0,0 1-1,-12 5 1,15-4-49,-1 0 1,1 0-1,-1 0 0,1 0 1,0 1-1,0 0 1,0 0-1,1-1 0,-1 1 1,-2 8-1,-3 1 50,-6 15 266,0 1 0,1 0 0,2 1 1,1 0-1,-10 56 0,11-29 221,3 2 0,1 70 0,5-120-518,0 1-1,1-1 1,0 0-1,0 0 0,1 0 1,0 0-1,1 0 0,0-1 1,0 1-1,1-1 0,6 11 1,-6-13-37,0-1 0,0 0 0,1 0 1,0 0-1,0 0 0,1-1 0,-1 0 1,1 0-1,0 0 0,0-1 0,0 0 1,0 0-1,1 0 0,-1-1 0,11 2 1,3 0-104,0-1 0,0-1 1,35 0-1,-50-2-18,0-1-1,0 1 1,-1-1 0,1 1-1,0-1 1,0-1-1,0 1 1,-1-1 0,1 0-1,-1 0 1,1 0 0,4-4-1,0 0-361,-1-2-1,1 1 0,12-17 1,-13 15 61,54-66-3933,-11-2-1716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3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0 476 2497,'0'0'12138,"41"-6"-11364,-3 1-646,0-3 0,54-16 0,-87 21-120,0 1 1,0 0-1,0-1 1,0 0-1,-1 0 1,1 0 0,-1-1-1,0 1 1,0-1-1,0 0 1,0 0-1,-1 0 1,0-1-1,0 1 1,0-1-1,0 0 1,2-5 0,-5 9-9,11-20-20,-1 0 0,-1-1 0,-1 0-1,-1 0 1,-1-1 0,0 0-1,-2 0 1,2-31 0,-5 34-43,0 8-2,0 0 0,-1 0 1,-2-12-1,2 21 49,0 1 1,-1 0-1,1 0 0,-1 0 1,1 0-1,-1 0 0,1 1 1,-1-1-1,0 0 0,0 0 1,0 0-1,0 1 0,-1-1 1,1 0-1,0 1 0,-1-1 1,1 1-1,-1 0 1,1-1-1,-1 1 0,0 0 1,1 0-1,-4-2 0,0 2 11,1-1-1,-1 1 1,0 0 0,0 0-1,1 0 1,-1 1-1,0 0 1,0 0-1,0 0 1,0 0 0,0 1-1,1 0 1,-1 0-1,0 0 1,-8 3 0,7 0-1,-1-1 1,1 1 0,0 0 0,0 1 0,0-1 0,1 1-1,-1 0 1,1 1 0,-7 9 0,1 1 14,0 2 0,1-1 0,1 2 0,1-1 0,0 1 0,-8 35 1,12-37 85,0 0 1,1 0 0,1 1-1,1-1 1,1 1 0,0-1-1,5 33 1,-3-45-72,-1-1 1,1 0-1,0 1 0,1-1 1,-1 0-1,1 0 0,0-1 0,0 1 1,0-1-1,0 1 0,0-1 1,1 0-1,0 0 0,-1 0 0,1-1 1,0 1-1,1-1 0,-1 0 1,8 3-1,5 1-24,0-1 0,1 0 0,33 4-1,-5-5-150,59-2-1,-67-2-221,-31 0 184,1-1-1,0 0 1,-1 0-1,1 0 1,0-1-1,-1 0 1,0-1 0,1 0-1,-1 0 1,0 0-1,-1-1 1,11-7-1,-2-1-785,-1 0-1,0-1 1,-1-1 0,12-16-1,17-31-4010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35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4313,'0'0'7904,"7"31"-6707,3 3-780,-2-4 13,-1 0-1,-1 1 0,-1 0 1,0 38-1,-5 206 3532,-8-234-3308,6-33-215,6-28-325,7-14-500,1 1-1,1 1 1,34-59-1,-20 42-253,-18 31 353,17-33-833,2 1-1,47-65 0,-73 113 1108,-1 0 0,1-1-1,-1 1 1,1 0 0,0 0 0,0 0-1,-1 0 1,2 0 0,-1 0-1,0 1 1,0-1 0,0 1 0,1 0-1,-1-1 1,1 1 0,-1 0-1,1 0 1,0 1 0,-1-1 0,5 0-1,-6 1 33,1 1-1,-1-1 0,0 1 1,1 0-1,-1-1 1,0 1-1,0 0 0,0 0 1,1 0-1,-1 0 1,0 0-1,0 0 1,0 0-1,-1 0 0,1 0 1,0 1-1,0-1 1,-1 0-1,1 1 0,0-1 1,-1 0-1,0 1 1,1-1-1,-1 1 0,0-1 1,0 0-1,1 1 1,-1-1-1,0 3 0,1 3 131,25 140 2364,-19-94-1512,28 104 1,-32-149-944,0 1-1,1 0 1,7 13 0,-10-20-92,0 0 0,1 0 0,0 0-1,-1 0 1,1 0 0,0 0 0,0-1 0,0 1-1,0-1 1,0 1 0,1-1 0,-1 0 0,0 1-1,1-1 1,-1 0 0,5 1 0,-6-2-24,0 0 1,0 0-1,0 0 0,0 0 1,0 0-1,0 0 0,0 0 0,0 0 1,0 0-1,0 0 0,0-1 1,0 1-1,0 0 0,0-1 1,0 1-1,0 0 0,0-1 1,-1 1-1,1-1 0,0 0 1,1-1-1,7-8-727,0-1-1,-1 0 1,0 0 0,-1-1 0,0 0-1,9-25 1,10-36-5004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36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8658,'0'0'8762,"306"4"-8394,-209-29-248,-4 1-120,-11-1-800,-18 5-1153,-21-17-463,-18 4-1417,-21-4-360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3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1000,'0'0'8330,"-5"270"-6058,5-146-175,10 3-385,9 4-760,1-8-607,-1-16-345,1-21-537,-6-24-1239,15-58-672,-14-4-1313,-5-12-96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07.5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1 140 4745,'0'0'11154,"297"-29"-10209,-171 8-641,49-16-304,-29 13-2489,-34-5-4384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36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3209,'0'0'4570,"0"41"-3179,4 136 83,-4-129-989,3-1 0,1 1 1,14 63-1,-14-101-433,0-11 158,2-20 188,5-56-219,21-83 0,-24 129-172,2 1-1,1 0 0,1 1 1,1 0-1,31-47 1,-39 68-67,0 1 1,0 1-1,1-1 1,0 1-1,1 0 1,-1 0 0,14-8-1,-15 11-438,1 0 0,-1 0-1,1 1 1,0 0 0,0 0-1,11-2 1,4 3-3379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37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176 281 7634,'0'0'8285,"0"-34"-9075,-2-107-271,2 135 948,0 0 1,0 0-1,0 0 0,-1-1 0,0 1 0,-1 0 0,1 0 0,-1 1 0,0-1 1,-1 0-1,1 1 0,-8-11 0,9 14 82,-1 0 1,0 1 0,0-1-1,-1 1 1,1-1-1,0 1 1,0 0 0,-1 0-1,1 0 1,-1 0-1,1 0 1,-1 1 0,1-1-1,-1 1 1,1-1-1,-1 1 1,0 0 0,1 0-1,-1 0 1,1 0-1,-6 2 1,5-2 29,0 1 1,0 0 0,0 0-1,0 1 1,1-1-1,-1 0 1,0 1-1,1 0 1,-1-1-1,1 1 1,-1 0-1,1 0 1,0 1 0,0-1-1,0 0 1,0 1-1,0-1 1,0 1-1,1 0 1,-3 4-1,-1 6 22,-1 1-1,1 0 1,-2 15 0,5-23-7,-4 26 248,1 1 1,2 0 0,2 54-1,1-84-222,-1 1-1,2 0 0,-1 0 1,0 0-1,1 0 1,0-1-1,0 1 0,0 0 1,0 0-1,0-1 0,1 1 1,2 3-1,-2-5-32,0 0 1,0 0 0,0 0-1,0 0 1,0-1-1,0 1 1,1-1 0,-1 1-1,0-1 1,1 0-1,-1 0 1,1 0 0,0 0-1,-1-1 1,1 1-1,0-1 1,4 1 0,2 0-33,1 0 0,0-1 0,-1 0 0,14-2 1,-19 2-19,-1-1 1,1 0-1,0 0 1,0-1 0,-1 1-1,1-1 1,-1 1-1,1-1 1,-1 0 0,0-1-1,0 1 1,0-1-1,0 1 1,4-5-1,4-9-863,0 0-1,-1 0 1,0-1-1,14-35 0,-7-5-2964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37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34 748 4553,'0'0'10410,"0"221"-9650,10-184-512,0-12-248,-5-9-688,-1-16-832,-4-41-2457,0-4-344</inkml:trace>
  <inkml:trace contextRef="#ctx0" brushRef="#br0" timeOffset="1">0 1 1696,'0'0'3457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3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6809,'0'0'6570,"107"205"-9827,-83-172-3928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3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195 763 8826,'0'0'8196,"-11"-23"-8244,-35-74-468,44 93 450,0-1 0,0 1 0,-1 0 0,1 0 0,-1 1 0,0-1 0,0 0 0,-1 1 0,1 0 0,-6-4-1,6 5-4,1 1-1,-1 0 1,0 0-1,0 1 0,0-1 1,0 0-1,0 1 1,1 0-1,-1 0 0,-5 0 1,6 0 54,0 0-1,1 1-1,-1-1 0,0 1 1,0 0-1,0 0 1,0 0-1,0-1 0,1 2 1,-1-1-1,0 0 1,1 0-1,-1 0 0,1 1 1,0-1-1,-1 1 1,1-1-1,0 1 0,0 0 1,0-1-1,0 1 1,0 0-1,0 0 0,0 0 1,1-1-1,-1 1 0,0 3 1,-3 9-18,0 1 1,-2 20-1,4-24 16,-4 41 11,2 1 0,4 80 0,1-124 19,-1-1 0,1 1 0,1-1 0,-1 1 0,2-1 0,-1 0 0,1 1 0,0-1-1,7 12 1,-8-17-8,1 1 0,-1-1-1,1 1 1,0-1-1,0 0 1,0 0 0,0 0-1,0 0 1,1-1-1,-1 0 1,1 1 0,0-1-1,0 0 1,0-1 0,0 1-1,0-1 1,0 1-1,0-1 1,0 0 0,0-1-1,5 1 1,-4-1 1,-1 0 0,1-1 0,-1 0 1,1 0-1,-1 0 0,1 0 0,-1-1 0,0 1 0,0-1 1,0 0-1,0-1 0,0 1 0,0-1 0,0 1 1,-1-1-1,0 0 0,1 0 0,-1-1 0,0 1 1,0-1-1,-1 1 0,1-1 0,3-8 0,6-10-52,-2-1 0,0-1-1,7-28 1,-10 31-32,19-63-908,-4 0-1,-4-2 0,-3 0 0,6-160 0,-20 27 570,-2 141 3159,1 122-1674,-1 50 1326,22 174 0,-19-254-2292,79 391 171,-74-381-1454,1 0-1,12 28 1,-15-44-90,-1 1 1,1-1 0,1 0-1,11 14 1,3-10-4325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3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10482,'0'0'5729,"166"-21"-7881,-152 17-841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38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9002,'117'209'1664,"-88"-209"-1000,10-20 265,10-13-449,24-12-480,-10 8-1289,-14 4-2519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39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498 225 5577,'0'0'10349,"-3"-4"-8642,-2-3-1375,0 0 0,0-1-1,1 0 1,0 0 0,1 0 0,0 0 0,0-1-1,-2-9 1,2 7-289,-1-1-1,0 1 0,0 0 1,-2 0-1,-6-12 1,8 18-18,0 0 0,0 0 0,-1 1 0,1 0 0,-1-1 0,0 2 0,0-1 0,-1 0 0,1 1 1,-1 0-1,1 1 0,-1-1 0,0 1 0,0 0 0,0 0 0,-1 1 0,1 0 0,0 0 0,0 0 0,-1 1 0,1 0 0,0 0 0,-1 0 1,1 1-1,0 0 0,0 1 0,-1-1 0,1 1 0,-10 5 0,3 2-23,0 1 1,1 1-1,0 0 0,0 0 1,2 2-1,-1-1 1,2 1-1,-9 15 0,0-1 12,1 0 0,1 2-1,2 0 1,1 0 0,1 1-1,2 1 1,1 0 0,1 0 0,2 1-1,1 0 1,2 0 0,1 0-1,1 0 1,5 45 0,-3-72 2,0 1 1,1 0 0,0-1-1,0 1 1,0-1 0,1 0-1,0 1 1,0-1 0,0-1-1,1 1 1,-1 0 0,1-1-1,0 0 1,0 0 0,1 0-1,-1 0 1,1-1-1,0 1 1,0-1 0,0-1-1,0 1 1,1-1 0,-1 1-1,1-2 1,-1 1 0,1-1-1,0 1 1,-1-2 0,1 1-1,0 0 1,0-1 0,0 0-1,0-1 1,0 0 0,-1 1-1,1-2 1,0 1 0,-1-1-1,1 1 1,-1-2 0,1 1-1,-1-1 1,0 1 0,7-6-1,-2 0 11,-1-1 1,1-1-1,-1 0 0,-1 0 0,0 0 1,13-23-1,-3-1 20,16-41 1,-16 30-51,-1 0 1,-3-2-1,-1 0 1,8-70 0,-18 107 32,1 11 49,3 18 10,10 46 385,-8-27-198,1-1 0,2 0-1,1-1 1,28 53 0,-27-66-122,0-1 1,19 23 0,-29-40-135,0-1 1,1 1-1,-1-1 1,1 0-1,0 0 1,0 0-1,0 0 0,0-1 1,0 0-1,1 0 1,0-1-1,0 1 1,-1-1-1,13 2 0,-16-3-46,-1-1-1,0 0 0,0 0 1,0 0-1,0 0 0,1 0 0,-1 0 1,0 0-1,0-1 0,0 1 0,0 0 1,1-1-1,-1 1 0,0-1 0,0 1 1,0-1-1,0 1 0,0-1 0,0 0 1,0 1-1,0-1 0,-1 0 0,1 0 1,0 0-1,0 0 0,-1 0 0,1 0 1,0-1-1,2-3-196,-2 0 1,1-1-1,-1 1 1,0-1-1,1-7 1,1-4-376,13-80-3737,-1-13-3621,-4 7-702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40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195 296 6641,'0'0'10381,"-1"-24"-10010,-5-76-207,6 95-165,0 1-1,-1-1 1,1 1 0,-1 0-1,0-1 1,-1 1-1,1 0 1,-1 0 0,0-1-1,0 1 1,0 1 0,0-1-1,-1 0 1,0 0-1,0 1 1,0 0 0,0-1-1,0 1 1,0 1 0,-8-6-1,7 6 9,0 0-1,-1 1 1,1-1-1,-1 1 1,0 0 0,1 1-1,-1-1 1,0 1-1,1-1 1,-1 1-1,0 1 1,1-1-1,-1 1 1,0 0 0,-6 2-1,7-2-2,1 0-1,0 1 1,0 0-1,1-1 1,-1 1-1,0 0 1,0 0-1,1 1 1,-1-1 0,1 0-1,0 1 1,0 0-1,0-1 1,0 1-1,0 0 1,1 0-1,-1 0 1,1 0 0,0 0-1,-2 7 1,0 1 117,1 0 0,-1 0 0,2 1 0,-1 20 0,2 17 2545,1-49-2613,0 0-1,0 0 0,-1 0 1,1 0-1,0 0 1,-1 0-1,1-1 1,0 1-1,0 0 0,-1-1 1,1 1-1,-1 0 1,1-1-1,0 1 1,-1-1-1,1 1 0,-1-1 1,1 1-1,-1-1 1,1 1-1,-1-1 1,1 0-1,-1 1 1,0-1-1,1 0 0,-1 1 1,0-1-1,0 0 1,1 0-1,9-28-488,-8 22 467,0-5-307,1 0-1,-2 0 0,0 1 1,0-24-1,-1 20-76,0 0 1,4-24-1,-3 35 348,0 0-1,0 0 0,1 0 1,-1 0-1,1 0 0,0 0 1,0 0-1,0 1 0,0-1 1,1 1-1,-1-1 0,1 1 1,5-5-1,-7 8 51,0-1 0,-1 1 1,1-1-1,0 1 0,-1-1 0,1 1 0,0-1 1,0 1-1,0 0 0,-1-1 0,1 1 1,0 0-1,0 0 0,0 0 0,0 0 0,0 0 1,-1 0-1,1 0 0,0 0 0,0 0 1,0 0-1,0 0 0,0 0 0,-1 1 0,1-1 1,0 0-1,0 1 0,0-1 0,-1 0 1,1 1-1,0-1 0,0 1 0,-1-1 1,1 1-1,-1 0 0,1-1 0,0 1 0,-1 0 1,1-1-1,-1 1 0,1 0 0,-1 0 1,0-1-1,1 1 0,-1 1 0,15 39 938,-6 13 9,-3 0 0,-2 0 0,-6 96 0,1-51-237,0-58-470,0-23-125,0 0 0,2 1 0,5 32 0,-4-45 319,0-13 433,-1-13-335,1-6-674,0 1 0,1 0 0,2 0 0,1 0 0,0 0-1,2 1 1,1 0 0,21-40 0,-12 31-297,2 1 1,0 1 0,2 1-1,2 1 1,37-36-1,-53 57 279,1 0 0,0 1-1,0 0 1,17-9 0,-22 14 80,-1 0 0,1 0 0,0 1 0,0-1 0,0 1 0,1 0 1,-1 1-1,0-1 0,0 1 0,1 0 0,-1 0 0,0 0 0,0 0 0,1 1 0,5 1 0,-2 6-56,-8-8-90,0 1 0,1 0 1,-1-1-1,0 1 0,1 0 0,-1-1 1,1 1-1,-1-1 0,0 1 0,1-1 0,0 1 1,-1-1-1,1 1 0,-1-1 0,1 1 1,0-1-1,-1 0 0,1 1 0,0-1 1,-1 0-1,1 0 0,0 1 0,-1-1 1,2 0-1,31 1-10423,-14-1 4859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4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288 284 6945,'0'0'7561,"-2"-34"-7448,-7-109-86,9 138-23,-1 0 1,0 0-1,1-1 1,-1 1 0,-1 0-1,1 0 1,-1 0-1,0 0 1,0 1-1,0-1 1,-1 0-1,0 1 1,0 0-1,0-1 1,0 1 0,-1 1-1,-5-6 1,5 6 51,0 1 0,-1 0 0,1 0 0,-1 0 1,0 1-1,0-1 0,0 1 0,0 0 0,0 1 0,0-1 1,0 1-1,-7 0 0,9 0-10,0 1 0,0-1 0,-1 1 0,1-1 0,0 1-1,0 0 1,0 0 0,0 0 0,0 1 0,0-1 0,0 1 0,0 0 0,0-1 0,-3 5 0,1-1-12,-1 0 0,2 0 0,-1 1 1,1 0-1,0 0 0,-5 8 0,-2 10 88,2-1-1,-13 45 1,21-64-88,-10 41 266,2 1 0,2 1 0,2 0 0,1 72 0,4-114-293,0 0 0,0 0-1,0-1 1,1 1 0,-1 0 0,1 0-1,0-1 1,1 1 0,-1 0 0,1-1-1,3 7 1,-3-9-2,0 0 0,0 0 0,0 0 0,0-1-1,0 1 1,0-1 0,0 1 0,1-1 0,-1 0 0,1 1 0,-1-1 0,1-1-1,-1 1 1,1 0 0,0-1 0,-1 1 0,1-1 0,0 0 0,-1 0 0,1 0-1,3 0 1,0 0-1,0-1-1,0 0 0,0 0 0,0-1 0,0 1 1,0-1-1,0 0 0,-1-1 0,1 1 1,-1-1-1,0-1 0,0 1 0,0 0 1,0-1-1,0 0 0,-1-1 0,1 1 0,-1-1 1,5-6-1,5-10-175,0-1 0,-2 0 0,14-31 0,-25 51 147,11-27-104,0 0 0,-2-1 0,-1 0-1,-1-1 1,-2 0 0,-1 0 0,2-60 0,-2 167 7724,16 61-5355,2 25-1704,1 584 293,-24-634-775,0-93-48,-1-1 0,-1 1 0,-8 33 0,8-44-36,0 0 0,-1 0 0,0 0 0,-1 0 0,1-1-1,-2 1 1,1-1 0,-1 0 0,0 0 0,-9 9 0,12-14 19,-1 0-1,1 0 1,-1-1-1,0 1 0,1-1 1,-1 0-1,0 0 1,0 0-1,0 0 1,0 0-1,0-1 0,0 1 1,0-1-1,0 0 1,0 1-1,0-2 1,0 1-1,0 0 0,0-1 1,0 1-1,0-1 1,0 0-1,0 0 1,1 0-1,-1 0 0,0 0 1,0-1-1,1 1 1,-1-1-1,1 0 1,0 0-1,-1 0 0,-2-3 1,-1-4-25,1 0 1,0 0 0,1-1-1,0 1 1,0-1-1,1 0 1,1 0 0,-1 0-1,0-16 1,-1-16-153,3-43 1,1 61 145,2-8-83,1-1-1,2 1 1,1 0-1,2 1 1,1-1-1,2 2 1,20-45-1,119-201-5553,-111 211 2957,31-57-4618,-10 13-1826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08.0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 1 4505,'0'0'11422,"-1"46"-9835,6 180 311,28-9-610,-27-180-1109,33 206 961,-10 1 0,-4 317 0,-25-59-2829,0-481-1152,0-45-2320,0-41-660,0-22-1038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4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6081,'0'0'7086,"3"0"-6786,1 0-81,1 0 0,-1 1 0,0-1-1,0 1 1,1 0 0,-1 0 0,0 0 0,0 1 0,0-1 0,0 1 0,0 0 0,-1 0-1,1 0 1,0 1 0,-1-1 0,0 1 0,0 0 0,1 0 0,-2 0 0,1 0 0,0 1-1,3 5 1,4 7 59,-1 1 0,0 0 0,-2 0 0,0 0-1,0 1 1,-2 0 0,0 0 0,-2 0 0,3 26 0,-2 20 554,-5 89 1,-1-58-389,2-274-17,1 164-482,1 0 0,0 0 0,1 0 0,0 1 0,1-1 0,1 1 0,0 0 1,1 0-1,1 1 0,0-1 0,15-20 0,-10 18 16,0 0-1,1 1 1,1 1 0,0 0 0,1 1-1,0 0 1,1 1 0,24-13 0,-32 20 16,1 2 1,-1-1 0,0 2 0,1-1 0,0 1 0,-1 0 0,1 0 0,0 1 0,0 1 0,0-1-1,0 2 1,0-1 0,10 2 0,-17-1 26,0 0 0,0 0 0,1 0 0,-1 0 0,0 0 0,0 1 0,0-1 0,0 1 0,-1-1 0,1 1 0,0-1 0,-1 1 0,1 0 0,-1 0 0,1 0 0,-1 0 1,0 0-1,0 0 0,0 0 0,0 1 0,0-1 0,0 0 0,-1 1 0,1 3 0,2 7 133,-2-1-1,1 1 1,-2 16 0,0 154 1046,0-172-1319,-2-19-363,1-19 38,3 15 374,1 0 0,1 0 0,0 0-1,0 1 1,1-1 0,0 1 0,8-11 0,53-72-735,-56 80 661,2-3-42,2 0 0,0 0 0,0 1 1,2 1-1,0 1 0,0 0 1,37-22-1,-50 34 189,0 0 0,1 1 1,-1-1-1,1 1 0,0 0 0,-1 0 0,1 0 0,0 1 1,-1-1-1,1 1 0,0 0 0,0 0 0,-1 0 1,8 2-1,-8-2 29,-1 2 0,1-1 0,0 0 0,-1 0 0,1 1 0,-1 0-1,1-1 1,-1 1 0,0 0 0,0 0 0,0 0 0,0 0 0,0 1 0,0-1 0,1 3 0,4 9 146,-2 0 0,1-1 1,-2 2-1,0-1 0,0 0 1,1 16-1,-3-18-24,22 160 749,-15-100-754,-9-66-104,0-5-28,0 0-1,0 0 1,0 0 0,0 0 0,0 0 0,0 0 0,0 0-1,0 0 1,0 0 0,0 0 0,0 0 0,1 0 0,-1 0 0,0 0-1,1-1 1,-1 1 0,1 0 0,-1 0 0,1 0 0,0 0-1,0-15-1282,9-154-7379,-5 109 4598,4-28-1737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44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32,'0'0'17004,"0"213"-16668,0-184-272,0-5-64,0-3-712,0-5-849,0-12-423,-14-4-2233,-6 0-584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4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7162,'0'0'5329,"175"184"-12243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4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6721,'0'0'5279,"0"35"-3844,1 111-315,-2-133-785,1 1-1,1-1 0,0 0 1,1 1-1,0-1 1,6 18-1,-4-16 195,-4-15-519,0 0 0,0 0 0,0 0 0,0 1-1,0-1 1,0 0 0,0 0 0,0 0 0,1 0 0,-1 1 0,0-1 0,0 0-1,0 0 1,0 0 0,0 0 0,0 1 0,0-1 0,0 0 0,0 0-1,1 0 1,-1 0 0,0 0 0,0 1 0,0-1 0,0 0 0,0 0 0,1 0-1,-1 0 1,0 0 0,0 0 0,0 0 0,0 0 0,1 0 0,-1 0 0,0 0-1,0 0 1,0 0 0,1 0 0,-1 0 0,0 0 0,0 0 0,0 0 0,0 0-1,1 0 1,-1 0 0,0 0 0,0 0 0,8-9 736,3-16 245,4-12-1561,1 0-1,2 1 1,31-46-1,-36 63 266,1 0 0,1 1 0,0 0 0,2 1 0,0 1 0,0 1 0,25-16 0,-35 27 274,0 0 1,1 1-1,-1-1 1,1 1-1,0 1 1,0-1-1,0 1 1,12-1-1,-17 3 103,1-1 0,-1 1 0,0 0 0,1 0 0,-1 0 0,0 0 0,0 1-1,1 0 1,-1-1 0,0 1 0,0 0 0,0 1 0,0-1 0,0 0 0,0 1 0,0 0 0,0-1-1,0 1 1,-1 0 0,1 1 0,-1-1 0,1 0 0,1 4 0,12 20 1202,-2 1 0,14 37 0,-18-38-709,2-1 0,0-1 0,23 34 0,-22-43-1227,-2-12-6887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46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1 784,'0'0'11483,"9"12"-10479,-2-2-790,39 52 1554,-5-21 2196,-37-39-3883,0 0-1,1-1 0,-1 0 0,1 0 0,-1 0 1,1 0-1,-1-1 0,1 0 0,0 0 0,-1 0 0,1 0 1,5-2-1,8 1 80,-15 1-112,0 0-1,0 0 0,0 0 0,0 1 1,0-1-1,0 1 0,0 0 0,0 0 1,-1 0-1,1 0 0,0 0 1,-1 0-1,1 1 0,-1-1 0,1 1 1,-1 0-1,0 0 0,1 0 0,-1 0 1,0 0-1,0 1 0,-1-1 0,1 0 1,0 1-1,-1-1 0,2 4 0,1 5 428,0 1-1,-1 0 0,0 0 1,-1 0-1,1 14 0,4 20 116,1-11-519,-1 1 1,-3 1-1,1 57 0,-5 12 245,0-105-302,1 0 0,-1 0 0,1 0 0,-1 0 0,1 1 0,-1-1 0,1 0 0,0 0-1,-1 0 1,1 0 0,0 0 0,0 0 0,0-1 0,0 1 0,0 0 0,0 0 0,0-1-1,0 1 1,0 0 0,0-1 0,0 1 0,1-1 0,-1 1 0,0-1 0,0 0 0,1 0-1,-1 1 1,0-1 0,2 0 0,40 3 1154,-42-3-1132,7-1 29,-1 1 0,1-1 0,-1-1 0,1 1 0,-1-1 0,0 0 0,0-1 0,0 0 0,0 0 0,0-1 1,0 0-1,11-8 0,2-5-35,0-1 1,24-28-1,-29 29 14,9-10-30,-1-1-1,-1 0 0,30-52 1,-44 64-31,0 0-1,-1 0 1,0-1 0,-2 0 0,0 0 0,0 0-1,-2-1 1,0 1 0,0-26 0,-3-92-1122,0 135 909,-1 0 0,0 0 0,0 0 1,0 0-1,0 0 0,1 0 0,-1 0 1,0 1-1,0-1 0,0 0 0,1 0 0,-1 1 1,0-1-1,0 0 0,1 1 0,-2 0 1,-13 19-7077,1 5-2983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4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4169,'0'0'10665,"-1"15"-2525,-51-5-6810,40-4-1317,0 0 0,0 1 0,0 1 0,1 0-1,0 0 1,1 1 0,0 1 0,-15 17 0,10-7-24,0 0 0,1 1 0,-20 42 0,29-50-31,1-1-1,0 2 1,1-1 0,1 0-1,0 1 1,1-1-1,0 1 1,2 18 0,-1-27 27,0-1 15,0 0 0,1 0 0,-1 0 0,1 0 0,0-1 0,0 1 0,1 0 0,-1 0 0,1-1 0,0 1 0,0-1 0,0 1 0,0-1 0,4 4 0,-1-1 16,1 0 0,0-1 0,0 0 0,0 0 0,0-1 0,1 0 0,7 4 0,-1-2 8,0-1 0,0 0-1,0 0 1,1-2 0,-1 0 0,1 0 0,0-1 0,14 0 0,-18-2-41,2 0-26,1 0 0,-1 0-1,1-1 1,-1-1 0,19-4 0,-26 4-147,-1 0 1,1 0 0,-1-1 0,0 1-1,0-1 1,0 0 0,0 0 0,0-1-1,-1 1 1,1-1 0,-1 1 0,0-1 0,0 0-1,0 0 1,-1-1 0,0 1 0,3-7-1,-1 0-1158,-1 1-1,0-1 0,-1 0 0,0 0 1,-1 0-1,0 0 0,-1-21 0,0 24 234,0-19-3155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4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350 1 3145</inkml:trace>
  <inkml:trace contextRef="#ctx0" brushRef="#br0" timeOffset="1">350 1 3145,'-350'221'4377,"350"-212"1864,29-9-5153,10 0 432,5 0-63,5 0-345,4 0-472,6 0-264,-1 0-280,0 0-96,20-17-1096,-15-3-3161,-29-5-4617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4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41 320,'0'0'5652,"5"21"5144,44-21-7172,-49 34-324,2 11-2458,3 0 0,17 74 0,-3-21-17,44 335 1601,-57-385-2256,2 0 1,2-1-1,25 73 0,-21-95 97,-4-21 346,-9-4-570,-1-1 0,1 1-1,0-1 1,-1 1 0,1-1-1,0 1 1,-1-1 0,1 0 0,-1 1-1,1-1 1,-1 0 0,1 1-1,-1-1 1,0 0 0,1 0-1,-1 1 1,0-1 0,1-1-1,105-349 764,-91 296-826,27-131-1278,23-238 1,-65 424 1294,4-29-162,2-40-1053,-5 69 991,0 0 0,-1-1 0,1 1 0,0 0 0,0 0 0,-1 0-1,1 0 1,0 0 0,-1 0 0,1 1 0,0-1 0,0 0 0,-1 0 0,1 0 0,0 1 0,-1-1-1,1 0 1,0 1 0,-1-1 0,2 1 0,2 6-1223,1 0 0,-1 0 0,0 0 0,-1 0 0,4 9 0,-6-13 851,14 34-5961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49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3 576,'0'0'15977,"-9"0"-14423,2 0-1233,5-1-244,-1 1-1,0-1 0,0 1 0,0 0 0,1 0 0,-1 0 1,0 0-1,0 1 0,0-1 0,0 1 0,1-1 1,-1 1-1,0 0 0,1 0 0,-1 0 0,1 1 0,-1-1 1,1 1-1,-1-1 0,1 1 0,-3 3 0,-5 8 140,1 2 1,1-1-1,0 1 0,1 0 0,1 0 0,0 1 0,1 0 0,0 0 0,-3 26 1,2 10 810,1 90 0,5-136-1015,0-1 1,0 1-1,1 0 1,-1-1-1,1 1 0,1-1 1,-1 0-1,1 1 1,0-1-1,0 0 0,0 0 1,6 9-1,-5-11-35,0 0 0,0-1-1,0 1 1,0 0 0,0-1-1,0 0 1,1 0 0,-1 0 0,1 0-1,-1 0 1,1-1 0,0 1-1,0-1 1,0 0 0,0 0-1,0 0 1,0-1 0,5 0-1,-1 1-151,-3 0-67,0 0 1,-1-1-1,1 1 0,0-1 0,0 0 0,-1-1 0,1 1 1,0-1-1,0 0 0,-1 0 0,1 0 0,-1-1 0,1 0 1,-1 0-1,0 0 0,1 0 0,-1-1 0,0 1 1,3-4-1,5-8-1520,0-1 1,-1 0-1,-1 0 1,14-30 0,-6-8-3122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49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0 768,'5'41'11699,"20"-41"-10883,14 0 224,4 0-224,6 0-136,0 0-264,-1 0-263,-9 0-153,-5 0-377,-9 0-1015,-16-12-1224,-4 4-1457,-5 0 8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08.6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0 225 6913,'0'0'6156,"55"-10"-4371,381-71 1337,493-36 321,-610 101-3075,2014 68 2338,-342 34-4358,-1784-86 1177,-207-1 557,-1 0 1,1 0-1,0 0 1,-1 0-1,1 0 0,-1 0 1,0 0-1,1 0 0,-1 0 1,0 0-1,1 0 1,-1 0-1,0 0 0,0 1 1,0-1-1,-1-1 0,-9-1 167,0-1 0,-1 1 0,1 1 0,0 0 0,-1 0 0,0 1 0,1 1 0,-1 0 0,-19 2 0,28-1-230,0 0 0,0 0-1,1 0 1,-1 0-1,0 0 1,1 1 0,-1-1-1,0 1 1,1 0-1,0 0 1,-1 0 0,1 0-1,0 0 1,0 0-1,0 0 1,0 1 0,1-1-1,-1 1 1,1-1 0,-1 1-1,1 0 1,-1 3-1,-3 8 52,0 0-1,1 1 0,-2 19 1,-4 38 384,4 1 1,5 106-1,2-88-165,28 382 620,37 2-229,-7-58-215,-50-322-767,-5 0-1,-8 98 1,4-181-37,-1-1 0,0 1 0,-1-1 0,-1 0 0,1 1 0,-2-1 0,0-1 0,0 1 0,-1 0-1,0-1 1,0 0 0,-12 15 0,12-19-288,-1 0 0,0 1 0,-1-2-1,1 1 1,-1-1 0,0 0 0,-10 4-1,7-4-784,0 0-1,0-1 1,-1-1-1,0 1 0,-21 2 1,-40-3-6455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49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1 784,'0'0'12715,"0"258"-10931,0-196 177,0-1-441,0-3-536,10-9-568,4-12-272,1-8-144,-5-13-1064,-1-8-1280,6-8-569,0-28-7913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5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4497,'0'0'16251,"146"222"-15082,-122-173-593,-9 5-576,-15 52-512,-15-15-2761,-43 3-4873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5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1 896,'0'0'19147,"-20"0"-16961,14 3-2155,-1 0 1,1 1-1,0-1 1,0 1-1,0 0 1,1 0-1,-1 1 1,-5 6-1,-3 1 3,-3 6 329,5-6-128,7-34-14273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5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1 312,'0'0'11793,"-3"3"-10825,1 1-772,0 0 0,1-1 0,-1 1 0,1 0 0,0 0 0,0 0 0,0 0 0,0 0 0,0 9 0,1 46 1834,1-29-1220,-2 252 3498,5 434 390,37-5-4078,-36-661-765,29 427-1685,-35-546-6868,-3 7 1618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5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40 4209,'0'0'10519,"-8"-6"-8778,-25-19 3,31 24-1348,1 0 1,-1 0-1,0 0 0,1 0 0,-1 1 1,0-1-1,0 0 0,0 1 0,1 0 0,-1-1 1,-3 1-1,3 0-301,0 0 1,-1 1 0,1-1-1,0 1 1,-1 0-1,1-1 1,0 1-1,0 0 1,0 0-1,0 1 1,0-1-1,0 0 1,0 1-1,0-1 1,0 1-1,-2 2 1,-21 25 361,1 1 0,-34 56 0,50-74-346,-21 35 279,2 1 0,-33 81 1,48-98-257,2 0 1,1 0 0,1 1-1,2 1 1,-3 54 0,7-48-58,0-18-61,1 0 0,1 1-1,1-1 1,6 35 0,-5-49-15,1 0 0,0-1 0,0 1 0,1-1 0,0 0 0,0 0 0,0 0 0,1 0 0,0-1 0,0 0 0,0 0 0,10 7 0,9 5 8,44 24 0,-57-35 0,23 12 35,-19-11-36,-1 0 0,0 1 1,17 13-1,-28-19-6,0 1-1,0 0 1,0 0 0,0 0-1,0 0 1,-1 1 0,1-1 0,-1 1-1,0-1 1,0 1 0,0 0-1,-1 0 1,1 0 0,-1 0 0,0 0-1,0 0 1,0 6 0,2 29 198,-5 54 0,1-79-158,0 1 0,-2-1 0,0 1 0,0-1 0,-2 0 1,-10 24-1,-37 47-21,35-60-19,-22 42 0,38-66-43,1 0 0,0 0 0,0 0 0,-1-1 0,1 1 1,0 0-1,0 0 0,0 0 0,0 0 0,0-1 0,0 1 0,1 0 0,-1 0 0,0 0 1,0 0-1,1-1 0,-1 1 0,0 0 0,1 0 0,-1-1 0,0 1 0,1 0 0,-1-1 1,1 1-1,0 0 0,-1-1 0,1 1 0,-1-1 0,1 1 0,0-1 0,-1 1 0,1-1 1,0 1-1,0-1 0,-1 0 0,1 1 0,1-1 0,38 13-3,-27-9-29,-2 0 78,0 1 0,0 1 0,0 0 0,-1 0 0,0 1 0,0 1 0,0-1 0,-1 2 0,-1-1 0,1 1 0,-1 0 1,-1 1-1,0 0 0,0 0 0,-1 1 0,0-1 0,-1 1 0,0 1 0,4 14 0,3 15 35,-2 1 1,-2-1-1,-2 2 0,1 51 1,5 238 384,1 34-32,-4-266-231,35 163 1,-40-241-155,-4-17-12,0-1-1,1 1 1,0-1 0,0 1 0,0-1-1,0 1 1,1-1 0,0 0-1,0 0 1,3 6 0,-4-9-91,1 0 133,4-9-1192,8-19-2171,17-53-1,-7-2-6287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5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4993,'0'0'12253,"3"4"-11476,3 2-571,0-1 0,0 0 0,1-1 1,0 0-1,0 0 0,0 0 0,0-1 1,0 0-1,1 0 0,15 3 0,10 5 247,2 2 9,13 5 150,61 30-1,-96-42-563,-1 1 0,1 1-1,-1 0 1,-1 1-1,0 1 1,0-1-1,-1 2 1,0-1-1,13 19 1,-19-21-3,0 0 1,0 1-1,-1-1 1,0 1-1,0 0 1,-1 0-1,0 0 1,0 1-1,-1 14 1,0 4 284,-6 54 1,-1-52-228,-1-1 0,-1 1 0,-2-2 0,-1 1 0,-21 38 0,-12 34 155,32-70-129,3-1-1,0 2 0,2-1 0,1 1 1,2 0-1,1 1 0,1-1 1,2 1-1,5 33 0,-5-60-108,2 0-1,-1 0 0,1 0 0,-1-1 1,2 1-1,-1 0 0,1-1 0,-1 1 1,1-1-1,1 0 0,-1 0 0,1 0 1,8 7-1,-6-6-2,1-1-1,0 0 1,0 0 0,0-1 0,1 0 0,-1 0-1,1-1 1,15 4 0,6 0-3,1-2 0,0-1-1,0-2 1,40-1 0,-60-1-16,6 0-55,-11 0 29,1 1 1,-1-1-1,0 0 0,1 0 1,-1-1-1,0 0 1,1 0-1,-1 0 0,0 0 1,0-1-1,0 0 1,0 0-1,0 0 0,-1-1 1,1 1-1,5-5 1,-9 6 563,-1 2-472,0 1 0,1 0 0,-1-1 0,0 1 0,0-1 0,-1 1 0,1-1 0,0 1 0,-1-1 0,1 1 0,0-1 0,-1 1 0,0-1 0,0 3-1,-1 1 58,-8 22 81,2 0 0,1 0-1,1 1 1,1 0 0,-1 29 0,3 10 204,3 0 0,2 1 1,4-1-1,28 131 0,5-60 202,55 224 433,-84-305-1018,-1 0 1,-4 0 0,-2 0-1,-6 86 1,2-133-33,-1 0-1,0 1 1,0-1-1,-2 0 1,1 0-1,-1 0 1,0-1-1,-1 0 1,0 1 0,-1-2-1,0 1 1,0-1-1,-1 1 1,0-2-1,0 1 1,-1-1 0,0 0-1,0-1 1,-1 0-1,1 0 1,-1-1-1,-14 6 1,-5 2-654,-1-2 1,0-2 0,-1 0-1,0-2 1,-1-1-1,-32 2 1,-84 4-7560,10-10-4772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5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1176,'0'0'8521,"6"12"-6350,8-1-1476,0 1 0,-2 0 0,0 1 1,0 1-1,-1 0 0,0 0 0,-2 1 0,0 0 0,0 0 1,-1 1-1,-1 1 0,-1-1 0,0 1 0,3 18 0,1 18 89,-2 1 0,1 67 1,-9 113 826,-2-102-387,2-162-971,-1-21-144,3 0-1,12-85 0,-2 78-415,2 1 0,2 0 0,3 2 1,50-104-1,-64 150 263,1 0 0,-1 0-1,11-12 1,-14 19 26,0 0 1,0 1-1,0-1 0,0 0 0,0 1 1,0-1-1,1 1 0,-1 0 0,1-1 1,-1 1-1,1 0 0,-1 1 1,1-1-1,-1 0 0,1 1 0,0-1 1,4 1-1,-4 0 10,0-1 1,0 1 0,0 0-1,1 0 1,-1 1-1,0-1 1,0 1 0,0-1-1,0 1 1,0 0-1,0 0 1,0 1 0,0-1-1,0 1 1,0-1-1,0 1 1,-1 0-1,1 0 1,-1 0 0,0 0-1,1 0 1,-1 1-1,0-1 1,3 5 0,7 10 54,-1 0 0,-1 1 1,0 0-1,-2 0 1,0 1-1,0 0 1,-2 1-1,-1-1 1,0 1-1,2 26 1,-1 24 366,-4 116 1,-3-98-254,0-12 149,0-31 124,4-92-155,3-16-479,4 1 1,2 1 0,2 0 0,40-102 0,-43 134-183,1 1 0,1 0 0,1 1 1,24-34-1,-35 57 319,0 1-1,0-1 0,1 0 1,0 1-1,-1 0 0,1 0 1,0 0-1,1 0 1,8-4-1,-12 7 52,1-1 0,0 0 0,0 0 0,0 1 0,0-1-1,-1 1 1,1-1 0,0 1 0,0 0 0,0 0 0,0 0 0,0 0 0,0 0 0,0 1 0,0-1 0,0 0-1,0 1 1,-1-1 0,1 1 0,0 0 0,0 0 0,0 0 0,-1-1 0,1 2 0,-1-1 0,1 0 0,-1 0-1,1 0 1,1 3 0,2 5 25,0 0-1,0 0 1,-1 1-1,0 0 1,-1 0-1,0 0 1,0 0-1,-1 0 1,0 15-1,2-5 94,4 50 285,-2 0-1,-5 85 1,-2-88-372,-2-34-56,2-25-4052,1-106-7649,4 26 3711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4:5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214 264 2849,'0'0'12145,"0"-12"-11913,0 5-218,1-8 16,-1-1 0,0 0 0,-2 1 0,0-1 0,0 0 0,-2 1 0,0 0 1,0 0-1,-8-15 0,7 21 110,0 1 0,0 0 0,-1 0 1,0 0-1,-7-6 0,11 12-45,0 0 1,0 0-1,0 0 0,0 1 0,-1-1 0,1 1 1,0 0-1,-1-1 0,0 1 0,1 0 0,-1 0 1,1 1-1,-1-1 0,0 1 0,1-1 1,-1 1-1,0 0 0,0 0 0,1 0 0,-1 0 1,0 0-1,-4 2 0,5-1-92,0 0 0,0 0 1,1 0-1,-1 0 0,0 1 0,0-1 0,1 1 0,-1-1 1,1 1-1,0 0 0,-1-1 0,1 1 0,0 0 1,0 0-1,0 0 0,0 0 0,0 0 0,0 3 1,-12 45-19,9-35 18,-10 60 189,2 1-1,4 0 0,3 132 1,5-206-186,0 0 1,0 0 0,0-1-1,0 1 1,0 0 0,1 0-1,-1-1 1,1 1 0,-1 0-1,1-1 1,-1 1 0,1 0-1,0-1 1,0 1-1,0-1 1,2 3 0,-2-3-5,0 0 0,-1-1 0,1 1 0,0-1 0,0 1 0,0-1 1,0 0-1,0 1 0,0-1 0,0 0 0,0 0 0,0 0 0,0 1 0,0-1 1,0 0-1,0 0 0,0-1 0,0 1 0,0 0 0,0 0 0,1-1 0,2 0-28,-1 0-1,0-1 0,0 1 0,0-1 0,0 0 0,0 0 1,0 0-1,-1-1 0,1 1 0,-1 0 0,1-1 1,-1 0-1,0 1 0,0-1 0,2-5 0,10-24-580,-2-1 0,-1 0-1,-2-1 1,-2 0-1,0-1 1,-3 0 0,-1 1-1,-1-38 1,-1 80 857,1-1 0,0 1 0,0-1 1,0 1-1,1-1 0,0 0 0,1 0 0,-1 0 0,7 8 0,-7-10-120,49 76 1061,-45-72-1236,1 0-1,0 0 1,0 0-1,1-1 0,0-1 1,11 8-1,-20-14-56,0-1 0,1 0 0,-1 1-1,0-1 1,1 0 0,-1 1 0,0-1-1,1 0 1,-1 0 0,0 1-1,1-1 1,-1 0 0,1 0 0,-1 0-1,1 0 1,-1 1 0,0-1 0,1 0-1,-1 0 1,1 0 0,-1 0 0,1 0-1,-1 0 1,1 0 0,-1 0 0,0 0-1,1-1 1,-1 1 0,1 0-1,-1 0 1,1 0 0,-1 0 0,0-1-1,1 1 1,-1 0 0,0 0 0,1-1-1,-1 1 1,0 0 0,1 0 0,-1-1-1,0 1 1,1-1 0,-1 1 0,0 0-1,0-1 1,1 1 0,-1 0 0,0-2-1,2-23-3657,-3 17 3618,1-34-3017,0-6-357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0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3601,'0'0'9651,"45"36"-8139,142 113-239,-166-133-828,34 19 1,-14-20 311,-17-8-434,32 10 274,20 7-1006,-75-24-754,-3-7-2276,-11-16-436,-6-12-483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0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 6161,'0'0'8410,"-219"357"-8410,127-222-1792,-1-12-4962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09.0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1 135 4385,'0'0'12307,"35"-5"-10468,353-40 2077,-101 20-2563,907-35 2745,403 76-1457,137 33-2008,-1427-42-649,-172-1 180,-65-3-5805,-113-4 1108,-14-6-3466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0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268 1 3297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0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0 1 5649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37.4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2340 710 976,'0'0'9526,"0"-4"-8711,-1-10-590,0-1 0,-2 1 0,1 0 0,-2-1 0,0 1 0,-1 0 0,0 1 0,-1-1 0,-13-21 0,-10-11 63,-44-54 1,69 94-253,-33-39 185,-2 1 1,-81-72-1,89 91-150,-1 1 0,-1 1 0,-1 2 0,-1 1 0,-40-16 0,50 28-29,1 0-1,-1 2 1,0 1-1,0 1 1,0 1 0,-1 1-1,1 1 1,-1 1-1,-40 6 1,46-2-22,1 1 0,-1 0 0,1 1-1,1 1 1,-1 1 0,1 1 0,-18 12 0,-14 11 139,-49 42-1,-384 363 497,433-383-551,3 2 1,2 3-1,3 1 1,2 1-1,3 3 0,-44 106 1,12 4 704,8 3-1,7 3 1,-53 331 0,95-390-550,3 166 0,8-254-210,3 0 1,1 0-1,1-1 1,1 1 0,2-1-1,2-1 1,0 1-1,3-1 1,19 40 0,-5-24 4,2-2 1,2-1 0,2-2-1,1-1 1,3-1-1,1-2 1,1-2 0,2-1-1,2-2 1,1-2 0,59 32-1,-38-30 36,1-2-1,1-3 0,2-3 1,0-3-1,2-3 1,0-3-1,132 12 1,-62-19 114,167-11 0,-267-1-147,0-2 0,-1-1 0,0-3 0,0-1 0,74-30 0,-65 18-2,-1-2-1,-1-2 1,-1-2 0,42-35 0,-16 2 2,-2-3-1,-4-3 1,-2-2 0,100-147 0,-109 135-45,-5-2-1,-3-2 1,48-124-1,-68 138-13,-3 0 0,-4-2 0,-3 0 0,-2-1-1,2-75 1,-11 40-20,-5 1 0,-14-116 0,6 163-8,-2 0 0,-3 0 1,-3 1-1,-3 1 1,-29-67-1,15 61-11,-3 1-1,-2 1 1,-3 3 0,-3 1-1,-57-60 1,65 81 36,-2 2-1,-2 2 1,-1 2-1,-1 1 1,-2 2-1,-1 2 1,-1 2-1,-1 2 1,-1 2-1,0 3 1,-2 1-1,0 3 1,-1 2-1,0 2 1,-1 2-1,-63-1 1,-89 9-2,174 2 4,1 2 1,0 1-1,0 1 0,-54 20 1,16 2 3,1 4-1,-92 60 1,-110 98 17,179-121 4,-153 154 0,205-183-2,2 2 0,2 2 0,1 0 0,3 3 0,1 0 0,-22 54 0,27-41 22,3 1 1,2 1-1,3 1 1,-12 114 0,19-63 0,12 210 0,3-254-44,2-1 0,4 0 0,2 0 1,4-1-1,39 95 0,-35-109-5,3-1 0,2-2 0,2 0 0,2-2 0,2-2 0,79 84 0,-88-107-6,1-1 0,1-1 0,1-1 1,1-2-1,0-1 0,2-1 0,0-1 0,1-2 0,0-2 1,1 0-1,1-2 0,-1-2 0,2-1 0,-1-2 0,50 2 0,-30-5-331,0-2 0,0-3 0,0-2-1,0-2 1,-1-3 0,55-17-1,83-36-5121,236-115 0,-161 42-1871,-263 135 7268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40.0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1 986 3185,'0'0'3706,"23"4"-2077,-6-1-1339,21 4 322,0-2 0,57 1 0,55-6 729,604-26 1773,472-75-1382,-983 93-1576,832-61 201,-400-27-291,236-30 3,-524 86 6,552-82-121,-431 22 43,355-62 42,-133 62 12,4 48 14,247 44-134,-901 9 66,-1 3-1,0 4 1,0 3-1,-1 4 1,-1 3 0,129 48-1,518 263 17,-658-294 32,-1 3-1,-3 3 0,-1 3 0,-2 2 1,65 66-1,-51-35 11,-2 3 1,-5 4-1,60 97 0,-109-154-51,-1 1 0,-2 0 0,-1 1-1,-1 1 1,-2 0 0,-1 0 0,-1 1-1,-1 1 1,-2-1 0,-1 1 0,-1 55 0,-3-71-8,1 14 47,-2 0 0,0 0 0,-2 0 0,-2 0 0,-8 32 0,-14 15 98,-71 147 0,-62 60-17,-108 113-30,-27-14-88,122-161-14,-32 43 0,-391 457 72,-51-40 637,393-446-128,-336 241 0,-29-85-326,472-315-1002,-3-7 0,-231 73 0,294-115-1332,-7 2-3877,72-25 1608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41.1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7340 342 4281,'0'0'8302,"-22"-7"-7717,-147-55 381,71 27-277,-147-31 1,-107-2-306,304 60-371,-194-31 160,-484-16 1,505 54 130,-395 8 17,475 3-246,1 5 0,-185 45-1,248-41-11,1 4 0,1 3-1,2 4 1,0 2 0,3 4-1,0 2 1,-69 53 0,-226 220 1,30 32 112,90-63 127,12 10 0,13 10 1,13 10-1,-207 416 0,-86 330 853,264-542-1044,-185 493 147,388-904-229,-26 147 0,6 97 7,41-228-162,4 134 0,46-346-9353,-13 23 4771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41.8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3897,'0'0'5289,"20"0"-4474,-3 1-645,29 0 381,53 10 0,-95-11-514,212 38 1175,-159-25-1007,97 35 0,-56-7 370,98 59 1,86 68 1424,-98-56-1249,251 132 382,295 185 153,-281-105-528,-182-130-645,-253-183-115,-13-9-1,1 0-1,-1-1 1,1 1 0,0-1-1,0 0 1,0 0-1,0 1 1,0-1-1,0 0 1,0-1 0,0 1-1,0 0 1,0-1-1,5 1 1,-6-13-337,-1-1 58,-1 0 1,-1 0-1,0 0 0,-5-18 1,-104-287-6870,88 257 5494,-54-142-3353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42.8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5462 247 5705,'0'0'3862,"-50"-13"-2227,-166-45-80,100 31 101,-222-19 1,219 34-1213,-1298-78 2491,1362 90-2856,1 2 0,0 2 0,0 3-1,0 2 1,-76 23 0,13 11 75,1 5 0,3 4 1,-172 110-1,-287 247 357,51 43-382,403-332-130,6 5 0,-105 151-1,112-119 164,7 4 0,7 4 0,-106 265 0,167-350-66,3 1 0,4 2 0,3 0 0,4 0-1,-10 161 1,25 4 67,4-194-104,2-1 0,20 84 0,-5-65 5,3-2 1,61 128-1,99 115 66,-106-205-83,5-4-1,4-3 1,5-5 0,164 136 0,454 293 261,-503-381-151,942 592 883,-50-69 659,-488-293-1251,-485-309-427,2-4 0,3-7 0,144 40 0,-253-88-100,-5-1-192,-1-1-1,1 0 1,0-1-1,22 1 1,-38-5 151,1 1 1,-1-1 0,1 0-1,-1 0 1,0 1 0,1-1-1,-1 0 1,0 0 0,0 0-1,1 1 1,-1-1-1,0 0 1,0 0 0,0 0-1,0 0 1,0 0 0,0 1-1,0-1 1,-1 0 0,1 0-1,0 0 1,0 0-1,-1 0 1,0-3-386,0-9-276,-2 1 0,0 0 0,0 0 0,-8-17 0,-81-176-6175,25 57 2730,-23-50-776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43.2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1 128 2457,'0'0'7816,"47"-20"-6772,154-63-217,-186 78-700,-1 0 1,1 1-1,0 1 0,0 0 1,30-1-1,265 3 2506,-246 6-1997,1 2 0,113 29 0,37 31 455,-3 10-1,242 126 0,-390-172-880,-1 2-1,61 46 1,-119-76-223,0 0 1,-1 1 0,1 0-1,-1 0 1,0 0 0,0 0 0,-1 1-1,1 0 1,-1 0 0,5 9 0,-7-11-87,0 0 1,0 0-1,-1 1 1,1-1-1,-1 0 1,1 0-1,-1 0 1,0 1-1,-1-1 1,1 0-1,0 0 1,-1 0-1,0 1 1,0-1-1,0 0 1,0 0 0,0 0-1,-1 0 1,-2 5-1,0-2-441,-1 0 0,0-1 0,1 1 0,-2-1 0,1 0 0,-1-1 0,-10 8 1,-57 30-6032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44.4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1086 0 6217,'0'0'8473,"-23"21"-7182,-263 245 712,-70 88-1378,28 23-523,314-359-93,-3 4-11,-19 30 0,32-45 13,1-1 0,0 0 0,0 1 1,0-1-1,1 1 0,0 0 0,0 0 1,1 0-1,-1 14 0,2-20-9,0-1-1,0 1 1,0-1-1,0 1 1,0-1 0,0 1-1,0-1 1,0 1-1,0-1 1,0 1 0,0-1-1,0 0 1,0 1 0,1-1-1,-1 1 1,0-1-1,0 1 1,1-1 0,-1 1-1,0-1 1,0 0-1,1 1 1,-1-1 0,0 0-1,1 1 1,-1-1-1,1 0 1,-1 0 0,0 1-1,1-1 1,-1 0-1,1 0 1,-1 0 0,1 1-1,-1-1 1,1 0-1,-1 0 1,1 0 0,-1 0-1,1 0 1,-1 0-1,1 0 1,0 0 0,26 2 55,-1 0-1,1-2 1,0-1 0,0-1 0,0-1 0,-1-2 0,28-8-1,194-68 194,-197 63-211,627-248 239,-241 90-672,-216 105-4497,-213 69 2009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44.7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88 1 5201,'0'0'6842,"-29"226"-4706,19-91-144,-4 17-439,-6 20-857,6 42-696,14 81-536,0-44-2761,0-30-3592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8:14.2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46 2056,'0'0'4307,"8"-8"-2691,28-22-370,-27 23 846,27 9-182,-26 1-1727,1 1 0,-1 1-1,0 0 1,0 0 0,0 1 0,-1 0 0,0 0 0,0 1 0,-1 0-1,11 12 1,-4-3 31,-1 1 1,-1 0-1,-1 1 0,16 28 0,-19-26-102,-1 0 1,0 1-1,-2 0 1,0 0-1,-2 0 1,0 1 0,1 22-1,-4 158 466,-3-107-483,-2-25-43,-3-1 1,-3 0-1,-26 96 0,36-265 196,4 66-313,1 0 0,2 1 1,18-56-1,46-95-534,-44 120 197,2 2 1,2 1-1,74-106 0,-98 158 378,0 0-1,1 1 0,-1 0 1,1 0-1,1 1 1,16-11-1,-20 15 13,1 0-1,-1 1 1,1-1-1,0 2 1,0-1-1,0 0 1,0 1-1,0 0 1,0 1-1,0-1 1,0 1-1,0 0 1,8 2-1,-10-2 16,-1 1-1,1 0 0,-1 0 0,1 0 1,-1 1-1,1-1 0,-1 1 0,0 0 1,0 0-1,0 0 0,0 0 0,0 0 1,5 6-1,28 41 183,-27-36-107,4 7-30,-1 1 0,-1 0 0,-1 0 1,-1 1-1,-1 0 0,-1 1 0,7 39 0,-7-8-53,-2 0 0,-2 62-1,-3-75-202,0-38-6,2-5 92,4-7 130,-1-1 0,0 1 1,0-1-1,-1 0 0,0 0 0,3-16 0,6-13 26,6-10-84,3 0 0,1 1 1,3 2-1,31-44 0,-37 63-100,0 1 0,2 0 0,1 2 0,1 1 1,1 0-1,1 2 0,44-27 0,-59 41 133,1 1 1,0 0 0,0 1 0,1 0-1,-1 1 1,1 1 0,0 0 0,0 0-1,0 1 1,1 1 0,-1 0-1,0 1 1,1 1 0,17 3 0,-25-3 27,-1 1 1,0 0 0,0 0 0,0 0 0,0 1 0,0 0-1,-1 0 1,1 0 0,-1 1 0,0-1 0,0 1-1,0 0 1,0 0 0,-1 1 0,1-1 0,-1 1-1,0-1 1,-1 1 0,4 8 0,4 11 322,-1 0 0,11 47 1,-20-71-327,10 45 684,-3 0 0,3 73 0,-9 95 1596,-3-100-742,2-54 133,0-58-1475,2-32-1616,1 10 140,2 0 0,0 0 0,1 1 0,1-1 0,14-26 0,18-38-4776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45.4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 32 8946,'0'0'6205,"51"-5"-5290,162-14-445,-169 15-402,-35 3-57,0-1 0,-1 2 0,1-1 0,0 1 0,-1 1 0,1-1 0,0 1 1,8 3-1,-15-3-11,0-1 0,-1 1 0,1 0 0,-1 0 0,1 1 1,-1-1-1,0 0 0,1 0 0,-1 1 0,0-1 1,0 1-1,0-1 0,0 1 0,0-1 0,0 1 0,0 0 1,0-1-1,-1 1 0,1 0 0,-1 0 0,1-1 0,-1 1 1,0 0-1,0 0 0,0 0 0,0 0 0,0 2 1,0 4-2,0 1 1,-1 0 0,0-1 0,-4 15 0,0-11-2,0-1 1,-1 0-1,0 0 1,-1 0-1,0-1 1,0 0-1,-1-1 1,-1 1 0,-12 10-1,13-12-3,-269 243-271,261-239 287,12-9-32,1-1 0,-1 1 0,1 0 0,0 0 0,0 0 0,0 0 0,0 0 0,1 1 0,-5 7 0,7-11-1,0 0-1,0 0 1,0 0 0,0 0 0,0 0 0,0 0-1,0 1 1,0-1 0,0 0 0,0 0 0,0 0-1,-1 0 1,1 0 0,0 1 0,0-1 0,0 0-1,0 0 1,0 0 0,0 0 0,0 1 0,1-1-1,-1 0 1,0 0 0,0 0 0,0 0-1,0 0 1,0 1 0,0-1 0,0 0 0,0 0-1,0 0 1,0 0 0,0 0 0,0 0 0,1 1-1,-1-1 1,0 0 0,0 0 0,0 0 0,0 0-1,0 0 1,0 0 0,1 0 0,-1 0 0,0 0-1,0 0 1,0 0 0,12 1-424,-5-1 205,326-11-652,-138 9 728,-184 2 156,0 0 1,1 1 0,-1 0 0,0 1 0,0 0 0,12 4 0,-20-5 5,1 0 1,-1 1-1,0 0 0,0-1 1,0 1-1,-1 0 0,1 1 1,0-1-1,-1 0 1,1 1-1,-1-1 0,0 1 1,0 0-1,0 0 0,0 0 1,0 0-1,-1 0 0,1 0 1,-1 0-1,0 1 0,0-1 1,1 6-1,-1-3 12,0 0 0,-1 0 0,0 0-1,0 0 1,0 1 0,-1-1 0,0 0 0,0 0-1,-1 0 1,0 0 0,0-1 0,0 1 0,0 0 0,-1-1-1,0 0 1,0 1 0,-1-1 0,1 0 0,-1-1-1,0 1 1,0-1 0,-9 8 0,-9 5 77,0-1 1,-1 0-1,-42 21 0,59-34-79,-52 27 125,-92 34 1,124-55-170,-1-1 0,0-1 1,0-1-1,0-1 0,-1-2 1,-30 1-1,53-4-87,1 0 1,0 0-1,0-1 0,0 1 0,-1-1 1,1 0-1,0 0 0,0 0 1,0-1-1,0 1 0,1-1 0,-1 0 1,0 0-1,1 0 0,-1-1 1,1 1-1,0-1 0,0 0 0,0 0 1,0 0-1,0 0 0,1 0 1,-1-1-1,1 1 0,0-1 0,0 0 1,0 0-1,0 1 0,-1-9 1,-15-62-4660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46.1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7738,'0'0'7869,"41"5"-7309,130 19-331,-166-23-217,0 0 0,0 0 0,0 0 1,0 1-1,0-1 0,0 1 0,0 1 1,-1-1-1,1 1 0,-1-1 1,6 6-1,-9-6-8,1 0 0,-1 0 0,1 0 0,-1 0 0,0 0 0,0 1-1,0-1 1,0 0 0,0 1 0,-1-1 0,1 1 0,-1-1 0,1 4 0,0 0-5,0 4 6,0 1 1,-1 0-1,0-1 1,0 1-1,-1-1 1,0 1-1,-1 0 0,0-1 1,-1 0-1,0 1 1,-1-1-1,0-1 1,0 1-1,-11 16 0,-5 4-10,-2-1-1,-1-1 1,-27 25-1,-8 9-241,54-57 192,-11 13-294,-22 32 1,34-45 157,0 0 1,0 1 0,0 0 0,1 0 0,0 0 0,0 0 0,0 0 0,1 0 0,0 0 0,-1 12 0,2-17 144,0 1 1,0-1 0,0 0 0,1 1 0,-1-1 0,0 1-1,1-1 1,-1 0 0,1 1 0,-1-1 0,1 0 0,0 0 0,-1 1-1,1-1 1,0 0 0,0 0 0,0 0 0,0 0 0,0 0-1,0 0 1,0 0 0,0 0 0,1 0 0,-1-1 0,3 2 0,35 8-162,-30-9 131,167 15-323,-1-1 273,-152-11 120,0 1 0,-1 1 0,1 0 0,-1 2 0,30 15 0,-48-21 70,0 1 1,0 0 0,0 0 0,0 0-1,0 0 1,0 1 0,-1 0-1,0 0 1,1-1 0,-2 2 0,1-1-1,0 0 1,-1 1 0,0-1-1,0 1 1,0-1 0,0 1-1,-1 0 1,0 0 0,0 0 0,0 0-1,-1 0 1,0 0 0,0 0-1,0 0 1,0 0 0,-1 0-1,0 0 1,0 0 0,0 0 0,0 0-1,-5 9 1,2-8 56,0 0 1,0 0-1,-1 0 1,0-1-1,0 1 0,-1-1 1,-8 6-1,-49 32 404,58-39-499,-81 46-1180,-101 45 0,111-64-4445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3:46.4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13339,'0'0'3849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15.4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385 46 952,'-20'15'23127,"19"-15"-22728,-13-8-1263,-2-7 1069,13 12-172,0 0 0,-1-1-1,1 1 1,0 0 0,-1 1-1,0-1 1,0 1-1,0 0 1,0 0 0,0 0-1,0 0 1,0 1-1,-1-1 1,1 1 0,-1 0-1,1 0 1,-7 1 0,-1-1 8,0 2 1,0-1-1,1 2 1,-1 0 0,-18 5-1,23-5-39,1 1-1,-1 1 1,0-1 0,1 1-1,0 0 1,-1 0 0,2 1 0,-1 0-1,1 0 1,-7 7 0,2 0-4,0 1 0,1 0 0,0 0 0,1 1 0,0 0 0,1 0 0,1 1 0,1 0 0,0 0 0,0 0 0,2 0 0,0 1 0,0 0 0,2-1 0,0 28 0,1-26-13,0 9 41,4 38 0,-3-54-3,1 0 1,1-1-1,0 1 1,0-1-1,1 1 1,0-1-1,6 10 1,-5-11-4,0 1 1,1-1-1,0 0 1,1 0-1,0 0 1,0-1-1,0 0 1,1-1-1,0 0 1,0 0-1,1 0 1,-1-1-1,1-1 1,1 1-1,-1-1 1,0-1-1,1 0 1,0 0-1,0-1 1,0 0-1,0-1 1,0 0-1,0-1 1,0 1-1,0-2 1,0 0-1,0 0 1,0-1-1,0 0 1,0-1-1,0 0 1,15-7-1,-5-1-208,-1-2-1,0 0 1,-2-1 0,1-1-1,23-26 1,-23 23-220,60-61-3588,-13 8-4524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18.1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19 3809,'0'0'9044,"4"0"-8347,-1 0-526,0 1 1,0-1 0,0 1 0,0-1 0,0 1 0,-1 0 0,1 0 0,0 0 0,-1 0 0,1 0 0,-1 1 0,1-1 0,-1 1 0,0-1 0,3 4-1,0 0 117,0 0-1,-1 0 1,0 0-1,0 1 0,-1-1 1,5 9-1,2 10 511,-1 0 0,9 40 1,-16-56-672,15 75 824,-4 0 0,2 87-1,-5-50-487,-5-59-239,14 106 232,-16-147-405,2 0 1,0-1-1,1 1 0,1-1 0,1-1 1,11 19-1,-19-35-38,1-1 0,0 1-1,0-1 1,0 0 0,0 1 0,0-1 0,0 0-1,0 1 1,1-1 0,-1 0 0,0 0-1,1 0 1,-1 0 0,1 0 0,1 0 0,-2-1 19,-1 0 0,1 0 0,0 1 1,0-1-1,-1-1 0,1 1 0,0 0 1,0 0-1,-1 0 0,1 0 0,0 0 1,-1-1-1,1 1 0,0 0 0,-1-1 1,1 1-1,0 0 0,-1-1 0,1 1 1,-1-1-1,1 1 0,-1-1 0,2-1 0,2-3 94,-1-1-1,0 1 1,0-1-1,0 0 1,0 0-1,1-9 0,174-620-1237,-167 581 777,38-247-2761,-47 288 3600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18.4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131 58 5241,'0'0'6794,"-11"-9"-6438,-36-27 10,45 34-276,1 1 0,-1 0 0,1 0 0,-1 0 0,0 0 0,0 0 0,1 0 0,-1 0 0,0 1 0,0-1 0,0 1 0,0-1 0,0 1 0,0 0 0,0-1 0,0 1 0,1 0 1,-4 1-1,4-1-55,0 1 1,0-1 0,-1 1-1,1-1 1,0 1 0,0 0-1,0 0 1,0 0 0,0 0 0,0 0-1,0 0 1,0 0 0,0 0-1,0 0 1,0 0 0,1 0 0,-1 1-1,1-1 1,-1 2 0,-2 5 104,1 1 0,0-1 0,0 1 0,1 0 0,0 14 0,0-18 92,0 20 322,-1 2-90,1-1 0,1 1 0,6 47 0,-4-69-479,0 0 0,0 1-1,0-1 1,1 0 0,-1 0 0,1-1-1,1 1 1,-1 0 0,1-1 0,-1 0 0,1 0-1,0 0 1,1 0 0,-1-1 0,1 0-1,-1 0 1,1 0 0,0 0 0,0-1-1,11 4 1,-13-5-252,1 1 0,-1-1 0,1 0 0,0 0 1,-1-1-1,1 1 0,0-1 0,-1 0 0,1 0 0,0 0 0,0 0 0,-1-1 0,1 1 0,0-1 0,-1 0 0,1 0 0,-1 0 0,1-1 0,-1 1 0,1-1 0,-1 0 1,0 0-1,0 0 0,0-1 0,0 1 0,0 0 0,-1-1 0,1 0 0,-1 0 0,1 0 0,1-4 0,13-29-4566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18.7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0 1 1408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19.0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327 214 1408,'-203'-181'436,"162"148"-73,41 34-286,-1 0 0,0-1 0,1 1-1,-1-1 1,0 1 0,1-1 0,-1 0 0,0 1 0,1-1-1,-1 1 1,0-1 0,0 0 0,1 0 0,-1 0 0,0 1-1,0-1 1,0 0 0,1 0 0,-1 0 0,0 0 0,0 0-1,0 0 1,1-1 0,-1 1 0,-24 6 10809,24-5-10553,-7 24 386,1-1 0,0 1 0,2 1-1,-3 45 1,5 107 537,3-118-1081,0-41-201,-1 0-17,2-1 0,0 0 0,5 28 0,-5-42-84,0 1-1,0-1 1,0 0 0,1 0-1,-1 0 1,1 0-1,0 0 1,0 0-1,1-1 1,-1 1 0,1-1-1,0 0 1,0 1-1,0-1 1,0 0-1,0-1 1,1 1 0,-1 0-1,1-1 1,5 3-1,4-2-839,-1 0 0,1-1-1,-1 0 1,1-1-1,-1 0 1,16-2-1,20 1-3741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19.4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 1 5817,'0'0'7418,"87"238"-6474,-77-189-224,-5-4-280,-5 1-440,0-5-8,-29 16-1208,-25-12-2881,1-12-2056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19.9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4537,'0'0'6727,"14"20"-5654,-6-9-880,2 2 48,0 0-1,-2 0 0,0 1 0,0 0 1,-1 1-1,-1 0 0,0 0 0,6 29 0,14 128 3307,2 191-1,-18-205-2718,39 498 11,-25-470-1385,-24-184 437,0 0 0,1 0-1,-1 0 1,1-1 0,-1 1 0,1 0-1,0 0 1,0 0 0,0-1 0,1 3-1,-1-4 63,-1 0 0,0 1-1,0-1 1,1 0 0,-1 0-1,0 1 1,1-1 0,-1 0-1,0 0 1,1 0 0,-1 0-1,0 0 1,1 1 0,-1-1-1,0 0 1,1 0 0,-1 0-1,1 0 1,-1 0 0,0 0-1,1 0 1,-1 0 0,0 0-1,1-1 1,-1 1 0,0 0-1,1 0 1,15-15-1607,12-37-2539,21-55-1,-10 17-1935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8:15.0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342 342 3273,'0'0'7979,"6"-8"-6939,-1 0-915,0-1-1,-1 0 1,1-1 0,-2 1 0,1-1-1,-1 0 1,-1 0 0,0 0 0,0 0 0,0-18-1,-1-99 200,-1 123-304,-1 1 0,1-1 0,0 1 0,-1-1 0,0 1 0,0 0 0,0-1 0,0 1 0,-1 0 0,1-1 0,-1 1 0,0 0 0,1 0 0,-1 1 1,-1-1-1,1 0 0,0 0 0,-1 1 0,0 0 0,1-1 0,-1 1 0,0 0 0,0 0 0,0 1 0,0-1 0,0 1 0,-1-1 0,1 1 0,0 0 0,-1 0 0,1 1 0,-6-2 0,4 2-8,-1-1 1,1 1-1,-1-1 1,0 2 0,1-1-1,-1 1 1,0-1-1,1 2 1,-1-1-1,1 1 1,-1-1-1,1 1 1,0 1 0,0-1-1,0 1 1,0 0-1,0 0 1,1 0-1,-1 1 1,-4 5 0,-7 11-5,1 0 1,1 2-1,1-1 1,1 2-1,-11 27 0,-38 124 98,50-134 40,1 0 1,2 0 0,2 1-1,2 0 1,1 1 0,6 74-1,-2-112-122,0 1 0,0 0 0,0-1 1,0 1-1,1-1 0,0 0 0,0 1 0,0-1 0,0 0 0,1 0 0,-1 0 0,1-1 0,0 1 0,0 0 0,1-1 0,-1 0 0,1 0 0,0 0 0,-1 0 0,1-1 0,1 0 0,-1 1 0,0-1 0,0-1 0,1 1 0,6 1 0,-6-2-3,1 1 1,-1-2-1,1 1 1,-1-1-1,0 0 1,1 0-1,-1 0 0,1-1 1,-1 1-1,1-1 1,-1-1-1,0 1 1,0-1-1,0 0 1,0 0-1,0 0 0,0-1 1,0 0-1,-1 0 1,1 0-1,-1 0 1,6-7-1,4-7 10,0-1 1,-1-1-1,-1 0 0,18-39 0,28-89-590,-30 39-657,-1 4 46,-27 104 1161,0-1-1,1 0 1,-1 0-1,0 0 1,1 1-1,-1-1 1,1 0-1,-1 0 1,1 1-1,-1-1 1,1 0-1,-1 1 1,1-1-1,0 0 1,-1 1-1,1-1 1,0 1-1,0-1 1,-1 1-1,1 0 1,0-1-1,0 1 1,0 0-1,-1-1 1,1 1-1,0 0 1,0 0-1,0 0 0,0 0 1,0 0-1,-1 0 1,1 0-1,0 0 1,0 0-1,1 1 1,0-1 0,0 1-1,0 0 1,0 0-1,0 0 1,0 0 0,0 0-1,0 0 1,-1 1 0,1-1-1,0 0 1,-1 1 0,1 0-1,-1-1 1,2 3 0,64 118 608,-32-55 125,19 33 389,95 168-1162,-149-268 20,0 0 0,0 1 0,0-1 0,0 0 0,0 1 0,0-1 0,0 0 0,1 0 0,-1 1 0,0-1 0,0 0 0,0 0 0,0 1 0,0-1 0,0 0 0,1 0 0,-1 1 0,0-1 0,0 0 0,0 0 0,1 0 0,-1 1 0,0-1 0,0 0 0,0 0 0,1 0 0,-1 0 0,0 1 0,1-1 0,-1 0 0,0 0 0,0 0 0,1 0 0,-1 0 0,0 0 0,1 0 0,-1 0 0,0 0 0,0 0 0,1 0 0,-1 0-1,0 0 1,1 0 0,-1 0 0,0 0 0,0 0 0,1-1 0,-1 1 0,0 0 0,0 0 0,1 0 0,-1 0 0,0 0 0,0-1 0,0 1 0,1 0 0,-1 0 0,0 0 0,0-1 0,0 1 0,1 0 0,-1 0 0,0-1 0,0 1 0,0 0 0,0 0 0,0-1 0,0 1 0,0-1 0,6-25-1084,-5 23 831,5-55-3612,3-11-474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20.3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1696,'0'0'21021,"63"226"-19461,-43-160-368,4 12-119,0 16-145,1 13-256,-11 16-64,1 21-288,-10 7-320,-5 100-48,0-38-2608,-20-24-6690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22.3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286 1 1848,'-12'0'14407,"3"0"-13746,3-1-586,0 1-1,-1 0 1,1 0-1,0 1 1,-1-1-1,1 1 1,0 1 0,0-1-1,0 1 1,0 0-1,0 1 1,0-1-1,1 1 1,-1 0 0,-6 5-1,-1 3-75,-1 0 1,2 2-1,-1-1 0,2 2 0,0-1 1,0 1-1,1 1 0,1 0 0,1 1 0,0-1 1,1 2-1,0-1 0,2 1 0,0 0 1,0 0-1,2 0 0,0 0 0,0 34 1,1-8-9,1-17-3,2 36 0,0-55 7,0 0 1,0-1-1,1 1 1,-1 0-1,1-1 1,1 1-1,-1-1 1,1 0-1,0 0 0,6 7 1,-4-6-14,1 0 0,0 0 0,0-1 1,0 0-1,1 0 0,0-1 0,0 0 1,1 0-1,-1-1 0,1 1 0,0-2 0,0 1 1,1-1-1,12 3 0,5-1-145,0-2 0,1 0 0,40-2 0,-60-2-80,-1 1-1,1-1 1,-1 0 0,0 0-1,1 0 1,-1-1 0,0 0 0,0 0-1,0-1 1,-1 0 0,1 0-1,0 0 1,-1-1 0,0 1-1,0-1 1,0-1 0,0 1-1,-1-1 1,1 1 0,-1-1 0,-1 0-1,1-1 1,-1 1 0,4-8-1,12-29-3308,-7 1-377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22.6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58 3897,'0'0'6257,"112"8"-5561,-64-8-248,49-4-448,-4-24-448,-6-5-3809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24.7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 4313,'0'0'7775,"0"-1"-7653,1 1 1,-1 0-1,1-1 1,-1 1-1,0 0 1,1 0-1,-1-1 1,1 1-1,-1 0 0,1 0 1,-1 0-1,1 0 1,-1 0-1,1 0 1,-1-1-1,1 1 1,-1 0-1,1 0 1,-1 0-1,1 1 1,-1-1-1,1 0 0,-1 0 1,1 0-1,-1 0 1,1 0-1,-1 1 1,0-1-1,1 0 1,-1 0-1,1 1 1,-1-1-1,1 1 0,3 5 178,0 1-1,0 0 1,0 1-1,-1-1 0,-1 0 1,1 1-1,2 14 1,7 62 1153,-11-82-1431,26 332 2188,-14-154-1968,-11-144-221,2-1 0,2 1-1,1-1 1,1 0 0,2 0 0,16 34 0,-26-67-18,1 0 1,0 0 0,0 0 0,1-1 0,-1 1-1,0 0 1,1-1 0,-1 1 0,1-1 0,-1 0-1,3 2 1,-3-2 4,0-1-1,-1 0 1,1 0 0,0 0-1,-1 1 1,1-1-1,0 0 1,-1 0 0,1 0-1,0 0 1,-1 0 0,1 0-1,0 0 1,-1-1-1,1 1 1,0 0 0,-1 0-1,1 0 1,-1-1-1,1 1 1,0 0 0,-1-1-1,1 1 1,-1 0-1,1-1 1,-1 1 0,1-1-1,-1 1 1,1-1 0,-1 1-1,1-1 1,-1 1-1,0-1 1,1 0 0,-1 1-1,0-1 1,0 1-1,1-1 1,-1 0 0,0 1-1,0-2 1,27-62 43,34-125 0,0-78-2251,-10 40-3029,-42 192 2266,3 0 0,23-49 0,-24 60-769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25.2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54 1 4537,'0'0'7626,"-9"21"-6984,3-5-508,-1-1-3,1 1 0,0-1 0,1 1 0,1 1 1,0-1-1,2 0 0,-2 33 0,4 221 2200,0-258-2294,0 1 0,1-1 0,1 0 0,3 15-1,-3-23-108,-1 1-1,1 0 0,-1-1 0,2 1 1,-1-1-1,0 0 0,1 0 0,0 0 0,0 0 1,0 0-1,0 0 0,0-1 0,7 6 1,-8-8-67,0 0 0,0 0 0,0 0 0,0 0 1,0 0-1,0 0 0,0 0 0,0 0 1,0-1-1,0 0 0,0 1 0,1-1 0,-1 0 1,0 0-1,0 0 0,0 0 0,1 0 0,-1 0 1,0-1-1,0 1 0,0-1 0,0 0 0,0 1 1,0-1-1,0 0 0,3-2 0,-1 0-279,1 0-1,0-1 1,-1 0-1,0 1 1,0-2-1,0 1 1,0 0 0,4-8-1,17-29-3743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25.5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70 4977,'0'0'3505,"214"-49"-4025,-185 40-465,-14 5-687,-5-4-1617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25.8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0 198 4097,'180'-197'1352,"-180"234"-144,0 8 337,0 8-33,0 5-376,0-1-183,0-8-345,0-3-288,0-9-152,0-9-168,10-11-272,4-17-969,1 0-1255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26.1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4969,'0'0'7754,"121"213"-7082,-106-167-32,-10-1 80,-5 0-80,0-4-208,0 0-432,-10-4-272,-14-4-752,-6-17-1320,11-12-2169,-1-4-104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26.4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70 5601,'0'0'6946,"170"-21"-6906,-141 13-40,10-4-945,-5 0-1463,-14-5-1721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26.7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4881,'0'0'7015,"0"38"-6347,0 121-99,0-139-414,1 0-1,1-1 1,0 1-1,1-1 1,8 23-1,-1-2 169,-5-19-89,0 0 1,2 0-1,1 0 0,0-1 0,12 19 1,-20-38-226,1 0 1,-1 0-1,1-1 1,0 1 0,-1 0-1,1 0 1,0-1-1,0 1 1,0-1 0,0 1-1,-1-1 1,1 1-1,0-1 1,0 1 0,0-1-1,0 0 1,0 1-1,0-1 1,0 0 0,0 0-1,0 0 1,0 0-1,0 0 1,0 0-1,0 0 1,0 0 0,0 0-1,0 0 1,0-1-1,0 1 1,0 0 0,0-1-1,0 1 1,0-1-1,0 1 1,0-1 0,0 1-1,0-1 1,-1 0-1,1 1 1,0-1 0,0 0-1,-1 0 1,1 0-1,-1 1 1,2-3-1,15-37-370,-1-2-1,-2 1 0,14-73 0,-21 84-175,-4 19 343,30-157-5469,-26 96 1298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8:15.3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7258,'0'0'8412,"47"42"-6890,155 138-114,-172-155-976,1 0 0,1-2 0,54 30 1,-56-36-230,280 146 486,-294-155-692,-1 2 553,-15-9-683,1-1-1,-1 0 1,0 1-1,1-1 1,-1 1-1,0-1 1,1 0-1,-1 1 1,0-1 0,1 1-1,-1-1 1,0 1-1,0-1 1,0 1-1,0-1 1,1 1-1,-1-1 1,0 1-1,0-1 1,0 1-1,0-1 1,0 1-1,0-1 1,0 1 0,-1 0-1,1 0-110,-1-1 0,1 1 0,-1-1 0,0 0 0,0 1 0,1-1 0,-1 1 0,0-1 0,0 0 1,1 0-1,-1 1 0,0-1 0,0 0 0,0 0 0,1 0 0,-1 0 0,0 0 0,0 0 0,0 0 0,1 0 0,-1 0 0,0-1 0,0 1 0,0 0 0,1 0 0,-1-1 0,0 1 0,1-1 0,-1 1 0,0 0 0,0-1 0,0 0 1,-19-16-4060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27.4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1 2921,'0'0'4543,"-1"40"-3505,-3 255 962,4-208-1078,5 324 2248,35-4-2209,-38-392-1040,11 48-141,-12-59 55,0 0 0,1 1 1,-1-1-1,1 0 0,0 0 0,0 0 0,1 0 0,-1-1 1,1 1-1,5 6 0,-7-10 90,-1 0 0,0 0 0,1 1 0,-1-1 0,1 0-1,-1 0 1,1 1 0,-1-1 0,1 0 0,-1 0 0,1 0 0,-1 0 0,1 0 0,-1 0 0,1 0 0,-1 0 0,1 0 0,-1 0 0,1 0-1,-1 0 1,1 0 0,-1 0 0,1 0 0,-1-1 0,1 1 0,-1 0 0,1 0 0,-1-1 0,1 1 0,-1 0 0,0 0 0,1-1 0,-1 1 0,1-1-1,11-17-1565,3-30-1666,-5-12-1864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28.0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0 144 2913,'0'0'5355,"47"-1"-4102,155-8-136,-114 2-430,97-21 0,-92 11-403,178-21 91,465-6 1,-581 44-682,-83 0 3444,-72 23-2069,0-3-726,14 529 3867,15 80-5776,-28-628 1434,-1 1 0,0 0 0,0-1 0,0 1 1,-1 0-1,1-1 0,0 1 0,-1 0 0,1-1 0,-1 1 0,1-1 1,-1 1-1,0-1 0,0 1 0,1-1 0,-1 1 0,0-1 0,0 0 1,-1 0-1,1 1 0,0-1 0,0 0 0,-1 0 0,1 0 0,0 0 1,-3 1-1,-2 0-701,0 0 1,0-1 0,0 0-1,0 0 1,-1 0-1,-6-1 1,11 0 521,-41 1-5389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28.3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0 144 7930,'0'0'4489,"331"0"-2641,-171 0 184,25 0-615,15 0-441,4-16-376,-5-4-272,-24-1-312,-19 5-16,-34-1-488,-10-3-1752,-40 3-1473,-33 1-2617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31.4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0 529 2256,'0'0'8196,"3"5"-7320,-1-3-799,-1 0 0,1 0 0,-1 0 0,1-1-1,0 1 1,-1 0 0,1-1 0,0 0 0,0 1 0,0-1 0,0 0 0,0 0 0,1 0 0,-1 0 0,0 0 0,0-1 0,1 1 0,-1-1 0,0 1 0,1-1-1,-1 0 1,1 0 0,-1 0 0,0 0 0,4-1 0,43 2 738,89-5 1171,-121 2-1813,0 0-1,0-1 1,-1-1 0,1-1-1,31-14 1,-16 3-111,-1-1 0,-1-2 0,0-1 0,39-35 0,-53 42-99,-1-2-1,-1 0 1,0-1 0,-1-1 0,-1 0-1,0 0 1,-2-1 0,17-37 0,-23 39 11,-1-1 0,0 0 0,-1 1 0,0-1 0,-2 0 1,0 0-1,-4-26 0,4 41 41,-1 0 1,1-1-1,-1 1 1,0-1-1,0 1 1,0 0-1,0 0 1,-1-1-1,1 1 0,0 0 1,-1 0-1,1 0 1,-1 1-1,0-1 1,0 0-1,0 1 1,0-1-1,0 1 1,0-1-1,0 1 0,0 0 1,-1 0-1,1 0 1,0 0-1,-1 0 1,1 1-1,-1-1 1,-3 0-1,1 1 58,0-1-1,1 1 1,-1-1-1,0 1 1,0 1-1,1-1 1,-1 1-1,0-1 1,1 1-1,-1 1 1,1-1-1,-1 1 1,1 0-1,-1 0 1,-3 2-1,-2 4 16,1 1 0,-1 0 0,2 0 0,0 1 0,0 0 0,0 0 0,-8 17 0,-38 84 570,34-59-263,2 2 1,2 0-1,2 1 0,-11 103 1,10 226 1201,16-330-1451,2 0 0,2-1 0,17 72 0,-15-98-137,0-1 0,2 0 0,0-1 0,2 0 0,1 0 0,1-1 0,1-1 0,26 33 1,-32-47-31,0 0 0,0-1 0,1-1 1,0 1-1,1-2 0,0 1 1,0-1-1,0 0 0,1-1 1,0-1-1,0 1 0,0-2 1,0 0-1,0 0 0,1-1 1,0 0-1,-1-1 0,1 0 1,0-1-1,-1 0 0,1-1 1,0 0-1,-1-1 0,1-1 1,-1 1-1,1-2 0,-1 0 1,0 0-1,14-8 0,-12 3-220,1-1 1,-2 0-1,1 0 0,-1-1 0,-1-1 0,13-16 0,50-79-2397,-67 96 2289,71-125-5657,-16 7-2460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32.2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118 1 4121,'0'0'6899,"-10"9"-6246,4-3-538,0 0-1,0 1 1,1-1 0,0 1-1,1 0 1,-1 1-1,1-1 1,0 1-1,1-1 1,0 1 0,0 0-1,-2 15 1,-18 127 2087,7 0 1,7 2-1,10 173 1,1-291-2076,2 0 1,0 0-1,2 0 1,2-1-1,1 0 1,25 59 0,-23-69-228,1-1 1,0 0-1,2 0 1,1-2-1,0 0 1,1 0 0,1-1-1,1-1 1,38 29-1,-43-39-266,0 0 0,0 0-1,0-1 1,1-1 0,0 0-1,0-1 1,1-1 0,29 5-1,-2-4-2811,79-2 0,-86-3 1160,75 0-5565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32.7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68 1 3985,'0'0'10749,"14"30"-9114,-4-9-1287,87 171 2570,-81-161-2376,-2-1 0,-1 2 0,-1 0 0,-2 0 0,-2 1 0,7 44 0,-9-20-194,-2 1-1,-6 109 1,0-149-423,0-1 0,-1 1 0,-1 0 0,-1-1 0,0 0 0,-10 19 0,-4 2-990,-27 42 0,44-77 985,-85 126-5976,-8-15-2399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34.2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1 818 3049,'0'0'8104,"32"15"-7145,109 46-47,-129-57-777,-1 0 0,1-1-1,0 0 1,0 0 0,0-2 0,0 0-1,1 0 1,19-2 0,-3 0 172,-14 2-129,1-2-1,-1 0 0,0-1 0,0 0 0,0-1 0,-1-1 1,1 0-1,-1-1 0,0-1 0,0 0 0,0 0 0,19-15 1,11-12-43,-2-2 0,-2-2 1,-1-1-1,-2-2 0,-1-2 1,-3-1-1,35-60 1,-44 65-339,-3-2 1,33-82-1,-45 95 60,-1 0-1,-1-1 1,-2 1-1,-1-2 1,2-50-1,-6 69 115,1 6 62,-1 0 0,0 1 1,0-1-1,-1 0 0,1 1 0,-1-1 0,0 1 0,-1-7 0,1 9-1,0 0-1,0-1 1,-1 1-1,1 0 0,0 0 1,0 0-1,0 0 1,-1 1-1,1-1 1,0 0-1,-1 1 1,1-1-1,-1 0 1,1 1-1,-1 0 1,1-1-1,-1 1 1,1 0-1,-1 0 1,1 0-1,-1 0 0,1 0 1,-4 0-1,1 0 23,0 1 0,0-1 0,0 1 0,0 0 0,0 0-1,0 0 1,0 1 0,1-1 0,-1 1 0,0 0 0,1 0 0,-1 0-1,1 0 1,-5 5 0,-3 4-33,1 0 0,-16 20 0,17-19 21,-28 39 239,2 1 0,2 3 1,3 0-1,2 2 0,3 1 1,2 0-1,3 2 0,-19 94 1,19-39 224,5 1 0,4 0 0,9 198 1,3-293-532,0 0 1,2 0 0,0 0-1,2-1 1,0 0 0,14 36-1,-16-49 15,1 1-1,0-1 1,0-1-1,0 1 1,1 0-1,0-1 1,0 0-1,0 0 1,1-1-1,0 0 1,0 0-1,1 0 1,-1 0-1,1-1 1,0 0-1,0-1 1,0 1-1,1-1 1,-1-1-1,13 3 1,-6-2-48,0-1 0,0-1 0,0-1 0,0 0 0,0 0 0,0-1 1,0-1-1,0-1 0,-1 0 0,1-1 0,-1 0 0,0-1 0,0 0 0,14-8 0,6-7-425,-1-2-1,-1-1 0,-1-1 0,35-37 0,223-244-9855,-180 167 1833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34.6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210 0 3713,'0'0'8186,"-27"42"-7045,-83 138 25,101-165-959,1-1 0,1 2 0,0-1 0,1 1 1,1 0-1,0 0 0,2 1 0,-4 21 0,3-7 200,-3 27 803,3 110 1,4-129-953,0-19-204,0-1 0,2 1 0,0 0 0,2-1 0,9 33-1,-11-45-187,1 0-1,0-1 0,0 1 0,0-1 0,1 1 0,0-1 0,0-1 1,1 1-1,-1 0 0,1-1 0,1 0 0,-1 0 0,1-1 0,-1 1 1,1-1-1,0 0 0,1-1 0,-1 0 0,8 3 0,7-1-988,0-1 0,0-1 1,0-1-1,1-1 0,23-1 0,-28 0-35,58 0-4416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35.2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0 207 1224,'0'0'8198,"2"-9"-7152,6-23-34,-8 31-995,0 1 0,0 0 0,0 0 0,0-1 0,0 1 0,0 0 0,0 0 0,0-1 0,0 1 0,0 0 0,0 0 0,0-1 0,0 1 0,1 0 0,-1 0 0,0 0 0,0-1 0,0 1 0,0 0 0,0 0 0,1 0 0,-1-1 0,0 1-1,0 0 1,0 0 0,1 0 0,-1 0 0,0 0 0,0-1 0,0 1 0,1 0 0,-1 0 0,0 0 0,0 0 0,1 0 0,-1 0 0,0 0 0,0 0 0,0 0 0,1 0 0,-1 0 0,0 0 0,0 0 0,1 0 0,-1 0 0,0 0 0,0 0 0,1 0 0,-1 0 0,0 1 0,0-1 0,1 0 0,-1 0 0,0 0 0,0 0 0,0 0 0,0 1 0,1-1 0,-1 0 0,0 0 0,0 0 0,0 0 0,0 1 0,1-1 0,4 10 423,0-1 1,-1 1-1,0 0 0,-1 1 0,0-1 1,0 1-1,-1-1 0,2 22 0,0-4 359,26 238 2956,-23-174-3407,4 1 1,28 111-1,-36-194-357,-1-1-36,0-1 1,1 1-1,0-1 1,7 13-1,-10-20 51,1 0-1,-1 0 1,1 0-1,0 0 0,-1 0 1,1 0-1,0 0 1,0 0-1,0 0 1,0 0-1,0-1 1,0 1-1,0 0 1,0 0-1,0-1 0,0 1 1,0-1-1,0 1 1,0-1-1,1 0 1,-1 1-1,0-1 1,0 0-1,1 0 1,-1 0-1,0 0 0,0 0 1,1 0-1,-1 0 1,0 0-1,0 0 1,0 0-1,1-1 1,-1 1-1,0-1 1,0 1-1,0-1 0,0 1 1,2-2-1,2-2 96,0-1-1,0 0 1,-1 0-1,1 0 1,-1-1-1,0 1 1,-1-1-1,0 0 1,1 0-1,-2 0 1,1-1-1,2-8 1,1-2 27,62-157-696,81-330 0,-140 461 403,-3-1-1,2-51 1,-6 19-5470,-2 94 473,0 9-206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35.5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175 0 1224,'0'0'14187,"-160"255"-13251,150-182-151,5 1-425,5-8-192,0-13-168,10-12-80,19-16-400,0-17-793,15-8-511,-10-20-1345,-5-17-1912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8:15.6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551 0 6065,'0'0'10643,"-151"275"-9547,73-160-848,-39 62-248,15-25-2681,0-17-3784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35.8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99 1296,'0'0'10931,"228"-41"-10931,-184 33-72,-5 0-1065,-15-9-823,-9 5-1097,-10-1-367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36.1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 3217,'0'0'8834,"0"267"-7538,0-197-88,0-4-256,0-9-488,0-16-296,0-12-168,5-13 0,5-16-352,5 0-680,14-16-608,0-25-2177,-5-4-736</inkml:trace>
  <inkml:trace contextRef="#ctx0" brushRef="#br0" timeOffset="1">268 0 4481,'0'0'13043,"199"205"-12027,-194-151-496,-5 7-336,-5 5-184,-82 49-768,-1-21-1761,1-8-3304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36.5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58 1576,'0'0'5634,"291"0"-5218,-169-8-416,77-13-8,-33 5-1121,-20 3-1599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37.0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17 4969,'0'0'7306,"291"-8"-7090,-213 8-216,-10 0-24,10-4-945,-19 4-1511,-16-4-3113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37.4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67 6329,'0'0'8043,"6"15"-7669,45 102 425,-44-99-512,-2 1 0,0 1 0,-1-1 0,-1 0 1,-1 1-1,0 0 0,-3 30 0,5 50 1130,-4-99-1411,0-1 0,0 1 0,0 0 0,0 0-1,0-1 1,0 1 0,0 0 0,1-1 0,-1 1 0,0 0 0,0 0 0,1-1 0,-1 1 0,0 0 0,1-1 0,-1 1 0,1-1 0,-1 1 0,0 0-1,1-1 1,-1 1 0,1-1 0,0 1 0,-1-1 0,1 1 0,-1-1 0,1 0 0,0 1 0,-1-1 0,1 0 0,0 0 0,0 1 0,-1-1 0,1 0-1,0 0 1,-1 0 0,1 0 0,0 0 0,0 0 0,-1 0 0,1 0 0,0 0 0,0 0 0,-1 0 0,1 0 0,0-1 0,-1 1 0,1 0 0,0-1-1,-1 1 1,1 0 0,0-1 0,0 0 0,4-2-6,-1 0 0,1 0 0,-1 0 0,0-1 0,0 0 0,6-7 0,12-19-200,-2 0 0,0-2 0,-3 0 0,-1-1 0,-1 0 0,-1-2 0,-3 1 0,12-52-1,-20 61 190,-1 1 0,-1-31-1,-1 51 60,0 3-51,0 0 0,0 1 1,0-1-1,0 1 0,0-1 1,0 1-1,0-1 0,0 1 1,0-1-1,0 1 1,-1-1-1,1 1 0,0-1 1,0 1-1,-1-1 0,1 1 1,0-1-1,-1 1 0,1-1 1,0 1-1,-1-1 0,1 1 1,-1 0-1,1-1 0,0 1 1,-1 0-1,1 0 0,-1-1 1,1 1-1,-1 0 0,1 0 1,-1 0-1,0-1 0,1 1 1,-1 0-1,1 0 0,-1 0 1,1 0-1,-1 0 0,1 0 1,-2 0-1,1 0-169,0 1 1,-1-1-1,1 0 1,-1 1-1,1-1 1,-1 1-1,1 0 1,0-1-1,-1 1 0,1 0 1,0 0-1,0 0 1,0-1-1,0 1 1,-2 2-1,-9 23-4078,3 3-970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38.2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146 1 5265,'0'0'11437,"33"42"-9514,102 135-368,-122-161-1204,-1 0 0,0 1 0,-2 1-1,0 0 1,14 36 0,-16-34-45,0 3 101,0 1-1,-2-1 1,-1 1-1,3 37 0,-3 100 509,-5-151-884,-1 14-148,0-1 0,-2 1 0,-1-1 0,-1 1 0,0-1 0,-2-1 0,-1 1 0,-1-1 0,0 0 0,-2-1 0,0 0 0,-24 30 0,-63 74-3065,-23-1-4218,6-29-1329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39.0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1 397 3721,'0'0'15807,"9"1"-15607,20-2-26,1-2-1,-1-1 1,1-1-1,51-17 1,-21 7 12,496-73 1380,-367 64-558,666-71-233,5 56-413,-189 39-215,-523-7-66,244-44 1,-114 11-58,-231 36-451,-70 9-7458,-66 17 3178,8-1-1852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40.8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5 737 1256,'0'0'1695,"0"4"-101,1-19-2963,-1 11 1468,1 0-1,-1 0 1,1-1 0,-1 1 0,-8-30 14434,9 35-14388,-1 1 1,1-1 0,0 0-1,0 0 1,-1 0-1,1 1 1,0-1 0,0 0-1,0-1 1,0 1 0,1 0-1,-1 0 1,0 0 0,0 0-1,0-1 1,1 1 0,1 0-1,3 2 262,13 9 34,0-1 0,1 0 0,0-2 1,0-1-1,1 0 0,0-1 0,1-2 0,-1 0 0,1-1 0,0-1 0,32 0 0,198-3 585,-239-1-991,0 0 1,0-1 0,0 0-1,-1-1 1,0-1-1,1 0 1,-1 0-1,0-1 1,18-12-1,10-7 41,48-41 0,-66 48-71,-12 10-1,39-32 21,2 3 1,91-49-1,-90 59 17,68-45 0,-99 57-27,0-2 1,-1 0-1,-1-1 0,-1-1 1,27-34-1,-43 48-8,1-1 0,0 1 0,-1-1-1,0 0 1,0 0 0,-1 0 0,1 0 0,-1 0 0,0 0-1,0-6 1,0-54 102,-2 34-122,0 28 0,1 0 0,-1 1 0,0-1 0,0 0 0,0 1 0,0-1 0,-1 1 0,1-1 0,-1 1 0,1 0 0,-1 0 0,0 0 0,0 0 0,0 0 0,0 0 0,0 0 0,0 0 0,-1 1 0,1-1 0,0 1 0,-1 0 0,1 0 0,-1 0 0,0 0 0,-4-1 0,-10-4-45,0 2 0,-29-5-1,46 9 60,-16-2 39,0 0 1,0 1 0,-1 0-1,-19 3 1,29-1-23,0 0-1,0 0 1,0 1-1,0 0 1,0 1-1,0 0 1,0 0-1,1 0 1,0 1-1,-1-1 1,-8 9-1,-5 7 26,0 1 1,2 0-1,0 2 1,2 0-1,0 1 0,2 0 1,-17 36-1,-67 188 274,82-202-222,-78 276 468,81-255-328,2 2 1,-2 130 0,13-188-205,0 32 272,8 70 0,-6-97-242,2 0 1,-1-1 0,2 0 0,0 1 0,0-1 0,2-1-1,0 1 1,10 15 0,-4-12 50,0 0-1,1 0 0,1-1 1,0-1-1,1-1 1,35 25-1,-39-31-80,1-1 1,-1 0-1,1-1 0,1 0 0,-1-1 1,1 0-1,0-1 0,0-1 0,0 0 1,1-1-1,16 0 0,-22-2-34,0-1 1,0 0-1,-1-1 0,1 0 0,-1 0 0,1-1 1,-1 0-1,0 0 0,0-1 0,0 0 1,-1 0-1,1-1 0,6-6 0,13-11-343,-2-2-1,27-31 0,-22 23-356,193-210-7638,-133 137-1020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41.7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4721,'0'0'10930,"12"11"-8839,-2-2-1677,-5-3-195,1 0-1,1-1 1,-1 0 0,1 0 0,0 0 0,0-1 0,0 1-1,1-2 1,-1 1 0,1-1 0,13 3 0,24 0 615,0-1-1,-1-3 1,60-4 0,-19 0-263,84 2-20,-168 0-595,0 0 1,0 0-1,-1 0 1,1 0-1,0 0 1,-1 0-1,1 0 1,0-1-1,-1 1 1,1 0-1,0 0 0,-1-1 1,1 1-1,-1 0 1,1-1-1,0 1 1,-1 0-1,1-1 1,-1 1-1,1-1 1,-1 1-1,0-1 1,1 0-1,-1 1 1,1-1-1,-1 1 1,0-1-1,1 0 1,-1 1-1,0-1 1,0 1-1,1-2 1,-1-24-3881,-1 15 881,1-13-5087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42.1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4161,'0'0'10299,"0"39"-8584,1 256 1473,33 271 226,-20-492-4053,-14-74 481,0 1 0,0-1 0,0 1 0,0-1 0,0 1 0,0 0 1,1-1-1,-1 1 0,0-1 0,0 1 0,1-1 0,-1 1 0,0-1 0,1 1 0,-1-1 0,0 0 0,1 1 0,-1-1 0,0 1 0,1-1 1,-1 0-1,2 1 0,5-8-2745,2-30 9,-3-141-4537,-6 84 3529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10.8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0 321 5185,'0'0'10697,"27"-6"-9145,359-66 3928,-278 56-3109,2 4 0,173 3-1,-241 12-1613,70 14 0,-12-1-114,338 1-82,-362-17-538,106-5-23,222-36 0,173-60 0,-237 39 0,-297 55-40,-8 1-975,50-13 0,-75 15-941,-70-10-18527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42.5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 2152,'0'0'7618,"43"0"-6831,133 0-316,-110-1-184,-58 0-216,0 0 0,0 1-1,0 0 1,0 0 0,0 1 0,0 0 0,0 0 0,0 1 0,-1 0 0,1 1-1,14 6 1,-21-8 104,1 0 0,0 0 0,-1 0-1,1 0 1,-1 0 0,1 0 0,-1 1-1,1-1 1,-1 1 0,0-1 0,0 1-1,0-1 1,0 1 0,0 0 0,0-1-1,0 1 1,0 0 0,-1 0 0,1 0-1,0 2 1,0 43 5074,-2-22-5755,1 48 1325,-2 58 640,28 224 1,80 177-1027,-105-530-528,14 42-1116,-2-28-1990,6-6-4734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43.2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5017,'0'0'10128,"12"35"-7707,0-2-1811,3 5 105,-2 2 1,-2 0 0,-1 0-1,4 44 1,4 80 1625,67 483 2133,16-18-3514,-94-559-952,-4-57-36,-1-38-1352,6-17-1133,1-1 1,3 2 0,24-63 0,-20 61-315,23-64-4360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43.6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3265,'0'0'11652,"2"48"-8759,12 160-699,-9-163-1347,2 0 0,15 53 0,-8-44-179,14 87 1357,19 264 0,-37-130-2715,-8-2-5304,-2-259 4166,0 1-1,-1-1 1,-3 17 0,2-24 438,-1-1 0,1 1 0,-1-1 0,0 0 0,-8 12 0,11-18 1369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44.1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0 189 1848,'0'0'13081,"15"-14"-11296,-7 7-1503,-2 0-79,0 1 0,1 0 0,0 0 0,0 0 0,0 1 0,1 0 0,0 1 0,0 0 0,0 0 0,0 1 0,1 0 0,0 0 1,-1 1-1,16-3 0,350-1 4556,-223 8-3796,-42-2-447,336-12 558,-408 10-1070,-25 2-5,-1 0 0,0-2 0,16-2 0,-26 4-22,-1-1 0,0 1-1,0 0 1,0 0 0,1-1 0,-1 1 0,0 0-1,0 0 1,0-1 0,0 1 0,0 0 0,0 0 0,0-1-1,0 1 1,0 0 0,0 0 0,0-1 0,0 1 0,0 0-1,0-1 1,0 1 0,0 0 0,0 0 0,0-1 0,0 1-1,0 0 1,0 0 0,0-1 0,0 1 0,-1 0 0,1 0-1,0-1 1,0 1 0,0 0 0,0 0 0,-1 0 0,1-1-1,0 1 1,0 0 0,-1 0 0,1 0 0,0 0 0,0-1-1,-1 1 1,1 0 0,0 0 0,0 0 0,-1 0 0,1 0-1,-1 0 1,-12-8-2123,0 2-1,0-1 0,-24-6 1,22 7-211,-48-18-6679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44.5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3649,'0'0'10731,"19"37"-8077,58 124-308,-66-137-1852,-2 1 1,-1 1-1,-1-1 0,-2 2 0,4 32 0,-5-28-105,8 80 1070,-3 112 0,-9-82-4455,0-71-1193,4-162-5500,-3 17 3864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44.8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6177,'0'0'4252,"56"1"-2049,3 0-1564,295 13 3240,28-2-629,231 21-1841,-609-33-1313,0 0 1,0 0-1,1 1 1,-1 0 0,0 0-1,0 0 1,0 0-1,0 1 1,-1-1 0,7 4-1,-9-3 91,0 0 1,0 0-1,0 0 1,0 1-1,0-1 0,0 0 1,0 0-1,-1 1 0,1-1 1,-1 0-1,0 1 0,1-1 1,-1 0-1,0 1 1,0-1-1,-1 0 0,1 1 1,-1 3-1,-6 59 369,-5 99 54,12 219-840,-1-341-975,-2 0 0,-1 0 0,-19 73 1,-25 40-7282,0-45-1055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45.4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1472,'0'0'9954,"10"29"-8081,3 9-1219,4 10 927,20 91-1,16 319 2994,-37-273-4279,-10-122-308,17 140-792,-18-185 493,-2-13-1009,-1-154-10279,-2 64 8037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45.9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37 1776,'0'0'6799,"44"13"-5032,147 39-61,-106-31 109,0-5 1,120 9-1,137-19 1366,-208-7-2543,13-2 348,278-39 0,-215 4-641,285-42 166,-397 74 1611,-93 6-1377,-5 21-634,6 71 473,3 0 0,39 163 0,-27-164-597,-4 1-1,9 170 0,-26-245-241,0-4-726,0 0 1,-1 0 0,-3 17-1,3-27 346,0 1 1,0 0-1,0-1 0,-1 1 0,1-1 0,-1 1 1,0-1-1,0 0 0,0 0 0,-1 0 0,1 0 1,-1 0-1,1 0 0,-1-1 0,-4 4 0,-26 12-7596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46.2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7130,'0'0'11354,"272"74"-9554,-140-66-423,14 0-369,9-8-288,1 0-40,0 0-304,-6 0-208,-9-4-168,-9-4-352,4 8-1664,-34 0-4410,-29 0-903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47.6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61 0 3785,'0'0'7524,"-4"22"-6912,2-16-555,-44 175 1672,44-175-1580,0 1 1,0 0-1,1 0 0,0 0 0,1 0 1,0 13-1,0-18-135,0 1-1,0-1 0,0 0 1,1 0-1,-1 0 1,1 1-1,0-1 1,-1 0-1,1 0 1,0 0-1,0 0 1,0 0-1,1-1 1,-1 1-1,0 0 1,1 0-1,-1-1 0,1 1 1,0-1-1,-1 1 1,1-1-1,0 0 1,3 2-1,10 2 31,1-1 0,-1-1 0,1 0 0,0-1 0,0 0 0,0-2 0,0 0 0,31-4 0,-43 3-24,0 0 0,0 0-1,0 0 1,-1-1 0,1 1 0,0-1-1,0 0 1,-1 0 0,1-1-1,-1 1 1,0-1 0,0 1-1,0-1 1,0 0 0,0 0 0,-1 0-1,1-1 1,-1 1 0,0-1-1,0 1 1,0-1 0,0 0-1,-1 0 1,1 0 0,-1 0 0,1-6-1,2-11 88,-1 1-1,-1 0 0,0-40 1,-2 55-65,1 1-1,-2-1 1,1 0 0,0 0 0,-1 0-1,0 0 1,0 0 0,0 1 0,-1-1 0,0 0-1,0 1 1,0-1 0,0 1 0,-1 0-1,1 0 1,-1 0 0,0 0 0,-1 0 0,1 0-1,0 1 1,-1 0 0,0 0 0,0 0-1,0 0 1,0 0 0,-1 1 0,1 0 0,0 0-1,-1 0 1,0 0 0,1 1 0,-1 0-1,-9-2 1,7 2 115,2 0-407,-1 0 0,0 1 0,1-1 0,-1 1 0,-7 1 0,12-1-23,0 0 0,-1 1 1,1-1-1,0 0 0,0 1 0,-1-1 1,1 1-1,0 0 0,0-1 1,0 1-1,0 0 0,0 0 0,0 0 1,0 0-1,0 0 0,0 0 1,0 0-1,0 0 0,1 0 1,-1 0-1,0 0 0,1 1 0,-1-1 1,1 0-1,-1 3 0,-5 20-6669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0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42 210 360,'0'0'13284,"28"-19"-12517,-3 1-637,6-5 16,2 1-1,0 2 1,65-28-1,-74 37-294,0 1 0,1 1 0,0 1 0,1 1 0,0 2 0,41-4 0,-67 9 98,1 0 0,0 0-1,-1 0 1,1 0 0,0 0 0,-1 0-1,1 0 1,0 0 0,-1 0-1,1 0 1,-1 0 0,1 1 0,0-1-1,-1 0 1,1 0 0,-1 1-1,1-1 1,-1 0 0,1 1 0,-1-1-1,1 1 1,-1-1 0,1 1-1,-1-1 1,1 1 0,-1-1 0,1 1-1,0 19-831,-1-9 495,-1 2 103,0-1 0,0 0 0,-1 0 0,-1 1 0,0-1 0,-1 0 0,0-1 0,-6 12 0,-8 13-460,-28 40-1,30-52 495,-322 445-1223,268-378 1877,63-80 1037,16-17-1010,21-23-67,90-108 373,37-39-623,-155 174-112,1-1 1,-1 1 0,1 0-1,-1 0 1,1 0-1,-1 1 1,1-1 0,0 1-1,5-3 1,-7 4 1,-1 0-1,1 0 1,0 0 0,-1 0 0,1 0 0,-1 0-1,1 0 1,-1 0 0,1 0 0,0 0-1,-1 0 1,1 0 0,-1 0 0,1 1 0,-1-1-1,1 0 1,-1 0 0,1 1 0,-1-1-1,1 0 1,-1 1 0,1-1 0,-1 1 0,0-1-1,1 0 1,-1 1 0,0-1 0,1 1-1,-1-1 1,0 1 0,1 0 0,1 5 31,-1 1 0,0-1 1,0 1-1,0 0 0,-1-1 0,-1 14 1,1-5 8,0 528 1821,4-525-1775,1-15-58,0-10-19,-2-4-63,-1-1 0,0 1 0,-1 0-1,0-1 1,-1-18 0,1 5-206,0-301-3444,-1 154 442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24.0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5905,'0'0'14705,"16"3"-13349,157 39 148,-103-22-725,141 21 1,-146-38-1673,-41-2-433,-1 0-1,0 1 1,31 7 0,-40-3-4778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48.6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1 855 4001,'0'0'10094,"8"1"-9122,30 4-313,1-2 0,0-2-1,-1-1 1,1-2 0,-1-2 0,39-8-1,240-70 536,-245 61-865,656-173 1073,22 55-560,-33 69-461,-40 4 225,427-126-433,-844 141-435,-46 24-1492,-83 23-6876,-96 4 1272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48.9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22269,'0'0'0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50.4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76 1 2881,'0'0'8603,"-12"0"-7319,-37 0-314,48 0-950,1 0 0,-1 0 0,1 0 0,-1 0 0,1 0 0,-1 0 1,1 0-1,-1 0 0,1 0 0,-1 0 0,1 0 0,0 0 0,-1 0 1,1 1-1,-1-1 0,1 0 0,-1 0 0,1 1 0,-1-1 0,1 0 0,0 1 1,-1-1-1,1 0 0,0 1 0,-1-1 0,1 0 0,0 1 0,-1-1 1,1 1-1,0-1 0,0 1 0,-1-1 0,1 1 0,0-1 0,0 1 1,0-1-1,0 0 0,0 1 0,0 0 0,0-1 0,0 1 0,0-1 0,0 1 1,0-1-1,0 1 0,0-1 0,0 1 0,0-1 0,0 0 0,1 1 1,-1 0-1,1 3 114,-2 98 1344,7 196 1496,25-62-1694,33 190 218,138 830 1214,-106-805-2006,2 6-298,-50-151-248,-55-427-4540,-33-287-5227,19 164 4987,-3 9-123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50.9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1580 3049,'0'0'8029,"49"-26"-7283,-34 18-670,61-32 466,1 4 1,2 2-1,133-36 1,59 9 738,227-42 299,415-89 296,-70 23-462,5 52-1111,-336 75-290,556-67-135,-658 38 39,412-49-225,-190 105-280,-4 66-285,-329-15 325,2-12 1,328-18 0,-489-16 541,0-6 1,152-39-1,265-94-227,-264 67-161,269-48-1749,-445 112 2101,0 5 0,211 3 0,-273 16 150,-53-5-101,0-1-1,1 1 0,-1-1 0,0 1 1,0 0-1,0 0 0,1 0 0,-1 0 1,0 1-1,0-1 0,-1 1 1,1-1-1,0 1 0,0-1 0,-1 1 1,1 0-1,-1 0 0,1 0 0,1 3 1,-3-4-11,0-1 0,0 0 1,0 1-1,1-1 0,-1 1 1,0-1-1,0 0 0,0 1 0,0-1 1,0 1-1,0-1 0,0 0 1,0 1-1,0-1 0,0 1 1,0-1-1,0 1 0,0-1 0,0 0 1,-1 1-1,1-1 0,0 0 1,0 1-1,0-1 0,-1 1 1,1-1-1,0 0 0,0 1 0,-1-1 1,1 0-1,0 0 0,-1 1 1,1-1-1,0 0 0,-1 0 1,1 1-1,0-1 0,-1 0 0,1 0 1,-1 0-1,1 0 0,0 0 1,-2 1-1,-17 6-1327,-2-1 0,1 0 0,-24 2 0,-23 4-4119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51.3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72 0 120,'0'0'7534,"-11"53"-5606,0 0-1771,-6 23 407,4 1 0,-7 136-1,50 843 4868,-8-624-3840,33 703 2355,35-16-2267,-70-944-1495,29 344 104,-46-480-732,-1-19-155,0 0 0,-2 0 0,-2 24 0,1-39 101,0 1 0,0-1 0,0 0 1,-1 0-1,0 0 0,1 0 0,-2-1 1,1 1-1,-1 0 0,1-1 0,-1 0 1,-1 1-1,1-1 0,0 0 0,-1-1 1,-8 7-1,1-2-1626,-1-2 1,0 1-1,-17 5 1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52.0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0 928 6265,'0'0'3580,"51"0"-2585,10 1-706,24 0 339,150-17-1,-223 15-581,619-53 1746,105 53-301,-631-1-1323,178-27 0,100-54-28,13-23-118,447-104 34,-688 184-61,179-5-1,-201 21-3,175-13-1,330-29 89,4-25 33,-417 42 13,345-51 304,-5 29 406,92 38 796,-264 12-1465,-36 2-4758,-335 5 3780,74 0-4580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52.3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7906,'0'0'7865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5:52.6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11763,'0'0'11250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3209,'0'0'17046,"0"6"-14653,0 15-1486,-2 23-11,3 0 0,2-1 1,2 1-1,13 59 1,47 116 242,67 287 485,-110-358-1028,6 300 0,-27-432-605,-2 18 53,1-33-54,-1 0 0,1 0 0,0 0 0,0 0 0,-1-1 0,1 1 0,0 0 0,-1 0-1,1 0 1,-1-1 0,1 1 0,-1 0 0,0 0 0,1-1 0,-1 1 0,0-1 0,1 1 0,-1-1 0,0 1 0,0-1 0,1 1 0,-1-1 0,0 1 0,0-1 0,0 0 0,0 1 0,1-1 0,-1 0-1,-2 0 1,2 0-91,0 0-1,0 0 0,0 0 0,1 0 0,-1 0 0,0-1 0,0 1 0,0 0 0,0-1 0,0 1 0,0-1 1,0 1-1,0-1 0,0 1 0,1-1 0,-1 1 0,0-1 0,0 0 0,1 1 0,-1-1 0,0 0 0,1 0 1,-1 0-1,1 1 0,-1-1 0,1 0 0,0 0 0,-1 0 0,1 0 0,0 0 0,-1 0 0,1 0 1,0 0-1,0 0 0,0-2 0,-1-46-4563,1 33 2498,0-58-9224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8434,'0'0'14523,"282"0"-12923,-150-8-407,14-5-329,9-3-208,-4 4-328,-5-1-128,-5 1-200,-10 0-112,-9-5-768,39-36-2073,-35 8-5545,-19-17-2496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24.3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33 6641,'0'0'10755,"302"0"-10371,-210-8-384,30-5-1208,-25 5-2073,-24 4-3457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7178,'0'0'11318,"53"28"-9880,177 93-464,-223-117-947,41 20 410,-1 2-1,71 51 1,-102-64-336,-1 0 0,0 1-1,-1 0 1,20 25 0,-28-29-85,1 0 0,-1 0-1,-1 1 1,1-1 0,-2 1-1,0 0 1,0 1 0,-1-1 0,2 14-1,-2-8-8,-1 0 0,-1-1 1,0 1-1,-1 0 0,-1 0 0,-1 0 0,0 0 0,-1 0 0,-1-1 0,-1 1 0,0-1 1,-1 0-1,-1-1 0,-17 30 0,-5-1 20,-2-2 0,-2-1 0,-2-2 0,-1-1 0,-2-2 0,-2-2 0,-77 53 0,117-88-24,0 1 0,0 0-1,0 0 1,0 0 0,-1 1 0,1-1-1,0 0 1,0 0 0,0 0 0,0 0 0,-1 0-1,1 0 1,0 0 0,0 0 0,0 0-1,0 0 1,0 0 0,-1 0 0,1 0 0,0 1-1,0-1 1,0 0 0,0 0 0,0 0-1,0 0 1,0 0 0,-1 0 0,1 1 0,0-1-1,0 0 1,0 0 0,0 0 0,0 0-1,0 1 1,0-1 0,0 0 0,0 0 0,0 0-1,0 0 1,0 1 0,0-1 0,0 0-1,0 0 1,0 0 0,0 0 0,0 0 0,0 1-1,0-1 1,0 0 0,1 0 0,-1 0-1,0 0 1,0 1 0,0-1 0,0 0 0,0 0-1,0 0 1,0 0 0,0 0 0,1 0-1,-1 0 1,0 0 0,0 1 0,0-1 0,19 2 103,27-4 252,2-7-9,-1-2-1,84-31 0,-63 19-354,9-2-370,107-38-3155,-63 12-5007,-46 10-33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9298,'0'0'11875,"311"0"-9851,-199-4-1200,15-13-824,33-7-96,-28-1-2881,-25 1-7473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7530,'0'0'6969,"32"43"-5036,103 141-457,-121-164-1205,-1 0-1,14 32 1,-23-41-149,0 0-1,-1 1 0,3 14 1,-3-8-35,3 15-18,-3-1 0,0 1 0,-3 35-1,0-41-29,0-16-39,-1-1 0,0 0 0,0 1 0,-1-1 0,0 0 0,-1 0 0,0 0 0,-1 0 0,-6 12 0,-1-4-142,0 0 1,-1-2 0,-24 27-1,9-16-290,19-19 172,0 0-1,0 0 1,-12 19 0,20-27 232,-1 1 0,1-1 0,0 0 1,0 1-1,-1-1 0,1 1 0,0-1 1,0 1-1,0-1 0,0 1 0,0-1 0,0 1 1,0-1-1,0 1 0,0-1 0,0 1 1,0-1-1,0 1 0,0-1 0,0 1 0,0-1 1,0 1-1,0-1 0,1 1 0,-1-1 1,0 1-1,0-1 0,1 1 0,-1-1 0,0 0 1,1 1-1,-1-1 0,0 1 0,1-1 1,-1 0-1,1 1 0,-1-1 0,0 0 0,1 0 1,-1 1-1,1-1 0,-1 0 0,1 0 1,-1 0-1,1 0 0,-1 1 0,1-1 0,-1 0 1,1 0-1,-1 0 0,1 0 0,34 2 115,-28-2-191,124 12-666,-115-10 515,0 1 1,0 1 0,0 1-1,-1 0 1,30 15 0,-40-17 232,-1 0 1,0 0 0,0 0 0,0 1 0,-1 0-1,1-1 1,-1 1 0,0 0 0,0 1-1,0-1 1,0 0 0,-1 1 0,0 0-1,0-1 1,0 1 0,-1 0 0,1 0 0,-1 0-1,0 0 1,-1 0 0,1 6 0,0-2 51,-1-1 0,-1 0 0,0 1 0,0-1 0,0 0 0,-1 0 0,0 0 0,-1 0 0,0 0 0,0 0 0,0 0 1,-9 11-1,-8 7 71,-2-2 1,0 0-1,-2-2 1,-47 36 0,64-52-133,-2-1 0,1 0-1,0 0 1,-16 6 0,-16 0-3726,33-11-1475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10074,'0'0'8594,"258"4"-7994,-161-4-384,6 0-216,4-4-472,39 4-2329,-30 0-3256,-23 0-2505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2881,'0'0'16040,"-17"41"-15705,-51 141-188,63-166-133,0 1 1,2-1-1,0 1 1,1 0-1,0 0 1,2 0-1,1 27 1,1-2 0,-2-19 4,1 0 0,1 0 1,0 0-1,2 0 1,8 26-1,-7-35-4,1 0-1,0-1 0,0 0 0,1 0 0,1-1 1,0 0-1,1 0 0,0 0 0,14 11 0,-12-12-11,1-1 0,0 0 0,1-1 0,0 0 0,1-1 0,0 0 0,0-1 0,0-1 0,1-1 0,22 6 0,-11-5-220,0-2 0,0-1 0,0-1 0,1-1 0,36-4 0,-52 2-126,1-1 0,-1 0-1,1-1 1,-1 0 0,0-1 0,-1 0 0,1-1 0,-1 0 0,20-12 0,-10 2-976,0-1 0,-1-1 0,24-27-1,9-21-3126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5985,'0'0'6530,"-194"300"-3634,121-181-703,-10 20-1537,-24 54-656,15-33-3417,14-36-5345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0 8402,'0'0'5309,"-36"52"-2619,25-35-2439,-62 90 1767,-108 213 0,-20 166 1676,179-419-3389,3 1-1,3 1 1,3 1 0,3 0 0,-2 94 0,12-145-274,0 0 0,2 0 0,0 0 0,8 34 0,-8-47-25,0 0-1,1 0 1,-1 0 0,1 0-1,1 0 1,-1-1-1,1 1 1,0-1 0,0 0-1,1 0 1,-1 0 0,1-1-1,0 0 1,0 0-1,1 0 1,9 5 0,-5-4-20,0-1 1,0 0-1,0 0 1,1-1-1,-1-1 1,1 0 0,0 0-1,0-1 1,-1 0-1,1-1 1,0-1-1,0 1 1,19-5-1,-16 2-65,1-1 1,-1-1-1,0 0 0,-1-1 0,1 0 0,-1-1 0,0-1 0,0 0 0,15-14 0,-5 3-223,-2-2 0,0 0 0,-2-1-1,0-1 1,25-41 0,-35 49 206,0-2 0,-1 1 1,-1-1-1,-1 0 0,0-1 0,-1 1 0,-1-1 0,0 0 1,-2 0-1,1-24 0,-3 38 97,0 0 1,0 1 0,0-1-1,0 0 1,-1 0-1,0 1 1,0-1-1,0 1 1,0-1 0,0 1-1,-1-1 1,1 1-1,-1 0 1,0-1 0,0 1-1,0 0 1,-1 0-1,-2-2 1,0 1 6,0 1 0,0 0-1,0 0 1,0 1 0,0-1 0,-1 1 0,1 0 0,-1 1-1,0-1 1,1 1 0,-8 0 0,-23-4 62,0 2-1,-60 2 1,77 2-205,1 1 1,0 1-1,-1 0 0,1 1 1,0 1-1,-32 14 0,-15 18-3739,14-6-3833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8130,'0'0'9600,"50"5"-8605,4 2-800,40 4 104,123-1 0,172-23-165,-386 13-134,0 0 0,0 0-1,0 0 1,0 0 0,0 0 0,0 0-1,0 1 1,0-1 0,0 1-1,0 0 1,0 0 0,0 0 0,0 1-1,0-1 1,-1 0 0,1 1 0,0 0-1,-1 0 1,0 0 0,1 0-1,1 2 1,-1 1 6,-1 1-1,0-1 1,-1 1 0,1-1-1,-1 1 1,0 0 0,0-1-1,-1 1 1,1 0 0,-2 11-1,0 4 106,-1 0-1,0 0 1,-2 0 0,-1 0-1,0-1 1,-16 38 0,-65 112 451,63-130-603,1 1 1,3 1 0,-24 70-1,41-104-523,1 1-1,-1-1 0,1 1 1,1 0-1,0 9 1,0-7-2281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8626,'0'0'9114,"248"53"-7162,-87-53-808,28 0-263,11-16-329,-1-17-328,-14 4-224,-19 9-496,9 16-2601,-49 4-2992,-38 0-1097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357 733 11899,'0'0'4152,"10"-42"-1700,36-140-160,-31 127-1917,-3-2 0,-3 1-1,-1-1 1,-1-79 0,-7 125-363,0 0 1,-1 1-1,0-1 0,-1 0 1,-3-14-1,3 21-11,1 1 1,0-1 0,-1 1-1,0 0 1,0-1-1,0 1 1,0 0-1,-1 0 1,1 0 0,-1 1-1,1-1 1,-1 0-1,0 1 1,0 0 0,0 0-1,-1 0 1,1 0-1,-5-2 1,0 1-5,0 1 0,1-1 0,-1 2 1,-1-1-1,1 1 0,0 0 0,0 1 0,0 0 0,-1 0 1,1 1-1,0 0 0,0 0 0,0 1 0,0 0 1,0 0-1,0 1 0,1 0 0,-1 0 0,1 1 0,0 0 1,0 0-1,0 1 0,-10 9 0,3-2-4,0 1 0,1 1 0,0 0 0,1 1 0,1 0 0,0 1 0,2 0 0,-1 1 0,-8 22 1,11-20 6,2 0 1,-1 0 0,2 0 0,1 1 0,0-1 0,2 1 0,0 0 0,1-1 0,1 1-1,0 0 1,2 0 0,0-1 0,2 0 0,6 21 0,9-1 1,2-2 0,1 0 1,35 41-1,-13-15 9,-9-13-12,57 110 0,-83-139-4,-1 1 1,-1 1 0,0 0-1,-2 0 1,-1 0 0,-1 1-1,0 0 1,-1 29 0,-3-48 0,-1 1 0,0 0 1,0-1-1,0 1 1,0-1-1,-1 1 1,0-1-1,0 0 1,0 0-1,-1 0 1,0 0-1,0 0 1,0 0-1,-1-1 1,1 1-1,-1-1 1,0 0-1,0 0 0,-10 6 1,-4 2-41,-1 0 1,0-2-1,-37 15 0,36-16-34,-1-2 1,0 0-1,0-2 0,0 0 1,0-1-1,-1-2 0,-32 1 1,45-3 54,-20-2-94,28 1 100,0 0-1,0 1 1,0-1 0,0 0 0,0 1-1,0-1 1,0 0 0,0 0-1,0 0 1,1 0 0,-1 0-1,0 0 1,0 0 0,1 0 0,-1 0-1,1 0 1,-1 0 0,1 0-1,-1-1 1,1 1 0,0 0-1,-1-3 1,-1-11-169,1-1-1,0 0 1,1 1-1,1-1 1,1 0 0,0 0-1,1 1 1,0-1-1,1 1 1,1 0-1,0 0 1,11-18 0,11-19-867,69-96 0,-67 105 617,51-69-1999,4 4-1,126-126 0,-138 163-906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24.8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50 4337,'0'0'6441,"7"0"-5825,33-3 283,-1-1 0,53-13-1,-46 7-8,75-5 0,58 14 117,-177 1-1011,0 0 0,0 0 0,1 1-1,-1-1 1,0 1 0,0-1 0,0 1 0,0-1 0,0 1 0,3 1-1,1 7-2267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3601,'0'0'10943,"10"22"-8450,4 9-1526,2-1-1,0 0 1,3-2-1,36 47 1,6-11 706,2-2 0,108 80 0,159 88-349,-265-187-1464,-57-37-95,77 55-1691,-74-51-1119,0 1-1,14 17 1,-12-6-7130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551 530 2521,'0'0'16483,"0"-42"-15789,0-140-256,0 7-167,0 168-265,0 1 0,0-1 0,-1 1 1,0-1-1,0 1 0,0 0 0,-1-1 0,0 1 0,0 0 0,-1 0 1,1 0-1,-1 0 0,-5-6 0,5 8-7,0 1 1,-1 0-1,1 0 0,-1 0 0,0 0 0,0 1 1,0 0-1,0 0 0,0 0 0,0 0 1,0 0-1,-1 1 0,1 0 0,-1 0 1,1 0-1,-1 0 0,0 1 0,1 0 0,-8 0 1,5 0-9,-1 1 0,1 0 0,-1 0 0,1 0 0,0 1 1,-1 0-1,1 1 0,0 0 0,0 0 0,1 0 0,-1 1 0,1 0 1,-10 7-1,-3 6-10,1 0-1,-29 36 1,37-42 13,-20 26-17,1 0 0,2 2 0,2 0 1,-30 66-1,42-76 38,2 0-1,1 1 1,1 1-1,2-1 1,1 1-1,1 1 1,-1 53-1,6-77-13,0 0-1,0 0 0,1 0 0,0-1 1,1 1-1,0 0 0,0-1 0,5 12 0,-5-15-14,0 0-1,0-1 0,1 1 0,0-1 0,-1 0 0,1 0 0,0 0 0,1 0 0,-1 0 0,0-1 0,1 1 0,0-1 0,-1 0 0,1 0 0,0 0 0,7 2 0,8 0-403,0 0 0,0-1 0,1-1 0,-1 0-1,1-2 1,-1 0 0,1-2 0,22-3 0,26-13-557,-57 14 935,0 0 0,1 1 1,-1 0-1,1 1 0,-1 1 1,1-1-1,0 2 0,21 1 1,-33-1 62,1 0 1,0 0-1,0 0 1,0 0 0,-1 1-1,1-1 1,0 0 0,0 1-1,-1-1 1,1 1 0,0-1-1,-1 1 1,1-1 0,0 1-1,-1 0 1,1-1 0,-1 1-1,1-1 1,-1 1-1,1 0 1,-1 0 0,1-1-1,-1 1 1,0 0 0,1 1-1,4 18 557,-1 0 0,0 1 0,-1 0 0,-2-1 0,0 1 0,-3 32 0,1-5 273,-1 39-358,-4 0 0,-4-1 0,-3 0 1,-27 90-1,30-136-650,-75 280-6065,37-165-2263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8490,'0'0'11490,"-87"226"-8977,53-128-481,0 5-1120,9 8-551,11 3-361,-1 1-97,10-4-911,5-8-1208,0-9-1865,0-28-3353,0-29-887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259 304 9906,'0'0'4189,"8"-42"-2982,24-131-618,-24 104-475,-8 68-117,0 1 0,0-1 0,0 0-1,0 0 1,0 1 0,0-1 0,0 0 0,0 0 0,-1 1 0,1-1 0,0 0 0,0 1 0,-1-1 0,1 0 0,-1 1 0,1-1 0,-1 1-1,1-1 1,-1 0 0,1 1 0,-1-1 0,1 1 0,-1-1 0,1 1 0,-1 0 0,0-1 0,1 1 0,-2-1 0,-1 1-8,1-1 0,0 1 0,0 0 0,-1-1 0,1 1 0,0 0 1,0 1-1,-1-1 0,1 0 0,-2 1 0,-4 1-14,1 0 0,-1 1 1,1 0-1,0 0 0,-11 7 0,5 0 22,0 1-1,1 0 0,0 0 0,1 2 0,1-1 1,0 1-1,-11 19 0,2 0 5,2 0 0,-17 45-1,24-47 2,2 0-1,0 0 0,2 1 0,2 0 0,1 0 0,1 0 1,3 43-1,-1-67 3,0-1 0,0 0-1,1 0 1,0 0 0,1 0 0,-1 0 0,1 0 0,0 0 0,0 0 0,1-1 0,0 1 0,0-1 0,0 1 0,1-1 0,7 8 0,-6-9 2,-1 0 0,1-1 0,0 0 0,0 0 0,0 0 0,1 0 0,-1-1 0,1 0 0,-1 0 0,1-1 0,0 1 0,-1-1 0,1-1 0,0 1 0,0-1 0,11 0 0,-12-1 18,0 1-1,0-1 1,-1 0-1,1 0 1,0-1 0,0 1-1,-1-1 1,1 0-1,-1-1 1,1 1 0,-1-1-1,6-4 1,-2 1-13,-1-1 0,-1 0 1,1 0-1,-1 0 0,0-1 1,4-9-1,6-12-349,-2 0 0,20-58 1,-27 66-38,25-80-2469,-14 6-2062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6217,'0'0'9114,"331"-21"-7985,-205-12-169,0 0-232,-4 0-416,-15 9-184,-10 7-128,20 13-1464,-25 4-1889,-19-4-2288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4385,'0'0'18911,"0"37"-17834,-1 18-690,4 158 872,1-171-938,1-1 1,3 1-1,16 52 0,51 120 304,-43-128-561,34 75 16,-44-110-43,-20-46-37,7 24-2,-8-29 2,-1 1-1,0 0 1,0 0-1,0 0 1,0-1-1,0 1 1,0 0-1,0 0 1,0 0-1,0-1 1,-1 1-1,1 0 1,0 0-1,0 0 1,-1-1-1,1 1 1,-1 0-1,1-1 1,0 1-1,-1 0 1,1-1-1,-1 1 1,0 0-1,1-1 1,-1 1-1,1-1 1,-1 1-1,0-1 1,0 0-1,1 1 1,-1-1-1,0 1 1,-1-1-1,-73 19-666,-1-4 0,-96 7 0,125-18-1163,-86-3 0,116-2 992,0-2 0,0 1 0,1-2 0,-1 0 0,1-1 0,-1-1 0,2 0 0,-20-11 1,11 2-2347,-33-28 1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8010,'0'0'11122,"306"-70"-9161,-189 50-1209,10 3-752,38 1-969,-34 3-5768,-29-7-5074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7210,'0'0'11106,"370"9"-9650,-200-18-312,20-3-111,19-9-353,5 5-320,-5-4-272,-10 3-88,-14 9-136,24 8-1584,-53 0-4106,-34 0-2680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4305,'0'0'6957,"16"47"-4970,-3-10-1530,9 30 797,3-1 0,66 122 0,62 87 2584,252 402 185,-303-536-4221,6-5 0,136 132 0,-228-252-391,33 37-1440,-26-15-4282,-21-23-565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95 2224,'0'0'8916,"-11"-16"-7015,-35-47 133,31 48 2898,10 15-696,5 13-1347,0-12-3365,2 5 691,0 0 0,1 1 0,-1-1 0,1 0 0,1 0 0,-1-1 0,1 1 0,0-1 0,0 1 0,9 7 0,11 17 384,48 82 998,83 175 1,-17-26-1646,-29-91 48,132 156 0,-204-279 0,27 36 0,100 171 0,-160-242-32,-8-9 80,3-3-135,1-1-1,-1 1 0,0 0 0,1-1 0,-1 1 1,0 0-1,1-1 0,-1 1 0,1-1 0,-1 1 1,1-1-1,-1 1 0,1-1 0,-1 1 0,1-1 0,-1 1 1,1-1-1,0 0 0,-1 1 0,1-1 0,0 0 1,0 1-1,-1-2 0,0-10-5736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25.2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50 5553,'0'0'11235,"73"-29"-9867,-19 21-624,9 4-88,0 0-312,5-1-176,0 5-168,1 0-112,13 13-2160,-14 20-3561,-14-1-1905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6937,'0'0'7658,"262"54"-4161,-130-22-432,18 1-641,21 4-584,4 4-503,-5-4-625,0 4-288,-9-8 72,-10-4-192,-20 0-304,-14-9-848,9-4-1529,-29-3-5128,-24-13 271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6825,'0'0'10507,"-107"222"-7955,83-116-687,-5 17-537,0 13-624,4 3-392,-9 13-312,5 0-136,-5 12-1344,-29 58-2985,14-37-2993,-9-33-495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7738,'0'0'14299,"-156"213"-13307,108-110-200,-6 8-288,10-9-320,10-3-32,10-9-152,10-12-168,9-12-648,5-9-1112,9-8-2329,35-16-1641,0-25-119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374 254 4857,'0'0'16658,"-20"-33"-16287,-60-103-251,76 127-107,-1 1 1,0-1-1,0 1 1,-1 0-1,0 0 0,-1 1 1,-13-13-1,17 18-23,-1 1 0,1 0-1,0 0 1,0 0 0,0 0 0,-1 1-1,1 0 1,0-1 0,-1 1 0,1 0-1,0 1 1,-1-1 0,1 0 0,0 1-1,-1 0 1,1 0 0,-4 1 0,0 1-18,-1 0 1,1 0 0,0 0 0,0 1 0,0 0-1,0 1 1,0-1 0,1 1 0,0 0-1,-9 11 1,-2 3 36,-29 42 0,40-48-359,12-11-2511,16-11-1475,-21 8 4451,33-18-4588,0-2 100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473 178 3297,'0'0'23379,"-6"10"-21266,-78 216 1233,-51 117-2689,20-53-682,-10 31 25,120-303 0,3-13 0,5-23 0,6-20 0,2-1 0,1 2 0,32-65 0,-9 23 0,350-922-2004,-362 924 2553,-40 130-233,-40 85-1,12-33 40,-269 744 114,313-840-748,0-25-2764,-1 0 0,-5-22-1,0 6-2033,-6-29-5666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1080,'0'0'272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1104,'0'0'15285,"15"9"-12767,22 13-977,1-1 0,1-3 0,49 18 0,-17-17-295,1-3 0,74 8 0,151 2 568,88 12-812,-357-33-1017,21 3-50,0 1-1,65 23 0,-99-21-1329,-12-4-1914,-38-1-15014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13 7066,'0'0'14225,"-17"-2"-12196,-2 0-2638,-23-4 5212,88 4-589,35 3-3654,-1 5 0,-1 2-1,104 26 1,245 88-360,-265-72 0,-123-40 0,0-1 0,1-2 0,0-1 0,73-1 0,-140-18 0,-611-142 0,540 135 0,4 1 0,-1 3 0,-116-3 0,261 21 0,99 16 0,52 25 0,-111-23 0,616 115 0,-456-91 0,-224-40 0,-55-14 0,-107-30 0,-1 6 0,-145-16 0,-153 4 0,33 5 0,370 35 0,23 4 0,-1 1 0,0-1 0,-15 1 0,61 1 0,77-1 0,143 19 0,-25 18 0,-1 10 0,310 104 0,-508-138 0,-19-10-9,-11-8-50,-10-10-418,7 15 410,-8-10-879,0 1-1,0 0 1,-11-9 0,-39-30-6705,-8 6-3146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0 5921,'0'0'8956,"0"33"-7368,0-3-1261,1 59 1022,-4-1 1,-16 97-1,-12-40 182,-70 196 0,61-234-1253,-5-1 1,-81 138-1,96-205-240,30-38-190,0-4-953,-1 1 918,1-1 1,0 1-1,0-1 0,0 1 0,0-1 0,1 1 0,-1-1 1,1 1-1,0-1 0,-1 1 0,1-1 0,0 1 0,3-4 1,1-6-354,52-109-2114,-10 27 1303,128-263-958,-44 124 5773,-131 252-1903,-2-1-1,-3 22 1,-23 67 324,10-46-908,-85 399 2949,1-5-2429,-39-25-1643,139-425 18,0-12-2361,6-13 209,1 1 0,0-1 0,1 1 0,13-26 0,19-49-7644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79 816,'0'0'9602,"311"-78"-13691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26.2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0 113 5481,'0'0'6735,"22"-2"-5984,372-42 3440,337-20-975,484 61-1871,-634 5-1178,55 19-32,434 36-239,-865-54 117,271 40 0,-373-25-8,135 16 32,-141-27-29,145 16 156,-212-15-223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4257,'0'0'3705,"0"115"-8650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0.4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6505,'0'0'561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3209,'0'0'17046,"0"6"-14653,0 15-1486,-2 23-11,3 0 0,2-1 1,2 1-1,13 59 1,47 116 242,67 287 485,-110-358-1028,6 300 0,-27-432-605,-2 18 53,1-33-54,-1 0 0,1 0 0,0 0 0,0 0 0,-1-1 0,1 1 0,0 0 0,-1 0-1,1 0 1,-1-1 0,1 1 0,-1 0 0,0 0 0,1-1 0,-1 1 0,0-1 0,1 1 0,-1-1 0,0 1 0,0-1 0,1 1 0,-1-1 0,0 1 0,0-1 0,0 0 0,0 1 0,1-1 0,-1 0-1,-2 0 1,2 0-91,0 0-1,0 0 0,0 0 0,1 0 0,-1 0 0,0-1 0,0 1 0,0 0 0,0-1 0,0 1 0,0-1 1,0 1-1,0-1 0,0 1 0,1-1 0,-1 1 0,0-1 0,0 0 0,1 1 0,-1-1 0,0 0 0,1 0 1,-1 0-1,1 1 0,-1-1 0,1 0 0,0 0 0,-1 0 0,1 0 0,0 0 0,-1 0 0,1 0 1,0 0-1,0 0 0,0-2 0,-1-46-4563,1 33 2498,0-58-9224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8434,'0'0'14523,"282"0"-12923,-150-8-407,14-5-329,9-3-208,-4 4-328,-5-1-128,-5 1-200,-10 0-112,-9-5-768,39-36-2073,-35 8-5545,-19-17-2496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7178,'0'0'11318,"53"28"-9880,177 93-464,-223-117-947,41 20 410,-1 2-1,71 51 1,-102-64-336,-1 0 0,0 1-1,-1 0 1,20 25 0,-28-29-85,1 0 0,-1 0-1,-1 1 1,1-1 0,-2 1-1,0 0 1,0 1 0,-1-1 0,2 14-1,-2-8-8,-1 0 0,-1-1 1,0 1-1,-1 0 0,-1 0 0,-1 0 0,0 0 0,-1 0 0,-1-1 0,-1 1 0,0-1 1,-1 0-1,-1-1 0,-17 30 0,-5-1 20,-2-2 0,-2-1 0,-2-2 0,-1-1 0,-2-2 0,-2-2 0,-77 53 0,117-88-24,0 1 0,0 0-1,0 0 1,0 0 0,-1 1 0,1-1-1,0 0 1,0 0 0,0 0 0,0 0 0,-1 0-1,1 0 1,0 0 0,0 0 0,0 0-1,0 0 1,0 0 0,-1 0 0,1 0 0,0 1-1,0-1 1,0 0 0,0 0 0,0 0-1,0 0 1,0 0 0,-1 0 0,1 1 0,0-1-1,0 0 1,0 0 0,0 0 0,0 0-1,0 1 1,0-1 0,0 0 0,0 0 0,0 0-1,0 0 1,0 1 0,0-1 0,0 0-1,0 0 1,0 0 0,0 0 0,0 0 0,0 1-1,0-1 1,0 0 0,1 0 0,-1 0-1,0 0 1,0 1 0,0-1 0,0 0 0,0 0-1,0 0 1,0 0 0,0 0 0,1 0-1,-1 0 1,0 0 0,0 1 0,0-1 0,19 2 103,27-4 252,2-7-9,-1-2-1,84-31 0,-63 19-354,9-2-370,107-38-3155,-63 12-5007,-46 10-33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9298,'0'0'11875,"311"0"-9851,-199-4-1200,15-13-824,33-7-96,-28-1-2881,-25 1-7473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7530,'0'0'6969,"32"43"-5036,103 141-457,-121-164-1205,-1 0-1,14 32 1,-23-41-149,0 0-1,-1 1 0,3 14 1,-3-8-35,3 15-18,-3-1 0,0 1 0,-3 35-1,0-41-29,0-16-39,-1-1 0,0 0 0,0 1 0,-1-1 0,0 0 0,-1 0 0,0 0 0,-1 0 0,-6 12 0,-1-4-142,0 0 1,-1-2 0,-24 27-1,9-16-290,19-19 172,0 0-1,0 0 1,-12 19 0,20-27 232,-1 1 0,1-1 0,0 0 1,0 1-1,-1-1 0,1 1 0,0-1 1,0 1-1,0-1 0,0 1 0,0-1 0,0 1 1,0-1-1,0 1 0,0-1 0,0 1 1,0-1-1,0 1 0,0-1 0,0 1 0,0-1 1,0 1-1,0-1 0,1 1 0,-1-1 1,0 1-1,0-1 0,1 1 0,-1-1 0,0 0 1,1 1-1,-1-1 0,0 1 0,1-1 1,-1 0-1,1 1 0,-1-1 0,0 0 0,1 0 1,-1 1-1,1-1 0,-1 0 0,1 0 1,-1 0-1,1 0 0,-1 1 0,1-1 0,-1 0 1,1 0-1,-1 0 0,1 0 0,34 2 115,-28-2-191,124 12-666,-115-10 515,0 1 1,0 1 0,0 1-1,-1 0 1,30 15 0,-40-17 232,-1 0 1,0 0 0,0 0 0,0 1 0,-1 0-1,1-1 1,-1 1 0,0 0 0,0 1-1,0-1 1,0 0 0,-1 1 0,0 0-1,0-1 1,0 1 0,-1 0 0,1 0 0,-1 0-1,0 0 1,-1 0 0,1 6 0,0-2 51,-1-1 0,-1 0 0,0 1 0,0-1 0,0 0 0,-1 0 0,0 0 0,-1 0 0,0 0 0,0 0 0,0 0 1,-9 11-1,-8 7 71,-2-2 1,0 0-1,-2-2 1,-47 36 0,64-52-133,-2-1 0,1 0-1,0 0 1,-16 6 0,-16 0-3726,33-11-1475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10074,'0'0'8594,"258"4"-7994,-161-4-384,6 0-216,4-4-472,39 4-2329,-30 0-3256,-23 0-2505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2881,'0'0'16040,"-17"41"-15705,-51 141-188,63-166-133,0 1 1,2-1-1,0 1 1,1 0-1,0 0 1,2 0-1,1 27 1,1-2 0,-2-19 4,1 0 0,1 0 1,0 0-1,2 0 1,8 26-1,-7-35-4,1 0-1,0-1 0,0 0 0,1 0 0,1-1 1,0 0-1,1 0 0,0 0 0,14 11 0,-12-12-11,1-1 0,0 0 0,1-1 0,0 0 0,1-1 0,0 0 0,0-1 0,0-1 0,1-1 0,22 6 0,-11-5-220,0-2 0,0-1 0,0-1 0,1-1 0,36-4 0,-52 2-126,1-1 0,-1 0-1,1-1 1,-1 0 0,0-1 0,-1 0 0,1-1 0,-1 0 0,20-12 0,-10 2-976,0-1 0,-1-1 0,24-27-1,9-21-3126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5985,'0'0'6530,"-194"300"-3634,121-181-703,-10 20-1537,-24 54-656,15-33-3417,14-36-5345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9:26.5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38 3153,'0'0'10874,"77"-29"-17235,-52 25 1872</inkml:trace>
  <inkml:trace contextRef="#ctx0" brushRef="#br0" timeOffset="1">1 38 6809,'233'33'7458,"-233"-50"-7458,0-7-1952,-24-5-5962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0 8402,'0'0'5309,"-36"52"-2619,25-35-2439,-62 90 1767,-108 213 0,-20 166 1676,179-419-3389,3 1-1,3 1 1,3 1 0,3 0 0,-2 94 0,12-145-274,0 0 0,2 0 0,0 0 0,8 34 0,-8-47-25,0 0-1,1 0 1,-1 0 0,1 0-1,1 0 1,-1-1-1,1 1 1,0-1 0,0 0-1,1 0 1,-1 0 0,1-1-1,0 0 1,0 0-1,1 0 1,9 5 0,-5-4-20,0-1 1,0 0-1,0 0 1,1-1-1,-1-1 1,1 0 0,0 0-1,0-1 1,-1 0-1,1-1 1,0-1-1,0 1 1,19-5-1,-16 2-65,1-1 1,-1-1-1,0 0 0,-1-1 0,1 0 0,-1-1 0,0-1 0,0 0 0,15-14 0,-5 3-223,-2-2 0,0 0 0,-2-1-1,0-1 1,25-41 0,-35 49 206,0-2 0,-1 1 1,-1-1-1,-1 0 0,0-1 0,-1 1 0,-1-1 0,0 0 1,-2 0-1,1-24 0,-3 38 97,0 0 1,0 1 0,0-1-1,0 0 1,-1 0-1,0 1 1,0-1-1,0 1 1,0-1 0,0 1-1,-1-1 1,1 1-1,-1 0 1,0-1 0,0 1-1,0 0 1,-1 0-1,-2-2 1,0 1 6,0 1 0,0 0-1,0 0 1,0 1 0,0-1 0,-1 1 0,1 0 0,-1 1-1,0-1 1,1 1 0,-8 0 0,-23-4 62,0 2-1,-60 2 1,77 2-205,1 1 1,0 1-1,-1 0 0,1 1 1,0 1-1,-32 14 0,-15 18-3739,14-6-3833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8130,'0'0'9600,"50"5"-8605,4 2-800,40 4 104,123-1 0,172-23-165,-386 13-134,0 0 0,0 0-1,0 0 1,0 0 0,0 0 0,0 0-1,0 1 1,0-1 0,0 1-1,0 0 1,0 0 0,0 0 0,0 1-1,0-1 1,-1 0 0,1 1 0,0 0-1,-1 0 1,0 0 0,1 0-1,1 2 1,-1 1 6,-1 1-1,0-1 1,-1 1 0,1-1-1,-1 1 1,0 0 0,0-1-1,-1 1 1,1 0 0,-2 11-1,0 4 106,-1 0-1,0 0 1,-2 0 0,-1 0-1,0-1 1,-16 38 0,-65 112 451,63-130-603,1 1 1,3 1 0,-24 70-1,41-104-523,1 1-1,-1-1 0,1 1 1,1 0-1,0 9 1,0-7-2281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8626,'0'0'9114,"248"53"-7162,-87-53-808,28 0-263,11-16-329,-1-17-328,-14 4-224,-19 9-496,9 16-2601,-49 4-2992,-38 0-1097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357 733 11899,'0'0'4152,"10"-42"-1700,36-140-160,-31 127-1917,-3-2 0,-3 1-1,-1-1 1,-1-79 0,-7 125-363,0 0 1,-1 1-1,0-1 0,-1 0 1,-3-14-1,3 21-11,1 1 1,0-1 0,-1 1-1,0 0 1,0-1-1,0 1 1,0 0-1,-1 0 1,1 0 0,-1 1-1,1-1 1,-1 0-1,0 1 1,0 0 0,0 0-1,-1 0 1,1 0-1,-5-2 1,0 1-5,0 1 0,1-1 0,-1 2 1,-1-1-1,1 1 0,0 0 0,0 1 0,0 0 0,-1 0 1,1 1-1,0 0 0,0 0 0,0 1 0,0 0 1,0 0-1,0 1 0,1 0 0,-1 0 0,1 1 0,0 0 1,0 0-1,0 1 0,-10 9 0,3-2-4,0 1 0,1 1 0,0 0 0,1 1 0,1 0 0,0 1 0,2 0 0,-1 1 0,-8 22 1,11-20 6,2 0 1,-1 0 0,2 0 0,1 1 0,0-1 0,2 1 0,0 0 0,1-1 0,1 1-1,0 0 1,2 0 0,0-1 0,2 0 0,6 21 0,9-1 1,2-2 0,1 0 1,35 41-1,-13-15 9,-9-13-12,57 110 0,-83-139-4,-1 1 1,-1 1 0,0 0-1,-2 0 1,-1 0 0,-1 1-1,0 0 1,-1 29 0,-3-48 0,-1 1 0,0 0 1,0-1-1,0 1 1,0-1-1,-1 1 1,0-1-1,0 0 1,0 0-1,-1 0 1,0 0-1,0 0 1,0 0-1,-1-1 1,1 1-1,-1-1 1,0 0-1,0 0 0,-10 6 1,-4 2-41,-1 0 1,0-2-1,-37 15 0,36-16-34,-1-2 1,0 0-1,0-2 0,0 0 1,0-1-1,-1-2 0,-32 1 1,45-3 54,-20-2-94,28 1 100,0 0-1,0 1 1,0-1 0,0 0 0,0 1-1,0-1 1,0 0 0,0 0-1,0 0 1,1 0 0,-1 0-1,0 0 1,0 0 0,1 0 0,-1 0-1,1 0 1,-1 0 0,1 0-1,-1-1 1,1 1 0,0 0-1,-1-3 1,-1-11-169,1-1-1,0 0 1,1 1-1,1-1 1,1 0 0,0 0-1,1 1 1,0-1-1,1 1 1,1 0-1,0 0 1,11-18 0,11-19-867,69-96 0,-67 105 617,51-69-1999,4 4-1,126-126 0,-138 163-906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3601,'0'0'10943,"10"22"-8450,4 9-1526,2-1-1,0 0 1,3-2-1,36 47 1,6-11 706,2-2 0,108 80 0,159 88-349,-265-187-1464,-57-37-95,77 55-1691,-74-51-1119,0 1-1,14 17 1,-12-6-7130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551 530 2521,'0'0'16483,"0"-42"-15789,0-140-256,0 7-167,0 168-265,0 1 0,0-1 0,-1 1 1,0-1-1,0 1 0,0 0 0,-1-1 0,0 1 0,0 0 0,-1 0 1,1 0-1,-1 0 0,-5-6 0,5 8-7,0 1 1,-1 0-1,1 0 0,-1 0 0,0 0 0,0 1 1,0 0-1,0 0 0,0 0 0,0 0 1,0 0-1,-1 1 0,1 0 0,-1 0 1,1 0-1,-1 0 0,0 1 0,1 0 0,-8 0 1,5 0-9,-1 1 0,1 0 0,-1 0 0,1 0 0,0 1 1,-1 0-1,1 1 0,0 0 0,0 0 0,1 0 0,-1 1 0,1 0 1,-10 7-1,-3 6-10,1 0-1,-29 36 1,37-42 13,-20 26-17,1 0 0,2 2 0,2 0 1,-30 66-1,42-76 38,2 0-1,1 1 1,1 1-1,2-1 1,1 1-1,1 1 1,-1 53-1,6-77-13,0 0-1,0 0 0,1 0 0,0-1 1,1 1-1,0 0 0,0-1 0,5 12 0,-5-15-14,0 0-1,0-1 0,1 1 0,0-1 0,-1 0 0,1 0 0,0 0 0,1 0 0,-1 0 0,0-1 0,1 1 0,0-1 0,-1 0 0,1 0 0,0 0 0,7 2 0,8 0-403,0 0 0,0-1 0,1-1 0,-1 0-1,1-2 1,-1 0 0,1-2 0,22-3 0,26-13-557,-57 14 935,0 0 0,1 1 1,-1 0-1,1 1 0,-1 1 1,1-1-1,0 2 0,21 1 1,-33-1 62,1 0 1,0 0-1,0 0 1,0 0 0,-1 1-1,1-1 1,0 0 0,0 1-1,-1-1 1,1 1 0,0-1-1,-1 1 1,1-1 0,0 1-1,-1 0 1,1-1 0,-1 1-1,1-1 1,-1 1-1,1 0 1,-1 0 0,1-1-1,-1 1 1,0 0 0,1 1-1,4 18 557,-1 0 0,0 1 0,-1 0 0,-2-1 0,0 1 0,-3 32 0,1-5 273,-1 39-358,-4 0 0,-4-1 0,-3 0 1,-27 90-1,30-136-650,-75 280-6065,37-165-2263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8490,'0'0'11490,"-87"226"-8977,53-128-481,0 5-1120,9 8-551,11 3-361,-1 1-97,10-4-911,5-8-1208,0-9-1865,0-28-3353,0-29-887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259 304 9906,'0'0'4189,"8"-42"-2982,24-131-618,-24 104-475,-8 68-117,0 1 0,0-1 0,0 0-1,0 0 1,0 1 0,0-1 0,0 0 0,0 0 0,-1 1 0,1-1 0,0 0 0,0 1 0,-1-1 0,1 0 0,-1 1 0,1-1 0,-1 1-1,1-1 1,-1 0 0,1 1 0,-1-1 0,1 1 0,-1-1 0,1 1 0,-1 0 0,0-1 0,1 1 0,-2-1 0,-1 1-8,1-1 0,0 1 0,0 0 0,-1-1 0,1 1 0,0 0 1,0 1-1,-1-1 0,1 0 0,-2 1 0,-4 1-14,1 0 0,-1 1 1,1 0-1,0 0 0,-11 7 0,5 0 22,0 1-1,1 0 0,0 0 0,1 2 0,1-1 1,0 1-1,-11 19 0,2 0 5,2 0 0,-17 45-1,24-47 2,2 0-1,0 0 0,2 1 0,2 0 0,1 0 0,1 0 1,3 43-1,-1-67 3,0-1 0,0 0-1,1 0 1,0 0 0,1 0 0,-1 0 0,1 0 0,0 0 0,0 0 0,1-1 0,0 1 0,0-1 0,0 1 0,1-1 0,7 8 0,-6-9 2,-1 0 0,1-1 0,0 0 0,0 0 0,0 0 0,1 0 0,-1-1 0,1 0 0,-1 0 0,1-1 0,0 1 0,-1-1 0,1-1 0,0 1 0,0-1 0,11 0 0,-12-1 18,0 1-1,0-1 1,-1 0-1,1 0 1,0-1 0,0 1-1,-1-1 1,1 0-1,-1-1 1,1 1 0,-1-1-1,6-4 1,-2 1-13,-1-1 0,-1 0 1,1 0-1,-1 0 0,0-1 1,4-9-1,6-12-349,-2 0 0,20-58 1,-27 66-38,25-80-2469,-14 6-2062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6217,'0'0'9114,"331"-21"-7985,-205-12-169,0 0-232,-4 0-416,-15 9-184,-10 7-128,20 13-1464,-25 4-1889,-19-4-2288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4385,'0'0'18911,"0"37"-17834,-1 18-690,4 158 872,1-171-938,1-1 1,3 1-1,16 52 0,51 120 304,-43-128-561,34 75 16,-44-110-43,-20-46-37,7 24-2,-8-29 2,-1 1-1,0 0 1,0 0-1,0 0 1,0-1-1,0 1 1,0 0-1,0 0 1,0 0-1,0-1 1,-1 1-1,1 0 1,0 0-1,0 0 1,-1-1-1,1 1 1,-1 0-1,1-1 1,0 1-1,-1 0 1,1-1-1,-1 1 1,0 0-1,1-1 1,-1 1-1,1-1 1,-1 1-1,0-1 1,0 0-1,1 1 1,-1-1-1,0 1 1,-1-1-1,-73 19-666,-1-4 0,-96 7 0,125-18-1163,-86-3 0,116-2 992,0-2 0,0 1 0,1-2 0,-1 0 0,1-1 0,-1-1 0,2 0 0,-20-11 1,11 2-2347,-33-28 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11.8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7730,'0'0'4537,"287"0"-4017,-180 0-344,0 0-80,4 0-88,-8 0 0,-11 0-8,5 0-952,-29 0-1705,-24 0-1192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8010,'0'0'11122,"306"-70"-9161,-189 50-1209,10 3-752,38 1-969,-34 3-5768,-29-7-5074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7210,'0'0'11106,"370"9"-9650,-200-18-312,20-3-111,19-9-353,5 5-320,-5-4-272,-10 3-88,-14 9-136,24 8-1584,-53 0-4106,-34 0-2680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4305,'0'0'6957,"16"47"-4970,-3-10-1530,9 30 797,3-1 0,66 122 0,62 87 2584,252 402 185,-303-536-4221,6-5 0,136 132 0,-228-252-391,33 37-1440,-26-15-4282,-21-23-565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95 2224,'0'0'8916,"-11"-16"-7015,-35-47 133,31 48 2898,10 15-696,5 13-1347,0-12-3365,2 5 691,0 0 0,1 1 0,-1-1 0,1 0 0,1 0 0,-1-1 0,1 1 0,0-1 0,0 1 0,9 7 0,11 17 384,48 82 998,83 175 1,-17-26-1646,-29-91 48,132 156 0,-204-279 0,27 36 0,100 171 0,-160-242-32,-8-9 80,3-3-135,1-1-1,-1 1 0,0 0 0,1-1 0,-1 1 1,0 0-1,1-1 0,-1 1 0,1-1 0,-1 1 1,1-1-1,-1 1 0,1-1 0,-1 1 0,1-1 0,-1 1 1,1-1-1,0 0 0,-1 1 0,1-1 0,0 0 1,0 1-1,-1-2 0,0-10-5736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6937,'0'0'7658,"262"54"-4161,-130-22-432,18 1-641,21 4-584,4 4-503,-5-4-625,0 4-288,-9-8 72,-10-4-192,-20 0-304,-14-9-848,9-4-1529,-29-3-5128,-24-13 271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6825,'0'0'10507,"-107"222"-7955,83-116-687,-5 17-537,0 13-624,4 3-392,-9 13-312,5 0-136,-5 12-1344,-29 58-2985,14-37-2993,-9-33-495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7738,'0'0'14299,"-156"213"-13307,108-110-200,-6 8-288,10-9-320,10-3-32,10-9-152,10-12-168,9-12-648,5-9-1112,9-8-2329,35-16-1641,0-25-119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374 254 4857,'0'0'16658,"-20"-33"-16287,-60-103-251,76 127-107,-1 1 1,0-1-1,0 1 1,-1 0-1,0 0 0,-1 1 1,-13-13-1,17 18-23,-1 1 0,1 0-1,0 0 1,0 0 0,0 0 0,-1 1-1,1 0 1,0-1 0,-1 1 0,1 0-1,0 1 1,-1-1 0,1 0 0,0 1-1,-1 0 1,1 0 0,-4 1 0,0 1-18,-1 0 1,1 0 0,0 0 0,0 1 0,0 0-1,0 1 1,0-1 0,1 1 0,0 0-1,-9 11 1,-2 3 36,-29 42 0,40-48-359,12-11-2511,16-11-1475,-21 8 4451,33-18-4588,0-2 100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473 178 3297,'0'0'23379,"-6"10"-21266,-78 216 1233,-51 117-2689,20-53-682,-10 31 25,120-303 0,3-13 0,5-23 0,6-20 0,2-1 0,1 2 0,32-65 0,-9 23 0,350-922-2004,-362 924 2553,-40 130-233,-40 85-1,12-33 40,-269 744 114,313-840-748,0-25-2764,-1 0 0,-5-22-1,0 6-2033,-6-29-5666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1080,'0'0'272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12.1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9850,'0'0'2825,"263"29"-11523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1104,'0'0'15285,"15"9"-12767,22 13-977,1-1 0,1-3 0,49 18 0,-17-17-295,1-3 0,74 8 0,151 2 568,88 12-812,-357-33-1017,21 3-50,0 1-1,65 23 0,-99-21-1329,-12-4-1914,-38-1-15014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13 7066,'0'0'14225,"-17"-2"-12196,-2 0-2638,-23-4 5212,88 4-589,35 3-3654,-1 5 0,-1 2-1,104 26 1,245 88-360,-265-72 0,-123-40 0,0-1 0,1-2 0,0-1 0,73-1 0,-140-18 0,-611-142 0,540 135 0,4 1 0,-1 3 0,-116-3 0,261 21 0,99 16 0,52 25 0,-111-23 0,616 115 0,-456-91 0,-224-40 0,-55-14 0,-107-30 0,-1 6 0,-145-16 0,-153 4 0,33 5 0,370 35 0,23 4 0,-1 1 0,0-1 0,-15 1 0,61 1 0,77-1 0,143 19 0,-25 18 0,-1 10 0,310 104 0,-508-138 0,-19-10-9,-11-8-50,-10-10-418,7 15 410,-8-10-879,0 1-1,0 0 1,-11-9 0,-39-30-6705,-8 6-3146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0 5921,'0'0'8956,"0"33"-7368,0-3-1261,1 59 1022,-4-1 1,-16 97-1,-12-40 182,-70 196 0,61-234-1253,-5-1 1,-81 138-1,96-205-240,30-38-190,0-4-953,-1 1 918,1-1 1,0 1-1,0-1 0,0 1 0,0-1 0,1 1 0,-1-1 1,1 1-1,0-1 0,-1 1 0,1-1 0,0 1 0,3-4 1,1-6-354,52-109-2114,-10 27 1303,128-263-958,-44 124 5773,-131 252-1903,-2-1-1,-3 22 1,-23 67 324,10-46-908,-85 399 2949,1-5-2429,-39-25-1643,139-425 18,0-12-2361,6-13 209,1 1 0,0-1 0,1 1 0,13-26 0,19-49-7644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79 816,'0'0'9602,"311"-78"-13691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4257,'0'0'3705,"0"115"-8650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6:41.8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6505,'0'0'561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7:4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42 2192,'0'0'2777,"-107"-41"-7418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7:5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1 336,'0'0'9171,"-7"0"-7548,-17 0-494,6 0 6432,21 16-3042,4-13-4207,1 0 0,-1 0 1,0-1-1,1 0 1,0 0-1,-1-1 1,1 0-1,0 0 1,14-1-1,-4 1 3,330 3 1758,-187-6-1866,51 5 333,0 10-1,362 68 0,-549-76-480,20 3-367,-42-6-52,-4-1-180,-25 1-1208,-77-2-9319,45 0 2069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7:5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1600,'0'0'19545,"20"39"-17644,69 132-374,-78-152-1269,1-1-1,1 0 1,1-1-1,1 0 1,0-1-1,24 19 1,-9-8 82,34 30 333,-19-17-33,69 76-1,-102-102-575,-1 1 0,0 1 0,-1 0 0,-1 0 0,0 0 0,-2 1 0,0 1 0,0-1 0,6 34 0,-8-25-47,-2 0-1,0 1 1,-2 0 0,-1-1 0,-1 1 0,-1-1 0,-2 1 0,0-1 0,-2 0 0,-1 0 0,-1-1 0,-1 0 0,-1-1-1,-1 1 1,-25 38 0,20-38-24,0-1 0,-2-1 0,0 0 0,-2-1 0,0-1 0,-2-1 0,0-1-1,-1-1 1,-1-1 0,0-1 0,-31 15 0,12-13-7,1-2 0,-85 20 0,-92 4-6,129-26 38,73-11 9,27-2-3,4 0-30,797 8 2464,-505-10-1980,248 1-1165,-552 0-465,-2-29-3533,0-28-916,0-10-3726,0-2-3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7:5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1380 6761,'0'0'15808,"0"-10"-14576,1-24-589,1-48 257,-2 71-802,-1 1-1,0 0 1,0 0-1,-1 0 1,-6-17 0,5 20-73,0 1 0,0 0 1,-1 0-1,0 0 0,0 0 1,0 1-1,-1-1 0,0 1 1,0 0-1,0 1 0,0-1 1,-1 1-1,0 0 0,0 0 1,0 1-1,-10-4 0,3 2 38,-1 0-1,0 2 0,0 0 0,0 0 0,-1 1 0,1 1 1,-17 0-1,22 2-52,-1 0 1,1 1-1,0 0 1,-1 0-1,1 1 1,0 0-1,0 0 1,1 1-1,-1 0 1,1 1 0,0 0-1,0 0 1,0 1-1,1 0 1,-1 0-1,2 1 1,-1 0-1,-11 15 1,4-2-13,1 0 0,0 1 1,2 0-1,0 1 0,1 0 1,-9 33-1,12-23 4,0 0 1,3 1 0,0 0-1,3 0 1,3 58 0,-1-81 4,0 1 0,1 0 0,0-1-1,0 1 1,2-1 0,-1 0 0,1 0 0,0 0 0,1 0 0,1-1 0,-1 0 0,1 0 0,1 0 0,-1-1-1,2 1 1,-1-2 0,1 1 0,0-1 0,1 0 0,-1-1 0,12 6 0,-15-9 23,0 0 0,0 0 0,1-1 0,-1 0 0,0 0 0,1 0 1,-1-1-1,1 0 0,-1 0 0,1 0 0,0-1 0,-1 0 0,1 0 0,0 0 0,-1-1 0,1 0 1,0 0-1,-1 0 0,1-1 0,-1 1 0,0-1 0,0-1 0,1 1 0,-1-1 0,-1 0 0,1 0 1,0 0-1,-1-1 0,1 1 0,-1-1 0,0 0 0,-1-1 0,1 1 0,3-6 0,30-42 156,-3-1 0,-2-2 0,40-96-1,-29 42-269,32-124 0,-42 97-547,31-278 0,-42-139 1038,-47 1172 2791,-12 231-1616,37-821-1582,1-1 0,2 0 0,1 1 0,1-1 0,2 0 0,0-1 0,2 0 0,1 0 0,21 40 0,-28-62 7,0 0 0,0-1 0,0 1 0,1-1 0,0 0 0,0 0 0,0 0 0,0 0 0,0-1 0,1 0 0,-1 0 0,1 0 0,6 3 0,-9-6-117,1 1 0,-1 0 0,0 0 0,1-1 0,-1 0 0,1 1 0,-1-1 0,1 0 0,-1 0 0,1 0 0,-1-1 0,0 1 0,1-1 0,-1 1 0,1-1 0,-1 0 0,0 0 0,0 0 0,1 0 0,-1 0 0,0 0 0,0-1 0,0 1 0,0-1 0,0 1 0,0-1 0,-1 0 0,1 0 0,-1 0 0,1 0 0,1-2 0,1-4-1222,0-1 0,0 1 0,-1-1 1,0 0-1,2-9 0,-5 17 1239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12.4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 37 1872,'0'0'13083,"-5"-33"-25277</inkml:trace>
  <inkml:trace contextRef="#ctx0" brushRef="#br0" timeOffset="1">6 37 6361,'141'-37'13099,"-171"37"-13099,-4 0-2264,-19 0-7362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7:5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83 616,'0'0'7031,"-1"-8"-5789,-7-64 3435,8 70-3189,2 2-1242,1 0 0,-1 0 0,1 0 0,-1 1 0,1-1 0,-1 1 1,0 0-1,1-1 0,-1 1 0,0 0 0,0 1 0,1-1 0,-1 0 0,0 1 0,0-1 0,0 1 1,0-1-1,2 4 0,1 2-58,0 0 1,0 0-1,-1 1 1,4 10-1,2 4 431,12 24-399,-2 2-1,-3 0 0,-1 1 0,-3 0 1,-2 1-1,-2 1 0,-2 0 1,0 102-1,-6-117-172,-2 44 13,0-74-32,0 0 0,0 0 0,0-1 0,0 1 0,-1 0 0,0 0 0,-1-1 0,1 1 0,-1-1 0,-4 6 0,-2-2 300,5-12 127,2-20 19,2 18-555,2-32 79,1 0-1,1 0 1,2 0 0,2 1-1,14-41 1,2 11-138,58-114 1,-74 164 83,3-5-13,0 0 0,1 0 0,28-33 0,-37 50 53,0 0 1,0 1 0,0-1 0,1 1-1,-1 0 1,1 0 0,0 0 0,0 1-1,0-1 1,0 1 0,0 0 0,1 0 0,-1 1-1,1-1 1,-1 1 0,1 0 0,0 0-1,-1 0 1,1 1 0,0 0 0,0 0-1,-1 0 1,1 0 0,0 1 0,7 1-1,-9-1 15,-1 0-1,1 1 0,0-1 0,0 1 1,-1-1-1,1 1 0,-1 0 0,1 0 0,-1 0 1,0 1-1,0-1 0,0 0 0,0 1 1,3 4-1,16 40 7,-19-42-5,9 30 90,-1 0 1,-2 0-1,-1 1 0,2 46 0,-3 147 529,-6-197-581,0 64 324,0-95-270,7-16 148,47-109-176,28-60-375,-61 140 62,3 2-1,31-44 1,-44 72 73,0 0 0,1 0 0,0 1 0,27-21-1,-36 31 150,1 0-1,0 0 0,0 1 0,0-1 1,0 1-1,1 0 0,-1 0 0,1 1 1,-1-1-1,1 1 0,-1 0 0,1 0 0,0 1 1,0-1-1,-1 1 0,1 0 0,0 0 1,0 1-1,-1-1 0,1 1 0,0 0 0,-1 1 1,6 1-1,-7-1 26,0-1 0,0 1 0,-1 0-1,1 1 1,0-1 0,-1 0 0,0 1 0,0-1 0,0 1 0,0 0-1,0-1 1,2 6 0,16 40 24,-18-43-16,10 40 265,-2-1-1,-2 2 1,-2-1 0,1 59-1,6 43 451,-13-147-755,3 14 154,3-10-441,2-13-945,50-86-8433,-32 39 2930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7:54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380 286 5937,'0'0'10760,"-2"-37"-9899,-7-116-236,8 147-582,1 0 1,-1 0 0,0 1 0,-1-1 0,0 0 0,0 0-1,0 1 1,-3-6 0,4 9-14,-1 0 0,1 1-1,0-1 1,-1 1 0,0-1-1,1 1 1,-1-1 0,0 1 0,1 0-1,-1 0 1,-4-2 0,-2-1 80,4 2-81,0 0 0,1 0 0,-1 0 0,0 1 0,0-1 0,0 1 0,0 0 0,0 0 1,0 1-1,-1-1 0,1 1 0,0 0 0,0 0 0,0 0 0,-1 0 0,1 1 0,0 0 0,0 0 0,0 0 0,0 0 0,0 1 0,0-1 0,0 1 0,1 0 0,-1 0 0,1 1 0,-1-1 1,1 1-1,-4 3 0,-5 7-29,-1 1 1,2 0 0,0 0-1,1 2 1,-11 20 0,21-36-1,-18 31 19,1 1 0,1 1 0,2 0 0,2 1 0,1 1 0,1-1 0,2 2 0,2-1 0,-4 72 0,10-105-6,0-1 0,1 0 1,-1 0-1,1 0 0,-1 0 1,1 0-1,-1 0 1,1 0-1,0 0 0,0 0 1,-1 0-1,1 0 0,0 0 1,0 0-1,0-1 0,0 1 1,0 0-1,0 0 0,0-1 1,0 1-1,0-1 1,0 1-1,0-1 0,1 0 1,-1 1-1,0-1 0,0 0 1,0 0-1,1 0 0,-1 0 1,0 0-1,0 0 0,0 0 1,1 0-1,1-1 1,2 1 29,1 0 0,-1-1 0,1 0 1,-1 0-1,1-1 0,-1 1 0,9-5 0,-5 1-24,-1-1 0,0 0 0,0 0 0,-1-1 0,0 0 0,0 0 0,7-9 0,40-63-256,-24 23-1343,-1-1-1,34-103 1,-55 137 1060,9-7-14,-17 30 527,0-1 0,1 1 0,-1-1 1,0 1-1,1 0 0,-1-1 0,1 1 0,-1-1 0,1 1 0,-1 0 0,1 0 0,-1-1 0,1 1 0,-1 0 0,1 0 0,0 0 0,-1-1 0,1 1 1,-1 0-1,1 0 0,0 0 0,0 0 6,0 1 0,0-1 1,-1 1-1,1-1 0,0 1 0,-1-1 1,1 1-1,0-1 0,-1 1 1,1 0-1,-1-1 0,1 1 0,-1 0 1,1 0-1,-1-1 0,1 1 0,-1 0 1,0 0-1,1-1 0,-1 2 1,6 17 365,-1-1 0,4 28 0,6 23 1017,-10-52-1045,26 80 1380,-27-87-1599,0 0 0,1-1-1,0 1 1,0-1 0,1 0-1,1 0 1,8 9 0,-15-17-224,1 0 1,-1-1-1,1 1 0,0 0 1,-1 0-1,1-1 1,0 1-1,0 0 1,-1-1-1,1 1 1,0-1-1,0 1 1,0-1-1,0 1 0,0-1 1,0 0-1,0 1 1,0-1-1,0 0 1,-1 0-1,1 0 1,0 0-1,0 0 0,0 0 1,0 0-1,0 0 1,0 0-1,0 0 1,0-1-1,0 1 1,0 0-1,0-1 1,0 1-1,0 0 0,0-1 1,0 1-1,0-1 1,-1 0-1,1 1 1,0-1-1,0 1 1,-1-1-1,1 0 1,0 0-1,-1 0 0,1 1 1,-1-1-1,1-1 1,2-5-770,0 1 0,0 0 0,0-1 0,-1 0 0,1-7-1,2-10-1056,-2 0 1,-1 0-1,-1-39 0,-1 44 1328,0-76-764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7:5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0 315 144</inkml:trace>
  <inkml:trace contextRef="#ctx0" brushRef="#br0" timeOffset="1">0 315 144,'174'-257'329,"-138"203"473,-35 53-486,0 1 0,0-1 0,0 1 0,0-1 0,0 1-1,0 0 1,0 0 0,0 0 0,0 0 0,1 0 0,-1 0 0,0 0 0,0 0 0,0 0 0,0 0 0,0 0 0,0 1 0,0-1 0,0 0-1,0 1 1,2 0 0,21 14 1374,75 87 4291,20 17-1478,107 53-2999,-220-167-3468,-5-16-4644,-1-21 1992,0-15 62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7:54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0 120,'0'0'13811,"-170"230"-11531,116-148-895,6-4-681,4 0-424,0-12-280,20-9-424,0-20-2457,14-16-2368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7:5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1171 672,'0'0'11397,"6"6"-9018,17 18 197,-23-24-2535,1 0 1,-1 0 0,0 0 0,0 0-1,0 1 1,1-1 0,-1 0 0,0 0-1,0 0 1,0 0 0,1 0-1,-1 0 1,0 1 0,0-1 0,1 0-1,-1 0 1,0 0 0,0 0 0,1 0-1,-1 0 1,0 0 0,1 0 0,-1 0-1,0 0 1,0 0 0,1 0-1,-1-1 1,0 1 0,0 0 0,1 0-1,-1 0 1,0 0 0,0 0 0,0 0-1,1-1 1,-1 1 0,0 0 0,0 0-1,0 0 1,1-1 0,-1 1 0,0 0-1,0 0 1,0 0 0,0-1-1,0 1 1,1 0 0,-1 0 0,0-1-1,0 1 1,0 0 0,0 0 0,0-1-1,0 1 1,0 0 0,0 0 0,0-1-1,0 1 1,0 0 0,0-1 0,5-23 904,-1-1 0,-1 0 1,-1 0-1,-2-50 0,-1 36-512,1 24-266,-1 1 0,0-1 1,-1 0-1,-1 0 1,0 1-1,-1 0 0,-1 0 1,-9-21-1,9 26-80,0 0 1,0 0-1,-1 1 1,0 0-1,-1 0 1,0 0-1,0 0 1,-1 1-1,1 1 1,-2-1-1,1 1 1,-1 1-1,-9-6 1,13 9-42,1-1 0,-1 1 0,0 0 0,-1 0 0,1 1 0,0 0 0,0 0 0,-1 0 0,1 0 0,-1 1 0,1 0 0,0 0 0,-1 0 0,1 1 0,-8 1 0,9 0-41,-1 0 1,1 0-1,0 0 1,0 0-1,0 1 1,0-1-1,1 1 1,-1 0-1,1 0 1,0 0 0,-1 1-1,1-1 1,1 1-1,-1 0 1,0 0-1,1 0 1,-3 6-1,-7 19-7,0 1 0,2 0-1,2 0 1,0 1 0,-5 54 0,8-22 2,5 120 1,1-174 1,0 0 0,0 0 0,0 0 0,1-1 0,1 1 0,0-1 0,0 1 1,0-1-1,1 0 0,0 0 0,1-1 0,6 10 0,-6-12 3,0 1 0,0-1 0,0-1 0,1 1-1,0-1 1,0 0 0,0 0 0,0 0 0,1-1 0,-1 0 0,1 0 0,0-1 0,0 0 0,0 0 0,10 1 0,-9-2 13,-1 0-1,0 0 1,1-1 0,-1 0 0,0-1 0,1 0 0,-1 0-1,0 0 1,1-1 0,-1 0 0,0 0 0,0-1 0,-1 0-1,1 0 1,0 0 0,-1-1 0,8-6 0,-3 1 18,-1-1 1,0-1-1,-1 0 1,0 0-1,0-1 1,-1 0-1,-1-1 0,7-13 1,11-31-102,-2-1-1,-3 0 1,-2-2 0,-3 0-1,-2-1 1,6-81 0,-4-380-1551,-16 390 1345,2 117 278,-2 1-1,1 0 1,-2 0 0,0 0 0,-7-26-1,-1 24 354,10 16-348,0 0 0,-1 0 1,1-1-1,0 1 0,0 0 0,-1 0 0,1 0 0,0 0 0,0 0 0,-1-1 0,1 1 0,0 0 0,-1 0 1,1 0-1,0 0 0,0 0 0,-1 0 0,1 0 0,0 0 0,-1 0 0,1 0 0,0 0 0,0 0 0,-1 0 1,1 0-1,0 1 0,-1-1 0,1 0 0,0 0 0,0 0 0,-1 0 0,1 0 0,0 1 0,0-1 0,0 0 1,-1 0-1,1 0 0,0 1 0,0-1 0,0 0 0,-1 0 0,1 1 0,0-1 0,0 0 0,0 0 0,0 1 1,0-1-1,0 0 0,0 0 0,0 1 0,0-1 0,0 0 0,0 1 0,0-1 0,0 0 0,0 0 0,0 1 1,0-1-1,0 0 0,0 1 0,0-1 0,0 0 0,-9 71 1077,0 139 0,8-142-383,1-66-678,1 289 1663,2-219-1643,27 144-1,-20-169-48,29 118 0,-32-143 0,0 0 0,2 0 0,1-1 0,24 40 0,-31-55-239,14 15 388,-16-20-314,-1-1 0,1 1 0,-1-1 0,1 0 0,-1 1 0,1-1 0,-1 0 0,1 1 0,-1-1 0,1 0 1,0 0-1,-1 0 0,1 1 0,0-1 0,-1 0 0,1 0 0,0 0 0,-1 0 0,1 0 0,1 0 0,-2-1-117,0 1 0,4-9-7617,-3-26-6138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7:56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0 720,'0'0'16089,"0"7"-13677,0-5-2203,0 0-1,0 1 0,0-1 0,0 0 0,0 0 0,0 0 0,0 0 0,1 0 1,-1 0-1,1 0 0,0 0 0,0 0 0,-1 0 0,1 0 0,0 0 0,1-1 1,-1 1-1,0 0 0,0-1 0,1 1 0,-1-1 0,1 1 0,-1-1 1,1 0-1,0 1 0,0-1 0,-1 0 0,1 0 0,0 0 0,0-1 0,4 2 1,14 3 532,0-1-1,0-1 1,1 0 0,0-2 0,-1 0 0,26-4 0,3 2-329,9 3-375,52-1-131,-100-2-742,0 0-1,0 0 0,-1-1 0,1 0 1,0-1-1,-1 0 0,19-9 0,0-11-8841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7:5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6577,'0'0'10992,"51"-7"-9368,15-2-1089,246-28 1794,189 29 1580,-478 8-3763,344 28 1572,-29 0-943,-316-28-767,262 4 144,-204-6-329,119-20-1,-157 14-415,12-2-348,-21 8-6516,-63 2 943,-17 0-1982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7:5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36 103 384,'0'0'15450,"-9"-7"-13423,3 2-1718,4 4-169,-1-1 0,1 1 0,0-1 0,0 1 0,0-1 0,1 0 0,-1 0 0,-3-4 0,5 5-118,0 1-1,0 0 1,0 0-1,0-1 1,0 1 0,0 0-1,0 0 1,0-1-1,0 1 1,0 0-1,0 0 1,0 0-1,1-1 1,-1 1-1,0 0 1,0 0-1,0-1 1,0 1 0,0 0-1,0 0 1,1 0-1,-1-1 1,0 1-1,0 0 1,0 0-1,0 0 1,1 0-1,-1-1 1,0 1 0,0 0-1,1 0 1,-1 0-1,0 0 1,0 0-1,1 0 1,-1 0-1,25-3 991,356 5 4694,446-5-1575,-339-27-2805,99-1-961,-337 31-301,-185 0-3827,-114 0-2464,-13 0-6796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8:20.2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204 1 3753,'0'0'7153,"0"0"-7095,0 0-1,0 0 0,0 1 1,0-1-1,0 0 0,0 0 1,0 1-1,0-1 0,0 0 1,0 0-1,0 1 0,0-1 1,0 0-1,0 1 1,0-1-1,0 0 0,0 0 1,0 1-1,0-1 0,0 0 1,0 0-1,1 1 0,-1-1 1,0 0-1,0 0 0,0 0 1,0 1-1,0-1 0,1 0 1,-1 0-1,0 0 0,0 0 1,1 1-1,34-1 236,1 2 1,-1 2-1,59 13 1,-79-14-213,0 2 1,0 0 0,0 0 0,-1 1 0,0 1-1,-1 1 1,1 0 0,-1 0 0,-1 1 0,0 1-1,13 13 1,-21-18-78,0 1-1,0 0 1,0 0 0,-1 0-1,0 0 1,0 0-1,-1 1 1,1 0 0,-1-1-1,-1 1 1,1 0 0,-1 0-1,-1 0 1,1 0-1,-1 0 1,0 0 0,-1 0-1,0 0 1,0 0-1,0 0 1,-1-1 0,0 1-1,-4 9 1,-3-3-1,-2-1 1,0 0 0,0 0-1,-1-1 1,-1 0-1,0-1 1,0-1-1,-19 11 1,14-11 87,0 0 0,-1-1-1,1-1 1,-2-1 0,1 0 0,0-2 0,-1 0-1,0-1 1,0-1 0,-37-1 0,91-2-133,-6 1 10,54 5-1,-73-4 27,1 1 1,0 0-1,-1 1 0,0 0 0,0 1 1,0 0-1,0 0 0,0 1 0,10 8 1,-11-8 8,-1 1 0,0 0 0,-1 0 1,1 1-1,-1 0 0,0 0 0,-1 1 1,0-1-1,0 1 0,0 0 0,-1 1 0,0-1 1,-1 1-1,0 0 0,-1-1 0,1 1 1,-1 0-1,-1 1 0,0-1 0,0 0 0,-1 0 1,0 1-1,-3 12 0,3-18 4,-1 1 0,0-1-1,-1 1 1,1-1 0,-1 0-1,0 0 1,0 0 0,0 0-1,0 0 1,-1 0 0,0-1 0,1 1-1,-2-1 1,1 1 0,0-1-1,0 0 1,-1-1 0,0 1 0,1 0-1,-6 1 1,-10 7-4,-1-1-1,-39 13 1,57-23-5,-31 10-421,1-2 1,-2-1 0,1-1-1,-1-2 1,0-2 0,-59-2-1,80-1-298,-1-1 0,-26-5 0,-12-15-2834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8:22.7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 1 3753,'0'0'6128,"29"12"-5021,92 41-230,-109-47-751,123 60 1193,-121-58-1143,-1 1 0,1 1 1,-2 0-1,1 1 0,17 21 0,-26-28-132,0 1 1,-1 0-1,0 0 0,0 0 1,-1 0-1,1 0 0,-1 0 1,0 1-1,0-1 0,-1 1 1,0 0-1,0-1 0,0 1 1,-1 0-1,0 0 0,0 0 1,0-1-1,0 1 0,-1 0 1,0 0-1,-1-1 0,1 1 1,-1-1-1,0 1 0,0-1 1,-1 0-1,0 0 0,-6 10 1,-12 7 25,0 0 0,-2-1 0,-41 28 0,-83 47-60,25-37 101,117-55-114,28-3-157,82 0 229,-27 1 92,0-3 0,106-14 1,143-46-3414,-228 40-1434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16.2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98 1 1520,'0'0'10259,"1"11"-9445,2 6-438,1 0-1,12 32 0,4 12 448,-5 5 242,-4 2-1,6 109 1,-15 142 861,-3-162-1297,-18 775 1497,-21 530-810,40-1461-1312,0 1 0,0-1 0,0 0-1,0 0 1,0 1 0,0-1 0,0 0 0,-1 0-1,1 0 1,0 0 0,-1 1 0,1-1 0,-1 0 0,1 0-1,-1 0 1,-1 1 0,2-1-3,-1-1 1,0 0-1,1 0 0,-1 0 1,0 1-1,1-1 0,-1 0 1,0 0-1,1 0 1,-1 0-1,0 0 0,0 0 1,1 0-1,-1 0 0,0-1 1,1 1-1,-1 0 0,0 0 1,1-1-1,-1 1 0,1 0 1,-1-1-1,0 1 0,1 0 1,-1-1-1,1 1 0,-1-1 1,1 1-1,-1-1 0,0 0 1,-2-3-90,-1 1-1,1-1 1,0 0 0,0 0 0,0 0 0,0 0 0,1 0-1,-4-10 1,0-2-551,0-1-1,-3-21 0,-30-290-8831,29 153 3760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8:26.12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 1 2088,'-5'0'14943,"4"0"-14889,-9 62 3327,-3 102-1,12 70-1351,2-116-1821,-1-94-802,0 20-3389,-6-16-3413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8:27.6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 7122,'0'0'7128,"14"-1"-6467,-1 1-491,-1 0-1,1 0 1,-1 2-1,1-1 1,-1 2-1,0 0 1,0 0-1,0 1 1,13 6-1,4 5 37,-2 1 0,0 1-1,0 1 1,-2 2 0,0 0 0,22 26 0,-41-39-202,-1 0 0,1 0 0,-2 1 0,1-1 0,-1 1 0,0 0 0,-1 1 0,0-1 0,0 1 0,0-1 0,-1 1 0,-1 0 0,0 0 0,0 0 0,0-1 0,-2 13 0,1-16-14,-1-1 1,0 1 0,0-1 0,0 1 0,0-1 0,-1 0 0,1 1-1,-1-1 1,-1 0 0,1 0 0,0 0 0,-1-1 0,0 1 0,0-1 0,0 1-1,0-1 1,0 0 0,-1 0 0,-4 3 0,-10 6-105,0 0-1,-36 16 1,40-21 62,-10 5-35,0 0 20,-1-1-1,0 0 1,-35 8 0,68-21-79,-1 2 0,0-1 0,0 1 1,1 0-1,12 1 0,12 1 130,20-4 14,-1-2-1,-1-3 0,54-13 1,152-50-901,-107 27-770,-27 9-1789,-24 1-2363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8:30.9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67 72 128,'0'0'15293,"-13"-11"-14134,-36-33-570,49 44-585,0-1 1,-1 1-1,1 0 1,0 0-1,-1 0 1,1-1-1,0 1 1,0 0-1,-1-1 0,1 1 1,0 0-1,0-1 1,0 1-1,-1 0 1,1-1-1,0 1 1,0 0-1,0-1 0,0 1 1,0 0-1,0-1 1,0 1-1,0-1 1,0 1-1,0 0 1,0-1-1,0 1 0,0 0 1,0-1-1,0 1 1,0-1-1,13-2 111,24 1 258,-1 2 1,1 1-1,0 1 0,53 12 0,-73-10-335,0 1-1,0 1 1,0 0 0,-1 1 0,0 0 0,0 2-1,-1 0 1,0 1 0,-1 0 0,0 1 0,20 20 0,-30-27-37,-1 0 1,1 0 0,-1 0 0,0 0 0,0 1 0,-1-1 0,1 1 0,-1 0 0,0 0 0,0 0 0,-1 0-1,0 0 1,1 0 0,-2 0 0,1 0 0,0 0 0,-1 1 0,0-1 0,-1 0 0,0 8 0,0-10 2,0 0 1,0 0 0,0-1-1,0 1 1,0 0 0,-1 0-1,1-1 1,-1 1 0,0 0 0,0-1-1,0 0 1,0 1 0,0-1-1,0 0 1,0 0 0,-6 3 0,-48 27 1,43-26 5,-164 69 4,177-75-45,0 0 0,0 0 1,-1 0-1,1 0 1,0 0-1,0 0 1,0 0-1,-1 0 1,1 0-1,0 0 1,0 0-1,0 0 0,0 0 1,-1 0-1,1 0 1,0 0-1,0 0 1,0 0-1,0 0 1,-1 0-1,1 1 1,0-1-1,0 0 0,0 0 1,0 0-1,0 0 1,-1 0-1,1 0 1,0 1-1,0-1 1,0 0-1,0 0 1,0 0-1,0 0 0,0 1 1,0-1-1,0 0 1,0 0-1,0 0 1,0 0-1,-1 1 1,1-1-1,0 0 1,0 0-1,0 0 0,1 1 1,-1-1-1,0 0 1,0 0-1,0 0 1,0 0-1,0 1 1,0-1-1,0 0 1,0 0-1,0 0 0,0 1 1,16 5-818,27 2 337,-39-8 439,36 6-370,75 14-506,-98-16 882,-1 1 0,0 0-1,0 1 1,27 15 0,-40-20 70,-1 1 0,1 1 0,-1-1 0,1 0 0,-1 1 1,0-1-1,0 1 0,0-1 0,0 1 0,-1 0 0,1 0 0,-1 0 0,1 0 1,-1 0-1,0 0 0,0 0 0,-1 1 0,1-1 0,-1 0 0,1 1 0,-1-1 0,0 0 1,0 0-1,-1 1 0,1-1 0,-1 0 0,1 0 0,-1 1 0,0-1 0,0 0 1,0 0-1,-1 0 0,1 0 0,-1 0 0,0 0 0,-3 3 0,-8 6-7,0-1-1,-2 0 1,1-1-1,-26 13 1,-24 16-741,-78 71-5114,134-103 5200,-56 44-4688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8:31.5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234 0 8362,'0'0'5830,"28"15"-5652,90 47-108,-113-59-68,-1-1 0,1 1-1,-1 0 1,0 0 0,0 1-1,0-1 1,0 1 0,0 0-1,-1 0 1,0 0 0,6 9-1,-8-9-7,1 0 0,-1 0 0,0 0-1,-1 1 1,1-1 0,-1 0 0,1 0-1,-1 1 1,-1 5 0,0 6-49,1-7 2,-1 0 0,0 0-1,-1 0 1,0 0 0,0 0 0,-1 0 0,-1 0-1,1-1 1,-1 0 0,0 1 0,-1-2-1,0 1 1,0 0 0,-1-1 0,-10 10 0,-9 7-78,-1-1 0,-52 35 0,40-30 157,37-28-22,0 1 0,1-1 0,-1 1 0,0-1-1,0 1 1,1-1 0,-1 1 0,0 0-1,1 0 1,-1-1 0,1 1 0,-1 0 0,1 0-1,-1-1 1,1 1 0,0 0 0,-1 0-1,1 0 1,-1 1 0,2-2-5,-1 1 0,0-1 1,0 1-1,0-1 0,1 1 0,-1-1 1,0 1-1,1-1 0,-1 0 0,0 1 1,1-1-1,-1 1 0,0-1 0,1 0 1,-1 1-1,1-1 0,-1 0 0,0 0 0,1 1 1,-1-1-1,1 0 0,-1 0 0,1 0 1,0 0-1,34 5-26,-15-4 18,10 0-117,1 1 0,0 1 0,53 14 0,-76-15 113,0 0-1,0 1 0,0 1 0,0-1 1,-1 1-1,0 1 0,0-1 0,0 1 1,0 0-1,-1 1 0,1-1 0,-2 1 1,1 1-1,-1-1 0,1 1 1,-2 0-1,1 0 0,6 16 0,-4-2 79,-1 1 0,-1 0 0,-1 1 0,-1-1 0,-1 1 0,-1 0 0,-2 30-1,1-26 56,0-17-83,0 1 0,-1 0 0,-1-1-1,1 1 1,-2-1 0,1 1 0,-1-1 0,-1 0 0,0 0-1,-1 0 1,1-1 0,-2 1 0,1-1 0,-2 0 0,1-1-1,-1 0 1,0 0 0,-1 0 0,1-1 0,-16 11 0,-1-1-90,-1-1 1,0-1 0,0-2 0,-2 0 0,-53 17 0,64-24-45,-119 39-1806,4-10-2200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8:32.2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7258,'0'0'7824,"44"10"-5786,144 32-630,-148-33-1168,-1 2 0,0 1 0,0 3-1,48 25 1,-78-36-231,-2-1-7,6 3 6,-1 0 1,0 1 0,0 0-1,16 14 1,-25-18-16,1 0 0,-1 0 0,-1 1 1,1-1-1,0 1 0,-1 0 0,0-1 0,0 1 0,0 0 1,0 1-1,-1-1 0,0 0 0,1 0 0,-1 1 0,-1-1 0,1 0 1,-1 1-1,0 4 0,0-2-21,-1 1 1,0-1-1,0 0 1,-1 0-1,0 0 1,0-1-1,-1 1 1,0 0-1,0-1 1,0 0-1,-1 1 1,0-1-1,0-1 0,-1 1 1,-9 10-1,-7 2-29,0 0-1,-41 27 0,58-42 53,-98 57-30,-2 2 233,104-62-196,0 0 0,-1 0 0,1 0 0,0 0 0,0 0 0,0 0 0,0 0 0,0 0 0,0 0 0,-1 0 0,1 0 1,0 0-1,0 0 0,0 0 0,0 0 0,0 0 0,0 0 0,-1 0 0,1 0 0,0 1 0,0-1 0,0 0 0,0 0 0,0 0 0,0 0 0,0 0 1,0 0-1,0 0 0,-1 0 0,1 1 0,0-1 0,0 0 0,0 0 0,0 0 0,0 0 0,0 0 0,0 0 0,0 1 0,0-1 0,0 0 0,0 0 1,0 0-1,0 0 0,0 0 0,0 0 0,0 1 0,0-1 0,0 0 0,0 0 0,0 0 0,0 0 0,0 0 0,0 0 0,0 1 0,1-1 0,-1 0 1,0 0-1,0 0 0,0 0 0,0 0 0,0 0 0,0 0 0,0 0 0,0 0 0,0 1 0,1-1 0,-1 0 0,0 0 0,0 0 0,12 0-42,-8 0 45,20-2 19,0-1 0,0-1 0,0-1 0,41-14 0,1 0-8,-1 3-48,1 4 0,0 2 0,0 4 0,81 1 0,27 18-3954,-69 5-2746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8:32.9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88 0 2296,'0'0'15220,"47"39"-14143,146 124-533,-174-146-444,28 31-1,-45-45-91,0-1 1,0 1-1,0 0 0,-1 0 1,0 0-1,1 0 1,-1 0-1,0 0 0,1 7 1,-1-5-4,0-2-8,0 1-1,0 0 0,-1-1 0,1 1 0,-1 0 0,0 0 0,0 0 0,0 0 0,0-1 0,-1 1 0,0 0 1,1 0-1,-1-1 0,-1 1 0,1 0 0,-1-1 0,1 0 0,-1 1 0,0-1 0,0 0 0,-3 4 0,-3 1-70,0-1 0,-1-1 0,1 1 0,-1-2 0,0 1-1,-11 4 1,-2 2-41,-151 78-226,164-83 279,10-2-76,19 0-87,-20-5 225,34 6-4,111 25 10,-131-27-2,0 1-1,0 0 1,-1 1-1,0 0 1,0 1-1,-1 0 1,1 1 0,10 10-1,-19-14 11,0 1 0,0 0-1,0 0 1,-1 0 0,0 0-1,0 1 1,0-1 0,-1 1 0,0 0-1,0 0 1,0 0 0,-1 0-1,0 0 1,0 0 0,-1 0 0,1 0-1,-1 0 1,0 0 0,-1 0-1,0 1 1,0-1 0,0 0-1,-1 0 1,-3 8 0,1-8-23,0 1 1,0-2-1,-1 1 1,0 0-1,0-1 1,-1 0-1,-8 6 1,-58 36-750,-166 75-6339,117-71 1553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8:33.5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 1 8506,'0'0'8136,"31"1"-7313,6-1-608,-8 0-73,0 2 1,1 0 0,-1 2 0,47 12-1,-66-13-120,1 0-1,0 0 1,-1 1 0,0 1-1,18 10 1,-25-12-23,1 0-1,-1 0 1,1 0 0,-1 0 0,0 1 0,0-1-1,0 1 1,-1-1 0,1 1 0,-1 0 0,0 0 0,0 0-1,0 1 1,-1-1 0,1 0 0,0 9 0,1 0-59,-2 1 1,0-1-1,0 0 1,-1 1-1,-1-1 1,-1 1-1,1-1 1,-2 0-1,-6 22 1,2-18-105,0 0 1,-1-1 0,-1 1 0,-1-2 0,0 1 0,-18 20 0,3-7-24,-1-1 0,-1-2 1,-2 0-1,0-2 0,-2-1 0,-51 29 0,82-49-14,11-2 158,17 0 51,70-6 4,133-1 848,-227 6-808,0 0 0,-1 0 0,1 1 0,0-1 0,0 1 1,0 0-1,0 0 0,-1 0 0,1 0 0,0 1 0,-1 0 0,1-1 0,-1 1 0,0 1 0,1-1 0,3 4 0,-4-3 68,-1 1 1,0-1-1,0 1 0,0 0 0,0 0 1,-1 0-1,0-1 0,1 1 0,-1 1 0,-1-1 1,1 0-1,0 0 0,-1 0 0,0 0 1,0 5-1,-1-3-20,0 0 1,0 0-1,0 0 1,-1 0-1,0 0 1,0 0-1,0-1 1,-1 1-1,0-1 1,0 0-1,0 1 1,-1-2-1,1 1 1,-1 0-1,-1-1 1,1 1-1,0-1 1,-10 6-1,-8 6-43,0-2-1,-48 24 1,51-29-302,-1 0 1,0-1-1,0-1 1,-1-1-1,-28 5 1,41-10-276,0 0 0,-1 0 0,1-1 1,-1-1-1,1 1 0,-1-1 0,1-1 0,0 1 1,-1-1-1,1-1 0,0 0 0,0 0 0,1 0 1,-1-1-1,1-1 0,-9-5 0,-44-41-6733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8:57.9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1643 173 6729,'0'0'8301,"-3"-1"-7052,-6-4-556,0 0-1,0-1 0,1 0 0,-12-12 1,9 9-98,1 0 0,-1 1 0,-13-7 0,-4 1 144,-1 1 0,-1 1 0,-1 2 1,1 1-1,-36-6 0,12 7-147,-1 3 0,-63 1-1,98 5-544,0 1 0,0 1 0,0 1 0,1 0 0,-1 2 0,1 0-1,0 1 1,0 1 0,1 1 0,0 1 0,-27 19 0,-3 6-24,2 3-1,-69 72 1,64-55 78,3 1 0,2 3 0,2 2 0,4 1-1,2 2 1,3 2 0,2 2 0,4 0 0,3 2 0,3 1 0,3 1-1,3 1 1,3 0 0,4 1 0,-2 103 0,11-113-21,-1 172 168,5-171-114,17 102 0,57 159 321,-63-282-404,1-1 0,3 0 0,1-1 0,3-2 0,32 49 0,-37-67-34,0-2-1,1 0 1,1-1-1,1 0 0,1-2 1,1-1-1,0 0 1,1-2-1,29 15 0,-24-16-17,1-2 0,0 0 0,0-2 0,1-1 0,0-1 0,1-2 1,57 3-1,-80-8-1,35 3 38,1-3-1,0-2 1,0-1-1,64-15 1,-44-1-12,-1-4 0,-2-2 0,0-3 0,-2-3 0,-1-2 0,-2-2 0,52-44 0,-57 37-20,-1-3 0,-3-2 0,-2-2 0,-1-2 1,67-105-1,-72 92-87,-4-1 0,-2-1 0,-4-2-1,-2-1 1,19-82 0,-32 91-87,-3-1 0,4-92 0,-16-127-259,-4 221 327,-3 0-1,-2 0 0,-22-74 0,2 39-63,-50-106-1,61 159 155,-1 0 0,-2 2-1,-2 1 1,-1 1 0,-44-48 0,52 66 7,-1 2 0,0 0 0,-2 1 0,0 1 0,0 0 0,-2 2 1,0 0-1,0 2 0,-1 0 0,0 2 0,-31-9 0,19 10 3,-1 1 0,0 2 0,0 1 0,0 2 0,0 1 0,0 3 0,0 0 0,0 2 0,0 2 0,1 1 0,0 2 0,0 2 0,1 0 0,0 3 0,1 1-1,-35 21 1,9 2-1,1 3 0,2 3 0,3 1 0,-83 92-1,37-20-4,-93 141 0,113-141 61,-108 214-1,161-276-28,3 0-1,2 2 0,2 1 1,4 0-1,1 1 0,-8 96 0,21 120 190,3-246-185,1 1 1,2-1 0,1 0 0,2 0 0,0 0 0,2-1-1,23 45 1,-11-31 3,3-1 0,1-1-1,1-2 1,35 37 0,-35-47-2,0-1-1,2-1 1,1-1 0,1-2 0,1-1-1,1-2 1,1-1 0,1-2-1,65 24 1,-39-22 7,1-3 0,1-3 1,1-2-1,0-3 0,70-1 0,-94-5-32,94-2 77,-117-1-50,0-1-1,0-1 1,0 0 0,0-1 0,26-11-1,3-6-11,-1-3 0,0-2 1,-2-1-1,-1-2 0,-1-3 0,-2 0 0,-1-3 0,-2-1 0,-2-2 0,57-80 0,-53 61-55,-3-3 1,-2-1 0,-3-1 0,-2-2 0,-4 0-1,-2-2 1,21-108 0,-29 87-140,3-109-1,-13-88-106,-4 239 218,0-16 28,-3 1 0,-2-1 0,-17-73-1,15 106 48,0 1-1,-2 0 1,-1 0-1,-2 1 1,0 1-1,-2 0 1,0 1-1,-2 0 1,-21-25-1,12 22 40,-2 1-1,0 2 0,-1 0 0,-59-36 1,-139-63 465,118 68-393,46 21-53,-119-58 56,160 84-59,-1 0 0,1 1 1,-1 2-1,0 0 0,-1 1 1,-41-2-1,50 7-52,0 1 1,0 0-1,0 0 1,1 2-1,0-1 1,-1 2-1,1 0 1,1 0-1,-1 1 1,1 1-1,0 0 1,1 1-1,-1 0 1,-10 11-1,-17 17-26,3 1 0,-45 58-1,61-71 26,-62 80-14,5 3 0,5 3 0,4 3 0,6 4 0,5 2 0,5 2 0,-40 138 0,74-184 0,2 2 0,4-1 0,4 1 0,2 1 0,6 84 0,2-129 0,2 0 0,1-1 0,1 1 0,2-1 0,1-1 0,2 1 0,1-2 0,1 1 0,23 37 0,-7-20 0,2-2 0,2-1 0,2-2 0,71 68 0,-76-83 0,0-2 0,64 41 0,-77-57 0,0-1 0,1 0 0,0-1 0,1-1 0,0 0 0,0-2 0,35 6 0,-30-8 0,-1-1 0,1 0 0,-1-2 0,1-1 0,-1-1 0,0-1 0,0-1 0,0-1 0,0-1 0,38-16 0,-19 1-89,-2-2 0,0-1 0,44-37 0,96-93-2742,-145 123 1724,116-109-6659,-24 14-4483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0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5865,'0'0'6243,"20"40"-4547,64 140-282,-76-160-1254,-2 0 1,0 1-1,-1 0 1,0 1-1,-2-1 1,-1 1-1,-1-1 1,-1 24-1,0-6 18,1 402 770,-2-406-907,-2 1 0,-7 36 1,14-108 94,-3 18-190,1 0 0,5-23-1,22-53-681,4 1 0,57-112 0,-46 111 52,109-174-1,-144 255 676,1 0 0,0 1 0,19-18 0,-26 26 9,1 1 1,0 0-1,1 0 1,-1 1 0,0-1-1,1 1 1,0 0-1,-1 0 1,1 1-1,0-1 1,0 1 0,0 0-1,0 0 1,10 0-1,-13 1 23,1 1 0,-1-1 0,0 1-1,1-1 1,-1 1 0,0 0 0,1 0 0,-1 0-1,0 0 1,0 1 0,0-1 0,0 0-1,0 1 1,0-1 0,0 1 0,-1 0-1,1 0 1,0 0 0,-1 0 0,0 0 0,1 0-1,-1 0 1,0 0 0,0 0 0,0 0-1,0 1 1,0 2 0,4 10 199,-1 0 0,-1 1 1,2 18-1,-3-20-56,7 91 1226,-6 171 1,-5-141-822,2-78-305,0-54-201,0-33 510,-1-20-810,3 1 1,1-1-1,3 1 0,24-95 0,-28 137 172,52-141-1114,-49 136 1067,1 0 0,0 0-1,1 0 1,0 1 0,1 0-1,1 0 1,-1 1 0,1 0 0,14-11-1,-20 19 100,0 0-1,-1 0 0,1 0 1,0 0-1,0 1 1,0-1-1,0 1 1,0 0-1,1 0 0,-1 0 1,0 0-1,1 0 1,-1 1-1,0-1 0,1 1 1,-1 0-1,1 0 1,-1 1-1,0-1 1,1 1-1,4 1 0,-5-1 17,0 1-1,1 0 0,-1 0 0,0 0 0,-1 0 0,1 1 0,0-1 1,-1 1-1,1 0 0,-1 0 0,0 0 0,0 0 0,0 0 0,0 0 1,-1 1-1,1-1 0,-1 0 0,2 7 0,6 25 304,-1 0 0,-2 1 0,2 54 0,-7 113 1003,-2-108-1121,6 7-1517,-5-104 1104,0 0 0,0 0 0,1 0 0,-1 1-1,1-1 1,0 0 0,-1 0 0,1 0 0,0 1 0,2-3 0,3-10-828,11-37-3236,5-10-332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0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550 267 2921,'0'0'461,"-36"-18"-2213,-114-55 1764,139 67 180,0 1 0,1-1-1,0-1 1,0 1 0,-12-13 0,20 17 82,0 0-1,-1 0 1,1 0-1,-1 1 1,1-1 0,-1 1-1,1-1 1,-1 1-1,0 0 1,1 0-1,-7-1 1,3-2 4837,12 1-3230,13 1-733,54 2 9673,-73-10-10042,-1 7-768,1 0 0,-1-1 0,0 1 0,0 0 0,0 0 0,0-1 0,-1 1 0,1 0 0,-1 0 0,0 0 0,0 1 0,0-1 0,0 0 1,-1 1-1,1-1 0,0 1 0,-1 0 0,0 0 0,0 0 0,0 0 0,1 0 0,-2 1 0,-3-2 0,-2-2-17,0 2-1,-1-1 1,0 1 0,1 0 0,-1 1 0,-17-2 0,22 4-14,0-1 0,0 1 0,0 1 0,0-1 0,1 1 1,-1-1-1,0 1 0,1 1 0,-1-1 0,0 1 0,1-1 1,0 1-1,-1 1 0,1-1 0,0 1 0,0-1 0,-6 6 1,2 1-15,1 0 0,0 0 1,0 0-1,1 1 1,0 0-1,-6 15 0,1 1 23,0 1 0,1 0 0,2 1 0,1 0 0,-4 39 0,4 0-2,3 76-1,3-136 13,1 1-1,1-1 1,0 0 0,0 1-1,0-1 1,1 0 0,0 0-1,0 0 1,0 0 0,1 0-1,5 7 1,-6-10 0,1-1 0,0 0 0,0 1 0,0-1 0,1 0 0,-1 0 0,1-1 0,-1 1 1,1-1-1,0 0 0,0 0 0,0 0 0,0 0 0,0-1 0,1 0 0,-1 0 0,0 0 0,1 0 0,5 0 0,-4-1 4,0 1 0,0-1 0,1-1-1,-1 1 1,0-1 0,0 0 0,0-1-1,1 1 1,-1-1 0,-1 0 0,1-1-1,0 0 1,-1 1 0,1-2 0,-1 1-1,0-1 1,0 1 0,0-2 0,0 1-1,-1 0 1,0-1 0,5-6 0,4-8-7,-1 0-1,0-1 1,-2-1 0,14-36 0,-9 16-262,-3 1 0,-1-2 0,-2 1-1,-2-1 1,-2-1 0,0-79 0,-4 163 283,2 1 0,1-1 1,2 0-1,2 0 0,2-1 0,2 0 0,24 56 0,-32-87-51,0 0-1,1 0 0,1-1 0,-1 0 0,2 0 0,-1 0 0,9 7 1,-15-14-169,1 0 1,0-1-1,0 1 1,0 0-1,0-1 1,0 1 0,0-1-1,0 1 1,0-1-1,0 1 1,0-1-1,0 0 1,0 0-1,1 1 1,-1-1 0,0 0-1,0 0 1,0 0-1,0 0 1,0 0-1,0-1 1,1 1-1,-1 0 1,0 0-1,0-1 1,0 1 0,0-1-1,0 1 1,0-1-1,0 1 1,0-1-1,0 0 1,0 1-1,0-1 1,-1 0 0,1 0-1,0 1 1,0-1-1,-1 0 1,2-1-1,2-5-609,0 1 0,0-1 0,0 0 0,3-11 0,-4 12 386,21-57-3914,-4-5-145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0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2016,'0'0'2534,"13"36"-879,139 340 3209,407 910 5660,-414-966-9856,-142-313-692,19 46-404,-120-317-11804,93 252 11721,-57-136-4514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16.9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1 116 5201,'0'0'7696,"33"2"-6318,5 1-995,171 5 1389,428 8 1894,2-4-2798,-220-47-773,-31 2-63,446 30 866,-446 5-606,106 0-248,572-6-68,-393-41 13,-311 14 3,138 22-16,-359 9 13,-86 1-150,-1 2-1,-1 2 0,1 3 0,-1 2 0,79 26 1,-81-20-546,2-1 1,0-3-1,65 6 1,-114-17-256,5-1 847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04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3449,'0'0'11090,"248"188"-9754,-200-142-303,-4-1-281,-10-4-480,-5-8-112,-14-5-160,-5-7-16,-10-5-1224,0-7-905,-10-38-8353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0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3081,'0'0'9930,"-205"275"-9058,157-197-416,4-8-400,24-4-56,16-13-1104,4-16-1905,0-20-2400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04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1044 6169,'0'0'12275,"0"-25"-10539,0-152 1040,0 173-2686,1-12 265,-2-1 0,0 0 1,0 1-1,-2-1 0,-5-20 0,7 33-307,0 1 0,-1-1-1,1 1 1,-1-1-1,0 1 1,0 0-1,0-1 1,0 1 0,0 0-1,-1 0 1,0 1-1,1-1 1,-1 1-1,0-1 1,0 1-1,-1 0 1,1 0 0,0 0-1,-1 0 1,1 1-1,-1 0 1,1-1-1,-1 1 1,0 0 0,1 1-1,-1-1 1,0 1-1,0 0 1,-5 0-1,4 0-36,0 1-1,0 0 1,0 0-1,0 0 0,1 0 1,-1 1-1,0 0 0,1 0 1,-1 0-1,1 1 1,0 0-1,0 0 0,0 0 1,0 0-1,0 0 1,1 1-1,-1-1 0,1 1 1,0 0-1,0 0 0,-3 6 1,-7 12-17,2 0 1,0 1-1,-7 25 1,10-28 24,-11 31 48,2 2 1,3 0-1,2 1 1,2 0-1,3 1 0,-1 83 1,8-126-62,-1-6-4,1 0 1,0 0-1,0 0 1,1 0-1,0 0 1,0 0-1,0 0 1,3 6-1,-3-10-2,0 0 1,1 0-1,0 0 0,-1-1 0,1 1 0,0 0 0,0-1 0,0 1 1,0-1-1,0 0 0,0 0 0,0 0 0,0 0 0,1 0 0,-1 0 1,0 0-1,1-1 0,-1 1 0,0-1 0,1 0 0,-1 0 1,1 0-1,2 0 0,0 1 4,1-1 0,-1 0 1,0-1-1,1 1 0,-1-1 0,0 0 1,0 0-1,1-1 0,-1 1 1,0-1-1,0 0 0,-1-1 0,1 1 1,0-1-1,-1 0 0,1 0 0,-1 0 1,6-7-1,2-4 13,0-1 0,-2 0 0,0 0-1,11-23 1,-21 38-17,31-62-27,-3-2 0,-2 0-1,-4-2 1,-2 0-1,-3-2 1,14-124 0,-7-428-311,-24 553 384,-5 513 1626,1 192 741,5-595-2310,13 80-1,-10-105-92,0 1 1,1-1-1,1-1 1,1 1-1,0-1 0,16 26 1,-22-41-5,0 0 0,0 0 0,0-1 0,0 1 0,0 0 0,0-1 0,0 1-1,0-1 1,1 0 0,-1 1 0,1-1 0,-1 0 0,1 0 0,-1 0 0,1 0 0,0 0 0,-1 0 0,1 0 0,0-1 0,0 1 0,0 0 0,2-1 0,-3 0-13,0-1 0,-1 1 0,1-1 0,0 1 0,-1-1-1,1 0 1,-1 1 0,1-1 0,-1 0 0,1 1 0,-1-1 0,1 0 0,-1 0 0,0 0 0,1 1 0,-1-1-1,0 0 1,0 0 0,1 0 0,-1 0 0,0-1 0,3-9-210,21-38-3316,1 2 0,3 0 0,55-70 1,-23 41-3501,-6 5-289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0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3993,'0'0'18180,"238"4"-18004,-165-4-64,0 0-112,-14 0-200,-11 0-1409,-14 16-2383,-14-4-978,-15 1-951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0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7930,'0'0'15043,"277"0"-14643,-214-5-320,-5-3-80,6 8-1536,-21 0-4506,-18-4-2087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0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40 108 3105,'0'0'14892,"-8"-5"-12771,-22-19-785,30 23-1318,0 1 1,0 0-1,-1-1 0,1 1 1,0-1-1,0 1 0,0 0 1,0-1-1,0 1 1,-1-1-1,1 1 0,0-1 1,0 1-1,0 0 0,0-1 1,0 1-1,1-1 0,-1 1 1,0-1-1,0 1 1,0 0-1,0-1 0,0 1 1,1-1-1,-1 1 0,0 0 1,0-1-1,0 1 0,1 0 1,-1-1-1,0 1 1,1 0-1,-1-1 0,0 1 1,1 0-1,-1 0 0,0-1 1,1 1-1,-1 0 0,1 0 1,-1 0-1,0-1 1,1 1-1,-1 0 0,1 0 1,-1 0-1,1 0 0,-1 0 1,1 0-1,-1 0 0,1 0 1,28-9 627,0 1 0,0 2-1,48-5 1,-25 5-190,114-10 329,258 9 0,-257 8-759,-154-1-77,4 0-165,0 0 0,0 0 0,0 2 0,0 0 0,-1 1 0,25 7 0,-29-3-2939,-19-2-1182,-22-1-1552,-25-4-2082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0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1816,'0'0'16536,"36"28"-14834,122 92-363,-142-109-1076,0 0 0,1-2 0,0 0 0,0 0 0,32 9 0,-7-3 218,-19-5-253,0 0 1,-1 1 0,0 2 0,27 20 0,-43-28-214,1 0 0,-1 1 0,-1 0 1,1 0-1,-1 0 0,0 1 1,0-1-1,-1 1 0,0 1 0,0-1 1,-1 0-1,0 1 0,0 0 1,-1 0-1,0 0 0,0 0 0,1 9 1,-2 1 7,0-1 1,-1 1 0,-4 31-1,2-40-14,0 0 0,0 1 0,-1-1 0,-1-1 0,1 1 0,-1 0 0,-1-1-1,-10 15 1,-6 4-25,-2-1-1,-2-2 0,0 0 0,-1-1 0,-1-2 1,-1-1-1,-52 29 0,-13-2-130,-120 44-1,212-91 146,-1 1 0,0-1-1,0 1 1,1 0 0,-1 0 0,1 0 0,-1-1 0,1 2 0,-1-1-1,1 0 1,-1 0 0,-1 2 0,3-2-2,0-1 0,0 0-1,0 1 1,0-1 0,0 0 0,0 1 0,0-1-1,0 0 1,0 1 0,0-1 0,0 0 0,0 1-1,1-1 1,-1 0 0,0 1 0,0-1 0,0 0 0,0 1-1,0-1 1,1 0 0,-1 1 0,0-1 0,0 0-1,1 0 1,-1 1 0,0-1 0,0 0 0,1 0-1,-1 0 1,0 0 0,1 1 0,-1-1 0,0 0-1,1 0 1,-1 0 0,1 0 0,43 11-101,114 3 342,226-7 1,-245-8-180,-105 1-696,-1-3-1,0 0 1,0-3-1,0 0 1,42-15-1,-27 3-1684,-1-1-1,78-46 0,-45 13-4117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0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1400 7234,'0'0'10781,"-8"-38"-9755,-27-121-369,33 150-610,-1 1 1,0 0 0,0-1 0,0 1 0,-1 0-1,0 1 1,-1-1 0,0 1 0,0 0 0,0 0 0,-1 0-1,0 1 1,0 0 0,-1 0 0,-8-6 0,7 6 8,-3-2 12,0 0 1,0 2-1,0-1 1,-1 1-1,0 1 1,0 0-1,-1 1 0,-13-4 1,17 6-32,1 1 0,-1-1-1,1 1 1,-1 1 0,0 0 0,1 0 0,-1 0 0,1 1 0,-1 1 0,1-1 0,-1 1 0,1 1-1,-13 5 1,12-2-31,-1 0-1,1 1 0,1 0 0,-1 1 0,1 0 1,0 0-1,1 0 0,0 1 0,1 0 1,-1 1-1,-4 10 0,-4 8 10,2 2-1,-18 51 1,22-45 1,2 0 0,1 0 0,2 1 0,2 0 0,2 46 0,0-60-7,0-17-2,0 1-1,1 0 1,-1-1 0,1 1-1,1 0 1,-1-1-1,1 0 1,0 1-1,0-1 1,1 0 0,0 0-1,0 0 1,0 0-1,5 6 1,-4-8-7,0 0 1,0-1-1,1 1 1,-1-1-1,1 0 1,0 0-1,-1 0 1,1-1-1,0 0 0,1 0 1,-1 0-1,0 0 1,1-1-1,-1 0 1,0 0-1,1 0 1,7-1-1,-7 0 9,1 0-1,-1 0 1,0-1 0,1 1-1,-1-1 1,0-1 0,0 1-1,0-1 1,0-1-1,0 1 1,0-1 0,0 0-1,-1 0 1,0 0 0,1-1-1,-1 0 1,0 0 0,4-5-1,5-7 1,0-1 0,-2-1 0,0 0 0,11-22 0,8-22-146,-2-1-1,-3-2 0,-3 0 0,-3-1 0,-3-2 0,11-82 0,15-418-1432,-41 241 1224,-2 212 1548,-9 926 5541,8-485-4958,1-281-1551,2-1 0,16 84 1,-12-102-215,1 0 0,1-1 0,2 0-1,0 0 1,1-1 0,17 25 0,-25-44-139,14 18-297,-17-22 319,1-1 0,-1 1 1,1-1-1,0 1 0,-1-1 0,1 1 0,0-1 0,-1 0 0,1 1 1,0-1-1,-1 0 0,1 0 0,0 0 0,-1 1 0,1-1 0,0 0 0,0 0 1,-1 0-1,1 0 0,0 0 0,0 0 0,-1 0 0,1-1 0,0 1 1,0 0-1,-1 0 0,1 0 0,0-1 0,-1 1 0,1 0 0,0-1 1,-1 1-1,1-1 0,0 1 0,0-1 0,7-8-1354,0-1-1,0 1 1,-1-1 0,0-1-1,-1 1 1,9-22 0,14-35-6596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0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2977,'0'0'17915,"302"-53"-17530,-229 41-353,-15-1-32,-9 9-377,-20 4-1423,-29 21-6962,0 4 3721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0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6865,'0'0'9811,"278"-17"-9811,-225 9-313,-14 8-1559,-15 0-3273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17.2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78 1 4649,'0'0'6368,"-7"35"-4774,1-5-1129,-8 34 654,3 1 1,-3 70-1,2 681 2771,13-578-3104,-1 1190 1357,-14-780-10506,14-561 1259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0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3961,'0'0'9306,"8"0"-7138,7-1-1248,0 1 0,0 1-1,1 0 1,-1 1 0,0 0-1,0 2 1,0 0 0,-1 0-1,18 9 1,8 8 686,1-1 0,65 22 0,-79-34-1315,1-1 0,0-2 0,0 0 0,0-2 0,34 0 0,-31-3-1163,-39 8-3386,-15 1-1658,-10 3-3848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0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7354,'0'0'12682,"166"-49"-11249,-98 49-169,9 0-184,-4 12-352,-4-4-408,-6 5-304,-5-5-16,-4 0-688,-6 4-2120,-14 1-4706,-19-5-1784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01.5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92 54 4937,'0'0'17700,"-92"8"-19493,92-36-4712,0-5-2481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8:01.7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1599 62 3265,'0'0'7628,"-5"0"-6340,2 0-1105,0 0 0,0 0 0,-1-1 0,1 1 0,0-1 0,0 0 0,0 0 0,0 0 0,0-1 0,0 1 0,0 0 0,0-1 0,0 0 0,1 0 0,-1 0 0,1 0 0,-1 0 0,-3-5 0,2 3 37,1 1 1,-1 0-1,0 0 0,-1 1 1,1-1-1,0 1 0,-1 0 0,0 0 1,1 0-1,-1 1 0,0 0 1,-8-2-1,-6 1 169,0 1-1,-20 1 1,14 1-222,6 0-64,0 1 0,1 1 0,-1 1 0,0 0 0,1 1-1,0 1 1,0 1 0,-24 13 0,-16 13 296,-55 39 0,65-37-172,2 1 0,2 3 0,1 2 0,2 1 1,2 2-1,2 2 0,2 1 0,-52 93 0,51-69-92,3 1 0,2 1 0,4 2 1,4 0-1,2 2 0,-9 79 0,20-73 251,3 1 0,9 152 0,2-195-234,2-1 1,2 0-1,1 0 1,2-1-1,2 0 1,2-1 0,1-1-1,27 46 1,-10-27-36,2-3 1,3-1-1,2-1 1,72 70-1,-71-82-35,2-2 0,1-2-1,2-2 1,64 35 0,-78-51 42,0-1 0,2-2 0,-1-2 0,2 0 0,0-3 0,0-1 0,67 7 0,-69-12-20,-1-2 0,0-1 0,1-1 0,-1-2 0,0-1 0,0-2 0,48-14 0,-25-2-66,0-1-1,-2-4 1,-1-1 0,-1-3 0,-2-2-1,-1-2 1,-2-3 0,74-75 0,-89 79-22,-1-2 1,-2-1 0,-1-1-1,-3-1 1,0-1 0,-3-2-1,-1 0 1,-3-1 0,-1-1-1,-2 0 1,14-80 0,-20 49-19,-3-110-1,-5 170 1,-1-32-15,-3 0 1,-1 0-1,-2 0 0,-3 0 0,-1 1 0,-3 1 0,-34-79 0,6 33-28,-100-159 0,102 191 12,-3 2 1,-2 2-1,-73-70 0,96 105 19,0 1 0,-1 1 0,-1 1 0,0 1 0,-1 1 0,-1 1 0,-1 2 0,0 0 0,0 2 0,-1 1 0,0 1 0,-1 1-1,1 2 1,-52-4 0,36 7 10,0 2 0,0 1 0,0 2 0,1 3 0,-1 1 0,2 2 0,-75 26 0,20 4 17,1 5 1,3 3-1,2 5 0,2 4 0,-119 98 0,166-118 1,2 2 0,2 2 0,2 2 0,2 1 0,1 2 0,-37 68 0,47-70-12,2 2 1,2 0 0,2 1-1,2 1 1,2 0-1,2 1 1,-6 68 0,11-44-2,4-1 0,10 109 0,-3-135-4,2-1 1,3 0-1,1 0 0,2-1 0,21 46 0,1-14-21,4-2 0,3-1-1,68 89 1,-68-107 30,3-2 0,3-2-1,1-2 1,78 59 0,-102-90 15,0 0 0,1-2 0,1-1 1,0-1-1,0-1 0,2-1 0,-1-2 0,1-1 0,0-1 0,1-1 0,0-2 0,43 1 0,-35-4 22,0-2 0,-1-1 1,1-1-1,-1-3 1,0-1-1,0-1 0,49-20 1,429-218 148,-515 246-192,45-25 20,-1-2 1,-1-1-1,-1-3 1,-2-1 0,-2-2-1,-1-2 1,-1-1-1,-2-2 1,37-56 0,-46 58-12,-3-1 0,-1-1 0,-1 0 0,-3-2 0,-1 0 0,-2-1 0,-2-1 0,-2 0 0,-2-1 0,-1 1 0,0-51 0,-9-96 55,-1 154-56,-2 0-1,-1 0 0,-14-45 1,-14-17-38,-3 2 1,-5 1 0,-4 3-1,-4 1 1,-118-162 0,139 216 26,-1 2 1,-2 1-1,-1 1 1,-2 2-1,-74-51 1,81 65 6,0 1 0,-1 1 0,0 2 0,-1 1 0,-1 1 1,0 2-1,-1 1 0,1 1 0,-46-3 0,-24 5 128,-128 10-1,192 0-83,0 1 0,0 2 0,1 1 0,0 2 1,0 2-1,2 1 0,-1 1 0,2 2 0,0 2 0,1 1 0,2 1 0,-41 35 0,28-17-22,1 2 0,1 2-1,3 2 1,2 1 0,1 2 0,3 1-1,-32 66 1,42-68 3,3 2-1,2 0 1,1 1 0,3 0 0,-9 75 0,10-4 100,3 144 0,11-218-104,2-1 0,1 0 0,3-1 0,2 1 0,1-2 1,3 1-1,36 79 0,-22-61-25,3-1 0,3-2 0,2-1 0,3-1 0,59 66 0,-72-96 0,2-1 0,0-2 0,2 0 0,49 30 0,-54-40 0,-1-2 0,1-1 0,1-2 0,0 0 0,1-1 0,53 9 0,-41-12-14,0-2 0,0-1 0,0-2-1,0-2 1,0-2 0,0-1 0,0-2 0,0-1 0,-1-3-1,-1-1 1,0-1 0,50-25 0,81-50-1692,-56 19-2792,-14-6-5341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8:02.3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88 75 3281,'0'0'15075,"-88"0"-13627,137 0-376,29 0 585,24 0-497,19-8-648,25-5-512,73-7-16,-29 7-2616,-34-7-7827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8:13.1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954 12 3265,'0'0'5453,"-12"0"-4470,-10 0-250,1-2 0,-21-3 0,20 2-302,0 2 0,0 1 0,1 1 0,-1 0 0,0 2 0,1 0 0,-1 2 0,1 0 0,0 2 1,1 0-1,0 1 0,-20 11 0,5 1 13,1 1 1,1 1-1,0 2 1,2 1-1,-46 49 1,49-43-288,2 2-1,2 1 1,1 0 0,1 2 0,2 1-1,2 0 1,2 1 0,-17 55 0,4 11 268,5 2 1,-11 107-1,22-64-20,6 185-1,8-234-251,-1-36-5,2 0 1,4-1 0,2 0 0,4 0-1,20 66 1,-27-114-122,0 0 1,2-1-1,0 1 0,0-2 1,1 1-1,1-1 1,0 0-1,1-1 0,0 0 1,1-1-1,1 0 0,0 0 1,15 9-1,-9-8 14,0-2-1,1 0 0,0-2 1,0 0-1,1-1 0,0-1 1,1 0-1,-1-2 0,31 3 1,242 0 446,-184-8-351,-65 0-126,1-2-1,0-2 1,-1-2 0,0-1 0,0-3 0,-1-1 0,-1-2 0,60-29 0,-52 17 3,-1-1 1,-1-2-1,-2-3 1,-1-1-1,-1-2 1,-3-3 0,0-1-1,42-54 1,-56 59-8,-1-1 1,-2-2 0,-2 0 0,-1-1-1,-2-1 1,-2-1 0,-2-1 0,-1 0-1,-2-1 1,-2 0 0,5-54 0,-9 25-9,-5-129 0,-5 154-1,-1 1 0,-3 0 0,-25-85 0,-57-96-21,72 189 18,-1 0 0,-2 2 0,-48-62 0,63 89 11,-1 1 1,-1 0 0,1 0-1,-1 0 1,0 1-1,0 0 1,-16-8 0,18 12-35,1-1 0,-1 1-1,0 1 1,1-1 0,-1 1 0,0 0 0,0 0 0,0 1 0,0-1-1,0 1 1,0 1 0,0-1 0,-12 3 0,16-2-130,0 0 1,0 0-1,1 0 1,-1 0-1,0 1 1,1-1-1,-1 0 1,1 1-1,-1-1 1,1 1-1,0 0 1,-1-1-1,1 1 1,0 0-1,0 0 1,0-1-1,-1 5 1,-12 36-3850,12-33 2691,-10 40-6223,-2-3-1081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8:14.5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 1 5249,'0'0'14070,"-8"1"-12299,-24 2-451,31-3-1283,1 0-1,0 0 1,0 0-1,-1 0 1,1 0-1,0 0 1,-1 0-1,1 0 1,0 0-1,-1 0 1,1 0-1,0 0 1,0 0-1,-1 0 1,1 0-1,0 0 1,0 0-1,-1 1 1,1-1-1,0 0 1,0 0-1,-1 0 1,1 0-1,0 1 1,0-1 0,-1 0-1,1 0 1,0 1-1,0-1 1,0 0-1,0 0 1,0 1-1,-1-1 1,1 0-1,0 0 1,0 1-1,0-1 1,0 0-1,0 1 1,0-1-1,0 0 1,0 0-1,0 1 1,0-1-1,0 0 1,0 1-1,0-1 1,0 0-1,0 0 1,0 1-1,0-1 1,0 0-1,1 1 1,-1-1-1,0 0 1,0 0-1,1 1 1,9 9 852,2-5-372,0 0 0,24 7 0,-26-9-767,-1-1 1,-1 1-1,1 1 1,0 0-1,-1 0 1,0 0-1,9 7 1,8 14-5071,-5-1-4674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8:23.2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78 0 3529,'0'0'10829,"-3"4"-10180,0 1-418,1 0-1,-1 0 1,1 0-1,0 0 1,1 0-1,-1 0 0,1 0 1,0 1-1,0-1 1,1 0-1,-1 6 1,2 75 1793,1-41-1134,-5 29 296,-25 135 0,26-193-1183,-15 166-1074,13-113-1936,0-4-4262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8:24.2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311 191 6753,'0'0'5391,"-4"-21"-5172,-14-68-121,18 85-86,-1 0-1,1 0 1,-1 0 0,-1 0-1,1 0 1,0 1-1,-1-1 1,0 0 0,0 1-1,0-1 1,0 1-1,-1 0 1,1-1-1,-1 1 1,0 0 0,0 1-1,0-1 1,0 0-1,-7-3 1,4 4 31,0 0-1,0 1 1,0 0 0,0 0 0,-1 0 0,1 1-1,0 0 1,0 0 0,-8 2 0,5-2-9,3 1-28,0 1 0,0-1 1,0 1-1,1 0 0,-1 0 0,0 1 1,1 0-1,-1 0 0,1 0 0,0 1 1,0 0-1,0 0 0,1 0 0,-1 0 1,1 1-1,0-1 0,-6 11 0,1-2-2,1 0-1,0 1 0,1 0 0,1 0 0,0 1 0,-5 17 1,7-9-1,1 1 1,0-1 0,2 44-1,1-55 0,0-9-3,0 0 1,0 0 0,1 0-1,-1 0 1,1 0 0,0 0-1,-1 0 1,1 0-1,1 0 1,-1-1 0,0 1-1,1 0 1,-1-1-1,1 1 1,0-1 0,0 1-1,0-1 1,2 2-1,0 0 4,1-1-1,-1 0 0,1-1 1,0 1-1,-1-1 0,1 0 0,0 0 1,0 0-1,9 1 0,3 0 32,0-1 0,0-1 0,-1 0 0,1-2-1,28-3 1,-40 3-20,0 1 0,0-2 0,0 1 0,0 0 0,0-1 1,0 0-1,0 0 0,-1-1 0,1 1 0,-1-1 0,1 0 0,-1 0 0,0 0 0,0-1 0,-1 0 0,1 1 0,-1-1 0,1 0 0,-1-1 0,-1 1 0,1-1 0,-1 1 0,1-1 0,-1 0 0,2-8 0,1-7-750,-1 0 0,-1 0 0,-1 0-1,-1-1 1,-1-21 0,0 42 702,0-50-5569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01.2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1372 1 3209,'0'0'11664,"-46"42"-10080,-150 143-244,54-39 268,65-67-715,-404 348 1156,163-156-1514,287-242-331,-32 37-1,61-65-180,1 1 0,-1-1 0,1 1 1,-1 0-1,1 0 0,0 0 0,0 0 0,0 0 1,0 0-1,0 0 0,0 0 0,0 0 0,1 0 0,-1 0 1,0 4-1,1-6-22,0 0 1,0 1-1,0-1 1,0 0-1,0 0 1,0 0-1,0 1 1,0-1-1,1 0 1,-1 0-1,0 0 0,0 0 1,0 1-1,0-1 1,0 0-1,0 0 1,0 0-1,0 0 1,1 1-1,-1-1 1,0 0-1,0 0 1,0 0-1,0 0 1,1 0-1,-1 1 1,0-1-1,0 0 1,0 0-1,0 0 1,1 0-1,-1 0 1,0 0-1,0 0 0,0 0 1,1 0-1,-1 0 1,0 0-1,0 0 1,0 0-1,1 0 1,-1 0-1,0 0 1,0 0-1,1 0 1,35 2 193,0-1 1,0-2 0,0-1-1,47-10 1,145-40 546,-81 15-475,-33 16-158,223-14 1,120 31 442,-267 5 400,-190-6-73,0-2-702,-1 1 0,0-1 1,0 1-1,-1-1 0,0 1 0,0 0 1,0-1-1,-6-8 0,-32-51 54,24 42-120,-187-262 91,-36-58-1334,216 303 29,20 28-1373,18 33-1266,27 37-3078,7 14 455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19.6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579 1 2929,'0'0'7841,"-16"21"-7297,-110 152 285,-183 191 1636,223-267-1462,79-89-908,3-5-46,1 0 1,0 0-1,0 0 0,0 1 0,1-1 1,-1 1-1,1-1 0,0 1 0,0 0 1,0 0-1,1 0 0,-1 0 0,-1 8 1,4-11-53,-1 0 1,1 0 0,-1 0-1,1-1 1,-1 1 0,1 0 0,-1 0-1,1-1 1,-1 1 0,1 0 0,0-1-1,0 1 1,-1-1 0,1 1-1,0-1 1,0 1 0,0-1 0,-1 0-1,1 1 1,0-1 0,0 0 0,0 1-1,0-1 1,0 0 0,0 0-1,0 0 1,-1 0 0,1 0 0,0 0-1,0 0 1,0 0 0,2-1 0,7 2-4,105 7 153,118-8-1,-169-1-105,45-5 46,214-41-1,-310 45-25,-7 1-81,1 0 0,0-1 0,-1 0 0,12-4 1,-17 5 55,0 1 1,1-1 0,-1 0 0,0 0 0,0 0 0,1 0 0,-1 0 0,0 0 0,0 0 0,0 0 0,0 0 0,0-1 0,0 1 0,-1 0 0,1-1 0,0 1 0,-1-1 0,1 1 0,-1-1 0,1 1 0,-1-1 0,0 1 0,0-1 0,1 1 0,-1-3 0,0-4 142,0-1 1,-1 1-1,1-1 0,-2 1 1,1-1-1,-1 1 0,0 0 1,-1 0-1,0 0 0,0 0 1,-1 0-1,0 1 0,0-1 1,-1 1-1,0 0 0,-7-8 1,-161-174 1023,94 106-2020,4-2-3397,49 54-2494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03.1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288 0 1936,'0'0'6506,"-5"1"-6098,4-1-376,0 0 0,0 0 1,0 0-1,0 1 0,0-1 1,0 0-1,0 1 0,0-1 0,0 1 1,1-1-1,-1 1 0,0-1 0,0 1 1,0-1-1,0 1 0,1 0 1,-1 0-1,0-1 0,0 1 0,1 0 1,-1 0-1,1 0 0,-1 0 1,1 0-1,-1 0 0,1 1 0,-3 33 1469,3-22-1190,10 266 3635,-10-230-3562,-7 146 777,-29 37-162,11-96-524,-128 787 2092,125-683-1509,9 468-1,25-607-933,4-1 0,5-1 0,4 0 0,61 181 0,-74-264-117,1 0 0,0 0 0,2-1 0,-1-1 0,2 1 0,11 13 0,-19-27 25,-2-7-3,-4-57-665,-2 1-1,-18-80 1,-5-34-1650,-59-653-11336,59 581 7649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03.6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20 3241,'0'0'7332,"55"-1"-5481,385-6 2297,332-4-386,-155 11-3417,-572 0-336,0 2-1,0 2 0,0 2 1,0 2-1,61 20 1,-105-28 39,0 0 1,0 1 0,-1-1-1,1 1 1,0-1-1,0 1 1,-1 0 0,1-1-1,0 1 1,-1 0-1,1 0 1,0-1 0,-1 1-1,1 0 1,-1 0-1,0 0 1,1 0 0,-1 0-1,0 0 1,1-1-1,-1 1 1,0 0 0,0 2-1,0 28 1180,-1-16-1515,37 1033 1825,126 520-321,-88-925-1076,-25 175-861,-48-780 287,-2 46-1063,0-77 1118,0 0-1,0-1 1,-1 1 0,1 0-1,-2-1 1,1 1-1,-1-1 1,0 0 0,-6 10-1,8-14 40,-1 1-1,0-1 1,0 1 0,0-1-1,-1 0 1,1 0-1,0 0 1,-1 0-1,1-1 1,-1 1 0,0-1-1,0 1 1,-2 0-1,-2 0-1006,-1-1 0,1 0 0,0 0-1,-14-1 1,20 0 1331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03.9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1 128 8218,'0'0'4541,"46"0"-2187,543 0 6098,1145-4-1999,-1734 4-6454,1 0 0,-1 0 0,0 0 0,0 0 0,0 0 0,1 0 0,-1-1 0,0 1 0,0 0-1,1 0 1,-1 0 0,0 0 0,0 0 0,0 0 0,1 0 0,-1 0 0,0-1 0,0 1 0,0 0 0,0 0-1,1 0 1,-1 0 0,0 0 0,0-1 0,0 1 0,0 0 0,0 0 0,1 0 0,-1-1 0,0 1-1,0 0 1,0 0 0,0-1 0,0 1 0,0 0 0,0 0 0,0 0 0,0-1 0,0 1 0,0 0-1,0 0 1,0-1 0,0 1 0,0 0 0,0 0 0,0-1 0,0 1 0,0 0 0,-1 0 0,1 0 0,0-1-1,0 1 1,0 0 0,0 0 0,0 0 0,-1 0 0,1-1 0,0 1 0,0 0 0,0 0 0,-1 0-1,-9-13-232,-1 6-155,1 0 1,-1 0 0,0 2-1,-1-1 1,0 1 0,0 1-1,0 0 1,0 1 0,-17-3-1,8 1-548,-87-19-6168,1 6-2883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8:36.6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49 22 2224,'0'0'14540,"-8"0"-12288,-33 4 3028,46-4-4829,35-2 495,44-8 0,-42 4-624,50-1 0,-56 7-283,46 1 156,-74 0-178,-1 0-1,1 0 0,-1 1 0,0 0 0,0 1 1,0-1-1,0 1 0,11 7 0,-7-3 10,-1 0 1,1 1-1,-1 1 0,-1 0 0,14 15 1,-19-19-16,0 1 0,0-1 1,-1 0-1,0 1 1,-1 0-1,1-1 1,-1 1-1,0 0 0,0 0 1,-1 1-1,0-1 1,0 0-1,0 11 1,-1-3 22,1-3 10,-1 0 0,0 0 1,0 1-1,-2-1 0,1 0 0,-1 0 0,-1 0 0,0 0 0,-1 0 1,-5 11-1,-9 9-6,-1 0-1,-1-2 1,-2-1 0,-1 0 0,-1-2 0,-1 0 0,-42 32-1,56-51 24,0 0 0,0-1 0,0 0 0,-23 7-1,3-1-22,72-8-498,59-6 447,-28 0 14,89 8-1,-150-4-1,0 0 0,0 0 0,-1 1 0,1 1 1,-1 0-1,0 0 0,0 1 0,0 0 0,0 1 1,-1 0-1,0 0 0,0 1 0,-1 0 0,0 1 0,0-1 1,-1 2-1,0-1 0,0 1 0,-1 0 0,0 1 0,0-1 1,-1 1-1,-1 0 0,1 0 0,-2 1 0,1 0 0,-2-1 1,3 16-1,-3-6 73,0 1-1,-1-1 1,-1 1 0,-4 23 0,3-36-2,-1 1 0,0 0 1,0-1-1,-1 1 0,0-1 1,0 0-1,-1 0 0,0 0 1,-1 0-1,0-1 0,-11 14 1,1-5 81,-2-1 0,0-1 0,-1 0 0,0-1 0,-1-1 0,0 0 0,-1-2 0,0 0 1,-1-1-1,0-2 0,-40 11 0,4-8 82,0-2 0,0-2-1,-79-3 1,125-3-213,-1 0-1,1-1 0,0-1 0,-1 0 1,1 0-1,-16-6 0,24 7-164,0 0 1,0-1-1,0 1 0,0-1 0,0 0 1,0 1-1,0-1 0,1 0 1,-1-1-1,1 1 0,0 0 0,-1-1 1,1 0-1,0 1 0,1-1 0,-1 0 1,0 0-1,1 0 0,-1 0 0,1 0 1,0 0-1,0 0 0,0-1 0,1 1 1,-1-4-1,0-21-5657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8:39.3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0 107 5169,'0'0'7327,"9"-12"-6892,-5 5-360,-1 2-30,0 0 0,0 0 0,0 1-1,0 0 1,1-1 0,-1 1 0,1 0-1,0 1 1,0-1 0,1 1 0,-1 0 0,1 0-1,0 0 1,-1 1 0,1-1 0,0 1 0,10-2-1,52-6 316,1 2-1,131 4 1,-139 5-711,-59-2 250,0 1 0,1 0-1,-1 0 1,0 0-1,0 0 1,0 0-1,0 0 1,0 0-1,0 1 1,0-1 0,0 0-1,0 1 1,0-1-1,0 0 1,0 1-1,0-1 1,0 1 0,0 0-1,0-1 1,0 1-1,1 1 1,1 15-4369,-3-4 288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8:39.6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1 164 2152,'0'0'11283,"302"-16"-10363,-205-17-368,-5 0-328,1 4-224,23 1-432,-18 11-2096,-45 9-3802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8:51.7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229 0 1624,'-2'0'24053,"242"0"-20533,-231 1-3499,0 0 0,-1 0 0,1 1-1,0 0 1,-1 0 0,1 1 0,-1 1 0,0-1 0,0 1 0,0 0-1,-1 1 1,1 0 0,-1 0 0,0 1 0,-1 0 0,1 0 0,-1 0 0,0 1-1,6 9 1,-10-12-33,-1 1-1,1-1 0,-1 1 1,0-1-1,0 1 0,0 0 1,-1 0-1,0-1 0,1 1 1,-2 0-1,1-1 0,-1 1 1,1 0-1,-1-1 0,-3 9 1,-3 4 23,-1 0 0,0-1-1,-1 0 1,-1 0 0,-1-1 0,0 0 0,-16 16 0,-9 13 84,-28 37-156,-81 79-1,110-126 99,-1-2 1,-1-1-1,-2-2 0,-67 38 0,97-63-18,-20 16 103,28-19-23,28-1-46,39-4 382,126-23 0,-82 9-186,69-5 150,182-32 36,-352 53-424,13 0-9,-20-32-3619,-2-49-8416,0 35 4041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8:52.4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56 0 6137,'0'0'13218,"4"0"-12037,2 1-843,0-1-1,1 1 0,-1 0 1,0 1-1,0 0 1,0 0-1,0 0 0,0 1 1,7 3-1,51 37 1173,-29-19-850,-24-16-490,56 34 446,-3 3-1,84 76 1,-144-118-627,0 1 0,-1 1 0,1-1 0,-1 0 0,0 1 0,0 0 0,0-1 0,-1 1 0,1 0 0,-1 1 0,0-1 0,-1 0 1,1 1-1,-1-1 0,0 1 0,-1-1 0,1 1 0,-1-1 0,0 1 0,-1-1 0,1 1 0,-1-1 0,0 1 0,0-1 0,-1 0 0,0 1 0,0-1 0,0 0 1,-4 6-1,-7 9 58,-1-1 0,0-1 1,-31 30-1,19-21-8,-39 42-28,-3-3 1,-2-3 0,-117 79-1,149-120 88,72-20-696,45-3 739,0 4 1,0 4 0,96 20 0,-146-20-117,-1 0 1,0 2-1,0 1 1,-1 1-1,-1 2 1,0 0-1,-1 2 1,0 1 0,-1 1-1,-1 0 1,-1 2-1,24 25 1,-37-34 20,-1 1-1,0-1 1,-1 1 0,0 1 0,-1-1-1,0 1 1,-1 0 0,7 21 0,-7-11 86,-1-1 0,-1 1 0,0 1 0,-2 31 1,-2-37-47,-1 1-1,0-1 1,-2 0 0,0 0 0,-1 0 0,0 0 0,-2-1 0,0 0 0,0 0 0,-2-1 0,0 0-1,-14 18 1,-4 2 3,-2-2-1,-1-1 0,-62 51 1,63-60-49,-1-1 0,-45 25 1,60-39-215,0 0 0,-1-1 0,0-1 0,-1-1 0,1 0 0,-1-1 1,-21 2-1,36-5-75,0-1 1,-1 0 0,1 1 0,0-1-1,0 0 1,-1 0 0,1 0 0,0 0-1,-1-1 1,1 1 0,0-1 0,0 1 0,0-1-1,0 0 1,-1 0 0,1 0 0,0 0-1,1 0 1,-1 0 0,0-1 0,0 1-1,0-1 1,1 1 0,-1-1 0,1 1-1,-1-1 1,1 0 0,0 0 0,-1 0-1,1 0 1,0 0 0,-1-4 0,-10-41-10344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8:53.2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 1 2905,'-7'17'20005,"8"-16"-19830,21 4 7930,-8-3-9811,47 6 2805,-26-4-807,0 1 0,-1 2 0,0 1 0,43 17 0,59 43 323,-128-64-591,0-1 0,0 0 0,0 0 0,17 3 0,-19-5-25,0 0 0,0 0-1,0 1 1,0 0 0,-1 0 0,1 0 0,0 1 0,-1 0 0,7 5 0,18 31 1,-25-35 0,-3-3-470,-1-1 0,1 1-1,0-1 1,0 0 0,0 0 0,-1 0-1,1 0 1,0 0 0,0 0 0,0 0 0,-1 0-1,1-1 1,0 1 0,0-1 0,-1 1 0,1-1-1,0 0 1,-1 0 0,1 0 0,-1 0-1,1 0 1,-1 0 0,1 0 0,-1 0 0,0-1-1,2-1 1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8:08.7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1280,'0'0'14173,"3"0"-13146,81 4 1833,154 29 1,-137-17-2404,25-1-333,-71-13-4079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26.1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45 1 3129,'0'0'6417,"-25"4"-7945,6-4-3313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8:09.0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4913,'0'0'11963,"150"16"-10731,-77-16-568,10 0-440,48 8-224,-24 5-1208,-19-1-4970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04.8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0 123 3953,'0'0'6865,"365"-57"-5872,-195 53 319,25 4 232,48 0-224,59 0-463,48 0-529,0-8-312,-29-9-16,-97 1-2257,-88-5-4040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05.4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128 0 7026,'0'0'5829,"-21"46"-4764,-4 9-498,-34 111 0,51-127-272,2 2-1,2-1 1,1 82 0,3-122-295,-2 322 1320,6 407 881,-1-665-1983,4 0 0,22 98 1,46 100-281,-68-239-72,-5-14-121,0 0 0,1 0 1,0-1-1,1 1 0,0-1 0,0 0 0,7 9 1,-11-17 201,0 0 0,0 1 0,0-1 0,1 0 0,-1 1 0,0-1 0,1 0 0,-1 0 0,0 1 0,1-1 1,-1 0-1,0 0 0,1 1 0,-1-1 0,0 0 0,1 0 0,-1 0 0,1 0 0,-1 1 0,0-1 0,1 0 1,-1 0-1,1 0 0,-1 0 0,0 0 0,1 0 0,-1 0 0,1 0 0,-1 0 0,0-1 0,1 1 0,-1 0 1,1 0-1,-1 0 0,0 0 0,1 0 0,-1-1 0,1 1 0,-1 0 0,0 0 0,0-1 0,1 1 0,-1 0 0,0-1 1,1 1-1,-1-1 0,2-2-140,-1 0-1,1 0 1,-1-1 0,0 1 0,0 0 0,0-1 0,-1 1 0,1 0-1,-1-6 1,3-124-3239,-3-19-1643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05.8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3273,'0'0'6825,"44"6"-5597,5 1-919,235 38 992,503 66-554,-758-110-747,-19-2 8,-1 1-1,1 1 0,0 0 1,-1 0-1,1 1 0,0 0 0,-1 1 1,0 0-1,10 4 0,-18-5 16,0 0 0,0 0 0,0 0-1,-1 0 1,1 0 0,0 0 0,-1 0-1,1 1 1,-1-1 0,0 0 0,0 0 0,1 1-1,-2-1 1,1 0 0,0 0 0,0 0-1,-1 3 1,0 5 145,15 714 4234,46 0-2310,-58-707-2065,53 627 197,-54-625-312,-3 36-420,2-53 416,-1 1 0,1 0-1,-1-1 1,0 1 0,0-1 0,0 1-1,0-1 1,0 1 0,0-1-1,-1 0 1,1 1 0,-1-1 0,0 0-1,0 0 1,0 0 0,-3 3 0,-2-2-276,1 0 0,0 0 1,-1-1-1,1 0 0,-1 0 0,0 0 1,-12 1-1,-62 2-4717,0-4-1074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06.1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8418,'0'0'8754,"297"4"-6642,-147-4-736,21 0-671,-1 0-401,0-4-304,34 4-144,-48 0-3265,-44 12-5065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15.8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1 218 3321,'0'0'4199,"0"-34"-3215,0-150 2225,6 193-2250,2 17-683,-1 0 0,5 39 0,-9-48-166,61 492 1599,-24 6-1058,-39-506-640,16 257 168,58 578 42,-74-841-222,56 329-985,-47-302-120,-10-30 1083,0 1 0,0-1 0,0 0 0,0 0 0,0 0-1,0 1 1,0-1 0,0 0 0,0 0 0,0 0 0,0 0-1,0 1 1,1-1 0,-1 0 0,0 0 0,0 0 0,0 0-1,0 0 1,0 0 0,1 1 0,-1-1 0,0 0 0,0 0-1,0 0 1,0 0 0,1 0 0,-1 0 0,0 0 0,0 0-1,0 0 1,0 0 0,1 0 0,-1 0 0,0 0 0,0 0-1,0 0 1,1 0 0,-1 0 0,0 0 0,0 0 0,0 0-1,0 0 1,1 0 0,-1 0 0,0 0 0,0 0 0,0-1 0,0 1-1,1 0 1,-1 0 0,0 0 0,0 0 0,0 0 0,0 0-1,0-1 1,0 1 0,1 0 0,-1 0 0,0 0 0,0 0-1,0-1 1,0 1 0,0 0 0,0 0 0,0 0 0,0 0-1,0-1 1,8-30-719,20-252-4357,-13 122 2036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16.2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0 238 1584,'0'0'3617,"63"-30"-3055,212-96-196,-241 113-304,1 1-1,0 1 0,1 2 1,0 2-1,0 1 0,68-2 1,-50 5 0,758-10 761,-661 18-705,-1 6 0,0 7-1,199 50 1,-342-66-102,-2-1 2,0 0-1,0 0 1,-1 1-1,1 0 0,8 4 1,-12-5 43,0 0 1,0 0-1,1 0 1,-1 0-1,0 0 1,0 1-1,-1-1 1,1 0-1,0 1 1,0-1-1,0 0 1,-1 1-1,1-1 1,-1 1-1,1-1 1,-1 1-1,0-1 1,0 1-1,1-1 1,-1 1-1,-1 2 1,4 84 1021,22 140 1,37 87 323,-29-154-999,-17-81-234,124 746 1256,-126-381-1344,-15-316-245,1-116-20,0 0 0,-1 0-1,-1 0 1,0-1 0,-1 1 0,-7 22 0,6-27-201,0 0-1,0 0 1,-1 0 0,0 0-1,0-1 1,-1 0 0,0 0-1,0 0 1,-15 11 0,-31 14-3680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16.5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4985,'0'0'3585,"307"86"-2881,-137-53 224,54 0 128,-10-9-103,14 1-433,10 0-232,-43-9-280,19 5-8,-19-1-96,19 1-880,-49-9-1257,-39-8-1432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16.8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3161,'0'0'7361,"205"267"-6553,-162-205-464,1 4-344,-5-5-208,10 1-1528,-10-21-1641,-20-25-2032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17.1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652 0 3145,'0'0'4625,"-267"271"-4521,121-115-104,19-20-736,15-30-4041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28.2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 1 7586,'0'0'9858,"-14"275"-9042,33-193-176,-4 0-232,4-12-160,-9-5-168,0-11-80,-10-5-200,0-12-1456,0-25-1401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46.6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32 177 1800,'0'0'7937,"-9"-3"-7057,-10-7-527,19 10-346,-1 0-1,1 0 0,0 0 1,0 0-1,0 0 0,-1-1 1,1 1-1,0 0 0,0 0 1,0 0-1,0 0 1,-1-1-1,1 1 0,0 0 1,0 0-1,0 0 0,0-1 1,0 1-1,0 0 0,0 0 1,0 0-1,0-1 0,-1 1 1,1 0-1,0 0 0,0-1 1,0 1-1,0 0 0,0 0 1,0 0-1,1-1 0,-1 1 1,0 0-1,0 0 0,0-1 1,0 1-1,0 0 0,0 0 1,0 0-1,1-1 0,3-2 45,1 1 0,0 0 0,0 0 0,0 0 0,0 0-1,0 1 1,10-2 0,158-30 542,251-15 1,185 25-507,-382 18 14,1852-14 138,-1190 60-223,-330-11-27,3-5-2653,-494-26 1053,-67 1 1541,0 0 0,0 0 1,0 0-1,0 0 0,0 0 1,1 0-1,-1-1 1,0 1-1,0 0 0,0-1 1,0 1-1,0 0 1,0-1-1,0 0 0,0 1 1,0-1-1,0 1 0,0-1 1,0 0-1,-1 0 1,1 0-1,0 1 0,0-1 1,-1 0-1,1 0 0,-1 0 1,1 0-1,-1 0 1,1 0-1,0-2 0,-1 0-117,0 0-1,0 0 1,0 0-1,-1 0 0,1 1 1,-1-1-1,0 0 1,1 0-1,-3-3 0,-25-49-4198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47.0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107 1 4337,'0'0'816,"0"394"-416,0-21 416,0 58-63,0-8-121,0-45-72,0-75-248,-5-15-184,-19-26-88,0-56-40,-1-54-56,6-58-176,14-28-176,0-17-232,5-37-585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47.6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4585,'0'0'3342,"6"22"-3093,77 228 630,23-17-40,-77-179-627,3-1 1,46 59 0,-17-38 20,113 104 1,88 50-102,-124-110-102,189 145-86,-281-231-61,2-2-1,1-2 1,2-2 0,0-3-1,78 25 1,-77-35 92,0-1-1,1-3 1,1-2 0,-1-2-1,1-3 1,59-5 0,-100 1 14,1 0 0,-1-1 0,0 0 0,1-1 0,-2-1 0,1 0 0,0 0 0,-1-2 0,0 1 0,-1-2 0,0 1 0,0-1 0,0-1 0,9-10 0,10-12-24,-2-1 1,-1-2-1,27-44 1,303-506-1118,-138 218 593,-208 349 539,-8 13-23,0 0 0,0 0 0,0-1 0,0 1 0,-1-1 0,0 1 0,0-1 0,2-9 0,-4 21-251,0 0 0,-1 0 0,0 0 1,0 0-1,-3 9 0,-13 24-1409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48.5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176 341 1888,'0'0'1735,"-18"-38"-1265,-56-122-69,42 82 13,10 31 645,21 46-900,1 0 1,-1 0 0,0 0-1,1-1 1,-1 1-1,0 0 1,0 1 0,0-1-1,0 0 1,0 0 0,0 0-1,0 0 1,0 1 0,0-1-1,0 0 1,0 1-1,0-1 1,0 1 0,-1-1-1,1 1 1,0 0 0,0 0-1,-1-1 1,1 1 0,0 0-1,-3 0 1,4 34 1001,2-20-1006,0-1-1,1 0 0,0 0 1,1 0-1,0 0 0,1-1 1,1 0-1,10 18 0,8 19 270,149 311 1728,-122-271-1277,119 158 1,237 288 1457,-390-512-2272,0-2 0,1 0-1,33 29 1,-36-38-29,0-1-1,0-1 1,1 0-1,0-1 1,1-1-1,21 8 1,142 42 360,19 8-20,-164-53-316,1 0-1,0-3 1,0-1-1,1-2 1,71 5-1,-102-12-50,25 1 16,39-3 0,-60 1 2,1-1 0,-1 0 0,1-1 0,-1 0 0,0 0 0,0-1 0,14-8 0,1-4 104,0-1 1,-2-1-1,0-1 0,25-27 0,77-97 143,-92 104-230,273-315 18,150-183-344,-436 513 160,9-13 91,42-66 0,-64 90-106,-1 1 1,0-1 0,0 0-1,-1 0 1,-1-1 0,0 1 0,-1-1-1,-1 0 1,2-28 0,-4 41 30,0 0 0,-1-1 0,1 1 0,0-1 0,-1 1 0,1-1 0,0 1 0,-1 0 0,0-1 0,1 1 0,-1 0 0,0 0 0,0 0 0,1-1 0,-1 1 0,0 0 0,0 0 0,0 0 0,0 0 0,-1 0 0,1 1 0,0-1 0,0 0 0,-1 0 0,1 1 0,0-1 0,0 1 0,-1-1 0,1 1 0,-1 0 0,1-1 0,-1 1 0,1 0 0,-3 0 0,-7-1-1178,-1 1-1,0 0 1,-18 3-1,17-1-160,-49 8-4303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49.1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41 3441,'0'0'6606,"4"-1"-6185,30-5-121,350-7 925,1280-7 400,-1363 25-1615,135 31 20,-38-1-1977,-371-34 1337,-16 1 31,-1-1 0,0-1 0,1 0 0,-1 0 0,1-1 0,-1 0 0,16-5 0,-24 5 332,0 0 0,0-1 0,0 1 0,0-1 0,0 1 0,0-1 0,0 0 0,-1 0 0,1 0 0,0 0 0,1-4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49.5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1440,'0'0'1370,"5"61"-929,24 542 630,-24-90-90,34 941 1427,-1-738-3119,-25-612-1561,-11-90 657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50.0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1 936,'0'0'128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50.6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380 61 2665,'154'-54'981,"-127"47"-330,-20 11-355,-13 4 168,2 0-179,-2-2-1,1 1 1,-1-1 0,0 1-1,0-1 1,-12 8 0,-16 16 220,-57 65 601,-5-3 0,-120 88 0,143-123-545,73-56-401,5-1 7,226-19 249,-40 1-405,-64 16-6,65-5 45,-191 7-32,0 0 0,0-1 0,0 1 0,0 0 0,0 0 0,0-1 1,0 1-1,0 0 0,0-1 0,0 1 0,0-1 0,-1 0 0,1 1 0,0-1 1,0 1-1,-1-1 0,1 0 0,0 0 0,-1 1 0,1-1 0,-1 0 0,1 0 1,-1 0-1,1-1 0,0-1 70,0 0 1,0 1-1,-1-1 0,1 0 1,-1 0-1,0 0 0,0 0 1,0-5-1,-1-1 60,0 0 1,-1 0-1,0 0 0,-1 1 0,-4-11 0,-11-16-31,-3 2-1,-1 0 1,-1 1-1,-35-38 1,-15-20-266,69 83-188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32.1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642 9 4561,'-1'-9'15397,"-10"48"-14763,-1-1 1,-2-1-1,-2 0 0,-36 62 1,-103 131-676,114-171 162,-6 6-115,-234 314 48,277-375-45,3-3-8,1-1-1,-1 1 1,1-1-1,-1 1 0,0 0 1,1-1-1,-1 1 1,1 0-1,0-1 1,-1 1-1,1 0 1,-1-1-1,1 1 0,0 0 1,0 0-1,-1 0 1,1-1-1,0 3 1,5-3-41,26-2 104,0-2 1,0-2-1,-1-1 1,0-1-1,38-15 1,29-8 128,684-122 707,-654 133-921,-107 17 10,0 0 0,21 1 1,-40 2 8,-1 0 0,0 0 0,0 0 0,1 0 0,-1 0 0,0 0 0,0 0 0,1 0 0,-1 0 0,0-1 0,0 1 0,1 0 0,-1 0 0,0 0 0,0 0 0,0 0 0,1 0 0,-1 0 0,0-1 0,0 1 0,0 0 0,1 0 0,-1 0 0,0-1 0,0 1 0,0 0 0,0 0 0,0 0 1,1-1-1,-1 1 0,0 0 0,0 0 0,0 0 0,0-1 0,0 1 0,0 0 0,0 0 0,0-1 0,0 1 0,0 0 0,0 0 0,0-1 0,0 1 0,0 0 0,0 0 0,0-1 0,0 1 0,0 0 0,-1 0 0,1-1 0,0 1 0,0 0 0,0 0 0,0 0 0,0-1 0,0 1 0,-1 0 0,1 0 0,0 0 0,0 0 1,0-1-1,-1 1 0,1 0 0,0 0 0,-17-15-725,-27-14-2714,1-1 1,1-2-1,2-2 1,-53-57-1,43 37 185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32.4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195 1 1800,'0'0'12315,"-64"119"-10083,50-25-71,-1 21-641,-4 20-1312,-15 79-208,9-33-4585,1-25-5473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28.5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6681,'0'0'5464,"49"8"-4929,154 27-140,-191-32-343,0-1 0,-1 2 0,0 0 0,1 0 0,15 9 0,-22-10-13,-1 1 1,1-1-1,-1 1 0,0 0 0,-1 0 0,1 1 0,4 5 0,-4-4-1,1 2-39,0 0 0,-1 1 0,0-1 0,0 1 0,-1 0 1,0 0-1,0 0 0,-1 1 0,-1-1 0,1 1 0,-2-1 1,1 1-1,-1-1 0,-1 1 0,1-1 0,-2 1 0,1-1 0,-1 0 1,-1 1-1,0-1 0,0 0 0,-1 0 0,0-1 0,0 1 1,-1-1-1,-11 15 0,-1-1-895,-2-1 0,0-1 0,-1 0 1,-1-2-1,-1 0 0,-1-1 0,0-2 0,-1 0 0,-1-2 1,-44 19-1,8-13-2029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50.1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481 172 2537,'0'0'8087,"-21"-10"-7145,-70-36-437,63 29-330,-28-20 1,48 30-163,0 0 0,-1 1 1,0 0-1,0 1 0,0 0 0,-1 0 0,0 1 0,0 0 0,0 1 0,0 0 0,-1 1 0,1 0 0,-11 0 0,16 1-10,1 2-1,-1-1 1,1 0-1,-1 1 1,1 0-1,0 0 0,-1 0 1,1 1-1,0-1 1,0 1-1,0 0 1,0 0-1,0 1 1,0-1-1,1 1 0,-1 0 1,1 0-1,-1 0 1,1 0-1,0 1 1,1-1-1,-1 1 1,0-1-1,1 1 0,0 0 1,-3 7-1,-2 6 0,1 1-1,0 0 0,2 0 0,0 0 0,-2 24 1,-1 48 8,8 122 0,-1-211-10,0 16 0,1-1-1,1 0 1,1 0 0,1 0 0,0 0 0,9 23 0,-11-34 0,0 0 1,1 0-1,-1 0 1,1 0 0,0 0-1,0-1 1,1 1 0,0-1-1,-1 0 1,1 0-1,1 0 1,-1-1 0,0 1-1,1-1 1,0 0 0,0 0-1,0-1 1,0 1 0,0-1-1,0 0 1,1-1-1,5 2 1,-7-3 7,0 1 1,0-1-1,0 0 0,0 0 0,-1-1 0,1 1 1,0-1-1,0 0 0,0 0 0,-1 0 1,1-1-1,0 1 0,-1-1 0,0 0 1,1 0-1,-1 0 0,0 0 0,0-1 1,0 1-1,0-1 0,3-3 0,4-6 7,-1-1 0,0 0 1,-1-1-1,7-14 0,-6 11-13,7-13 0,-1 0-1,-1-2 1,-2 1 0,-1-1 0,-2-1 0,-1 0 0,-1 0 0,-2-1 0,0-39-1,-5-18-3259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50.6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234 1 856,'0'0'16852,"-20"7"-15504,5-1-1124,1 0 1,-1 1-1,-18 12 1,31-18-174,0 1 0,0-1 0,1 1 0,-1 0 0,1 0 1,-1-1-1,1 1 0,0 0 0,0 0 0,0 0 0,0 1 1,0-1-1,0 0 0,1 0 0,-1 0 0,1 1 0,-1-1 1,1 0-1,0 0 0,0 4 0,0-3 31,-17 124 2139,-37 135 1,20-106-1812,30-136-727,1-1 0,-1 25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51.3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6081,'0'0'12376,"36"24"-11761,115 74-286,-73-52-36,-77-44-288,0 0 0,0 0 0,0 0 0,0 0 0,0 0 0,-1 0 0,1 0 0,-1 1 0,1-1 1,-1 0-1,0 0 0,1 0 0,-1 1 0,0-1 0,-1 0 0,1 0 0,0 1 0,-1-1 1,1 0-1,-1 0 0,0 0 0,-1 4 0,-5 7-13,0 0-1,-1-1 1,0 0 0,-1 0-1,-1 0 1,0-1 0,0-1-1,-16 13 1,-15 16-157,17-14-10,9-10 8,0 0 0,2 0 0,-1 2 0,2 0 0,-15 25 1,26-40 146,0 0 0,0 1 0,0-1 0,0 1 0,1-1 0,-1 1-1,1-1 1,-1 1 0,1-1 0,0 4 0,0-5 11,0-1-1,0 1 0,0 0 1,1 0-1,-1 0 0,0-1 1,1 1-1,-1 0 0,0 0 1,1-1-1,-1 1 0,1 0 1,-1-1-1,1 1 0,-1 0 1,1-1-1,-1 1 0,1-1 1,0 1-1,-1-1 0,2 1 0,3 1-4,-1-1-1,1 0 0,0 0 0,0 0 0,0-1 1,0 1-1,0-1 0,6-1 0,-2 1 59,17 1 21,1-2 0,-1-1 0,0-1 0,0-1 0,26-8 1,11-8-40,77-22-714,-115 36-656,0 1 1,1 1-1,38-1 1,-16 5-3160,-16 0-212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51.7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46 9586,'0'0'7875,"42"-7"-7470,130-23-4,-155 26-235,-1 2 1,1 1 0,19 0-1,-21 1 49,-14 0-206,0 0 0,0 1 0,0-1 0,-1 1-1,1-1 1,0 0 0,0 1 0,0-1 0,0 1 0,-1 0 0,1-1-1,0 1 1,-1 0 0,1-1 0,0 1 0,-1 0 0,1 0 0,-1 0 0,1-1-1,-1 1 1,1 0 0,-1 0 0,0 0 0,0 0 0,1 0 0,-1 0-1,0 0 1,0 0 0,0 0 0,0 0 0,0 0 0,0 1 0,0 44 21,-1-27-11,0 7-24,-1-1 1,-1 1-1,-14 50 1,-32 76-846,39-126 581,9-21 262,0 0 1,0-1-1,0 1 0,0 0 0,1 0 1,0 9-1,0-14 8,6 3 81,102-1 233,-56-3-259,-32 0-169,1 0 0,0-1 0,-1-1 0,0-1 0,1-1 0,-2-1 0,1-1 0,-1 0 0,0-1 1,0-2-1,-1 1 0,33-25 0,-45 29-573,1 0 1,-1-1 0,0 0 0,10-11 0,-14 13-214,1-1 1,-1 1 0,0-1-1,0 1 1,-1-1 0,2-9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52.2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151 0 3081,'0'0'12954,"-121"280"-11841,111-202-233,5 0-432,-5-5-296,6 1-152,4 21-312,0-21-2529,9-21-3200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52.8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1792,'0'0'11683,"40"1"-10121,127 2-593,-51-2-294,-115-1-671,0 0 0,1 0 0,-1 1 0,0-1 0,0 0 0,0 0 0,0 1 1,0-1-1,0 1 0,0-1 0,0 1 0,0 0 0,0-1 0,0 1 0,0 0 0,0 0 0,0 0 0,0-1 0,-1 1 0,1 0 1,0 0-1,0 2 0,0 0 2,0-1 0,0 1 1,0 0-1,0 0 0,-1 0 1,1 0-1,-1 0 0,0 0 1,0 3-1,0 2-1,-1-1 1,0 0-1,0 0 0,-1 0 1,0-1-1,0 1 1,0 0-1,-5 6 0,-11 14-3,-2 0 0,-1-2 1,-37 36-1,13-14-11,-94 111 7,123-133 2,16-25 0,0 0 0,0 0 0,0 1 1,0-1-1,-1 0 0,1 1 0,0-1 0,0 0 1,0 1-1,0-1 0,0 0 0,0 1 1,0-1-1,0 0 0,0 1 0,0-1 1,0 0-1,0 1 0,0-1 0,0 0 1,0 1-1,0-1 0,0 0 0,1 1 0,-1-1 1,0 0-1,0 0 0,0 1 0,0-1 1,1 0-1,-1 0 0,0 1 0,0-1 1,1 0-1,-1 0 0,0 1 0,0-1 1,1 0-1,-1 0 0,0 0 0,0 0 0,1 0 1,-1 1-1,0-1 0,1 0 0,-1 0 1,0 0-1,1 0 0,-1 0 0,1 0 1,11 1 17,0 0 0,0 0 1,0-1-1,0-1 1,0 0-1,-1-1 0,1 0 1,0 0-1,0-2 1,21-8-1,16-9 39,50-29 0,-97 49-57,92-54 83,13-7-549,-36 30-2696,-56 26-2127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53.3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1 5377,'0'0'6935,"27"8"-6536,88 29-249,-110-36-145,-1 1 0,0-1 0,0 1 0,0 0 0,0 1 0,0-1 0,0 1 0,-1-1-1,1 1 1,-1 0 0,0 1 0,0-1 0,0 0 0,0 1 0,0 0 0,-1-1-1,0 1 1,1 0 0,1 7 0,-2-2-5,0 0-1,-1 0 1,0 0-1,-1 0 1,1 1-1,-4 17 1,2 5-3,0-13-15,-1 0-1,-1 0 1,0 0-1,-1 0 1,-1-1-1,-11 27 1,-55 105-59,44-99 62,1-1 8,-39 85 13,59-120-4,1 2 0,0-1 1,0 0-1,2 1 0,0 0 0,0 26 1,3-42-1,0-1 0,0 1 1,0-1-1,0 1 1,0 0-1,0-1 0,0 1 1,0-1-1,0 1 0,0-1 1,0 1-1,1-1 1,-1 1-1,0 0 0,0-1 1,1 1-1,-1-1 0,0 0 1,1 1-1,-1-1 1,1 1-1,-1-1 0,0 1 1,1-1-1,-1 0 0,1 1 1,-1-1-1,1 0 1,0 1-1,19 0 117,-9-2-45,10 1 78,0-1 0,0 0 0,1-2 1,-2-1-1,1 0 0,0-2 0,-1 0 0,31-15 0,-46 19-130,55-26 111,91-57-1,-143 79-525,-1 1 0,1-1 0,-1-1-1,7-8 1,-10 11-426,-1 0-1,-1-1 0,1 1 0,0 0 1,2-9-1,2-20-6963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26.7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1 341 952,'0'0'288,"14"-340"-288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42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3270 954 3017,'0'0'3887,"23"41"-3588,-23-41-299,93 177 200,-87-164-170,0 1 1,0 0-1,-2 1 1,0-1 0,0 1-1,-1 0 1,-1 0-1,0 0 1,-1 16-1,0 7 50,6 412 694,-8-280-567,2 34-26,-4 249 58,-5-312-226,-7-1 0,-6-1 1,-6-1-1,-6-1 0,-6-2 1,-109 250-1,60-206 7,-7-4 0,-9-4-1,-6-5 1,-8-5 0,-228 241 0,-84 23-80,-10 10-23,32 31 100,309-328-12,7 4-1,5 4 1,7 4-1,-92 242 1,114-227 94,7 1 0,-32 195 0,-24 350 221,95-619-352,-48 296 49,-6 56 321,36 6 53,30-403-375,-2 22 1,4-1 1,3 0-1,16 86 0,18-6-11,6-2 0,6-3 0,100 197 0,-95-239 25,4-3 0,4-2 0,5-4 0,3-2 0,138 131 0,-102-123 21,4-4 1,150 95-1,-205-154 0,3-1 0,0-4 0,84 30 0,-48-28 306,157 31-1,187 17 89,4-35-44,-142-31-309,376 3-37,-619-21-51,115-23 0,57-31 3,-61 14 0,163-22-12,-3 0-24,-67 2-32,476-184 0,178-199-223,-660 319 244,-216 112 38,0 1 0,2 3 0,-1 1 0,65-8 0,2 9 1,110-16-3,-178 19 7,0-3 0,-1-1 0,51-21 0,-28 3 15,-2-3 0,-1-3 0,100-76 0,147-151 24,-267 225-44,1000-996 85,-899 867-74,-8-6 0,191-323 0,-236 333-218,-7-2 1,-8-4-1,83-281 1,-47 51-717,113-385 437,-71 323-1829,48-160-1243,-165 488 3650,-5-2 1,19-227-1,-23-275 1882,-24 577-1783,-1-562 2909,-14 413-2336,-48-251 1,17 167-437,11 49 518,-88-322 1,-179-362 534,269 851-1346,-3 2 0,-67-105 0,67 126 134,-3 2 0,-2 2 1,-83-79-1,48 62-59,-2 4 0,-2 3 0,-4 3 0,-1 4 1,-3 4-1,-2 4 0,-129-46 0,42 33 207,-3 8 0,-2 8-1,-1 7 1,-2 9-1,-200-3 1,-273 23-277,18 36-26,310 5-13,314-34 0,-285 41-8,219-26 0,-137 47 0,85-12-345,2 6 0,2 5 0,4 6 1,3 6-1,3 4 0,-136 119 0,-285 294-6591,303-272 1123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45.2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50 3273,'0'0'11325,"19"0"-9465,343 0 3627,-201-1-4428,281-39-1,-387 33-2851,-20 6-6305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28.8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0 171 2184,'0'0'7065,"38"-27"-6399,120-84-253,-150 106-377,1 0 1,0 0 0,1 1 0,18-6 0,-23 9-18,-1 0 1,1 0 0,-1 1-1,1 0 1,0 0 0,5 1-1,5 0 25,-14-1-46,1 0-1,-1 0 1,0 0-1,0 0 1,1 0 0,-1 1-1,0-1 1,0 1-1,0-1 1,0 1 0,1-1-1,-1 1 1,0-1-1,0 1 1,0 0 0,0 0-1,0-1 1,0 1-1,-1 0 1,1 0 0,0 0-1,0 0 1,-1 0-1,1 0 1,0 0 0,-1 1-1,1-1 1,-1 0 0,0 0-1,1 0 1,-1 0-1,0 1 1,0-1 0,1 0-1,-1 0 1,0 3-1,0 0-40,-1 0 0,1 1 0,0-1 0,-1 0 0,0 1 0,0-1 0,0 0-1,-1 0 1,1 0 0,-4 5 0,-5 5-2,0-1 1,-1-1-1,0 0 0,-1-1 0,-1 0 0,-25 17 1,5-3-54,11-9 47,-29 26 5,48-39 45,1-1 1,0 0-1,0 1 0,0-1 1,0 1-1,0 0 0,0-1 1,1 1-1,-1 0 0,1 0 1,0 0-1,0 0 0,0 1 1,0-1-1,0 5 0,1-6 7,0 1-1,1-1 1,-1 1-1,1-1 0,0 0 1,0 1-1,0-1 0,0 0 1,0 1-1,1-1 1,-1 0-1,0 0 0,1 0 1,0 0-1,-1 0 0,1-1 1,0 1-1,0 0 0,0-1 1,0 1-1,0-1 1,1 0-1,-1 0 0,0 0 1,4 1-1,7 3-15,1 0 1,1-1-1,16 3 0,-23-6-11,35 6-905,0-1 0,66-1-1,-62-5-1736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45.5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258 0 8074,'0'0'14283,"0"209"-12755,0-106-336,-9 24-71,-21 50-281,-13 61-520,-6 70-320,-4 20-528,14-69-4457,5-75-10219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45.1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807 0 2072,'0'0'7719,"-6"5"-6509,2-3-1028,1 1 0,-1 0 0,1 0 1,0 0-1,-1 1 0,2-1 0,-1 1 0,-4 6 0,5-6 329,1-1-1,-1 1 0,1-1 0,0 1 0,0 0 1,1-1-1,-1 1 0,1 0 0,0 4 0,-12 10 3396,4-8-3300,-70 118-299,-6-4-1,-5-4 1,-5-3-1,-5-5 1,-180 158-1,276-268-304,2-1-2,0-1 0,0 0 1,0 1-1,1-1 1,-1 1-1,0-1 1,0 1-1,1 0 1,-1-1-1,1 1 1,-1 0-1,0 0 1,1-1-1,-1 1 1,1 0-1,0 0 0,-1 0 1,1-1-1,-1 3 1,7-3-37,7-1 23,0-2 1,-1 0-1,1 0 1,0-1-1,-1 0 1,0-2-1,20-10 1,14-6 52,30-8-26,2 3 1,0 3 0,2 4-1,1 3 1,157-11 0,82 23-12,-238 5-58,-82-1-199,0-1-1,1 1 1,-1-1 0,0 0-1,0 1 1,0-1 0,0 1 0,0-1-1,0 1 1,-1-1 0,1 1-1,0-1 1,-1 1 0,0-3 0,-7-14-2885,0 0 1,-17-24-1,-4-3-1642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45.4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2200,'0'0'9282,"0"292"-7145,0-194-169,0 9-655,0 8-777,0 12-512,0 82-24,0-28-2817,0-17-3624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47.0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6633,'0'0'7731,"16"6"-6478,24 9-478,26 9 488,93 47 1,-148-65-1194,-1 1 0,1 0 1,-1 1-1,-1 0 0,18 18 0,-23-21-59,0 1 0,1 0 0,-2 0 0,1 0 0,-1 0 0,0 1-1,0-1 1,-1 1 0,0 0 0,0 0 0,1 13 0,-2-10-9,0-1 1,-1 1-1,0-1 1,0 1-1,-1-1 1,-1 1-1,1-1 1,-2 1 0,1-1-1,-5 11 1,0-8-3,0 1 0,0-2 0,-1 1 0,0-1 1,-1 0-1,-13 13 0,-89 77-1,36-35 17,74-65-16,-1 0 1,1 1-1,0-1 1,0 0-1,0 0 1,0 1-1,0-1 1,0 0-1,0 1 1,1-1-1,-1 1 1,0-1-1,0 2 1,1-2-2,0-1 1,0 1 0,0-1-1,0 1 1,0-1 0,1 0-1,-1 1 1,0-1 0,0 1-1,0-1 1,0 0 0,1 1-1,-1-1 1,0 1 0,0-1-1,1 0 1,-1 1 0,0-1-1,1 0 1,-1 1 0,0-1-1,1 0 1,-1 0 0,0 1-1,1-1 1,-1 0 0,0 0-1,1 0 1,0 1 0,5 0-1,0 0 0,0 0 0,0 0 0,0-1 0,8 0 1,-8 0 6,27 0 44,1-1 0,-1-1 0,1-2 0,43-11 0,3-9-391,62-14 869,-121 34-3088,1 1-1,31-1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47.5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345 1 6753,'0'0'8570,"0"10"-7132,0 35 10,0-43-1243,-1 0 0,1 0-1,0 0 1,0 0 0,-1 0-1,0 0 1,1 0 0,-1 0 0,0 0-1,0 0 1,0 0 0,0 0-1,0 0 1,0-1 0,0 1-1,-1-1 1,-2 4 0,-4 3 406,-98 128 1796,-56 76-4282,134-173-2529,4-22-3923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48.1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 1696,'0'0'16927,"24"0"-15344,15-2-1065,116-1 618,-120 3-970,0 2-1,53 10 1,-80-10-160,0-1 1,0 1-1,-1 1 1,1 0-1,-1 0 1,0 0 0,0 1-1,10 6 1,-15-8-8,0 0 1,0 1-1,0-1 1,0 1-1,0-1 1,0 1-1,-1-1 1,1 1-1,-1 0 1,0 0-1,0 0 1,0 0-1,0 0 1,0 0-1,-1 0 1,1 0-1,-1 0 1,0 0-1,0 0 1,0 1-1,0-1 0,-1 0 1,0 5-1,-1-1-16,0 0-1,0 0 0,-1 0 1,0-1-1,0 1 0,0-1 0,-1 0 1,0 0-1,0 0 0,-10 10 0,-5 4-71,-35 27 0,21-20 17,-9 9-54,0-1 9,-54 60 1,92-91 114,0 1 1,1 0-1,-1 1 0,1-1 0,1 0 0,-1 1 0,-2 8 0,4-13 3,1 0-1,-1 1 0,1-1 1,0 0-1,-1 1 1,1-1-1,0 1 0,0-1 1,0 0-1,0 1 1,0-1-1,0 0 0,0 1 1,1-1-1,-1 1 0,0-1 1,1 0-1,-1 1 1,1-1-1,0 0 0,-1 0 1,1 0-1,0 1 1,0-1-1,-1 0 0,1 0 1,0 0-1,0 0 0,0 0 1,1 0-1,-1-1 1,0 1-1,0 0 0,0 0 1,0-1-1,1 1 1,-1-1-1,2 1 0,12 2 31,0-1-1,1-1 1,-1 0-1,18-1 1,-8-1-16,-2 0-9,0-1 0,0-2 0,-1 0 0,1-1 0,-1-2 0,0 0 0,0-1 0,22-13 0,157-96-2249,-186 107 1856,105-68-5041,-22 10-2278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48.6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0 264,'0'0'19276,"-68"288"-17491,53-202-513,5-8-600,10-8-448,0-9-224,0 25-160,15-16-2072,-10-21-6290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47.5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0 944 2280,'0'0'5876,"50"47"-4933,168 155-8,3 18 304,-205-204-1162,409 397 1635,-365-363-1598,3-2 0,1-3 0,2-3 0,2-3 0,111 47 0,-135-71-90,0-1 1,1-2-1,1-2 1,54 4 0,-20-8 52,128-7 0,-145-5-43,0-2-1,-1-4 1,0-2-1,74-26 1,239-110 99,-220 83-67,245-90 388,433-107 0,-675 226-402,2 8 0,1 6 0,325-5 0,-370 29-60,-1 4 0,224 39 0,-209-13 5,-2 6 1,-1 6-1,174 82 1,-218-82-76,-1 3 0,-3 4 0,-2 3 0,-2 3 0,119 116 1,-152-128 25,73 68 5,-112-108 41,0 0 0,1-1 0,-1 0 0,0 1 0,1-1 0,0 0 0,-1-1 0,1 1 0,0-1 0,0 0 0,0 0 0,0 0 0,0 0 0,0-1 0,0 1 0,0-1 0,0 0 0,0 0 0,0-1 0,0 1 0,0-1 0,0 0 0,0 0 0,0 0 0,0-1 0,0 1 0,-1-1 0,1 0 0,5-3 0,5-6-37,0 0-1,0-1 0,-1-1 1,0 0-1,14-20 0,99-121-104,222-255-133,-275 333 263,3 2-1,4 4 1,94-63 0,-127 103 9,1 2-1,1 2 1,2 3 0,0 1 0,1 3 0,1 3 0,1 1 0,0 3 0,1 3 0,0 1-1,88 1 1,-10 5-2,1 5 0,201 33 0,304 95 105,-380-76-85,-191-43-217,1-3 1,124 1 0,-172-11 58,0 1 0,-1-2-1,1-1 1,-1-1 0,0 0 0,0-2-1,0 0 1,-1-1 0,0-1-1,0-1 1,-1 0 0,0-1 0,29-23-1,-7 2-186,-1-3 0,43-47 0,61-86-355,-67 77 505,56-61-395,99-119 627,-22-9-3406,-168 215-190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48.4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15 128 1112,'0'0'14518,"-4"0"-12927,-6 0-495,32 0-369,46-1 535,101-10 641,271-55 1,-411 61-3145,178-30 3860,-137 28-7685,-2 4-8730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48.7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6017,'0'0'5473,"5"48"-4819,19 157-195,-18-162-199,22 73 1,-14-61-50,68 425 411,-79-451-681,20 85-1903,0-42-3030,-12-40-640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29.1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1 555 4473,'0'0'5393,"374"-98"-3913,-199 32-295,15-8-89,4 0 0,-4 8-232,-15 9-336,-19 12-352,-30 12-176,-28 8-24,-30 13-1160,-25 8-592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49.0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1 3705,'0'0'12666,"-5"263"-11337,5-153-337,5 18-144,14 7-264,1 1-288,-1 7-296,1 58-40,-1-36-2480,-14-18-4042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24.2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36 756 1960,'0'0'7738,"-6"0"-6348,-17-1-286,23 1-1076,0 0 0,-1 0 1,1 0-1,-1 0 0,1-1 0,0 1 1,0 0-1,-1 0 0,1 0 0,0-1 1,-1 1-1,1 0 0,0 0 0,0-1 1,-1 1-1,1 0 0,0-1 0,0 1 0,0 0 1,-1-1-1,1 1 0,0 0 0,0-1 1,0 1-1,0 0 0,0-1 0,0 1 1,0 0-1,0-1 0,0 1 0,0-1 1,0 1-1,0 0 0,0-1 0,0 1 1,3-15 150,-3 14-96,4-8 56,0-1 0,1 1 1,0 0-1,0 1 0,1-1 0,0 1 0,1 0 1,13-13-1,8-10 234,243-273 1839,-238 273-2177,2 1 0,0 2 0,2 2 0,1 1 0,1 1 0,82-34 0,-72 41-29,1 2 0,1 2-1,0 2 1,79-5 0,213 7 98,-262 10-26,18 1 57,0 5 0,-1 4 0,0 5 0,-1 4 0,144 49 0,-90-13-50,-2 8-1,199 115 1,-334-170-116,0 0-1,20 16 1,-92-144-12495,29 54 7101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24.5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161 1 5705,'0'0'2799,"17"37"-1268,4 11-975,88 175 1608,-39-96-1167,87 161 249,-157-286-1239,10 17 85,14 38 0,-22-52-3,0 1 0,-1-1-1,0 0 1,0 1 0,0-1-1,-1 1 1,0-1 0,0 1-1,0-1 1,-1 0 0,1 1-1,-4 9 1,4-14-47,-1 0 0,0 0 0,1 0 0,-1 0 0,0 0 0,1 0 0,-1 0 0,0 0 0,0 0 0,0 0 0,0 0 0,0-1 0,0 1 0,0 0 0,0-1 0,0 1 0,0-1 0,-1 1 0,0 0 0,-18 4 108,-1 0 0,1-2-1,-1 0 1,0-1 0,1-1-1,-31-3 1,10 2-117,-11 0-54,-126-2-2274,71-8-2626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32.9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0 989 2545,'0'0'11297,"0"-10"-9648,1 5-1462,0 0-1,-1 0 1,1 0 0,1 0-1,-1 0 1,1 0-1,0 0 1,5-8-1,26-40 412,-14 24-302,-8 12-155,44-73 503,127-159 1,-161 226-548,2 2 0,1 0 0,0 2 0,43-26 0,117-55 172,-109 62-179,96-46 43,-137 70-113,0 2 0,0 1 0,48-7 0,186-36 176,-227 45-149,0 2 0,1 1 0,-1 2 0,1 2 0,0 2 0,0 2 0,75 13 0,76 21 417,-70-15-86,-92-14-290,-1 1 0,0 2 0,52 24 0,80 54 148,-98-51-101,-32-20-51,-2 2 1,0 1 0,-1 1 0,-1 2 0,0 0 0,-2 2 0,-2 1 0,25 33 0,-15-18 9,-33-40 189,-5-2-744,0 0 1,0-1-1,0 0 1,0 0-1,0 0 0,0 0 1,1 0-1,-1-1 0,-4-4 1,-17-19-5566,1-6-1346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33.4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462 1 6841,'0'0'8885,"7"16"-7707,94 166 1355,-51-98-1610,-5 2-1,43 111 0,50 190-111,-91-248-517,-30-89-186,9 22 398,27 128 0,-51-170 650,-23-28 1297,-48-6-1944,1-4 0,0-2 0,-72-20 0,50 10-852,-110-11 1,-12 27-3195,149 4 678,-42 0-5867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34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69 661 3425,'0'0'7232,"-12"0"-6297,-44-4 1436,56 2-2088,0 0 0,0 0 0,1 0 0,-1 0 0,1 0-1,-1 0 1,1 0 0,0 0 0,0 0 0,0 0 0,0 1 0,0-1 0,0 0 0,0 1 0,1-1 0,-1 0 0,3-1-1,33-22 35,-13 9 233,228-186 720,26-19-1025,-265 212-242,1 0 1,1 0 0,0 1 0,0 1 0,0 1-1,1 0 1,0 1 0,0 0 0,0 1 0,1 1-1,-1 1 1,34-1 0,-18 4 41,11 0 67,1-2 0,0-1-1,-1-2 1,80-19 0,-83 14-85,0 2 1,0 1-1,1 3 0,-1 1 0,46 3 0,-21 0 74,-34-2 29,59-12-1,-58 7-120,62-3-1,-65 9-14,311 14 342,-302-9-278,0 1 1,-1 2-1,0 2 1,0 1-1,-1 2 1,61 31-1,84 55 57,-177-96 61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35.5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 13 3873,'0'0'7389,"-7"-2"-6520,-19-6-199,20 6 1738,23 18-1359,17 24-121,-2 2-1,53 92 1,-48-73-601,41 78 291,99 244-1,-162-346-425,-1 0 0,-2 0-1,-2 1 1,8 56 0,-17-57 1175,-6-36-464,-22 0-592,1-1 0,-1-2 0,0-1 0,1 0 0,-51-15-1,-30-25-424,-47-15-1934,132 52-1018,0 1 0,-41-4 1,9 7-6376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39.0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0 761 1920,'0'0'6202,"8"-26"-5707,-4 13-439,11-34 116,2 1-1,32-64 0,-42 98 69,1 0 0,0 1 0,0 0 0,1 1 0,0 0 0,18-14 0,1 2 836,41-23 0,-62 41-1004,154-106 2395,30-18-1133,-160 110-1242,1 2-1,0 1 0,1 1 1,51-12-1,-37 15 51,1 3 0,84-4 0,98 14 315,-207 0-411,-1 1 0,1 1 0,-1 1 0,0 1 0,0 1 0,0 1 0,20 11 0,137 81 227,-155-84-272,31 26 0,-54-64-8247,-1-9 978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39.3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5489,'0'0'4905,"233"238"-3801,-179-177-447,-15 1-345,-5-5-184,-10 1-128,-19 16-8,-5-13-1785,0-20-3864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53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231 740 3017,'0'0'8057,"-32"0"-6767,-101 0-386,90-4-331,32-1 201,3-2 189,8 7-837,-1 0 0,1-1 0,0 1 1,-1-1-1,1 1 0,0-1 0,-1 1 0,1-1 0,0 1 0,0-1 1,0 0-1,0 1 0,-1-1 0,1 1 0,0-1 0,0 0 0,0 1 0,0-1 1,0 1-1,0-1 0,1 1 0,-1-1 0,0 0 0,0 1 0,0-1 1,0 1-1,1-1 0,-1 1 0,1-2 0,8-15 707,22-12-144,2 2 0,37-24 0,-33 24-460,139-101 130,308-170 0,-425 268-316,87-30-1,-117 51-41,0 1 0,0 1-1,0 1 1,1 2 0,44-1-1,-38 5-7,-3-1 0,-1 1 1,1 2-1,-1 1 1,45 10-1,90 36-84,175 45 38,-295-83-157,0 2-1,-2 2 0,54 24 0,-96-37 104,0 1-1,1-1 0,-1 0 0,0 1 1,0 0-1,0-1 0,-1 1 0,1 0 0,2 4 1,-5-6-170,1 0 0,0 0 0,0 0 0,-1 0 0,1 1 1,0-1-1,-1 0 0,1 0 0,-1 1 0,0-1 0,1 0 0,-1 0 1,0 1-1,0-1 0,0 1 0,0-1 0,0 0 0,0 1 0,0-1 1,0 0-1,-1 1 0,1-1 0,0 0 0,-1 0 0,1 1 1,-1-1-1,0 0 0,1 0 0,-2 2 0,-13 2-5012,-11-5-1398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29.4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180 1 2697,'0'0'5569,"-97"295"-4073,73-204-248,4-5-535,6-12-449,-1-13-264,10-7-88,0-17-921,5-21-831,0-57-1961,0-12 704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53.8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 0 3257,'0'0'9627,"-2"5"-9137,2-3-447,-1 1 0,1-1 0,0 0 1,0 0-1,0 1 0,0-1 1,0 0-1,0 0 0,1 1 0,-1-1 1,1 0-1,0 0 0,-1 0 1,1 0-1,0 0 0,0 0 0,1 0 1,1 3-1,33 39 726,-16-21-273,76 100 2216,115 190 0,-170-241-2443,-3 2 0,-3 1 1,-4 2-1,31 115 0,-54-162-154,2 6 183,-2 1 0,-1 0 0,4 64 0,-11-99-96,0-1-173,0-1 0,0 0 0,0 0-1,0 0 1,0 1 0,0-1 0,0 0 0,0 0 0,0 0-1,0 1 1,0-1 0,0 0 0,0 0 0,0 0-1,0 0 1,0 1 0,0-1 0,-1 0 0,1 0 0,0 0-1,0 0 1,0 0 0,0 1 0,0-1 0,-1 0-1,1 0 1,0 0 0,0 0 0,0 0 0,0 0 0,-1 0-1,1 0 1,0 1 0,0-1 0,0 0 0,-1 0-1,1 0 1,0 0 0,0 0 0,0 0 0,-1 0-1,1 0 1,0 0 0,0 0 0,0 0 0,-1-1 0,1 1-1,0 0 1,0 0 0,0 0 0,0 0 0,-1 0-1,1 0 1,0 0 0,0 0 0,0-1 0,-4 1 181,-13 1-24,0-2-1,0 0 0,0-1 0,1 0 0,-1-2 0,1 0 0,-24-9 0,-55-29-150,55 23-659,0 2-1,-1 1 1,-78-18 0,30 22-4164,5 10-4626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55.5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17 5193,'0'0'11832,"-8"-4"-10365,-12-9-918,34 19-273,56 36 69,20 26-321,-4 4 1,108 119 0,-188-185-140,1 2-351,0 0 0,1-1 0,0 1 0,0-2 1,0 1-1,1-1 0,11 5 0,-19-10 389,-1-1 0,0 0 0,1 0-1,-1 0 1,1 0 0,-1 0 0,1 0 0,-1 1 0,1-1 0,-1 0-1,1 0 1,-1-1 0,1 1 0,-1 0 0,0 0 0,1 0 0,-1 0-1,1 0 1,-1 0 0,1-1 0,-1 1 0,1 0 0,-1 0 0,0-1-1,1 1 1,-1 0 0,0-1 0,1 1 0,-1 0 0,0-1 0,1 1-1,-1 0 1,0-1 0,0 1 0,1-1 0,-1 1 0,0 0-1,0-1 1,0 1 0,0-1 0,0 1 0,0-1 0,1 1 0,-1-1-1,0 0 1,2-48-4641,-2-22-372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55.8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491 0 3105,'0'0'9618,"-204"279"-8570,136-192-464,5-1-584,4-4-64,16-8-1096,13-17-1369,6-32-1856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56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86 0 8674,'0'0'6799,"-13"38"-6266,-43 127-296,52-150-223,0 0 0,1-1-1,1 1 1,0 0 0,1 0-1,1 1 1,1 15 0,1 3 4,-3-24-15,2-1-1,-1 1 1,2 0-1,-1-1 1,1 1-1,0-1 1,1 0-1,0 0 1,1 0-1,0 0 1,0 0-1,1-1 1,0 1-1,0-1 1,1-1-1,0 1 0,0-1 1,1 0-1,13 10 1,-7-7-8,1 0 1,0-1-1,0-1 0,1 0 1,0-2-1,0 1 1,1-2-1,-1 0 1,1 0-1,29 3 0,12-3-257,101-2-1,-98-3-247,-42 0-64,0-1 1,28-4-1,-41 4 195,0 0 0,-1 0 0,1-1 0,0 1 0,0-1 1,-1 0-1,1-1 0,-1 1 0,0-1 0,0 0 0,0 0 0,0 0 1,6-7-1,7-21-3858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56.4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1 6137,'0'0'5369,"-39"254"-3896,29-135-113,-5 50-792,6 81-568,-1-33-968,-14-32-3441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57.1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6609,'0'0'5139,"18"0"-4343,85 0 10696,-101 6-11284,3 0-131,-1 1 1,1-1-1,1 0 0,-1 0 1,1-1-1,0 1 0,11 6 1,11 11 75,168 187 941,-138-142-1531,109 99-1,-133-142-3922,-10-13-4130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57.4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584 0 6241,'0'0'6026,"-272"222"-4194,194-152-480,5 0-712,10-5-480,14 1-160,11-4-896,28 3-1048,10-15-1961,0-22-432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57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598 0 5561,'0'0'7810,"-38"41"-5462,-126 140-327,141-155-1713,1 2 0,2 0-1,0 1 1,2 1 0,-19 43 0,24-48-205,-20 47 224,-49 148 0,68-169-274,3 1 1,1 0 0,-4 101 0,12-122-42,1-13-9,0 0 0,1-1 0,1 1 0,3 18-1,-3-32-1,-1-1-1,1 0 0,0 1 1,0-1-1,0 0 0,1 0 1,-1 0-1,1 0 0,0 0 1,-1 0-1,1 0 0,0-1 0,1 1 1,-1-1-1,0 1 0,1-1 1,-1 0-1,1 0 0,0 0 1,0 0-1,0-1 0,0 1 1,0-1-1,0 1 0,0-1 0,6 1 1,-3-1-7,1 0 0,-1 0 0,1 0 0,-1-1 0,1 0 1,0 0-1,-1-1 0,1 0 0,-1 0 0,0 0 0,1-1 1,-1 0-1,0 0 0,0-1 0,0 0 0,0 0 0,0 0 0,-1-1 1,7-4-1,-4 0-29,0-1 0,0 1 0,-1-1-1,0 0 1,-1-1 0,0 1 0,0-1 0,-1-1 0,0 1 0,3-13 0,-1-1-46,-2-1-1,0 0 1,-2 0 0,-1 0-1,-1-46 1,-1 63 65,0 0 0,-1 0-1,0 0 1,0 0 0,0 0 0,-1 0 0,-3-8-1,3 12 12,0 1-1,0-1 1,-1 0-1,1 1 1,-1-1-1,1 1 1,-1 0-1,0 0 1,0 0-1,-1 0 1,1 0-1,-1 1 1,1-1-1,-7-2 1,-6-1-137,1 0 0,-1 2 0,0 0 0,0 1 1,-1 0-1,1 1 0,-1 1 0,1 1 0,-1 0 0,-22 4 0,35-4-4,1 0-1,0 1 0,-1-1 0,1 1 0,0 0 0,-1 0 0,1 1 0,0-1 0,0 1 1,0-1-1,0 1 0,0 0 0,0 0 0,1 0 0,-5 5 0,1 1-775,1-1-1,0 1 1,0 0 0,-5 13-1,5-10-571,-14 22-3959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0:58.0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3401,'0'0'15987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08.0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13 226 2785,'0'0'1557,"-1"-6"-1379,-3-10-385,1 0 1,-1-29 0,4 37 99,0 0 0,0 0 0,1 0 0,-1 0 0,2 0 0,-1 0 0,1 0 0,5-12 0,-5 17 105,0 0 301,-1-1 0,1 1 1,-1 0-1,1 0 0,-1-1 0,0 1 0,-1 0 1,1-1-1,0-5 924,1 8-1144,25-7-2161,-12 1-551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29.7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216 1 1728,'0'0'6039,"39"46"-4951,16 17-632,50 77-1,-99-131-406,-1 0-1,0 1 1,0-1-1,-1 1 1,0 0-1,-1 0 1,0 1-1,0-1 1,-1 1-1,-1-1 1,0 1-1,0 14 1,0 10 46,-5 204 429,1-211-651,-1 0-1,-1 0 1,-1-1-1,-2 1 1,0-1-1,-17 34 0,22-55 12,0 0 0,0-1 0,-1 1 0,0-1 0,0 0 0,0 0 0,0 0 0,-1-1 0,1 1 0,-1-1-1,0 0 1,-9 4 0,10-6 16,0 0 0,-1 0-1,1-1 1,-1 1 0,0-1 0,1 0-1,-1-1 1,0 1 0,0-1 0,1 0-1,-1 0 1,0 0 0,0-1 0,1 0-1,-1 0 1,0 0 0,-6-3-1,3 1-29,0-1-1,1-1 1,-1 1-1,1-1 0,0-1 1,0 1-1,1-1 1,-1 0-1,1-1 0,-5-7 1,-9-12-125,-22-39-1,27 39 193,2-1 1,0-1-1,1 0 0,2-1 0,1 0 0,2 0 0,0-1 0,2 1 0,1-2 0,1-49 0,2 77 69,1-1 0,0 1 0,0-1 0,0 1 0,1-1 0,-1 1 0,1-1 0,0 1 0,0 0-1,0-1 1,0 1 0,1 0 0,-1 0 0,1 0 0,0 0 0,0 0 0,0 0 0,0 0 0,0 1 0,1-1 0,-1 1 0,1 0 0,0-1-1,-1 1 1,1 1 0,0-1 0,0 0 0,0 1 0,1-1 0,-1 1 0,0 0 0,1 0 0,-1 0 0,0 0 0,5 1 0,-1-2 60,1 1 0,-1 0 1,1 0-1,0 1 1,-1 0-1,1 0 1,0 1-1,0 0 1,12 4-1,-17-4-23,0 0 0,0 0 0,-1 1 0,1 0 0,0-1 0,0 1 0,-1 0 0,1 0 0,-1 0 0,0 1 0,1-1 1,-1 1-1,0-1 0,0 1 0,-1 0 0,1 0 0,0-1 0,-1 1 0,0 0 0,0 1 0,0-1 0,0 0 0,0 0 0,0 6 0,0 0 33,0 0-1,0 0 1,-1 0 0,0 0-1,-1 0 1,0 0 0,0 0-1,-1 0 1,0 0 0,-5 11-1,5-15-20,0 0-1,-1 0 1,0 0 0,0-1-1,0 1 1,-1-1-1,1 0 1,-1 0 0,0 0-1,0 0 1,0-1-1,-1 1 1,0-1 0,1 0-1,-1-1 1,0 1 0,0-1-1,-6 2 1,66-41 246,69-38-526,146-80-323,-256 148 551,0 1 0,0 0 0,0 1 1,1 0-1,0 2 0,15-3 0,-27 6 0,-2-1 6,1 1-1,0 0 0,0-1 1,0 1-1,0 0 0,0 0 1,0 1-1,-1-1 0,1 0 1,4 2-1,-5-2 3,-1 1 0,1 0 1,0 0-1,0 0 0,0 0 1,-1 0-1,1 0 0,-1 0 0,1 0 1,-1 0-1,1 0 0,-1 1 0,1-1 1,-1 0-1,0 0 0,0 0 1,1 0-1,-1 1 0,0-1 0,0 0 1,-1 2-1,3 12 36,-2 0 0,0 0 1,0 0-1,-2 0 0,0 0 0,0 0 1,-2 0-1,0 0 0,0-1 0,-1 0 1,-9 17-1,-2-3-32,0-1 0,-2 0 1,-1-1-1,-2-1 0,0-2 1,-1 1-1,-41 31 1,57-50-22,1-1 0,-1-1 1,0 1-1,0-1 1,0 0-1,0-1 1,-1 1-1,1-1 0,-1 0 1,1-1-1,-1 1 1,0-2-1,1 1 1,-1 0-1,0-1 0,-8-1 1,14 0-8,0 1 0,0 0 0,0 0 1,0 0-1,1-1 0,-1 1 0,0 0 0,0-1 1,0 1-1,1-1 0,-1 1 0,0-1 0,1 1 0,-1-1 1,0 1-1,1-1 0,-1 0 0,1 1 0,-1-1 1,1 0-1,-1 0 0,1 1 0,0-1 0,-1 0 1,1 0-1,0 0 0,-1 0 0,1 1 0,0-1 0,0 0 1,0 0-1,0-1 0,-1-14-272,0 1 0,1-1 0,1 0 0,0 1 0,1-1 0,1 1 0,1-1 0,7-21 1,29-46-2210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09.8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3597 2168,'0'0'3198,"19"-36"-2345,65-116-141,-27 58 231,113-142 0,-115 166-751,212-257 143,-190 244-310,153-126-1,644-414 24,-713 522-74,200-91 0,-294 161 66,2 4 0,0 3 0,2 3 0,0 2 1,2 4-1,79-6 0,542 19 1591,-551 6-1539,258 18 5,-269-8-7,132 33 0,-264-47-89,343 69 172,-281-61-121,1-2 1,1-3 0,95-7 0,-124-1-45,-1-2 1,1-1-1,-1-2 1,-1-1 0,0-1-1,0-2 1,44-27 0,204-148-125,-252 168 80,352-244-91,27-21 147,-368 257 81,-2-2-1,-1-2 0,-1-1 1,-2-2-1,-2-1 0,-1-1 1,44-74-1,-59 82 35,-5 11 149,0 0 0,0 0 0,17-19 0,-23 33-229,0 0-1,0 0 0,0 0 1,0 1-1,1 0 0,0 0 0,0 0 1,0 1-1,0 0 0,1 0 1,-1 0-1,1 1 0,-1 0 1,10-1-1,137-13 184,-33 6 100,1094-47 1573,-1106 57-1597,1056 29 444,-517 41-902,-565-57-538,-1 3 0,0 4 0,-1 3 1,-1 4-1,111 54 0,-72-11-4034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16.8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751 499 5273,'0'0'4044,"-44"11"-3238,-141 42-308,179-51-479,1 0-1,-1 0 1,1 1 0,0 0-1,0 0 1,0 0 0,0 0-1,0 1 1,1 0 0,-1 0-1,1 0 1,0 0 0,1 1-1,-1 0 1,-4 7 0,-32 56 472,-44 106 0,-20 90 235,51-116-478,8 2 0,-29 165 1,55-203-159,5 2 1,5 0-1,9 176 1,2-265-72,2 0 0,1 0 1,0 0-1,2-1 0,1 0 0,1-1 1,1 1-1,1-2 0,1 0 0,26 36 1,-17-30-21,1 0 0,2-2 0,0-1 1,2-1-1,1-2 0,52 35 1,-55-43-1,1-1 0,1-1 0,0-1 0,0-1 1,1-2-1,1 0 0,-1-2 0,30 2 0,-1-3 0,0-2 1,0-3-1,58-7 0,-59 0-63,0-3 1,-1-2-1,-1-3 1,0-2-1,-1-2 0,-1-2 1,58-34-1,-22 4-90,-3-4 0,-1-3 0,78-73-1,-104 79 155,-2-3-1,-2-2 0,-3-2 0,-3-2 0,-2-3 0,-3-1 0,-3-2 0,-3-1 0,-3-2 1,-3-2-1,-4 0 0,-2-2 0,-4-1 0,-3 0 0,-3-2 0,-3 1 0,0-85 0,-11 158 5,-4-205 275,1 179-230,-1-1 1,-2 1 0,-1 1-1,-1-1 1,-12-27 0,-3 2-2,-4 1 1,-1 2 0,-3 0 0,-2 3 0,-2 0 0,-2 2 0,-2 2 0,-2 2 0,-72-59-1,71 69 52,-1 1 0,-1 3-1,-2 1 1,-1 2-1,-1 3 1,-1 1 0,0 3-1,-2 2 1,0 2-1,-98-14 1,98 23 129,0 2-1,0 2 1,0 2 0,-60 10 0,83-6-178,1 1 0,-1 1 0,1 1 1,1 2-1,0 0 0,0 2 0,1 1 1,1 1-1,-26 19 0,35-22-142,0 1 0,1 0 0,0 1 0,1 0 0,0 1 0,2 0 0,-1 1 0,2 1-1,-16 28 1,1 16-2242,2 2 0,-25 114-1,17-28-3356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17.7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4449,'0'0'4545,"307"4"-4177,-147-4-224,15 0-144,68 12-352,-43 1-1576,-44 3-2425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35.4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4897,'0'0'4153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35.7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1968,'0'0'2849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55.9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91 1 5737,'0'0'8938,"6"0"-7392,78-1 1581,128 3-4,-200-1-3012,1 1-1,0 0 1,-1 1-1,0 0 1,0 1-1,0 1 1,0 0-1,0 0 1,-1 1-1,0 0 1,0 1-1,18 16 1,-21-16-74,-1 0 1,0 0 0,0 1 0,0 0 0,-1 0 0,0 1-1,-1-1 1,0 1 0,0 1 0,-1-1 0,0 0-1,-1 1 1,0 0 0,-1 0 0,0 0 0,2 17 0,-4-26-38,1 18 28,-1 0 1,-2 25-1,0-37-23,1 0 1,-1 0-1,0-1 1,0 1-1,0 0 1,-1-1-1,0 1 1,-1-1-1,-7 11 1,-8 5-3,0 0 0,-2 0 0,-1-2 0,-35 26 1,-108 64-2,127-86-4,-226 139-9,252-154-19,19-9 2,-5 0 19,30-1 29,-1-1-1,0-2 0,0-1 1,0-1-1,52-18 0,-9-2-15,345-101-141,-243 89-2692,82-24-7302,-184 44 7040,107-12 0,-9 20 8718,-170 10-5321,0 0 0,0-1 1,0 1-1,-1 0 0,1-1 0,0 0 0,0 1 0,0-1 1,-1 0-1,1 0 0,0 0 0,-1 0 0,1 0 1,-1 0-1,1-1 0,-1 1 0,0 0 0,0-1 0,1 1 1,-1-1-1,0 0 0,0 1 0,0-1 0,-1 0 1,1 1-1,0-1 0,-1 0 0,1 0 0,0-2 0,1-8 304,1 1 0,-2-1 1,1-18-1,-1 24-347,0-15 171,0 1-155,0 0 0,-1 0 0,-1 0 0,-4-21 0,4 36-247,0-1-1,-1 0 1,0 1-1,0-1 1,0 1-1,-1 0 1,0 0 0,0 0-1,0 0 1,-1 0-1,1 1 1,-1-1-1,0 1 1,0 0 0,-1 0-1,1 1 1,-1-1-1,-7-3 1,0 1 12,1 1 0,-1 0-1,0 1 1,0 1 0,0 0 0,-1 0 0,1 2 0,-20-2 0,21 3-30,1 0 1,-1 0-1,1 1 1,0 0 0,0 1-1,-1 1 1,1-1-1,0 1 1,1 1-1,-1 0 1,-9 5-1,7 0-12,1 0 0,0 0 0,0 1 0,1 1 0,0-1 0,1 2 0,1-1 0,-1 1-1,-12 26 1,10-15 1,1 0-1,1 0 0,1 1 0,1 1 0,-4 24 0,6-19 35,1 1-1,2 0 1,1 0-1,1 0 0,8 46 1,-7-72-10,0 0-1,0 0 1,1 0-1,0 0 1,0 0 0,0-1-1,1 1 1,-1-1 0,1 1-1,0-1 1,0 0 0,1 0-1,-1-1 1,1 1 0,0-1-1,0 1 1,0-1-1,1 0 1,-1-1 0,1 1-1,5 2 1,2-1 49,1 0 0,-1-1 0,1 0 0,0-1 1,-1 0-1,1-1 0,17 0 0,-20-2-34,-1 0 0,1-1 0,-1 0 0,1 0 0,-1-1 0,0 0 0,0-1 0,0 0 0,0 0 0,-1-1 0,1 0 0,-1-1 0,-1 0 0,1 0 0,12-13 0,3-6-12,-1-1 0,-2-1 0,23-37 0,-13 16-255,-3-2 0,21-54 0,-34 68-3172,17-69 1,-24 59-5860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40.3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0 189 1992,'8'-12'10874,"-7"12"-10661,-1 0 1,1 0 0,-1 0 0,1 0-1,-1 0 1,1 0 0,-1 0 0,1 0-1,0 0 1,73-5 1959,125-23 0,-99 12-1991,518-63 27,4 47-419,-605 32 69,65-2-1835,-31-5-2640,-33-1-1115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40.6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11130,'0'0'4617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56.2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11546,'0'0'12899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22.4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173 88 3265,'0'0'7013,"-34"-18"-5973,-91-47-521,113 60-433,10 7 4,17 14 141,-9-11-163,17 19 333,-1 1 0,-2 0 1,0 2-1,-1 0 0,-2 1 0,-1 1 1,-2 1-1,0 0 0,-2 0 0,10 41 1,-5 1 267,-2 0 0,-4 2 1,2 118-1,-15 379 1151,-10-391-1226,-41 209 0,-71 193-2054,114-639-8866,1-13 5390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0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2913,'0'0'10474,"297"140"-10330,-225-83-144,21 34-816,-10-18-2729,-15-7-1632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30.0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161 0 2353,'0'0'7361,"165"234"-7193,-174-181-168,-30-7-184,-5-5-48,-5-13-328,-4-15-496,9-13-313,0-4-71,15-37-336,14-5-609</inkml:trace>
  <inkml:trace contextRef="#ctx0" brushRef="#br0" timeOffset="1">161 0 2481,'-107'222'1592,"141"-222"632,5 29-711,19 3 79,1 1-400,14-4-552,0-9-360,4-7-280,-4-9-464,15-4-968,-25-4-1337,-14-17-919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23.0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1 869 5481,'0'0'1866,"58"-31"-713,200-103 102,-215 114-861,1 2-1,0 2 0,1 1 0,80-14 0,-63 17-86,539-96 1485,-334 64-1188,909-176 1335,-384 83-1256,1 63 24,-367 63-616,429 47 0,153 18-1663,-846-53 972,132 2-741,0 26 805,-288-28 535,1 1 1,0 0-1,0 0 1,-1 0 0,1 1-1,8 5 1,-9-2-13,-9-3 235,-39 7 236,22-5-129,1 0 0,-1 1 0,-35 17 0,49-19-263,-1-1 0,1 2 0,1-1 0,-1 0 0,1 1 0,0 0 0,0 1 0,0-1-1,0 1 1,1 0 0,0 0 0,1 0 0,-1 0 0,1 1 0,-3 9 0,-2 9 44,2 0-1,1 1 1,1 0-1,1 0 1,0 32-1,2 115 456,9 82 120,47 180 309,23 11-280,-45-263-566,13 64-19,63 414-215,-98-497-2652,-10-161 2552,-1 0 0,0-1 1,0 1-1,0 0 0,0-1 0,0 1 0,0 0 0,-1-1 0,1 1 0,-1 0 1,0-1-1,0 1 0,0-1 0,0 0 0,0 1 0,-1-1 0,1 0 0,-1 0 1,1 1-1,-1-1 0,0 0 0,0-1 0,0 1 0,0 0 0,0 0 0,0-1 1,0 1-1,-1-1 0,1 0 0,0 0 0,-4 1 0,-45 10-4509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23.7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0 317 2993,'0'0'2692,"47"13"-1633,-11-2-812,8 2 73,1-1 0,0-2 1,1-3-1,-1-1 0,62 0 1,29-12 586,181-30 0,-79 6-422,442-14 485,10 33-251,-211 6-16,-71-13 306,479-82 0,-313 43-130,-6 48-450,-567 9-414,-1 0 0,1-1 0,-1 1 0,1 0 0,0 0 0,-1 0-1,1 0 1,-1 0 0,1-1 0,-1 1 0,1 0 0,-1-1 0,1 1 0,-1 0 0,1-1-1,-1 1 1,1 0 0,-1-1 0,1 1 0,-1-1 0,0 1 0,1-1 0,-1 1 0,0-1-1,1 1 1,-1-1 0,0 1 0,0-1 0,0 0 0,1 1 0,-1-1 0,0 1 0,0-1-1,0 0 1,0 1 0,0-1 0,0 1 0,0-1 0,0 0 0,0 1 0,-1-1 0,1 1-1,0-1 1,0 0 0,-1-1-7,1 0 0,-1 0 0,0 0 0,0 0 0,1 0 1,-1 0-1,0 0 0,-1 1 0,1-1 0,0 0 0,0 1 0,-1-1 0,1 1 0,-3-2 0,-7-2-507,0 0-1,0 1 1,0 0 0,-1 1-1,1 0 1,-18-1 0,-23 2-4453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25.2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1043 2336,'0'0'2248,"32"-40"-1460,104-133 77,-23 40 432,-78 92-917,24-24 112,3 2-1,3 3 1,115-84 0,-121 105-415,2 2-1,1 3 1,2 2 0,1 3-1,68-19 1,-42 22 115,1 4 0,155-15 0,192 18 424,-343 20-481,0 4 1,0 5-1,172 40 1,-152-19-141,-2 5 0,-2 5 1,208 108-1,-320-149-39,1 1-1,0-1 1,-1 1-1,1-1 1,-1 1 0,1-1-1,0 0 1,-1 1-1,1-1 1,0 0 0,0 1-1,-1-1 1,1 0-1,0 0 1,0 0 0,-1 0-1,1 0 1,0 0-1,0 0 1,-1 0 0,1 0-1,0 0 1,0 0-1,-1 0 1,3-1 0,-1-18-1777,-2 11 1551,0-39-3284,0-9-1703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25.5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793 0 5529,'0'0'1797,"16"47"-936,110 306 1489,-53-168-1135,26 71-514,-72-178-512,20 103 0,-43-158-83,-1 0 0,1 33 0,-4-55-92,0-1 0,0 1 0,1-1-1,-1 1 1,0-1 0,0 1-1,0-1 1,0 1 0,0-1-1,0 0 1,0 1 0,-1-1-1,1 1 1,0-1 0,0 1 0,0-1-1,0 1 1,-1-1 0,1 1-1,0-1 1,0 0 0,-1 1-1,1-1 1,0 1 0,-1-1 0,1 0-1,0 1 1,-1-1 0,1 0-1,0 0 1,-1 1 0,1-1-1,-1 0 1,1 0 0,-1 1-1,1-1 1,-1 0 0,1 0 0,-1 0-1,0 0 1,-9 2 176,-1-1-1,1-1 1,-1 0-1,1 0 1,-1-1 0,1 0-1,-1-1 1,1 0 0,-15-5-1,-15-7-88,-41-21 0,68 29-79,-17-7-2,-459-199-2795,280 137-331,8 11-1535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26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2244 1154 4281,'0'0'1536,"-28"-36"-748,-91-121 93,66 89 9,-3 3 1,-3 2 0,-3 3 0,-99-75-1,65 68-269,-3 4-1,-152-71 0,-157-39-193,299 137-369,-206-41-1,256 68-53,0 3 1,-61 1-1,107 5-44,1 0 0,-1 1 0,1 1 0,-1-1 0,1 2 0,0 0 0,-13 4 0,21-5-10,-1 1 0,1-1 0,-1 1 0,1 0 0,0 0 1,0 0-1,0 0 0,0 0 0,1 1 0,-1 0 0,1 0 0,0 0 0,0 0 0,1 1 0,-1-1 0,1 1 0,0-1 1,0 1-1,0 0 0,-1 6 0,0 12-799,0 0 0,2 0-1,1 35 1,1-22-781,-1 25-1705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26.3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1051 1 5577,'0'0'1084,"-55"33"-800,-186 117 3,178-109-3,-103 90 0,121-93-189,-349 321 146,378-343-232,-32 36 29,45-49-35,1 1 0,-1 0-1,1 0 1,0 0 0,0 0-1,0 0 1,1 1-1,-1-1 1,1 0 0,0 1-1,0-1 1,0 8 0,1-11-3,0 1 0,0-1 1,0 0-1,0 1 0,1-1 1,-1 0-1,0 1 0,1-1 1,-1 0-1,1 0 0,-1 1 1,1-1-1,-1 0 0,1 0 1,0 0-1,0 0 0,0 0 1,-1 0-1,1 0 0,0 0 1,0 0-1,2 1 0,33 11-1,-35-13 1,41 7-3,-1-1-1,1-3 0,0-1 0,49-5 0,-3 2-10,56-6-440,160-28 0,-164 17-209,77-6-1385,-28 9-1996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11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127 509 9266,'0'0'15230,"13"2"-14353,437 17 3124,-230-15-3405,125 8-226,-819-50-710,296 18 226,80 10 169,-256-16 977,352 26-642,8 0-150,41 3 24,-1 1 1,51 13 0,31 3 61,499-1-285,-435-21-38,-924 13-3,272-9 0,1127-21 0,87-3 0,-740 22 0,1 1 0,-1 0 0,1 1 0,-1 0 0,1 1 0,21 8 0,-64-7 0,-673 45-79,-35 1 137,805-55-52,-1-3 1,127-32 0,-76 14-6,-23 6-1,567-103 0,-470 96 0,285-3 0,-306 30 0,-199-3 0,-1-1 0,-37-11 0,-26-4 0,-506-62-772,67 11 158,501 64 1043,27 4-158,7 1 4,47 0 316,-35 2-771,658 15 180,-557-17 0,13-1 0,148 18 0,-269-15 0,-4 0 0,0 0 0,1 0 0,-1 0 0,0 1 0,8 3 0,-16-5 0,-1 1 0,1-1 0,0 0 0,0 0 0,-1 0 0,1 0 0,0 0 0,-1 0 0,1 0 0,-3-1 0,-84-29 0,-37-9 0,48 23-853,-107-7 0,112 16-431,143-47-22876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11.7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7610,'0'0'11546,"287"41"-10890,-214-41-656,24 0-776,-19-8-3281,-25-13-4345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29:13.5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406 157 7114,'0'0'14320,"-18"-12"-11421,-61-45 4695,86 54-6173,24 5-2529,-22-2 1635,716 10-527,-461-12 0,-141 2 0,-116-2 0,-15-1 0,-72-18 0,-2 3 0,-125-11 0,-175 9 0,-144 19 0,337 1 0,490 25 0,-114-5 0,576 13-1392,-779-33-864,-58-3-9033,-1-14-2260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20.3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27 4801,'0'0'7487,"-15"-4"-6943,-48-13-209,55 15-278,7 1-54,1 1-1,0 0 1,0 0-1,0 0 1,0-1-1,-1 1 0,1 0 1,0 0-1,0 0 1,0 0-1,-1 0 1,1-1-1,0 1 0,0 0 1,-1 0-1,1 0 1,0 0-1,0 0 1,-1 0-1,1 0 0,0 0 1,0 0-1,-1 0 1,1 0-1,0 0 1,0 0-1,-1 0 0,1 0 1,0 0-1,0 0 1,-1 0-1,1 0 1,0 1-1,0-1 0,-1 0 1,1 0-1,0 0 1,0 0-1,0 0 1,-1 1-1,1-1 0,0 0 1,0 0-1,0 0 1,0 1-1,-1-1 1,1 0-1,0 0 0,0 1 1,0-1-1,0 0 1,0 0-1,0 1 1,0-1-1,0 0 0,0 0 1,0 1-1,0-1 1,0 0-1,0 0 1,0 1-1,0-1 1,-1 292 388,3 428 593,24-15-306,-19-610-613,16 215 140,-13-235-121,-5-36-106,1 44 1,-8-125-1444,-1 0-1,-2 0 1,-14-51 0,14 66 817,-29-131-3024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30.7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1 538 6945,'0'0'9632,"55"-1"-8919,183-8-379,-193 6-273,-1-2 1,82-20 0,-97 18-93,-18 5-7,9-2-450,0-1-1,-1 0 1,1-1-1,-1-1 1,0-1-1,-1-1 1,30-19-1,-45 25 136,1-1-1,-1 1 1,0-1-1,0 0 1,-1 0-1,1 0 1,-1 0-1,0-1 1,0 1-1,0-1 1,-1 1-1,0-1 1,1 0-1,-2 1 1,1-1-1,0-7 1,0 0-227,-1-1 0,-1 1 0,0-1-1,0 1 1,-4-15 0,0 14 572,1 0 0,-2 0 0,1 1 0,-2 0 0,0 0 0,0 1 0,-1-1 0,-14-14 0,7 10 805,0 0 1,-2 1 0,0 0-1,-27-17 1,38 28-295,0 1 0,0 0 0,0 0 0,-1 0 1,1 0-1,-1 1 0,0 0 0,0 1 0,-13-2 1,19 3-385,-1 0 1,0 0 0,0 0-1,0 1 1,0-1 0,0 0-1,1 1 1,-1-1 0,0 1-1,0 0 1,1 0 0,-1 0-1,1 0 1,-1 0 0,0 0-1,1 0 1,0 0 0,-1 0-1,1 1 1,0-1 0,0 1-1,-1-1 1,1 1 0,0-1-1,1 1 1,-1 0 0,0-1-1,-1 4 1,-1 6 109,0-1-1,0 1 1,-2 20 0,2-16 179,-40 311 2635,-16 77-3055,48-345-382,-14 60-937,-1-39-3035,25-114 1343,1 11 2420,1 0 0,0 0 0,2 0 1,6-24-1,-7 42 587,-1 1 0,0-1 0,1 1 0,0 0 0,0 0 0,1 0 0,0 0 0,-1 0 0,2 0 0,-1 1 0,0-1 0,1 1 0,0 0 1,0 0-1,0 0 0,1 1 0,-1 0 0,1-1 0,-1 2 0,1-1 0,0 0 0,1 1 0,-1 0 0,7-2 0,2 2 70,1 0 0,0 1-1,0 0 1,0 1 0,-1 1-1,1 0 1,16 4 0,11 4 237,43 17 0,-8-2-171,-52-19-169,0-1 0,1-1 0,-1-1 0,31-1-1,-56-1 48,0 0 2,11 0-308,-1 0-1,1-1 1,0 0-1,12-3 0,-14 1-404,0-1-1,0 0 0,0 0 1,10-8-1,-19 12 707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20.6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711 0 4985,'0'0'3217,"-165"218"-1801,87-99-160,-5 12-624,1 5-407,-1-17-209,10-13-16,5-19-921,19-26-1111,20-32-1753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20.9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7722,'0'0'5969,"292"90"-5969,-229-4 0,-10 0-2553,-19-4-3456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21.2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1 6905,'0'0'6202,"-5"41"-8395,5 0-231,-5-12-1209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21.5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1060 0 3849,'0'0'10794,"-32"17"-9647,12-6-966,-2-1 1,1 1 0,1 1 0,0 1 0,0 1 0,1 1 0,1 0 0,1 1 0,0 1 0,-18 24-1,-68 97 930,-468 597-222,553-714-1065,-6 8-469,-25 38 0,43-57-130,0 0-1,1 1 1,0-1 0,-4 18-1,8-27 705,1-1-1,0 0 1,0 1 0,-1-1-1,1 0 1,0 1-1,0-1 1,0 1 0,0-1-1,0 0 1,0 1-1,-1-1 1,1 1 0,0-1-1,0 0 1,0 1-1,0-1 1,1 1 0,-1-1-1,0 0 1,0 1-1,0-1 1,0 1 0,0-1-1,0 0 1,1 1 0,-1-1-1,0 0 1,0 1-1,0-1 1,1 0 0,-1 1-1,0-1 1,0 0-1,1 0 1,-1 1 0,0-1-1,1 0 1,-1 0-1,0 1 1,1-1 0,-1 0-1,1 0 1,-1 0-1,0 0 1,1 0 0,41 2-3862,10-2 223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21.8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5929,'0'0'6898,"287"135"-3954,-199-61-23,-6 8-1049,-9-12-719,-14-13-497,-11-16-416,-18-16-240,-11-13-192,-58-24-16260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27.1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2553,'0'0'5671,"27"46"-4937,-10-16-582,174 325 1148,-114-189-1134,-7 3 0,-7 3 0,45 206 0,-78-264-448,-34-131-4755,-16-17 874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27.4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0 160,'0'0'4962,"13"37"-4023,49 119 271,-54-138-965,2 0 1,0-1-1,1 0 0,1-1 1,1 0-1,20 20 0,0 0 201,295 383 2349,-312-401-2510,-15-18-268,-1 0-1,0 0 1,1 1 0,-1-1 0,0 0 0,1 0-1,-1 0 1,0 0 0,1 0 0,-1 1 0,0-1-1,1 0 1,-1 0 0,0 0 0,1 0 0,-1 0-1,1 0 1,-1 0 0,0 0 0,1 0 0,-1 0-1,0-1 1,1 1 0,-1 0 0,0 0 0,1 0-1,-1 0 1,0-1 0,1 1 0,-1 0 0,3-3 41,-1-1 1,-1 1 0,1-1 0,0 1 0,-1-1 0,0 0 0,0 1-1,2-9 1,72-234-1449,21 3-3817,-45 124-16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29.3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680 288 2665,'0'0'5657,"1"-38"-4793,6-119 17,-5 111-269,-1 44-511,-1 0 0,0 1 0,0-1-1,0 0 1,0 0 0,0 1 0,0-1-1,-1 0 1,1 0 0,0 1 0,-2-3-1,2 2-15,-1 0 36,0 1 0,0 0 0,0-1 0,0 1 0,0 0 0,0-1 0,-1 1-1,1 0 1,0 0 0,-1 0 0,1 0 0,-1 0 0,1 0 0,-1 1 0,1-1 0,-1 0 0,0 1-1,1-1 1,-1 1 0,0 0 0,1-1 0,-1 1 0,-1 0 0,-49-1 1883,37 2-1535,8-1-322,-1 0 0,0 1 0,1 1 0,-1-1 0,1 1 0,0 0 0,0 1 0,-1-1 0,1 2 0,1-1 0,-9 6 0,4-1 5,0 0 1,1 1-1,0 0 1,1 0 0,-17 21-1,7-1-11,1 0 0,1 2-1,1 0 1,-13 39 0,-89 292 667,23 12-276,76-295-417,-7 32 424,6 2 0,4 1-1,-2 186 1,18-231-173,-2-20-37,2-1 0,3 1 0,11 64 0,-11-99-287,0 0-1,1 0 0,1 0 1,0-1-1,1 0 0,1 0 1,0 0-1,0-1 0,2 0 1,-1 0-1,1-1 0,1 0 0,0-1 1,0 0-1,23 16 0,-13-13 44,0-2-1,1-1 0,1 0 0,-1-2 1,1 0-1,1-1 0,-1-2 0,44 6 1,14-4 238,99-5 0,-104-3-257,-73 1-62,226-6 285,-187 2-243,0-1 0,-1-3 1,64-19-1,-69 13 17,1 0 0,-2-3 1,0 0-1,-1-3 0,-1 0 1,-1-3-1,0 0 0,-2-2 0,-1-1 1,42-50-1,-11 5-43,-3-4 0,-3-1 0,-3-3 1,-4-2-1,-4-2 0,-3-2 0,-4-1 0,47-179 0,-71 194-23,-2 0 0,-4 0 0,-4-100 0,-2 87 15,0 47 10,-1 1 1,-2 0-1,-1 0 0,-13-46 0,11 58 5,-2-1 0,0 2 1,-1-1-1,-2 2 0,0-1 0,-30-40 1,36 57 67,1 0 1,-1 1-1,-1-1 1,1 1-1,0 1 1,-1-1-1,0 1 1,-12-6-1,-67-21 540,22 9-429,-87-38 370,151 58-512,-24 3 551,23-1-659,1 1 0,-1-1-1,1 1 1,-1-1 0,1 1 0,-1-1-1,1 1 1,-1 0 0,1-1 0,0 1 0,-1-1-1,1 1 1,0 0 0,0-1 0,0 1 0,-1 0-1,1-1 1,0 1 0,0 0 0,0 0 0,0-1-1,0 1 1,0 0 0,0-1 0,1 1-1,-1 0 1,0-1 0,1 2 0,-1 4-530,0 52-4718,0 10-4938,0-6-1510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31.4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5217,'0'0'6363,"4"10"-5678,3 10-246,1-1 0,1 0 0,17 27 0,48 62 1088,-16-23-387,30 59 989,86 194 0,33 166-681,-116-240-1078,-11 4 0,-12 3 0,-12 2 0,27 373 0,-53 16 57,-27 0-81,-3-442-218,-35 523 107,-30-186-164,-31-1-55,81-490-274,-43 117 0,56-178 190,0 3-127,-1-1-1,0 0 1,-1 0 0,0 0-1,0 0 1,0 0 0,-10 10-1,12-15 41,-1 0-1,1 0 1,-1 0 0,0-1-1,0 1 1,0-1-1,1 0 1,-1 0 0,0 0-1,0 0 1,-1 0-1,1-1 1,0 0-1,0 1 1,0-1 0,0 0-1,0 0 1,0-1-1,0 1 1,-1-1 0,1 1-1,0-1 1,0 0-1,0 0 1,1-1-1,-7-2 1,-29-17-2021,1-1-1,1-2 1,1-2-1,-61-58 1,-42-50-3561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32.1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81 2304 4561,'0'0'2155,"-14"-42"-1025,-41-133 65,52 164-962,0 0 0,1 0 0,0 0 1,0-12-1,2 19-137,0 1 0,1-1 0,-1 1 0,0 0 0,1-1 0,0 1 0,0 0 1,0-1-1,0 1 0,3-4 0,-1 3 2,0 0 0,0 1 0,1 0 0,-1 0 0,1 0 0,0 0 0,0 0 0,0 1 0,0-1 0,0 1 0,1 0 0,-1 1 0,7-2 0,2-3-7,110-38 1498,146-34 1,-157 48-1066,207-56 588,1524-333 1494,214-11-1529,281-12-18,26 201-489,-1011 218-227,-187 8-19,-11-72-35,-1055 76-311,86-16-2099,-218 27-701,-31 0 1316,-284 4-7274,82 16 1445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31.0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276 0 7074,'0'0'7789,"-27"39"-7470,-90 127-323,30-44-1020,43-65-3901,58-51-1063,-14-6 5998,1 0 1,-1 1-1,0-1 0,1 0 1,-1 1-1,0-1 1,1 1-1,-1-1 1,0 1-1,0-1 0,0 1 1,1-1-1,-1 0 1,0 1-1,0-1 1,0 2-1,7 18 593,-1 1 0,-1 0-1,-1 0 1,0 1 0,-1 33 0,2-7 128,2 29 253,45 307 389,-52-382-1482,1 1 0,-1 0 0,1 0 0,0-1-1,0 1 1,0-1 0,0 1 0,0-1-1,0 1 1,1-1 0,-1 0 0,1 0-1,0 1 1,3 2 0,-4-4 47,-1-1 1,1 0-1,-1 0 1,1 0-1,-1 0 1,1 0-1,-1 0 1,1 1-1,-1-1 0,0 0 1,1 0-1,-1-1 1,1 1-1,-1 0 1,1 0-1,-1 0 1,1 0-1,-1 0 1,1 0-1,-1-1 1,1 1-1,-1 0 0,0 0 1,1 0-1,-1-1 1,1 1-1,-1 0 1,0-1-1,1 1 1,13-26-2197,0-27-1619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32.5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 5129,'0'0'778,"-3"42"-286,-14 365 475,20-137-141,13 94 224,87 1027 2561,-26-575-1593,-51-645-1459,6-2 1,92 275 0,-100-375-419,4 0-1,3-2 0,50 81 1,-63-119-111,2-2 1,1 0-1,1-1 1,1-1-1,2-2 1,0 0-1,1-1 1,2-2 0,38 23-1,3-7-31,1-3 1,2-3-1,106 30 0,-69-32-2,197 23-1,119-26-4,-4-28 1,-163-11-626,-1-10 0,497-114 0,-307 24-1553,-75 7-1544,-60 1-966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33.6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5893 1 3225,'0'0'4385,"-43"13"-3451,-135 52-107,172-62-783,0-1 0,1 1 0,-1 0-1,1 1 1,0-1 0,0 1 0,0 0-1,0 1 1,1-1 0,-1 1 0,1 0-1,1 0 1,-1 0 0,-4 7-1,-10 24 158,1-1-1,2 2 0,1 0 0,2 1 0,-12 66 0,-12 205 749,24-175-625,-94 746 1229,62-624-1020,-113 371-1,102-472-370,-7-4 0,-6-2 0,-123 198 0,-308 388 951,432-641-911,55-77-169,-308 402 1178,262-353-1049,-2-3 1,-3-2 0,-3-4-1,-86 60 1,-147 68-135,-25 17-12,249-149-14,1 3-1,-73 73 1,-207 273-68,236-256 98,-163 154-1,91-128-19,-241 241-21,-3 136 43,57 42 101,315-480 81,-96 236 0,127-259-7,4 2 0,4 0 1,-17 130-1,26-86 87,6-1 1,11 165 0,5-199-155,4-1 1,4 0-1,53 171 1,175 349 241,45-15-83,36 83 428,-72-44-205,-218-541-499,65 173-41,-97-266 2,39 82-268,-37-82 130,-1-1-1,2 1 1,-1-1 0,1 0-1,-1 0 1,2-1 0,-1 0-1,12 8 1,-15-12 37,0 0-1,0 0 0,0-1 1,0 1-1,0-1 1,0 0-1,0 0 1,0 0-1,1-1 1,5 1-1,-4-1-55,0 0 0,1-1-1,-1 0 1,0 0 0,1 0 0,-1 0-1,0-1 1,0 0 0,6-3 0,23-15-968,-1-1 0,-1-2 0,52-47 0,-35 23-677,-1-1-1,49-65 1,89-160-4143,-185 273 5957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34.6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 90 4521,'0'0'8020,"-15"0"-6770,6-1-1030,-33-1 327,37 2-286,29-1 37,101 2 617,442-11 1721,2000-63 818,-2205 70-3335,895 4 157,-1012 9-280,247 42 0,-323-23-18,-2 7 0,200 72 0,-253-71-2909,-114-31 764,0-5 2129,-1 1 0,1 0-1,-1-1 1,0 1 0,1-1 0,-1 0 0,0 1-1,0-1 1,0 0 0,0 1 0,0-1 0,0 0-1,-2 1 1,-26 19 125,14-9-110,5-3 133,0 1-1,1 0 1,0 1-1,0 0 0,2 1 1,-1 0-1,1 0 1,1 0-1,0 1 1,1 0-1,1 0 0,0 0 1,-5 25-1,2 12 361,3 0 0,1 74 0,3-111-448,0 195 748,32 243 1,99 397 565,8 43 260,74 535-902,70-9-11,-81-533-50,-31 6 28,-91-226-206,-38 0 86,-22-94-343,9 170 289,-14-165-1121,-15-571 532,0 0 0,0-1 0,-1 1 1,1 0-1,-1-1 0,0 1 1,0 0-1,-2 3 0,3-5 34,-1-1 0,0 0 0,1 0 0,-1 1 0,0-1 1,0 0-1,0 0 0,0 0 0,0 0 0,-1 0 0,1 0 0,0 0 0,0-1 0,0 1 0,-3 1 0,-2-1-234,0 0-1,0 0 0,0-1 0,0 1 0,0-1 0,0-1 0,0 1 0,-8-2 0,13 2 299,-10-2-911,-1 0 1,0-1 0,1 0 0,-1 0 0,-20-10-1,-1-6-3525,-38-27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35.3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0 200,'0'0'4582,"37"5"-3845,122 16 43,478 35 3337,-418-48-3493,71-3-42,1059-3 1244,220 3 493,-48 74 480,-652-22-1825,-4-32-610,-562-25-362,-244 0-31,108-3-123,-133 0-126,0-1 1,64-17-1,-58 8-586,-1-1-1,0-2 1,-1-1-1,-1-2 1,42-30 0,-51 27-1406,32-30 0,-55 47 1962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53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1732 0 7658,'0'0'7863,"-50"24"-5348,-169 79-292,167-77-1512,1 3 0,-78 56 0,113-74-645,-76 57 31,3 5 1,3 3-1,3 4 1,4 3-1,4 4 0,3 3 1,-68 114-1,111-155-115,1 2-1,4 1 1,1 1 0,-16 59 0,30-80 3,1 0 1,2 1 0,1 0 0,2 0 0,1 0 0,1 0 0,2 1-1,8 48 1,-6-69-1,0-1 0,1 1 0,0-1-1,1 0 1,1 0 0,0-1 0,0 1-1,1-1 1,1-1 0,15 18 0,7 3-122,66 51 1,-67-60 93,-2 1-1,0 1 1,31 38 0,-52-53 43,1 0 0,-2 0 1,1 1-1,-2 0 0,1 0 0,-1 0 1,-1 0-1,1 1 0,-2 0 0,2 11 1,-2-5 0,-1 0 1,-1-1-1,0 1 1,-2 0-1,-5 31 0,-5-6 7,0-1 0,-3-1-1,-2-1 1,-26 48-1,-209 340 31,192-330-40,-121 179-74,74-115-504,99-150 198,-1 4 77,7-3-3005,6-12 1640,9 0 1583,0 0 0,0 1-1,0 0 1,0 1-1,-1 1 1,1 0-1,-1 1 1,1 0 0,-1 1-1,-1 0 1,1 1-1,-1 0 1,0 1-1,0 0 1,12 11-1,1 4 153,-2 0-1,-1 2 0,-1 0 1,0 2-1,-2 0 0,-1 1 0,-2 1 1,0 0-1,11 32 0,2 17 247,-4 2 1,21 113-1,-9 27 528,-11 2 0,-2 301 1,-23-187-1743,1-349-266,1 1 0,0-1 1,1 1-1,8-21 0,2-12-1476,13-75-3841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54.4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361 0 5457,'0'0'11935,"-18"2"-10010,-54 4-722,58-1-807,17-1-97,19 5 165,0-1 1,1-1-1,0-1 0,39 5 0,-23-4-19,33 5 255,109 2 1,76-13-255,-125-2-375,-363-8-1350,224 9 1256,-120 0-322,-175 22-1,-91 45 713,385-65-238,7-3-99,-1 1 0,1 0 1,-1 1-1,1-1 0,0 0 0,-1 0 0,1 1 0,0-1 0,-1 0 1,1 1-1,0 0 0,-1-1 0,1 1 0,0 0 0,0-1 1,-2 3-1,13 1 34,94 4 693,106-7 0,-110-2-518,848 1 1155,-1036 12-1306,-457 42-795,526-52 691,7-2 15,0 2 0,0 0 0,0 0 0,-18 6 0,29-8-1,1 0 0,-1 1 0,1-1 0,-1 0 0,1 0 0,-1 0 0,1 0 1,-1 1-1,1-1 0,-1 0 0,1 0 0,0 1 0,-1-1 0,1 0 0,0 1 0,-1-1 0,1 1 0,0-1 1,-1 0-1,1 1 0,0-1 0,-1 1 0,1-1 0,0 1 0,0-1 0,0 1 0,0-1 0,-1 1 0,1-1 0,0 1 1,0-1-1,0 1 0,0-1 0,0 1 0,0-1 0,0 1 0,0-1 0,1 1 0,-1-1 0,0 1 0,0-1 0,0 1 1,0-1-1,1 1 0,-1-1 0,0 1 0,1-1 0,-1 0 0,1 1 0,1 1-12,0 0-1,0 0 1,0 0 0,0 0-1,0-1 1,0 1-1,1-1 1,4 2-1,16 5 24,0-1 0,1-1-1,0-2 1,0 0 0,26 0-1,134-3-2,-97-2-118,-19 0-384,94 4-5659,-157-3 5412,-1 1 0,0 0 1,0 0-1,1 0 0,-1 0 0,0 0 0,0 1 0,7 4 1,-7-3-312,0 0 1,-1 1 0,1-1 0,-1 1 0,1 0 0,1 4-1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56.4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15 321 4769,'0'0'472,"-15"-246"-1880,25 172 336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56.7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7274,'0'0'6449,"355"86"-5361,-194-86-288,19 0-320,0-4-336,-15-17-80,-24 5-64,-39 8-64,-29 4-640,-29 4-968,-39 16-5218,-15-4 2241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57.0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0 7554,'0'0'1720,"-30"283"-984,25-127 192,-4 21-119,9 8-233,0 3-328,-5-3-248,5-17-80,0-32-721,0-66-695,24-42-1424,5-28-537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57.3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7098,'0'0'2065,"54"5"-890,-33-3-1042,363 44 1525,34-15-908,2-28-952,-251-4-130,-123-3 319,-45 4 130,0 16 170,0 0-1,2 0 1,0 0-1,5 17 0,5 18 351,76 568 1501,-38-232-4399,-23-200-918,-6-30-1628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31.7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1 417 2377,'0'0'2096,"35"-35"-1251,-35 35-845,158-147 789,-143 133-682,1 2 1,0 0-1,1 0 0,1 2 1,-1 0-1,2 1 1,31-10-1,-23 9-38,94-33 136,34-14 13,-154 57-243,0 0 0,0-1 0,-1 1 0,1-1 1,0 1-1,-1-1 0,1 1 0,0-1 0,-1 1 1,1-1-1,-1 0 0,1 1 0,-1-1 0,1 0 1,-1 1-1,1-1 0,-1 0 0,0 0 0,1 1 1,-1-1-1,1-2 0,-1 3 11,0 0 0,0-1 0,-1 1 0,1-1 0,0 1-1,0-1 1,0 1 0,0 0 0,0-1 0,0 1 0,0-1 0,-1 1 0,1 0 0,0-1 0,0 1 0,-1 0 0,1-1-1,0 1 1,-1 0 0,1-1 0,0 1 0,-1 0 0,1 0 0,0-1 0,-1 1 0,1 0 0,0 0 0,-1-1 0,1 1 0,-1 0-1,1 0 1,0 0 0,-1 0 0,1 0 0,-1 0 0,1 0 0,-1 0 0,1 0 0,0 0 0,-2 0 0,-6 0 62,6 0-25,1-1 0,-1 1 0,1 0-1,-1 0 1,0 0 0,1 0 0,-1 0 0,0 0 0,1 1 0,-1-1 0,1 1 0,-1-1 0,1 1-1,-1-1 1,1 1 0,-1 0 0,1 0 0,0-1 0,-1 1 0,1 0 0,0 0 0,0 1 0,0-1 0,0 0-1,-1 0 1,2 0 0,-1 1 0,0-1 0,0 1 0,0-1 0,1 0 0,-1 1 0,0 2 0,-16 49 1096,2 0 0,2 1 0,-7 78 0,7-47-134,-61 461 2545,42-291-3553,28-233-889,3-47-746,1-9 852,-1-50-778,3 1-1,22-133 0,-17 179 1316,37-151-508,-35 157 749,1 0-1,2 1 1,28-52 0,-39 78 62,2 0 0,-1 0 0,0 1 0,1-1-1,-1 1 1,1 0 0,0 0 0,0 0 0,1 0-1,-1 0 1,1 0 0,-1 1 0,1 0 0,0 0-1,-1 0 1,1 0 0,0 0 0,1 1 0,-1 0 0,0 0-1,0 0 1,1 0 0,-1 1 0,0-1 0,7 1-1,-9 0 10,1 1 0,-1-1-1,0 0 1,0 0 0,1 1-1,-1 0 1,0-1 0,0 1-1,0 0 1,1 0 0,-1 0 0,0 0-1,-1 0 1,1 1 0,0-1-1,0 1 1,0-1 0,-1 1-1,3 2 1,-1 0 19,-1 0 1,1 1-1,0-1 0,-1 1 1,0 0-1,0 0 0,-1 0 1,2 6-1,1 12 150,-1-1 1,-2 1-1,0 25 0,-1-39-102,0 8 25,1-1 13,-1 1 0,0 0 0,-1 0 0,-1 0 0,-1 0 0,0-1 0,-1 1 0,-10 23 0,5-19-115,-1-1 0,-1 0-1,-1 0 1,-1-2 0,0 1 0,-28 27 0,40-45-318,11 0-1370,-6 0 1647,0 1-1,-1-1 0,1 1 0,0 0 0,-1-1 1,0 2-1,1-1 0,-1 0 0,0 1 0,0-1 0,-1 1 1,1 0-1,0 0 0,-1 0 0,0 0 0,0 1 1,2 3-1,0-1-290,0 1 0,-1 0 0,0 1-1,0-1 1,-1 0 0,0 1 0,2 14 0,-2-11 65,-1 0 0,-1-1 1,1 1-1,-2 0 0,0-1 0,0 1 0,-1 0 0,0-1 0,-1 1 0,0-1 0,0 0 0,-8 14 1,-17 19 387,20-32 192,0 1-1,0 0 1,2 0-1,-1 0 1,1 1 0,1 0-1,-6 22 1,11-35-265,0 0 0,0 0 0,0 1 0,0-1 0,0 0 0,0 1 0,-1-1 0,1 0 0,0 1 0,0-1 0,0 0 0,1 0 0,-1 1 0,0-1 1,0 0-1,0 1 0,0-1 0,0 0 0,0 0 0,0 1 0,0-1 0,1 0 0,-1 1 0,0-1 0,0 0 0,0 0 0,1 1 0,-1-1 0,0 0 0,0 0 0,0 0 0,1 0 0,-1 1 0,0-1 0,1 0 0,-1 0 1,0 0-1,0 0 0,1 0 0,-1 1 0,17-5 1081,15-15-199,-6-3-442,-2-1 1,28-35-1,-26 28-920,45-41 1,14 4-5984,-54 45 514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1:57.6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11098,'0'0'5362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29.1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573 0 1184,'0'0'5916,"-17"46"-5037,-1 3-636,-105 253 1074,-35 11 217,-76 179-844,230-481-784,0-1 0,0 1 1,1-1-1,1 1 1,0 0-1,0 0 1,0 22-1,4-31-581,5-9-282,-5 4 724,37-48-2868,13-30-498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29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4009,'0'0'3153,"77"247"-2073,-52-141 48,-11 9-408,6-8-448,-6-13-200,-4-11-72,-10-18-240,0-3-1120,-34-21-1225,-10-21-735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29.7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0 242 1168,'0'0'7962,"258"-131"-7226,-132 115-320,20 3-360,68-15-56,-34 3-1720,-19-4-4553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13.9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1060 420 7890,'0'0'11741,"-30"-34"-10170,-101-107-374,115 124-946,-1 1 0,0 1 0,-1 0-1,-1 1 1,-23-12 0,15 9-37,-10-5 26,0 1 0,-49-19 0,64 31-213,-1 2-1,1 0 1,-1 2-1,-1 0 1,-36-1-1,52 5-26,0 0 0,1 1-1,-1 0 1,0 0 0,1 1 0,-1 0-1,0 0 1,1 1 0,-1 0-1,1 0 1,0 1 0,0 0-1,0 0 1,0 1 0,0-1-1,1 2 1,0-1 0,-1 1 0,2 0-1,-1 0 1,-7 9 0,-10 14-45,3 0 1,0 2 0,2 0-1,-25 55 1,19-27-92,-34 118 0,45-120 84,-10 91-1,20-114 28,2 0 0,1 0 0,1 0 1,8 41-1,-7-64 6,0-1 1,1 1-1,0 0 0,0-1 1,1 0-1,1 0 0,0 0 0,0 0 1,0-1-1,1 0 0,0 0 1,1 0-1,0-1 0,0 0 1,1 0-1,-1-1 0,1 0 1,1 0-1,-1-1 0,12 5 1,0-1-6,1-2 1,-1 0 0,1-1-1,1-1 1,-1-1-1,1-1 1,-1-1-1,30-1 1,-37-1 25,-1-1 0,1-1-1,0 0 1,-1 0 0,0-1 0,0-1 0,0 0-1,0-1 1,0-1 0,-1 0 0,0 0-1,0-1 1,-1-1 0,0 0 0,0 0-1,-1-1 1,14-15 0,-6 6-494,0 0 1,-1-2-1,-1 0 0,-1-1 1,-1 0-1,-1-1 0,-1-1 1,17-42-1,-23 33-2061,0 0 0,-3 0 0,1-46 1,-3 10-3460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14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6489,'0'0'6194,"136"287"-3770,-92-172-375,-5 4-417,-5 12-480,-5-3-584,-5-5-360,-4-13-208,-1-11-776,-4-5-1696,-6-24-1553,-9-21-2873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14.5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480 421 8362,'0'0'11358,"-21"-42"-10654,-74-139-454,41 85-207,45 83-48,-1 0 1,-15-16-1,20 24-14,0 0 1,0 0-1,-1 1 0,0 0 1,0 0-1,0 0 0,0 1 1,-9-4-1,12 6 6,1 0 0,-1 0 1,0 0-1,0 0 0,0 1 0,0-1 0,0 1 1,0 0-1,0 0 0,0 0 0,0 0 1,0 1-1,0-1 0,0 1 0,0 0 1,0-1-1,1 1 0,-1 1 0,0-1 0,1 0 1,-1 1-1,0-1 0,-2 3 0,-1 2-10,0 1-1,1-1 0,0 1 0,0 0 1,1 1-1,-1-1 0,2 1 0,-6 13 1,-22 76-27,28-87 51,-13 53 5,3 0 1,2 1 0,3 0-1,3 1 1,6 121 0,0-179 19,-1 1 1,2-1 0,-1 0-1,1 1 1,0-1 0,0 0 0,1 0-1,0-1 1,0 1 0,0 0-1,1-1 1,0 0 0,0 0 0,1 0-1,0-1 1,0 1 0,0-1-1,1 0 1,-1 0 0,1-1 0,0 0-1,1 0 1,-1 0 0,1-1-1,0 0 1,-1 0 0,1-1 0,1 0-1,-1 0 1,0 0 0,0-1-1,1 0 1,7-1 0,-4 2-22,0-2 1,0 0 0,0 0-1,0-1 1,0 0 0,0-1-1,0 0 1,-1-1 0,1 0-1,-1-1 1,1 0 0,-1-1-1,-1 0 1,1 0 0,-1-1-1,16-12 1,5-7-782,0-2-1,40-48 1,-57 60-400,-1-2 1,-1 0-1,0 0 0,-1-1 1,-1 0-1,11-31 1,-2-21-4324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14.8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5489,'0'0'9794,"29"222"-7025,-9-132-841,9 13-471,5 8-577,0-1-600,5-7-280,0-13-88,-5-12-1320,-10-20-1497,-19-21-824,-5-17-1320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15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643 107 1888,'0'0'12186,"-30"-3"-10614,-9-2-1115,-6-1 339,-86 0-1,115 5-710,-1 2 0,1-1 0,-1 2 0,1 0 0,0 1 0,0 1 0,0 1-1,0 0 1,0 0 0,1 2 0,0 0 0,1 1 0,0 0 0,0 1 0,0 1 0,-21 20-1,25-19-63,-1 0-1,1 1 1,1 1-1,0-1 1,1 2-1,1-1 1,0 1-1,0 0 1,-5 21-1,5-12-35,2 1 0,0 1 0,2-1 0,0 1 0,2 25 0,1-38-24,0-1-1,1 1 0,0-1 1,1 1-1,0-1 0,1 0 1,8 20-1,-9-25 22,1-1 0,1 1 0,-1-1 0,1 0 0,0 0 0,0-1 0,0 1 0,0-1 0,1 0-1,0 0 1,0 0 0,0-1 0,0 0 0,1 0 0,-1 0 0,8 2 0,-1 0 17,0-1 1,1-1-1,0 0 0,-1-1 1,1 0-1,0-1 1,0 0-1,0-1 0,1 0 1,20-4-1,-15 0 54,-1-1 0,0-1 0,0 0-1,0-1 1,-1-1 0,28-17 0,-10 1-2,0-2 1,-2-2-1,-1-1 0,-1-1 1,46-59-1,-59 65-485,0 0-1,-2-1 1,-1-1 0,-1-1 0,15-41-1,-20 41-1090,-1-1 0,-1 1 0,3-34 0,-6-28-4787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23.8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0 280 2296,'0'0'6894,"17"7"-5746,56 24-158,-65-29-843,0 0 0,0 0 0,0 0 0,0-1 0,0 0 0,0 0 0,1-1 0,-1 0 1,10-2-1,11 0 210,14 2 128,201-4 1885,-186-1-2001,-1-1 0,69-18 0,276-103 250,-53 13-608,-295 101-678,-1 3 1,64-5-1,30 9-7914,-100 6 1726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32.0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5937,'0'0'6626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24.1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716 538 5833,'0'0'2333,"-34"-42"-1473,-109-139 362,73 89-363,49 62-467,-2 1 1,0 2-1,-53-48 0,68 67-261,-2 1 1,1 1-1,-1 0 0,0 0 1,0 1-1,0 0 0,-1 0 1,-21-5-1,27 9-91,1 0 1,-1 1-1,0-1 1,0 1-1,1 0 0,-1 0 1,0 0-1,0 1 0,1-1 1,-1 1-1,1 0 0,-1 1 1,0-1-1,1 1 1,0 0-1,-1 0 0,1 0 1,0 1-1,0-1 0,0 1 1,1 0-1,-1 0 0,1 1 1,-4 4-1,-5 7-15,2 1 1,0 0-1,0 0 0,2 1 0,0 0 1,1 1-1,1 0 0,1 0 0,-5 28 0,2 5-10,3-1 0,1 70-1,4-97-14,1 1 0,1-1 0,1 0 0,1-1 0,10 35 0,-8-42 0,0 1 1,1-1-1,1 0 1,0-1-1,1 0 1,1 0-1,0-1 1,16 16-1,-13-16 12,1-1 0,1 0 0,0-1 0,0 0 0,1-2-1,0 1 1,1-2 0,0-1 0,0 0 0,1-1 0,-1 0 0,2-2 0,-1 0-1,0-1 1,1-1 0,-1 0 0,1-2 0,-1 0 0,24-4 0,-30 2-1,-1-1 0,0 0 0,0 0 1,0-2-1,0 1 0,-1-1 0,0-1 0,0 0 1,0 0-1,0-1 0,-1 0 0,0 0 1,-1-1-1,0-1 0,0 1 0,7-12 1,2-5-60,0 0 1,-2-2-1,-1 0 0,21-57 1,-1-21-3837,38-205 1,-71 303 3662,20-111-3732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24.4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412 0 4969,'0'0'7779,"-15"24"-7057,-9 16-231,2 1 1,1 1 0,-26 78 0,-70 216 2058,-18 55-1518,127-363-1238,1 0 0,1 0 0,2 0 0,-2 42 0,6-66-11,0-1 0,0 1 1,0-1-1,1 1 0,-1-1 0,1 1 0,0-1 0,0 1 0,0-1 0,0 0 0,1 0 1,1 4-1,-1-5-54,0 0 1,0 0-1,0 0 1,-1-1-1,1 1 1,1-1-1,-1 0 1,0 1 0,0-1-1,0 0 1,1 0-1,-1 0 1,1-1-1,-1 1 1,3 0-1,43 2-5178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24.8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686 193 5505,'0'0'7206,"-48"-32"-6522,-152-97-311,188 123-337,1 0-1,-1 1 1,-14-6-1,-7 7 101,24 4-102,0 1 0,1 0 0,-1 0 0,1 1 0,-1 0 0,1 1 0,0 0 0,0 0 0,0 0 0,-13 9 0,9-4-11,1 0-1,-1 1 1,1 1 0,1 0 0,-18 21 0,9-4 2,1 0 0,1 1 1,2 1-1,0 0 0,-10 33 0,14-29 24,2 1 0,1 0 1,1 0-1,2 0 0,1 1 0,2-1 0,3 49 0,0-76-37,-1 0 0,1 0 0,0 0 0,0 0 0,1 0 1,0 0-1,0 0 0,0 0 0,1 0 0,0-1 0,1 0 1,-1 1-1,1-1 0,1 0 0,-1-1 0,1 1 0,0-1 1,0 0-1,0 0 0,1-1 0,0 1 0,0-1 0,0 0 0,0-1 1,0 0-1,1 0 0,0 0 0,0-1 0,-1 0 0,1 0 1,1 0-1,8 0 0,1 1 30,1 0 0,-1-2 0,0 0 0,1-1 0,-1 0 0,1-1 0,-1-2 0,0 1 0,1-2 0,-1 0 1,-1-1-1,1-1 0,-1-1 0,0 0 0,0-1 0,15-11 0,4-7-157,-2-1 0,0-2 0,-3-1 1,0-1-1,-2-2 0,-1-1 0,-2-1 0,-1-1 1,-2-2-1,-2 0 0,-1-1 0,17-50 0,-31 71-1000,-1 0-1,-1 0 0,0 0 0,-1 0 1,-1-23-1,-1 1-5178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46.4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1071 0 408,'0'0'7240,"-18"14"-6147,-3 3-751,9-6-1,0-1 0,-1 0-1,-27 14 1,38-22-246,0 0 1,0 0-1,0 0 0,1 1 1,-1-1-1,0 0 0,1 1 0,0-1 1,0 1-1,0-1 0,0 1 0,0 0 1,0-1-1,0 1 0,1 3 0,-6 13 35,-23 51 332,-3-2 0,-4-1 0,-52 75 0,-145 174 713,115-168-856,-137 185-2,237-307-385,2 1-1,0 0 0,2 2 0,1-1 1,1 2-1,-9 36 0,13-30-1091,1 0 0,-3 65-1,9 0-4267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47.0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126 0 3361,'0'0'8184,"39"37"-7429,126 117-363,-146-138-311,37 25-1,-10-19 33,-23-13-74,58 24 44,-79-32-82,-1-1-1,0 1 1,0 0-1,0-1 0,0 1 1,1 0-1,-1 0 1,0 0-1,0 0 1,0 0-1,-1 0 1,1 0-1,0 0 1,0 0-1,0 0 1,-1 0-1,1 1 0,-1-1 1,1 0-1,-1 0 1,1 1-1,-1-1 1,0 0-1,0 1 1,1-1-1,-1 0 1,0 1-1,0-1 0,0 0 1,-1 1-1,1-1 1,0 0-1,0 1 1,-1-1-1,1 0 1,-1 1-1,1-1 1,-1 0-1,0 0 1,0 2-1,-3 3 2,0-1 0,0 0 0,0 0 0,0 0 0,-1 0 0,-10 7 0,-352 219 82,322-204-84,15-9 25,19-11 55,0 0 0,0 0 0,0-2 0,-1 1 0,-19 5 0,71-13 1495,1-9-1400,59-23 0,-24 8-91,-15 6-354,125-36 957,-153 48-1831,0 1 0,0 2 1,53-2-1,-67 7-3752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47.5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20 3465,'0'0'9414,"45"-3"-8473,152-11-389,-8 11-277,-178 3-271,-5 0 0,0 0-1,0 1 1,0-1 0,0 1-1,0 0 1,-1 1-1,1-1 1,0 1 0,-1 0-1,1 1 1,-1-1 0,1 1-1,4 4 1,-6-4-4,-1 1 0,0 0 0,0 0 0,0 0-1,0 0 1,-1 0 0,1 0 0,-1 1 0,0 0 0,0-1 0,-1 1 0,0 0 0,0 0 0,0-1 0,0 1 0,-1 0 0,1 6-1,-1 6 1,-1 1 0,-1-1 0,0 1 0,-1-1 0,-1 0-1,0 0 1,-2 0 0,0-1 0,0 1 0,-2-1 0,0-1-1,-20 29 1,-12 11 9,-93 97-1,115-132-3,-115 112 34,122-123-24,9-8-13,0 1 0,1-1 0,-1 1 0,0-1 0,1 1 0,-1 0 0,1-1 0,-1 1 0,1 0 0,0 0-1,0 0 1,0 0 0,0 0 0,0 0 0,0 0 0,0 4 0,9-5-125,6-2 110,0 0-1,-1-1 0,1 0 0,-1-1 0,15-6 0,73-31 11,10-3-16,-92 38-9,1 0 0,0 0-1,1 2 1,36-1 0,-56 4 25,0 0 0,1-1 0,-1 1 0,0 0 0,0 0 1,1 1-1,-1-1 0,0 0 0,1 0 0,-1 1 0,0-1 0,0 0 1,0 1-1,1-1 0,-1 1 0,0 0 0,0-1 0,0 1 0,0 0 1,0 0-1,0 0 0,0 0 0,0 0 0,1 1 0,-1 1 3,0 0-1,-1 0 0,1 0 1,-1 0-1,1 1 0,-1-1 1,0 0-1,-1 5 0,1 6 5,-1 4 7,0 0-1,-1-1 0,-1 1 0,-1-1 0,-1 0 0,0 0 1,-14 30-1,-6 3 7,-38 54 0,48-80-15,-1 2-10,-38 62-55,-108 133-1,149-210-555,7-12 111,7-23-687,0 15 578,7-77-3693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47.8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224 1 5665,'0'0'11297,"-31"35"-9502,-96 121-534,120-147-1176,0 1 1,1 0 0,0-1 0,1 2-1,0-1 1,1 1 0,0-1 0,0 1-1,1 0 1,1 1 0,0-1 0,0 0-1,1 18 1,-1-3 37,-4 149 363,6-163-475,1-1 0,0 1-1,0 0 1,1 0 0,1-1 0,0 0-1,1 1 1,0-1 0,7 14-1,-2-9 8,1-1-1,1-1 0,0 0 1,0 0-1,21 18 0,-9-11-65,1-2 0,1 0 1,0-1-1,2-2 0,0 0 0,1-2 0,0-1 0,1-2 0,0 0 1,1-2-1,0-1 0,1-2 0,-1 0 0,1-3 0,40 1 1,-65-4-148,1 0 1,0-1 0,-1 0 0,1 0 0,-1 0 0,1-1 0,-1 0-1,1 0 1,-1-1 0,0 0 0,0 0 0,0 0 0,-1-1 0,7-5-1,-4 2-492,0-1 0,-1 0 0,0 0 0,0-1 0,-1 0 0,0 0 0,8-18 0,14-46-5496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48.2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292 0 6001,'0'0'3265,"-126"251"-1897,72-128-199,6 0-625,9 4-544,19 9-80,15-34-2161,5-36-1992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48.4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0 182 3297,'0'0'8117,"11"34"-6336,-2-2-1282,1 5 84,1-1 1,2 0-1,2-1 0,31 55 0,-16-43 46,3-1-1,76 81 0,93 65-126,-180-173-493,-3-3-6,-1 2 0,21 23 1,-35-36-5,0 0 1,0 1 0,-1-1 0,0 1-1,0 0 1,0 0 0,-1 0 0,1 0-1,-2 0 1,1 0 0,-1 1 0,1-1-1,-1 11 1,-1-14-11,0 0-1,-1 0 1,1 0 0,-1 0 0,0 0-1,0 0 1,0 0 0,0 0-1,0 0 1,-1-1 0,1 1-1,-1 0 1,0-1 0,1 1-1,-1-1 1,0 1 0,-4 2 0,0 0-68,0-1 1,0 1 0,-1-1 0,0 0 0,0 0 0,-13 4 0,-2-1-357,-1 0 1,1-2-1,-46 5 1,56-9 88,0-1 0,0 0 1,0-1-1,0 0 1,0-1-1,0 0 1,0-1-1,0 0 1,1-1-1,-1 0 1,1-1-1,-13-8 1,7 3-359,1-1 0,1-1 0,0 0 1,1-1-1,1-1 0,0 0 0,-12-17 0,-50-83-3777</inkml:trace>
  <inkml:trace contextRef="#ctx0" brushRef="#br0" timeOffset="1">88 5 3801,'0'0'3929,"331"-4"-3225,-195 4-312,58 4-392,-33 4-944,-15-8-5770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30.1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215 0 4969,'0'0'3574,"36"16"-3462,113 50-54,-139-62-56,0 1 1,0 0 0,0 0 0,0 1 0,15 12 0,-24-16-4,1 0 1,-1 1-1,1-1 0,-1 1 0,0-1 1,0 1-1,0-1 0,0 1 1,0-1-1,-1 1 0,1 0 0,-1-1 1,0 1-1,0 0 0,0 0 1,-1 4-1,1-1-1,-1 0 1,0 0-1,0-1 0,0 1 1,-1-1-1,0 1 1,0-1-1,0 0 0,-1 1 1,0-1-1,0 0 0,0-1 1,-1 1-1,1-1 1,-1 1-1,0-1 0,-6 5 1,-10 7-9,-1 0 1,-37 20 0,26-17 6,-203 124 55,234-143-51,0 1 0,0 0 0,0-1 0,0 1 1,0 0-1,0 0 0,0 0 0,0-1 0,0 1 0,1 0 1,-1 0-1,0 0 0,1 1 0,-2 1 0,2-3-1,0 1 0,0-1 1,0 0-1,0 1 0,0-1 0,0 1 0,1-1 0,-1 0 0,0 1 1,0-1-1,0 0 0,1 1 0,-1-1 0,0 0 0,0 1 0,0-1 1,1 0-1,-1 0 0,0 1 0,1-1 0,-1 0 0,0 0 0,1 1 1,-1-1-1,0 0 0,1 0 0,-1 0 0,0 0 0,1 1 0,38 4-2,-33-4 4,31 1 4,-3 0 5,0 0 1,0 3-1,-1 1 0,39 11 1,-69-16-4,1 0 0,0 1 0,0-1 0,0 1-1,-1 0 1,1 0 0,-1 1 0,0-1 0,0 1 0,0-1 0,0 1 0,0 0 0,0 0 0,-1 0 0,1 0 0,-1 1-1,3 5 1,-2-1 76,-1 0 0,0 0 0,0 1 1,-1-1-1,0 0 0,-1 1 0,0 11 0,-1-10-8,0 0 0,-1 0-1,-1-1 1,1 1 0,-1-1 0,-1 1 0,0-1 0,0 0 0,-1-1 0,0 1 0,-1-1 0,1 0 0,-2 0 0,1 0 0,-13 10 0,8-7-67,0-1 0,-1-1 0,0 0 0,0-1 0,-1 0 0,0-1 0,0 0 0,-1-1 0,0-1 1,-17 5-1,27-9-85,-1 1-1,0-1 1,0-1 0,0 1 0,-1-1 0,1 0 0,0 0-1,0-1 1,0 1 0,0-1 0,0 0 0,0 0 0,1-1 0,-1 1-1,0-1 1,0 0 0,1-1 0,-6-3 0,3 0-337,0-1 0,0 0 1,1 0-1,0 0 0,0-1 1,1 0-1,0 0 0,-8-17 1,-17-43-2390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33.7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0 143 7058,'0'0'7272,"51"0"-5817,6 1-1058,292 1 1295,133-32 622,0-28-1366,-40 4-686,-390 51-215,-84 18-12050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30.4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 1 960,'0'0'6202,"0"287"-5082,0-160-160,0 17-376,-15 8-344,-5 70-240,6-38-344,-6-28-3537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31.5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359 147 2296,'0'0'5366,"0"-11"-4598,0-53 172,0 8 2525,0 56-3407,0-1 0,-1 0 0,1 1 1,0-1-1,0 1 0,-1-1 0,1 1 1,0-1-1,-1 1 0,1 0 0,-1-1 0,1 1 1,0-1-1,-1 1 0,1 0 0,-1-1 1,1 1-1,-1 0 0,1 0 0,-1-1 0,0 1 1,1 0-1,-1 0 0,1 0 0,-1 0 1,1 0-1,-2-1 0,-17-1 224,17 2-178,-6-2-65,1 2 1,0-1-1,-1 1 0,1 0 0,-1 0 0,1 1 0,-1 0 1,1 0-1,0 1 0,-1 0 0,1 0 0,0 1 1,0 0-1,0 0 0,1 0 0,-1 1 0,1 0 0,0 1 1,0-1-1,-10 11 0,-1 4 17,1 0 0,1 2 0,1 0 0,0 1 1,2 0-1,1 1 0,0 0 0,2 1 0,0 0 0,-8 43 0,9-24 102,1 1 0,3 0-1,1 0 1,2 1-1,7 59 1,-5-95-146,1 1 0,0 0-1,0-1 1,1 0 0,0 1 0,1-1-1,0 0 1,0 0 0,1-1 0,0 0-1,1 1 1,-1-2 0,2 1 0,-1-1-1,1 0 1,0 0 0,0 0 0,10 5-1,-8-6 4,1 0-1,0-1 0,0 0 0,0-1 1,1 0-1,-1-1 0,1 0 0,0-1 0,0 0 1,0 0-1,0-1 0,0-1 0,0 0 0,1 0 1,17-4-1,-22 2 0,1 0 0,-1 0 1,0-1-1,1-1 0,-2 1 0,1-1 1,0 0-1,-1-1 0,1 1 1,-1-1-1,-1-1 0,1 1 0,-1-1 1,0 0-1,6-8 0,7-13 9,0-1-1,16-38 0,-32 63-21,17-37 10,-2-1 1,-1 0-1,-2-1 0,-3-1 1,0 0-1,-3 0 1,-2-1-1,-2 0 0,-1 0 1,-6-70-1,3 113-9,0 0 0,0 0 1,-1 0-1,1 0 0,0 0 0,-1 0 0,1 0 0,-1 0 1,1 0-1,-1 0 0,1 0 0,-1 0 0,1 0 0,-1 1 0,0-1 1,0 0-1,1 0 0,-1 1 0,0-1 0,0 0 0,0 1 0,0-1 1,0 1-1,0-1 0,0 1 0,0-1 0,0 1 0,0 0 0,0 0 1,-1-1-1,-41 1 50,23 1-44,4 0-20,0 1 1,1 0-1,-1 2 1,1-1-1,0 2 1,0 0-1,-28 14 1,-96 61-615,125-71 492,-72 48-2191,7-6-2460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25.4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741 141 6065,'0'0'9709,"-9"-10"-8709,-4-4-837,-1-1-1,0 2 1,-23-17-1,27 23-148,-1 0-1,1 1 0,-2 0 0,1 0 1,0 1-1,-1 1 0,-21-6 0,19 7-21,-1 1 0,1 1 0,-1 0-1,0 1 1,0 0 0,1 1-1,-1 1 1,0 0 0,1 1 0,-18 6-1,16-2-9,0 0 0,0 0-1,1 2 1,0 0 0,0 1-1,1 0 1,0 1 0,-15 16-1,6-2 16,0 0 0,2 1 0,1 1 0,1 1 0,1 1 0,-26 60 0,35-67-4,0 0-1,2 0 0,1 1 1,1-1-1,1 1 0,0 1 1,2-1-1,1 0 0,1 1 1,5 42-1,-3-58 9,0-1-1,0 1 1,1-1 0,0 0 0,0 1-1,1-2 1,-1 1 0,2 0-1,-1-1 1,1 1 0,0-1-1,0-1 1,1 1 0,-1-1 0,1 0-1,1 0 1,-1 0 0,1-1-1,-1 0 1,1 0 0,0-1 0,14 5-1,4 0 19,0-1 0,1-1 0,0-2 1,0 0-1,40 0 0,-21-1 25,-1-3 1,1-1 0,0-3 0,-1-1 0,0-2-1,66-20 1,-46 3-449,0-2-1,84-49 1,-105 49-3006,78-62-1,-79 49-887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25.7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1153 0 3769,'0'0'5521,"-165"263"-3873,87-144-311,-20 25-161,-28 57-104,9-13 32,-9 18-239,4-9-433,30-41-232,4 0-128,25-25-72,19-28-560,25-5-1321,9-28-1560,5-29-1768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26.0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522 559 8074,'0'0'3598,"-14"-44"-2923,-48-138-361,58 172-314,1 1 0,-1 0 0,-1 0-1,0 0 1,0 0 0,0 1-1,-1 0 1,-1 0 0,1 0 0,-1 1-1,0 0 1,-1 0 0,0 1-1,-16-10 1,16 12-9,0 1 1,-1 0-1,0 1 1,1 0-1,-1 0 1,0 1-1,0 0 0,0 0 1,0 1-1,1 0 1,-1 1-1,-18 3 0,16-1 21,1 0-1,-1 1 0,1 0 1,0 0-1,0 1 0,0 1 1,0 0-1,1 0 0,0 1 0,0 0 1,1 0-1,0 1 0,0 0 1,1 0-1,0 1 0,-10 17 1,11-16 17,0 0-1,0 1 1,1 0 0,0 0 0,1 0 0,1 1 0,-1-1 0,2 1 0,0 0 0,0 0 0,1 0 0,0 0-1,1 0 1,1 0 0,3 18 0,-4-27-25,1 0 0,1 0 0,-1 0-1,0 0 1,1-1 0,-1 1 0,1 0 0,0-1 0,0 1-1,0-1 1,0 0 0,0 0 0,0 0 0,1 0-1,-1 0 1,1 0 0,-1-1 0,1 1 0,0-1 0,0 0-1,0 1 1,0-1 0,0-1 0,0 1 0,0 0-1,3 0 1,7 0-4,0 0 0,0 0-1,0-1 1,0-1 0,15-2 0,-13 0 2,0 0 0,-1 0 1,1-2-1,-1 0 0,23-11 0,-8 0-44,-2-1-1,31-25 0,282-259-3147,-187 149-630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26.4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2505,'0'0'7633,"92"295"-5768,-38-176-17,4 17 120,15 4-1151,0-1-409,5-8-256,5-7-152,-6-10-808,21 14-737,-21-34-3592,-18-28 552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26.7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706 283 1520,'0'0'6408,"-28"-39"-5821,28 39-587,-127-161 723,122 154-689,-2 0 1,1 0-1,-1 1 0,0 0 0,0 1 1,-1-1-1,1 1 0,-1 1 0,-1 0 1,1 0-1,0 0 0,-1 1 1,0 0-1,0 1 0,1 0 0,-2 0 1,1 1-1,-15 0 0,8 0 4,-3-1 0,0 1-1,-1 1 1,1 1-1,0 0 0,-21 6 1,30-5 17,-1 1 1,0 1 0,0 0 0,1 0-1,0 1 1,0 0 0,0 1 0,1 0-1,-18 15 1,16-10 64,0 1-1,1 0 1,0 1 0,1 0 0,0 1 0,1-1-1,0 2 1,2-1 0,-1 1 0,2 0-1,0 0 1,1 1 0,0-1 0,1 1-1,1 0 1,1 0 0,0 0 0,1 0-1,3 27 1,-2-36-79,0 0 1,1 0-1,0-1 0,0 1 0,0-1 1,1 1-1,0-1 0,0 0 0,1 0 1,-1 0-1,1 0 0,0-1 0,1 1 1,0-1-1,0 0 0,0-1 0,0 1 1,1-1-1,-1 0 0,1 0 0,0-1 1,13 6-1,-1-2-5,1-2 1,-1 0 0,1 0-1,0-2 1,0-1 0,1 0-1,24-1 1,-28 0-22,1-1 1,0-1 0,-1 0 0,1-1-1,-1-1 1,1-1 0,-1 0-1,0-1 1,0 0 0,-1-2 0,0 0-1,0 0 1,14-10 0,13-16-692,-2 0 1,-1-3 0,-1-1-1,37-50 1,0-23-5161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50.5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 1 5409,'0'0'8467,"2"7"-7497,0-3-825,1 0 1,-1 0-1,0 1 1,1-1-1,0-1 1,0 1-1,0 0 1,1-1-1,-1 0 1,1 1-1,0-2 1,7 6-1,65 31 710,-3-1-518,-59-29-317,-1 0 0,-1 1 0,0 0 0,0 1 0,-1 0 0,15 20 0,-21-23-17,1 1 1,-2 0-1,1 0 0,-1 0 1,0 1-1,-1-1 0,0 1 1,-1 0-1,0-1 1,0 1-1,0 14 0,-2-16 2,1 1 0,-1-1-1,0 0 1,0 0 0,-1 0 0,0 0-1,-1 0 1,0 0 0,0 0-1,0-1 1,-1 1 0,0-1 0,-1 1-1,0-1 1,0 0 0,0-1 0,-1 1-1,0-1 1,0 1 0,-1-2 0,-6 7-1,-24 17 11,-2-1 0,0-1 1,-1-3-1,-2-1 0,-84 33 0,158-56-646,114-28 239,-89 15 340,83-8 0,17 19 44,-155 2 8,0 0 1,0 0-1,1 0 1,-1 0-1,0 0 1,0 1-1,0 0 1,0-1-1,0 1 1,0 0-1,0 1 1,4 1-1,-5-1 1,0 0-1,-1 0 1,1 0-1,-1 0 1,0 0 0,1 0-1,-1 0 1,0 0-1,-1 1 1,1-1-1,0 0 1,-1 1 0,1-1-1,-1 0 1,1 1-1,-1 2 1,0 3 6,1 0 0,-2 1-1,1-1 1,-1 0 0,0 1 0,-1-1 0,0 0-1,0 0 1,-1 0 0,0 0 0,0 0 0,-1-1 0,-8 14-1,-7 6 33,-1-1 0,-30 30 0,30-34-32,-199 203-407,63-83-2777,48-55-2144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52.1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200 1 6705,'0'0'8781,"-14"38"-7243,-1-3-1097,3-7-23,1 0 0,2 1 0,0 0 1,2 0-1,1 1 0,-3 59 0,-54 598 5064,19-107-7222,44-447-2986,0-25-4016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52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1 193 16,'0'0'15023,"41"16"-14341,133 52-408,-151-60-244,0 2 0,38 24 0,-53-28-29,-1 0 0,0 0 1,0 1-1,-1 0 0,1 0 1,7 12-1,-10-11-60,1 0-1,-1 0 1,0 0 0,-1 0-1,0 1 1,0 0 0,0-1-1,-2 1 1,3 13 0,-2 9-370,-2 43 0,-1-33 266,1-38 160,0 1-1,0-1 0,0 1 0,0-1 0,1 1 0,0-1 0,0 1 1,-1-1-1,2 0 0,-1 1 0,0-1 0,4 5 0,-3-6 3,0 0 0,0 0 0,0 0 0,0-1 0,0 1 0,1-1 1,-1 1-1,0-1 0,1 0 0,0 0 0,-1 0 0,1 0 0,-1-1 0,1 1 0,0-1 0,5 1 0,8 1 0,0-1 1,1-1 0,-1 0-1,1-1 1,-1-1 0,0 0-1,28-8 1,-16-1-19,-1-1 1,0-1-1,45-31 0,487-346-3393,-277 172-1735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34.8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58 6665,'0'0'11491,"335"-17"-10459,-223 5-416,5-4-392,-5 3-224,14 13-1160,-29 0-4217,-33 0-4497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53.0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4 3121,'0'0'8351,"30"-1"-7944,1-1-323,59 5 0,-89-3-80,1 0-1,0 1 1,-1-1 0,1 1 0,0-1 0,-1 1 0,1 0 0,-1-1 0,1 1 0,-1 0 0,1 0 0,-1 0 0,1 0 0,-1 0 0,0 1 0,0-1 0,0 0 0,0 1 0,0-1 0,0 0 0,0 1 0,0 0-1,0-1 1,0 1 0,-1-1 0,1 3 0,0 2 8,0 0 0,-1 0 0,1-1 0,-1 1 0,-1 0 0,0 5 0,0 5 15,0 1-20,0-1 0,-2 0 0,1 0 0,-2 0 1,0 0-1,-9 20 0,-46 90 7,30-67-11,26-52-3,-59 133 0,56-122 0,0 0 0,1 0 0,1 1 0,1 0 0,-1 35 0,4-51 0,0 0-1,0 0 1,0 0 0,1 1 0,0-1 0,0 0 0,0 0 0,0 0 0,0 0 0,0 0 0,1 0 0,0 0-1,-1-1 1,1 1 0,0 0 0,0-1 0,1 0 0,-1 1 0,0-1 0,1 0 0,-1 0 0,1 0-1,0 0 1,0-1 0,-1 1 0,5 0 0,7 4-2,0-2 0,1 1 0,0-2 0,21 3 0,-12-3 0,56 9 1,-45-8 1,0 2 0,0 1 0,59 20 0,-89-25 18,0 0 0,0 1-1,0-1 1,0 1 0,0 0 0,0 1 0,-1-1 0,0 1 0,1 0 0,-1 0 0,-1 0 0,1 1 0,-1-1 0,1 1 0,4 9 0,-6-7 37,1 0 0,-1 0 0,-1 0 0,1 0 1,-1 0-1,0 0 0,-1 0 0,1 1 0,-2-1 0,1 0 1,-2 8-1,-2 4 84,-1 0 1,0 0-1,-2-1 1,0 0-1,-1 0 1,0-1-1,-2 0 1,-16 22-1,-54 69 387,0-3-1583,32-35-4150,30-41-3142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2:53.3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5865,'0'0'8930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3:13.0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1130 1920,'0'0'5266,"2"0"-4688,37-3-37,0-2 0,0-1-1,-1-2 1,44-14 0,15-4-60,-43 13-308,472-114 988,-118 44-699,12 24-209,-174 25 115,1163-196 732,-469 70-1054,1 26-44,-12 53-46,1 35 64,-775 39 10,510-39-23,-171 8-151,-448 37-660,-43 1-455,-10 0-631,-14 0-770,-48 0-5054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3:14.0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4857,'0'0'4970,"50"35"-3661,406 255 612,-174-133-959,81 53 60,251 168 220,411 233 163,-64-131 24,-11-6-896,27 116-571,-939-563-299,63 55 1,-83-60-159,-18-22 460,0 0 1,0 1-1,0-1 0,0 0 0,1 1 1,-1-1-1,0 0 0,0 1 1,0-1-1,0 0 0,0 1 1,0-1-1,0 0 0,0 1 1,0-1-1,0 1 0,0-1 1,-1 0-1,1 1 0,0-1 1,0 0-1,0 1 0,0-1 0,-1 0 1,1 0-1,0 1 0,0-1 1,0 0-1,-1 1 0,1-1 1,0 0-1,0 0 0,-1 1 1,-3 0-325,0 0 0,0 0 0,1-1 1,-1 1-1,0-1 0,0 0 0,0 0 0,-4 0 1,-4-1-441,-49 1-5533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3:14.9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22 48,'0'0'2474,"41"-3"-2398,137-11 187,-111 9 1318,130 9 0,-134 3-316,83 21 1,45 7 688,278-13 797,111 14-1472,-446-12-1062,0 6 1,161 59-1,247 123 898,-81-28-407,275 66-600,-296-105-97,75 66-7,-34 41 5,79 86 16,-16-10 15,-441-272 16,3-5-1,212 72 0,-238-99-406,1-5 0,1-2-1,0-5 1,154 5-1,-235-17 255,-1-1-1,1 1 1,-1 0-1,0 0 0,1 0 1,-1 0-1,0-1 1,1 1-1,-1 0 0,1 0 1,-1-1-1,0 1 1,0 0-1,1-1 1,-1 1-1,0 0 0,1-1 1,-1 1-1,0-1 1,0 1-1,0 0 0,0-1 1,1 1-1,-1-1 1,0 1-1,0 0 0,0-1 1,0 1-1,0-1 1,0 1-1,0-1 1,0 1-1,0 0 0,0-1 1,0 1-1,0-1 1,0 1-1,-1-1 0,1 1 1,0 0-1,0-1 1,0 1-1,-1-1 1,1 1-1,0 0 0,0-1 1,-1 1-1,1 0 1,0-1-1,-1 1 0,-20-28-5767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4:50.8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1185 514 5097,'0'0'838,"-22"-39"-116,-82-130-40,89 148-479,0 0 1,-1 1-1,-2 1 1,0 1-1,-1 0 1,0 1-1,-31-19 1,48 34-182,-21-14 139,-1 0 1,-1 1 0,0 1 0,-1 2 0,0 1 0,-1 0 0,-1 2 0,1 2 0,-1 0-1,0 2 1,-1 0 0,-38 1 0,57 3-143,0 1-1,0 0 1,0 1 0,0 0-1,0 0 1,0 1 0,0 1-1,0 0 1,1 0 0,-1 1-1,1 0 1,0 0 0,0 1-1,1 1 1,-1-1 0,1 1-1,0 1 1,1-1 0,-12 14-1,-11 13 1,2 2 0,1 2-1,2 0 1,2 1-1,-34 75 1,32-55 2,3 2 0,2 1-1,-17 95 1,29-99-10,2 1-1,5 114 1,1-159 9,1-1-1,0 1 1,1-1-1,1 1 1,0-1-1,0 0 1,1 0 0,1 0-1,7 15 1,-7-20 18,0 1 0,1-1 0,0 0 0,0-1 0,0 0 0,1 0 0,0 0 0,0-1 0,0 1 0,1-2 0,0 1 0,0-1 0,13 5 0,-4-3 51,0-1 0,0 0 0,1-1-1,-1-1 1,1-1 0,0-1 0,35-1-1,-40 0-42,0-2-1,1 0 1,-1-1-1,0 0 0,0-1 1,0 0-1,-1-1 1,0 0-1,1-1 0,-2 0 1,12-9-1,5-7 9,-2-2-1,0-1 0,-2 0 0,40-55 1,-20 15-149,40-79 1,-79 135-145,0-1 1,0 0-1,-1 0 1,-1-1-1,0 1 1,3-16-1,-5 17-783,-1 0 0,0 0-1,0-1 1,-3-14-1,-5-3-4061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4:51.4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2082 0 960,'0'0'8002,"-204"218"-6562,92-107-336,-19 24-383,-15 21-265,-19 12-248,-45 42-152,-38 36-56,15-20-200,-49 49-937,78-78-2063,58-62-521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4:51.7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1269 406 6321,'0'0'2597,"-37"-42"-1570,-128-139-10,145 161-875,-1 0 0,-1 1 0,-31-20 0,33 27-66,0 2-1,-43-16 1,38 17-65,-1 2 0,-1 1 0,1 1 0,-1 1 1,0 1-1,0 1 0,0 2 0,0 1 0,-1 1 0,2 1 0,-1 1 0,-29 9 0,33-4-9,1 0 0,0 1 0,1 2 0,0 0 0,1 1-1,0 1 1,2 1 0,-20 19 0,7-4-1,2 2 1,1 2-1,-39 59 1,52-70-1,1 1 0,1 0 0,1 0 0,1 1 1,1 1-1,1 0 0,2 0 0,1 1 0,0-1 0,2 1 0,2 1 0,0 32 1,1-52-2,2-1 0,-1 1 0,1 0 1,1-1-1,-1 1 0,1-1 0,0 1 0,6 11 1,-6-15 1,1 0 0,0 0 0,0 0 1,0-1-1,1 1 0,-1-1 1,1 1-1,0-1 0,-1-1 0,1 1 1,1 0-1,-1-1 0,0 0 0,6 2 1,5 2 26,1-2 1,-1 0 0,1 0-1,0-1 1,0-1 0,0-1 0,24-1-1,-17-1 12,0-1-1,-1-1 1,1-1-1,40-13 1,-27 2-39,0-1 1,-1-2 0,-1-2 0,-1-1 0,-1-1-1,33-30 1,158-165-1593,-116 95-1012,-28 10-1759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4:52.3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2024 25 3585,'0'0'2630,"-58"-6"-1531,-200-13-79,241 19-906,1 2 0,-1-1 1,1 2-1,0 0 0,-1 1 1,1 1-1,1 0 0,-1 1 0,-21 12 1,-9 7 266,0 3 1,-53 43 0,-83 87 256,-58 91-181,127-116-291,6 6 0,7 4-1,5 5 1,-75 162 0,112-189 96,7 3 0,4 2 0,6 2 0,6 2 0,-36 258 0,56-217 352,7 1 1,17 208 0,-3-314-370,4-1 0,23 85 0,-21-109-88,1-1 0,29 60-1,-34-84-104,2 0 0,0 0 0,1 0 1,0-2-1,1 1 0,1-1 0,0-1 0,17 13 0,-12-13-10,1-1 1,0-1 0,0-1-1,1 0 1,0-1 0,26 6 0,0-2 29,2-1 1,0-3 0,54 3-1,-11-7 78,152-11 0,-162-2-74,0-3-1,140-37 1,-137 19-57,-1-3 0,-2-3 0,-2-4 0,-1-4 0,-2-2 0,-2-4 0,71-62 0,-52 30-16,-4-3 1,-3-4 0,-5-3 0,112-162 0,-136 165-18,-4-2 0,81-189 1,-105 203-41,-4-1-1,-3-1 1,-3 0 0,11-108 0,-23 111-8,-3 0 1,-3 0 0,-4 0 0,-20-125-1,16 162 13,-2 0-1,-2 1 0,-1 1 0,-2 0 0,-1 0 0,-2 2 0,-1 0 0,-2 1 1,-1 0-1,-44-50 0,42 61-21,0 0 0,-2 1 0,0 1 0,-1 2-1,-1 1 1,-1 0 0,0 3 0,-31-13 0,-15 0-43,0 3-1,-78-13 1,87 23-189,1 4 0,-90-4 1,84 16-482,70-2 748,-1 0 1,1 0 0,-1 0-1,1 0 1,0 0 0,-1 0 0,1 0-1,-1 0 1,1 0 0,0 0 0,-1 0-1,1 1 1,0-1 0,-1 0-1,1 0 1,0 0 0,-1 1 0,1-1-1,0 0 1,-1 0 0,1 1 0,0-1-1,0 0 1,-1 0 0,1 1-1,0-1 1,0 0 0,-1 1 0,1-1-1,0 0 1,0 1 0,0-1 0,0 1-1,0-1 1,0 0 0,0 1-1,0-1 1,0 1 0,0-1 0,0 0-1,0 1 1,0-1 0,0 0 0,0 1-1,0-1 1,0 1 0,0-1-1,0 0 1,0 1 0,1-1 0,-1 0-1,0 1 1,0-1 0,0 0 0,1 1-1,-1-1 1,1 1 0,1 1-333,0 1-1,0 0 1,1-1 0,-1 0 0,1 0 0,0 1-1,-1-2 1,1 1 0,0 0 0,5 2 0,66 21-4168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4:52.7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1236 1 7490,'0'0'1208,"-41"11"-616,39-10-588,-39 10 131,1 3 0,-43 19 0,60-21-27,1 0 0,0 2 1,0 0-1,2 1 1,0 1-1,0 2 1,-20 22-1,4 4 312,1 1 0,-46 82-1,32-36-57,4 2 0,5 2-1,3 2 1,5 1 0,-24 128 0,32-93-125,6 1-1,5 1 1,9 212 0,9-264-91,3 0-1,3 0 1,39 139-1,-29-156 24,4 0-1,2-2 0,2-1 0,64 99 0,-69-126-124,1-1 0,2-1 0,1-1 0,2-1-1,1-2 1,2-1 0,0-2 0,2-1 0,1-1 0,0-3-1,2 0 1,1-3 0,1-1 0,0-2 0,64 17 0,-32-16-6,0-3 1,0-3-1,1-3 1,0-4-1,1-2 1,110-13-1,-147 5-22,0-1 0,-1-2 0,0-2 1,-1-1-1,0-2 0,0-1 0,-2-2 0,0-1 0,-1-2 0,36-28 1,-12 2 23,-3-3 0,-3-1-1,-1-3 1,53-75 0,-43 45-28,-3-3-1,-4-2 0,-4-2 0,38-101 0,-65 131-152,-2 0 0,-4-2 0,-2 0 0,-2-1 0,-4 0-1,0-88 1,-6 108-33,-2-1-1,-2 1 0,-2 0 0,-2 0 1,-1 0-1,-3 1 0,-1 0 1,-2 1-1,-30-62 0,21 58 89,-2 1 1,-2 1-1,-2 2 0,-2 0 0,-1 2 0,-2 2 1,-1 1-1,-3 1 0,0 3 0,-2 1 0,-85-50 1,67 52 38,-1 3 0,-1 2 0,-1 3 0,-1 2 0,-89-13 0,55 17-18,-1 5 1,-186 5 0,203 11-214,0 3 0,1 4 0,0 3 0,1 3 0,1 4 0,-133 59 0,-107 71-2843,59-19-999,45-12-200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36.9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482 77 4281,'0'0'10793,"-22"-12"-9676,-67-37-114,86 47-859,1 0 1,-1 0-1,0 1 0,0-1 0,0 1 0,0 0 0,0 0 0,0 0 0,0 0 0,0 0 0,0 1 1,-1-1-1,1 1 0,0 0 0,0 0 0,-1 0 0,-5 2 0,-3 0 106,8-3-242,0 1 0,1 0-1,-1 0 1,0 1 0,1-1 0,-1 1 0,0-1 0,1 1 0,-1 1 0,1-1 0,0 0 0,-1 1 0,1 0 0,0-1 0,0 1 0,0 0 0,0 1 0,0-1 0,0 1 0,0-1 0,1 1 0,0 0 0,-1 0 0,1 0-1,0 0 1,0 0 0,1 0 0,-2 5 0,-12 19 5,1 2 0,2 0 0,-10 33-1,-18 101 109,3 47 276,-19 343 0,42 225 596,16-713-938,2 0-1,2 0 0,21 85 1,-19-117-83,51 266-1562,-58-275 341,-1-20-352,-2-16-726,-7-24-2112,-28-68 0,3 22 228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4:53.3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1 552 5417,'0'0'5333,"66"-1"-3830,67 1-849,405-7 1047,-101-18-742,556-90 1318,6-56-318,-767 127-1750,626-106 71,-507 114-468,-336 36 133,21-2-1023,62 5 0,-97-3 950,0 0 0,1 0 0,-1 0 0,0 0 0,1 1 0,-1-1 0,0 0 0,0 1 0,1-1 0,-1 1 0,0-1 0,0 1 0,0 0 0,1-1 0,-1 1 0,0 0 0,0 0 0,0 0 0,0 0 0,-1 0 0,1 0 0,0 0 0,1 1 0,-2 0 2,0-1 0,0 0 0,-1 0 0,1 1 0,0-1-1,0 0 1,-1 0 0,1 0 0,-1 0 0,1 1 0,-1-1-1,0 0 1,1 0 0,-1 0 0,0 0 0,0 0 0,1 0-1,-1 0 1,0-1 0,0 1 0,0 0 0,0 0 0,0-1-1,0 1 1,-3 0 0,-5 4-540,-1 0-1,1-1 0,-1 0 1,0 0-1,-14 2 1,-78 12-3755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4:53.6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322 1 5993,'0'0'2099,"42"15"-1691,139 51 427,-116-40 96,98 54 0,-114-54-650,-43-22-215,25 11 148,-1 2-1,-1 1 1,-1 1-1,32 28 1,-53-40-191,0 0 1,-1 1-1,0-1 0,0 1 0,0 0 1,-1 1-1,-1-1 0,7 15 1,-9-17-16,0 1 0,-1 0-1,0-1 1,0 1 0,0 0 0,-1 0 0,0 0 0,0-1 0,0 1 0,-1 0-1,0 0 1,-1-1 0,-3 12 0,2-10-5,-1 1-1,0 0 1,-1-1-1,0 0 1,0 0 0,-1 0-1,0-1 1,-8 8-1,-7 5 1,-35 27 0,1-8-77,-2-2-1,-1-3 0,-119 52 0,-203 42-3116,174-75-727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4:54.0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948 1 3713,'0'0'6362,"-58"44"-5135,-8 7-879,-292 236 1258,290-229-1205,-32 27 551,-105 113 0,190-180-739,0 0 1,-14 22-1,24-31-105,1 0-1,-1-1 1,1 1 0,1 1-1,0-1 1,0 1 0,-2 11-1,5-18-71,-1 1 0,1-1-1,-1 0 1,1 1 0,0-1-1,1 1 1,-1-1-1,0 0 1,1 1 0,0-1-1,0 0 1,0 0 0,0 1-1,0-1 1,0 0 0,1 0-1,2 3 1,0-2 15,0 0 0,0 0 0,0-1 0,1 0 0,-1 1 0,1-1 0,0-1 0,0 1 0,0-1 0,7 3 0,15 4 136,1-1 1,-1-1-1,1-1 0,46 3 0,126-5 174,-140-4-329,173-8-12,243-60-1483,-353 47 114,146-25-4385,-62 4-2325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5:0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29 1464,'0'0'6771,"-4"1"-5680,4-1-1043,-1 0 0,0 1 0,1-1 0,-1 0 0,0 0 0,1 0 0,-1 0 0,0 0 0,1 0 0,-1 0 0,0 0 0,1 0 0,-1 0 0,0 0 0,1 0 0,-1 0 0,0-1 1,1 1-1,-1 0 0,0 0 0,1-1 0,-1 1 0,1-1 0,-1 1 0,0-1 0,-2-23 1067,3 21-440,19 21-520,-18-15 3145,0 8-2766,-1 1-670,28 118 293,16 90 336,4 361 783,-43 3-915,-5-412-391,0 79-408,0-251 410,0 1 0,0-1 0,0 0-1,0 1 1,0-1 0,0 1 0,0-1-1,0 1 1,0-1 0,0 1 0,0-1 0,0 0-1,0 1 1,-1-1 0,1 1 0,0-1-1,0 0 1,0 1 0,-1-1 0,1 0 0,0 1-1,-1-1 1,1 0 0,0 1 0,-1-1 0,1 0-1,0 1 1,-1-1 0,1 0 0,0 0-1,-1 0 1,1 1 0,-1-1 0,1 0 0,-1 0-1,1 0 1,0 0 0,-1 0 0,1 0-1,-1 0 1,1 0 0,-1 0 0,1 0 0,-1 0-1,1 0 1,0 0 0,-1 0 0,1 0 0,-1 0-1,1-1 1,-1 1 0,1 0 0,0 0-1,-1 0 1,1-1 0,0 1 0,-1 0 0,1-1-1,-27-19-1559,17 8-36,0 0 0,-14-24-1,-24-40-4925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5:05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0 333 2705,'0'0'9331,"22"33"-9064,69 113-167,-82-129-98,-1 1 1,0 0 0,-1 0-1,-1 1 1,5 27 0,-9-35-5,0-1 1,1 0 0,0 1 0,1-1 0,0-1 0,0 1-1,11 16 1,-14-25 1,0 1 0,0-1-1,0 1 1,1-1 0,-1 0-1,0 0 1,1 1 0,-1-1-1,1 0 1,0 0 0,-1 0-1,1 0 1,0-1 0,0 1-1,-1 0 1,1-1 0,0 1-1,0-1 1,0 0 0,0 0-1,2 1 1,-1-2 2,0 1 0,1-1 0,-1 1 0,0-1 1,0 0-1,1 0 0,-1 0 0,0-1 0,0 1 0,0-1 0,-1 0 0,6-3 0,11-13-3,-1-1 0,0-1 0,-1 0 1,22-37-1,-35 52-21,257-429-7236,-169 260 2529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5:0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2304,'0'0'7679,"48"10"-6764,148 35-463,-189-44-435,0 1-1,0 0 1,0 0-1,-1 1 0,1 0 1,-1 0-1,0 0 0,8 6 1,-13-7-15,0-1 0,0 0 0,0 1 0,0-1 0,0 0 0,-1 1 0,1-1 0,0 1 0,-1-1 0,1 1 0,-1-1 0,0 1-1,1 0 1,-1-1 0,0 1 0,0-1 0,0 1 0,-1 3 0,2 6 0,-1 0-11,-1 0 1,0 1-1,0-1 0,-1 0 0,-1-1 1,0 1-1,0 0 0,-1-1 0,0 0 0,-1 0 1,0 0-1,-11 16 0,-9 8-50,-1-2 0,-35 33 0,34-36 46,-134 131-31,-11 12 536,164-164-382,5-5-29,0 0 0,0 1 0,0-1 0,0 1 0,0 0 0,1-1 0,0 1 0,0 0 0,0 0-1,-2 6 1,5-9-48,1-1 0,-1 1 0,0-1 0,1 1 0,-1-1 0,1 0 0,-1 0 0,1 0 0,-1 0 0,1 0 0,-1 0 0,3 0 0,-2 0 22,12-1 17,0-1 0,-1 0 0,1-1 0,-1-1 0,0 0 0,0-1 0,-1 0 0,1-1 0,-1 0 0,0-1 0,-1 0 0,12-10 0,21-18 12,61-63 1,-101 95-89,19-20-292,-2 0 0,-1-1 0,0-1 0,22-40 0,-33 48-431,0-1 0,-1 0 0,-1-1-1,-1 1 1,0-1 0,-2-1 0,0 1 0,1-26-1,-2 2-1993,-6-67 0,-10 29 1922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5:0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146 263 240,'84'-186'903,"-83"183"-765,0 0-1,0 1 1,-1-1 0,1 0-1,-1 0 1,1 0 0,-1 0-1,0 1 1,0-1-1,0 0 1,0 0 0,-1 0-1,1 0 1,-1 1 0,0-1-1,-1-4 1,0 5 59,1 0 1,-1 0-1,1 1 0,-1-1 0,1 0 1,-1 1-1,0-1 0,0 1 1,0 0-1,0 0 0,-3-2 0,1 1 86,-5-1 889,6 20-5,4 112 1302,-19 392 2088,-65-26-2510,31-219-2611,15-3-3736,37-298-1463,0 19 5305,0-127-3113</inkml:trace>
  <inkml:trace contextRef="#ctx0" brushRef="#br0" timeOffset="1">146 969 328,'0'0'8842,"268"246"-7018,-195-172-479,0-8-753,-5-13-424,-5-16-168,-9-21-896,4-20-1249,-9-37-1008,-15-20-1071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5:0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102 141 8026,'0'0'5165,"51"-8"-4829,164-31-284,-202 36-86,1-1-1,-1 0 1,0 0-1,-1-2 1,1 1 0,-1-2-1,0 1 1,14-12 0,-19 13-245,-1 0-1,1 1 1,0 0 0,1 0 0,-1 1 0,12-4 0,-18 6-3,0 1 228,-1-1 1,0 1-1,1 0 1,-1-1-1,1 1 1,-1 0-1,1 0 0,-1-1 1,1 1-1,-1 0 1,1 0-1,-1 0 1,1 0-1,-1 0 1,1 0-1,-1 0 1,1 0-1,-1 0 0,1 0 1,-1 0-1,1 0 1,-1 0-1,1 0 1,-1 0-1,1 0 1,-1 1-1,1-1 1,-1 0-1,1 0 0,-1 0 1,1 1-1,-1-1 1,1 0-1,-1 1 1,0-1-1,1 1 1,-1-1-1,0 0 0,1 1 1,-1-1-1,0 1 1,1-1-1,-1 1 1,0-1-1,0 1 1,0-1-1,0 1 1,1-1-1,-1 1 0,-1 14-12,0-1-1,-1 0 0,-1-1 0,0 1 0,-1 0 0,0-1 1,-8 15-1,-51 95 470,46-94-294,-66 117 1497,-6-3 0,-185 225 0,251-346-1384,51-57-445,61-58-668,4 5-1,123-91 1,-170 146 634,95-53 0,-133 82 253,0 0 0,0 0 0,1 1 0,0 0 0,-1 0 0,1 1 0,0 0 0,0 1 0,12-1 0,-20 2 7,-1-1 0,1 1 0,0 0-1,0 0 1,-1 0 0,1 1-1,0-1 1,-1 0 0,1 0 0,0 0-1,0 0 1,-1 1 0,1-1 0,0 0-1,-1 1 1,1-1 0,-1 0-1,1 1 1,0-1 0,-1 1 0,1-1-1,-1 1 1,1-1 0,-1 1-1,1-1 1,-1 1 0,1 1 0,0 19 170,-1-10-64,-1-2-27,1-1 0,-2 1-1,1 0 1,-1-1 0,0 1-1,-1-1 1,0 1 0,0-1-1,-8 13 1,-4 5 82,-32 37 1,23-32-92,-3 6-152,-2-1 0,-1-2-1,-1 0 1,-48 37 0,74-67-42,0 0 0,-1-1 0,1 1 0,-1-1 0,0 0 1,-9 3-1,13-6 56,0 0 1,0 1-1,0-1 1,0 0 0,1 0-1,-1 0 1,0 0-1,0 0 1,0 0 0,0-1-1,1 1 1,-1-1-1,0 1 1,0-1 0,1 1-1,-1-1 1,0 0-1,1 0 1,-1 0 0,1 0-1,-1 0 1,1 0 0,-1-1-1,1 1 1,0 0-1,0-1 1,-1 1 0,0-4-1,-5-7-463,1 0 0,1-1 1,0 0-1,-6-26 0,-10-70-2647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5:0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1616,'0'0'5410,"1"61"-2897,0-24-2125,24 487 3364,88 524 889,-97-903-5683,-12-52-2413,-4-93 3426,0 0 0,0 1 0,0-1 0,1 0 0,-1 0 1,0 0-1,0 0 0,0 1 0,0-1 0,0 0 0,0 0 0,0 0 0,0 0 0,-1 1 1,1-1-1,0 0 0,0 0 0,0 0 0,0 0 0,0 1 0,0-1 0,0 0 0,0 0 0,0 0 1,0 0-1,0 0 0,-1 1 0,1-1 0,0 0 0,0 0 0,0 0 0,0 0 0,0 0 1,-1 0-1,1 0 0,0 0 0,0 0 0,0 0 0,0 0 0,-1 1 0,1-1 0,0 0 0,0 0 1,0 0-1,0 0 0,-1 0 0,1 0 0,0 0 0,0 0 0,0-1 0,0 1 0,-1 0 1,1 0-1,0 0 0,0 0 0,0 0 0,-3 0-121,1 0 0,0-1 1,0 1-1,0 0 0,-1-1 0,1 0 0,0 1 1,0-1-1,0 0 0,0 0 0,0 0 0,0 0 1,1-1-1,-1 1 0,0 0 0,0-1 0,-2-2 0,-1-3-391,-1 0-1,1-1 0,-8-15 0,-77-179-3713,71 154 3524,-42-107-1595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5:0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64,'0'0'5625,"-63"229"-4689,34-126-23,9-4-265,6-9-648,9-24-656,5-25-1889</inkml:trace>
  <inkml:trace contextRef="#ctx0" brushRef="#br0" timeOffset="1">657 124 232,'0'0'3521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37.2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 6745,'0'0'6554,"336"8"-5570,-186-3 88,6-5-240,-5 0-623,0 0-209,-10 0-33,-5 0-1247,10 0-1296,-34-5-2521,-35-7 128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5:08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88,'0'0'6231,"5"42"-4590,6 27-927,20 174 1782,-24 70-262,-8-211-2070,1-65-137,-6 48 0,5-76-66,-1 1 0,0-1-1,0 0 1,-1 0-1,0 0 1,-1 0-1,0 0 1,0-1-1,-1 1 1,-7 9-1,11-17-21,0 0-1,0 1 1,0-1 0,0 0-1,0 0 1,0 0-1,0 0 1,-1 0 0,1 0-1,0 0 1,-1 0-1,1 0 1,-1-1 0,1 1-1,-1 0 1,0-1-1,1 1 1,-1-1 0,1 0-1,-1 0 1,0 1-1,1-1 1,-4-1 0,3 1-41,-1-1 0,1 0 0,0 0 0,0 0 0,0-1 0,0 1 1,0 0-1,0-1 0,0 1 0,1-1 0,-1 0 0,0 0 1,1 1-1,-2-4 0,-4-5-47,1-1 1,1 1-1,-1-1 1,2 0-1,-4-13 0,8 24 164,1 0-1,-1 0 0,0-1 1,0 1-1,0 0 1,1 0-1,-1 0 0,0-1 1,0 1-1,1 0 1,-1 0-1,0 0 0,0-1 1,1 1-1,-1 0 1,0 0-1,1 0 0,-1 0 1,0 0-1,1 0 1,-1 0-1,0 0 0,1 0 1,-1 0-1,0 0 1,1 0-1,-1 0 0,0 0 1,1 0-1,-1 0 0,0 0 1,0 0-1,1 1 1,-1-1-1,0 0 0,1 0 1,-1 0-1,0 0 1,0 1-1,1-1 0,-1 0 1,21 9 278,139 83 1632,28 16-393,-116-73-891,1-4 0,140 41 0,-164-60-640,1-2 0,0-3 0,0-1-1,1-3 1,82-5 0,-121 2-196,0-1 1,-1 0-1,1-1 1,-1-1-1,1 0 1,-1 0-1,0-1 1,0 0-1,0-1 1,-1-1-1,1 1 0,-1-2 1,-1 1-1,1-1 1,10-11-1,1-6-1106,-1 0 0,-2-2 0,0 0 1,-2-1-1,16-34 0,5-30-3327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5:0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7738,'0'0'4833,"278"25"-3865,-181-25-784,54 0-184,-25 0-1936,-14 0-4010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5:0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6681,'0'0'3880,"4"-7"-3861,-1-1-11,-2 5 0,0 0 1,0 0 0,1 0-1,-1 1 1,1-1-1,-1 0 1,1 1 0,0-1-1,0 1 1,5-5 1742,-1 19-232,24 57 705,-12-28-1830,20 64 1,-35-87-74,0 0 0,-2 0 0,0 0 0,-2 33 1,-1-4 324,1 155 1012,3 234-503,2-378-1166,3 0 1,14 58-1,-20-112 6,-15-50-12430,-1-17 6734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5:0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7634,'0'0'8265,"282"-25"-7640,-209-3-401,-5 3-224,-15 5-256,-14 3-1745,-29 5-2024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5:0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0 649 2801,'0'0'12962,"263"-144"-12802,-176 75-160,-4-9-704,0-9-1056,-6 1-1393,-4-16-1336,-24 19-1200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5:1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1264,'0'0'11213,"-1"37"-8660,-2 9-1754,-2 27 1058,9 123 0,60 180 2030,-16-131-2850,-20-57-1532,8 295 1,-40-487-1223,-13-31-1294,0 0 0,2-2 0,-17-65 1,9 28-460,-20-56-2778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5:1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76 848 960,'0'0'11817,"26"3"-11331,10 2-337,38 9-1,-72-13-141,0-1 0,0 1 0,0 0 0,1 0-1,-1 0 1,0 0 0,-1 0 0,1 0 0,0 0 0,0 0-1,0 1 1,-1-1 0,1 1 0,0-1 0,-1 1-1,0 0 1,1 0 0,-1 0 0,0 0 0,0-1 0,0 1-1,0 1 1,0-1 0,-1 0 0,1 0 0,0 0 0,-1 0-1,0 0 1,1 1 0,-1-1 0,0 0 0,0 0 0,-1 1-1,1-1 1,0 0 0,-1 3 0,0 8 11,1 2-3,1-1 1,-2 0-1,0 0 1,-1 0-1,0 0 0,-1 0 1,-1 0-1,0-1 0,0 0 1,-2 1-1,0-2 1,-8 14-1,-36 46 71,-63 70 0,81-104-29,23-27 8,9-13-28,15-17-27,-1 3-5,1 1 0,0 0 0,26-19 0,-34 29-24,0 0 1,0 1 0,0 0 0,1 1 0,0-1-1,-1 1 1,1 1 0,1-1 0,-1 2 0,0-1-1,0 1 1,11-1 0,-17 3 7,0-1-1,1 0 1,-1 0 0,0 1 0,0-1-1,0 1 1,0 0 0,0 0-1,0-1 1,0 2 0,0-1-1,0 0 1,0 0 0,0 0 0,0 1-1,-1-1 1,1 1 0,-1 0-1,1-1 1,-1 1 0,1 0-1,-1 0 1,0 0 0,0 0 0,0 0-1,0 0 1,0 0 0,-1 0-1,2 4 1,1 8 5,0 0 0,-1 1 1,0 25-1,2 5 41,-4-44-33,0-1 0,0 1 1,0-1-1,0 1 0,0-1 0,0 0 0,0 1 0,1-1 0,-1 0 0,0 1 0,0-1 0,0 1 0,1-1 0,-1 0 0,0 1 1,0-1-1,1 0 0,-1 0 0,0 1 0,1-1 0,-1 0 0,0 0 0,1 1 0,-1-1 0,0 0 0,1 0 0,-1 0 0,1 0 1,-1 1-1,0-1 0,1 0 0,-1 0 0,1 0 0,-1 0 0,0 0 0,1 0 0,-1 0 0,1 0 0,-1 0 0,0 0 1,1 0-1,-1-1 0,1 1 0,-1 0 0,0 0 0,1 0 0,-1 0 0,1-1 0,20-17 56,1-10-334,-2-1 0,-2-1-1,23-46 1,39-110-2266,-69 160 2171,20-55-341,-3 0-1,-3-2 0,-5 0 1,-3-2-1,8-100 1,-24 164 849,-1 10 223,1 0 0,0 0 0,1 0 0,2-10 0,-4 21-318,0 0 0,0-1-1,0 1 1,1 0 0,-1 0-1,0-1 1,0 1 0,0 0-1,0 0 1,0 0 0,0-1-1,0 1 1,0 0 0,1 0-1,-1 0 1,0-1 0,0 1 0,0 0-1,1 0 1,-1 0 0,0 0-1,0 0 1,0-1 0,1 1-1,-1 0 1,0 0 0,0 0-1,1 0 1,-1 0 0,0 0-1,0 0 1,0 0 0,1 0-1,-1 0 1,0 0 0,0 0-1,1 0 1,-1 0 0,1 0-1,7 11 770,5 31 545,-1 2 0,6 44 1,-3-14-119,68 504 4261,-54 4-7256,-29-563 2126,3 55-6464,-3-69 3810,1-9 199,-1-40-477,0-51 448,-3 0 0,-33-185 1,-15-3 2403,39 91 3259,12 186-3440,0-1 1,0 1 0,1-1 0,0 1 0,0-1 0,0 1-1,3-7 1,-2 10-41,-1 1 0,0-1 0,1 1 0,-1 0 0,1-1-1,0 1 1,0 0 0,-1 0 0,2 1 0,-1-1 0,0 0 0,0 0 0,0 1 0,1 0-1,-1-1 1,1 1 0,-1 0 0,4-1 0,2 0 112,0 0-1,-1 0 1,1 0 0,0 1-1,0 1 1,0-1 0,0 1-1,0 0 1,14 3 0,-19-2-101,1-1 0,-1 1 0,0 0 0,1 0 0,-1 1 0,0-1 0,0 1 0,0-1 0,0 1 0,0 0 0,0 0 0,-1 1 1,1-1-1,0 0 0,-1 1 0,0-1 0,0 1 0,0 0 0,0 0 0,0 0 0,0 0 0,-1 0 0,3 6 0,-1 5 226,0 1 0,-1 0 0,0 0 0,-1 0 0,-1 0 0,0 0 0,-5 26 0,0-13-94,-1-1-1,-1-1 1,-13 33-1,12-39-179,0-2-51,0 1 1,1 1-1,1-1 0,1 1 1,1 0-1,-4 41 0,9-61 33,-1 1 0,0-1-1,0 1 1,0-1 0,0 1-1,0-1 1,1 1 0,-1-1 0,0 1-1,1-1 1,-1 1 0,0-1-1,1 1 1,-1-1 0,0 0-1,1 1 1,-1-1 0,1 1-1,-1-1 1,1 0 0,-1 0-1,1 1 1,-1-1 0,1 0-1,-1 0 1,1 1 0,-1-1-1,1 0 1,-1 0 0,1 0-1,-1 0 1,1 0 0,0 0-1,-1 0 1,1 0 0,-1 0-1,1 0 1,-1 0 0,1 0-1,-1-1 1,2 1 0,14-5 2455,-15 5-2468,1 0 0,-1 0 0,1 0 0,-1 0 0,1 0-1,-1 0 1,1 0 0,-1 1 0,1-1 0,-1 1 0,1-1 0,-1 1 0,1 0 0,-1-1-1,0 1 1,0 0 0,1 0 0,-1 0 0,0 0 0,0 0 0,0 0 0,0 0 0,0 0-1,0 1 1,0-1 0,0 0 0,0 1 0,-1-1 0,1 0 0,0 3 0,5 7-24,-2-11 145,2-10 61,14-61-206,64-187-3645,34-26-2646,17-46 761,-112 271 5451,49-132 192,-30 65 4904,-42 124-4689,0 1 0,1-1 0,-1 1 0,1-1 0,0 0 0,-1 1 0,1-1 0,0 1 0,0 0 0,0-1 0,0 1 0,0 0 0,0-1 0,1 1 0,-1 0 0,0 0 0,1 0 0,-1 0 0,0 0 0,3-1 0,-1 2-30,0-1 0,0 1 0,0 0 0,-1-1 1,1 1-1,0 1 0,0-1 0,-1 0 0,1 1 0,0-1 0,4 2 1,-2 0-357,-1 0 1,0 0-1,0 0 0,0 0 1,0 1-1,0 0 1,0-1-1,-1 1 1,1 1-1,-1-1 1,0 0-1,0 1 1,0 0-1,0 0 1,-1 0-1,1 0 1,-1 0-1,0 0 1,-1 0-1,1 1 0,-1-1 1,1 1-1,-1-1 1,0 8-1,0-5-283,0 1-1,0-1 1,-1 1-1,0 0 1,-1-1-1,0 1 0,0-1 1,0 1-1,-1-1 1,0 1-1,-1-1 1,0 0-1,0 0 1,-7 12-1,-10 6 95,-2-1-1,0-1 1,-2 0-1,-30 22 1,-26 23 669,67-55-201,-2 1 260,-25 29 0,37-39-306,0 0-1,0 0 1,1 1 0,0-1-1,-1 0 1,1 1-1,1 0 1,-1-1-1,1 1 1,-1 0 0,2 0-1,-2 9 1,2-14-138,0 1 1,0-1-1,0 0 1,0 0-1,0 1 1,0-1-1,0 0 1,0 0-1,0 1 1,0-1-1,0 0 1,1 0-1,-1 1 1,0-1-1,0 0 1,0 0-1,0 1 1,0-1-1,1 0 1,-1 0-1,0 0 1,0 0-1,0 1 1,1-1-1,-1 0 1,0 0-1,0 0 1,0 0-1,1 0 1,-1 1-1,0-1 1,0 0-1,1 0 1,-1 0-1,0 0 1,1 0-1,-1 0 1,0 0-1,0 0 1,1 0-1,-1 0 1,0 0-1,0 0 1,1 0-1,-1 0 1,0 0-1,0-1 1,1 1-1,14 1 193,1-1 0,-1 0 1,1-1-1,-1-1 0,1 0 0,-1-1 0,0-1 0,0 0 0,0-1 0,22-12 0,-2 0 154,-1-1-1,-2-3 0,0 0 0,-1-2 0,41-39 1,-65 52 455,-6 12 469,-1 12-1155,-3 22 29,-1-1 1,-2 1-1,-1-1 0,-13 37 0,8-25 47,-230 939 2832,177-632-3025,64-336 24,1-13-122,0-12-491,0-75-1761,3 0 0,29-154 1,6 65 255,8 3 0,78-188 0,-107 317 2028,30-52 0,-41 82 97,0-1 0,0 1 0,1 0-1,0 0 1,1 1 0,0 0 0,0 1 0,1-1 0,0 2 0,13-9 0,-16 13 55,0-1 0,1 1 0,0 0 0,0 0 0,-1 1 0,1 0 0,0 0-1,0 1 1,0-1 0,7 2 0,-4-1 138,-9 0-191,0 0 0,0 0 0,-1 0-1,1 1 1,0-1 0,0 0 0,-1 0 0,1 1 0,0-1 0,0 0 0,-1 1 0,1-1 0,0 1 0,-1-1 0,1 1 0,-1-1 0,1 1 0,0-1 0,-1 1 0,1 0 0,-1-1 0,0 1 0,1 0 0,-1-1 0,1 3 0,5 26 830,-10 33 437,-1-47-1118,0 0 0,-1 0 0,0 0 1,-1-1-1,-1 0 0,-1-1 0,1 0 0,-14 15 0,-19 31 102,40-58-302,1 0-1,-1 0 0,1-1 0,-1 1 0,1 0 0,0 0 0,-1 0 0,1 0 1,0 0-1,0 0 0,-1 0 0,1 0 0,0 0 0,0 0 0,0 0 0,0 0 1,0 1-1,1-2-9,-1 1 1,0-1-1,0 1 1,1-1-1,-1 0 1,0 1-1,1-1 0,-1 0 1,0 1-1,1-1 1,-1 0-1,1 1 1,-1-1-1,1 0 1,-1 0-1,0 0 1,1 1-1,-1-1 1,1 0-1,-1 0 1,1 0-1,-1 0 1,2 0-1,29-4-257,-15-3 274,-1 0 0,1-2 0,-1 0 1,0 0-1,-1-2 0,21-18 0,-27 24 141,-6 6-67,-8 6-193,-103 99-11,70-71 596,2 2 0,0 2 0,-44 62 0,78-98-376,1 1 0,-1-1 0,1 1 0,0 0 1,0-1-1,1 1 0,-1 0 0,1 0 0,0 0 0,0 0 1,0 0-1,0 1 0,1-1 0,0 0 0,-1 0 1,2 0-1,-1 0 0,2 8 0,-2-11-87,0-1 0,1 1 1,-1-1-1,0 1 0,1-1 0,-1 1 0,1-1 0,-1 1 0,1-1 1,-1 1-1,1-1 0,-1 0 0,1 1 0,0-1 0,-1 0 1,1 1-1,-1-1 0,1 0 0,0 0 0,-1 0 0,1 0 1,0 0-1,-1 0 0,2 0 0,14 2-14,0-1-1,1-1 1,-1-1-1,0-1 1,0 0-1,0-1 0,0 0 1,-1-1-1,21-9 1,18-10-276,64-37-1,-41 19 180,-51 28 93,-16 7 10,0 0-1,0 1 0,1 0 0,0 1 0,0 0 0,0 1 0,0 0 0,21-2 0,-32 4 4,0 1-1,1 0 1,-1 0-1,0 0 1,0 0-1,1 0 1,-1 0-1,0-1 1,1 1-1,-1 0 1,0 0-1,1 0 1,-1 0-1,0 0 1,1 0-1,-1 0 1,0 1-1,1-1 0,-1 0 1,0 0-1,1 0 1,-1 0-1,0 0 1,0 0-1,1 0 1,-1 1-1,0-1 1,1 0-1,-1 0 1,0 0-1,0 1 1,0-1-1,1 0 1,-1 0-1,0 1 1,0-1-1,0 0 1,1 1-1,-1-1 1,0 0-1,0 1 1,0-1-1,0 0 1,0 0-1,0 1 1,0-1-1,0 0 1,0 1-1,0-1 1,0 0-1,0 1 1,0-1-1,0 0 1,0 1-1,0-1 1,0 1-1,-1 1-2,1 6-100,0 0-1,-1 0 1,0-1 0,-1 1 0,1 0 0,-1-1 0,-1 1 0,0-1 0,0 0 0,0 0 0,-1 0 0,0 0 0,0 0 0,-1-1 0,1 0 0,-1 0 0,-9 8 0,4-3-513,-1 0 0,-1-1 1,0 0-1,-13 9 0,19-15 168,-1-1-1,1 0 1,0 0-1,-1 0 1,0-1 0,0 0-1,1 0 1,-1-1 0,0 0-1,0 0 1,-8 0 0,14-1 387,0 0 1,-1-1 0,1 1 0,0 0-1,0 0 1,0 0 0,0-1-1,-1 1 1,1-1 0,0 1 0,0-1-1,0 1 1,0-1 0,0 0-1,0 1 1,0-1 0,0 0 0,0 0-1,1 0 1,-1 0 0,0 0 0,-1-1-1,-8-26-49,4 12 2301,6 22-1316,3 44 1327,8 51 1,4 42 304,-15 109 2634,0-250-5061,0 0 0,0 1 1,0-1-1,-1 0 0,1 0 0,0 0 0,-1 0 1,0 0-1,1 0 0,-1 0 0,0 0 0,0 0 1,0 0-1,0 0 0,0 0 0,-1-1 0,1 1 1,0 0-1,-1-1 0,0 1 0,1-1 0,-1 1 1,0-1-1,1 0 0,-4 1 0,-2 0 101,1 0 0,-1-1-1,0 1 1,0-2-1,0 1 1,-13-1 0,13 0-220,-1 0 0,1-1 0,0 1 1,0-1-1,0-1 0,0 1 0,0-1 1,0 0-1,1-1 0,-1 0 0,1 0 1,-1 0-1,1-1 0,-7-5 0,-12-11-1164,-24-25 0,-28-34-4748,8 2-2186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9:09.5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70 58 3793,'0'0'6763,"-9"-9"-5310,-51-39 10536,69 49-11699,1 0 1,-1 1-1,0 0 0,0 1 0,0 0 0,10 5 0,32 9 341,35 1 135,1-3 0,119 5-1,181-15 92,-260-6-650,57 0 24,57-1-42,259 31 1,1218 263 402,-1163-152-598,233 50-4,-394-128 32,-7 0-402,-373-59 15,0 0-1,0 1 1,0 0 0,-1 1-1,16 8 1,-23-10-790,0 1 1,0 0-1,0 0 1,-1 1 0,0-1-1,0 1 1,6 7-1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9:10.1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747 332 8378,'0'0'3054,"12"-38"-1766,38-118 375,-32 84-98,-20 36 519,1 27-1488,1 9-547,0-1 0,0 1 0,0-1 0,0 1 1,-1-1-1,1 0 0,0 1 0,0-1 0,-1 1 0,1-1 0,0 1 0,0-1 0,-1 1 1,1 0-1,-1-1 0,1 1 0,0-1 0,-1 1 0,1 0 0,-1-1 0,1 1 0,-1 0 1,1-1-1,-1 1 0,1 0 0,-1 0 0,1-1 0,-2 1 0,-12-3 185,-1 1 0,0 0-1,1 1 1,-1 0 0,0 2-1,0-1 1,0 2-1,1 0 1,-29 8 0,19-1-80,2 0 1,0 2 0,0 0 0,1 1-1,-24 18 1,4 2 242,-57 55 1,63-51-151,2 1 0,1 2 0,2 1-1,2 1 1,2 1 0,1 2 0,3 0 0,1 2 0,2 0 0,3 1 0,1 1 0,3 0 0,-9 70 0,16-79 50,3-1 0,4 74 0,-1-99-244,1-1 0,1 1 0,0-1 0,0 1 0,1-1 0,1 0-1,0 0 1,0-1 0,1 0 0,1 0 0,0 0 0,11 12 0,-4-8 8,1-1 0,0-1 0,1 0 0,1-1 0,0-1 0,0-1 0,1 0 1,1-1-1,-1-1 0,1-1 0,36 9 0,-4-6 24,1-1-1,0-3 1,73-1 0,-87-5-66,-1-1-1,1-2 1,-1-2 0,0-1 0,0-2-1,-1-2 1,0-1 0,0-2 0,-1-1 0,-1-2-1,44-27 1,-22 7-18,-1-2 0,-2-2 0,91-91 0,-111 96-40,-1-2 1,-2-1 0,-2-1-1,-1-2 1,-2 0-1,21-50 1,-34 60 28,-2 0 1,-1 0-1,-1-1 0,-1-1 1,-2 1-1,-2-1 1,-1 0-1,-1 1 0,-4-36 1,2 55 10,0-1 1,-1 1-1,-1 0 1,0 0-1,-1 0 0,0 0 1,-1 1-1,-1 0 1,0 0-1,-12-19 1,9 19 9,-2-1 0,1 2 0,-1-1 0,-1 2 0,0-1-1,-1 2 1,0 0 0,-25-14 0,15 11 11,-1 2-1,-1 0 0,0 1 0,-1 2 0,1 0 1,-32-3-1,-10 3 27,-86 2 0,110 5-13,1 2 0,-1 2 1,1 2-1,0 1 0,-78 25 1,53-7-22,-109 56 0,147-65-18,1 1 0,0 1 1,1 2-1,2 1 0,-45 45 0,61-56-62,1 0 1,1 1-1,0 0 1,0 0-1,1 0 1,0 1 0,1-1-1,1 2 1,0-1-1,-4 20 1,6-23-279,1-1 0,1 1 0,0-1 0,0 0 0,1 1 1,0-1-1,2 10 0,-1-11-362,0-1 0,0 1 1,1 0-1,0-1 0,0 1 1,1-1-1,-1 0 0,10 11 1,26 22-8947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9:10.6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570 1 9330,'0'0'2914,"-44"26"-747,-147 94 626,177-110-2458,0 1 0,1 0 0,1 1 0,0 1 0,0 0 0,-16 25 1,-1 8 260,2 1 0,2 1 0,2 2 0,2 0 0,3 1 1,2 0-1,-11 59 0,10-8 288,4 2 1,0 178-1,13-255-758,1-1-1,0 1 1,3-1-1,0 0 1,1 0-1,17 46 0,-19-62-101,2-1 0,0 1 0,0-1-1,0 0 1,1 0 0,1-1-1,-1 0 1,1 0 0,1 0 0,0-1-1,0 0 1,0-1 0,0 0 0,1 0-1,0 0 1,1-2 0,-1 1 0,1-1-1,0 0 1,11 2 0,-1-1-7,0-1 1,1-1 0,0-1 0,0-1-1,-1-1 1,1 0 0,0-2 0,0 0-1,-1-2 1,1 0 0,-1-1-1,0-1 1,0-1 0,-1-1 0,0 0-1,28-18 1,7-8-18,0-3 1,-3-2-1,-1-2 0,84-91 1,-82 73-221,-4-1 0,-2-3 0,67-123 1,-93 146 16,-2 0 0,-1-1 0,20-78 0,-31 89 62,0-1-1,-2 0 1,-1 0-1,-2-1 1,-1 1-1,-5-38 1,4 61 82,-1-1-1,1 0 1,-2 0 0,1 1-1,-1 0 1,0-1 0,-1 1-1,0 0 1,0 0 0,-1 1-1,0 0 1,0-1 0,-9-7-1,7 8-82,0 1-1,-1 0 1,0 1-1,0 0 1,-1 0-1,1 0 1,-1 1-1,0 1 1,0-1-1,0 2 1,-1-1-1,1 1 0,-11-1 1,-5 1-874,0 0 0,-50 4 0,47 1-1127,0 1-1,-51 14 1,-32 26-5538,108-42 7432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37.6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185 0 6145,'0'0'9274,"-146"271"-7817,127-156-361,4 0-520,10-4-576,5-17-72,0-16-1296,0-25-1385,39-48-1136,-9-5-440,-6-21-16</inkml:trace>
  <inkml:trace contextRef="#ctx0" brushRef="#br0" timeOffset="1">584 111 4545,'0'0'5737,"311"263"-4665,-257-202-439,-10-3-369,-15-13-224,-10-12-40,-9-13-953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9:11.2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988 0 6769,'0'0'6999,"-53"55"-4265,11-14-2134,-12 10 104,3 3 0,2 1 0,2 3 0,3 2 0,-42 76 0,-53 136 2835,-193 538-1,322-783-3488,-64 208 244,68-216-525,7-34-83,0 10 146,0-10-255,2 0 0,0 0 0,1 1 0,7-19 0,119-254-6945,-80 183 3539,47-104-3843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9:11.5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4689,'0'0'7375,"31"37"-4278,36 45-315,-4 2 1,58 104 0,146 274 4885,30-26-6078,-221-338-1590,4-4 0,96 88 0,-147-156 0,-28-25 0,-1-1 0,0 0 0,0 0 0,1 0 0,-1 0 0,0 0 0,0 0 0,1 1 0,-1-1 0,0 0 0,0 0 0,1 0 0,-1 1 0,0-1 0,0 0 0,0 0 0,1 1 0,-1-1 0,0 0 0,0 0 0,0 1 0,0-1 0,0 0 0,1 1 0,-1-1 1,0 0-1,0 1 0,0-1 0,0 0 0,0 0 0,0 1 0,0-1 0,0 0 0,0 1 0,0-1 0,-1 0 0,1 1 0,0-1 0,0 0 0,0 0 0,0 1 0,0-1 0,0 0 0,-1 1 0,1-1 0,0 0 0,0 0 0,0 0 0,-1 1 0,1-1 0,0 0 0,-1 1 0,-20 0-158,13-1 12,-63 0-2902,-26 0-6444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9:13.4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5689,'0'0'10769,"17"7"-8490,257 91 3009,-169-53-3929,-1 4 1,155 102-1,180 158 709,-53-34-995,204 97-70,293 204-483,-643-394-520,174 118 0,-258-208 0,4-6 0,319 119 0,-362-165 0,80 31 0,-159-54 0,0 1 0,-2 2 0,36 24 0,-130-95-5902,16 6-4918,12 8-1688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9:14.3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1924 328,'0'0'11480,"-7"-39"-10064,-21-128-122,27 157-1156,0 0 0,1-1 0,-1 1 1,2-1-1,0 1 0,0 0 0,4-13 0,-2 14 5,0 1 0,1 0 0,0-1 0,0 2 0,8-11 0,1-2 124,43-65 803,74-84 1,78-69-313,-18 23-249,-35 15-88,-87 107 382,139-145 0,-176 211-609,1 1 0,1 1-1,2 2 1,0 2 0,58-27 0,-18 16-22,139-39 0,-175 61-150,1 2 0,-1 2 0,1 1 0,0 2 0,49 2 0,-76 3-3,1-1 0,-1 2 0,0 0 0,1 0 0,-1 1 0,-1 1 0,1 0 0,-1 1 0,0 0 0,0 1 0,14 10 0,9 11 231,-1 1 0,33 37 0,-46-45-87,318 361 2613,-22 23-800,-1-1-354,-225-295-1014,142 130 0,-167-181-554,3-2-1,3-3 1,104 58-1,-151-96-53,1-2 0,0-1 0,1-1 0,0-1 0,1-2 0,0 0 0,0-2 0,1-1 0,38 1 0,-66-6-1,0 0-1,0 1 1,0-1-1,1 0 1,-1 0-1,0-1 1,0 1-1,0 0 1,0 0-1,0 0 1,0-1 0,1 1-1,-1-1 1,0 1-1,0-1 1,0 1-1,0-1 1,0 1-1,-1-1 1,1 0 0,0 0-1,0 1 1,0-1-1,-1 0 1,1 0-1,0 0 1,-1 0-1,2-2 1,-1-1-115,0-1-1,-1 0 1,0 1-1,0-1 1,0 0-1,-1-7 1,1 10 74,-1-10-715,-1 0 1,0 0-1,-1 1 1,-5-13-1,4 12-846,-2-1 0,0 2 0,0-1 0,-10-14 0,-40-47-10241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9:14.7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3281,'0'0'13733,"45"7"-11108,21 3-1642,64 19 1,-116-25-836,-1 2 0,0-1 0,0 2 0,0 0 0,-1 0 1,0 1-1,0 1 0,-1 0 0,0 0 0,0 1 0,-1 0 0,-1 1 0,10 13 0,-8-11-35,1 2-35,-1 0 1,-1 1 0,0 0-1,-1 0 1,-1 1 0,0 0-1,-2 1 1,0-1-1,5 23 1,-8-26-66,-1 1 0,-1 0 0,0-1 0,-1 1 0,0 0 0,-1 0 1,-1-1-1,0 1 0,-1-1 0,0 1 0,-2-1 0,-7 18 0,-2-5-57,-2-1 0,0 0 0,-37 42 0,33-44-22,1 2 0,0 0 0,-17 36 0,33-57 48,1 1 1,0-1-1,0 0 1,1 1-1,-1 0 1,1-1-1,0 1 0,1 0 1,-1-1-1,1 1 1,2 11-1,-2-16 14,0 0 0,0 0 0,1 0 0,-1 1 0,0-1 0,1 0 0,-1 0 0,1 0 0,-1 0 0,1-1 0,0 1-1,-1 0 1,1 0 0,0 0 0,-1 0 0,1-1 0,0 1 0,0 0 0,0-1 0,0 1 0,0 0 0,0-1 0,2 1 0,7 3-17,1 0 0,0-1 0,0-1-1,0 0 1,22 1 0,67-2-206,-58-2-21,56 1-629,111 1-5199,-141 2-847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9:17.3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1313 2 4289,'0'0'641,"-53"-1"-153,-184 0 106,204 1-371,0 2 0,0 0 0,0 3 0,0 0 0,1 2 0,0 2 0,0 1-1,1 1 1,0 2 0,1 1 0,-41 25 0,32-14 25,1 1-1,2 2 1,1 1 0,1 2-1,1 1 1,2 2 0,-37 51-1,29-28 218,2 1 0,3 2 0,2 1-1,-29 82 1,42-88-138,3 0 0,2 1 0,2 0 0,3 1 0,3 0 0,1 99 0,5-136-233,1 0 0,1 0 1,1 0-1,8 27 0,-7-34-50,0-2 0,1 1 0,1 0 0,0-1 0,0 0 0,1-1 0,14 17-1,-5-9 7,1-1-1,1-1 0,0 0 0,2-1 0,-1-2 0,2 0 0,-1 0 0,2-2 0,0-1 0,0-1 0,27 8 0,-13-8 3,-1-1-1,1-1 0,0-3 1,1 0-1,-1-3 0,65-5 1,-67-1-29,-1-1-1,1-2 1,-2-1 0,1-2 0,-1-1 0,-1-1 0,0-2 0,-1-1 0,41-29 0,23-25-90,118-112 0,-200 171 48,111-101-2519,148-102 1,-152 139-2561,-19 21-1641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9:19.8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1060 4 144,'0'0'8962,"-28"0"-8459,-163-4 22,175 5-431,1 0 1,0 1-1,0 1 0,0 1 0,0 0 0,0 1 0,1 0 1,0 1-1,0 0 0,-24 17 0,-6 7 217,-71 64-1,84-67-156,-28 25 328,3 2-1,1 2 1,-86 118 0,121-145-228,1 1 0,1 1 1,2 0-1,1 1 1,2 1-1,1 0 1,2 1-1,1 1 0,2-1 1,-6 69-1,11-76-35,2 1-1,1-1 1,2 1 0,5 28-1,-4-43-122,0 1-1,0-1 0,1 0 1,0-1-1,1 1 1,1-1-1,0 0 1,1 0-1,16 18 0,-8-13-4,1 0 1,0-2-1,2 0 0,-1-1 0,2 0 0,0-2 0,0 0 1,1-2-1,33 12 0,-26-12-23,0-2 0,1-2 0,0 0 0,0-2 0,0-1 0,1-2 1,35-1-1,-44-3-37,0 0 1,-1-2 0,1 0 0,-1-1 0,0-1-1,0 0 1,-1-2 0,0-1 0,0 0 0,-1-1-1,-1-1 1,0 0 0,0-2 0,-2 0 0,24-26-1,-20 19-15,-1-1 0,-2-1 0,0 0 0,-1-1 0,-2 0 0,0-2 0,-2 1 0,-1-1 0,0-1 0,-2 0 0,6-40 0,-9 33-5,-2 0 0,-3-69 0,-1 88 1,-1-1 0,-1 0 0,0 0 0,-1 1 0,-1 0 0,0 0 0,-1 0 0,-12-21 0,3 13 16,0 1-1,-2 1 0,-1 0 1,0 2-1,-1 0 1,-1 1-1,-26-18 1,12 12 233,-1 2 1,-2 2 0,-72-31 0,85 42 91,-42-10 0,58 17-297,1 0 0,-1 1 0,0 0 0,1 1 0,-1 0 0,0 0 0,0 1 0,1-1 0,-14 5 0,19-4-54,-1 0 1,1 0-1,0 1 0,0-1 1,0 1-1,0-1 1,0 1-1,1 0 0,-1 0 1,0-1-1,1 1 1,0 1-1,-1-1 0,1 0 1,0 0-1,0 0 1,0 1-1,0-1 1,0 0-1,1 1 0,-1 2 1,-2 9-85,1-1-1,0 23 1,2-28 10,-1 10-92,-1 6-708,1 0 0,2 0 0,0-1 0,1 1 0,1 0 0,2-1 0,7 27 0,11 1-3939,48 80 0,-30-66 99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9:20.5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1987 6649,'0'0'8586,"43"24"-6687,141 80-306,-33-25 522,168 60 0,-95-44-683,-99-34-315,-1 6-1,-4 5 1,134 106 0,-164-109 9,138 78 1,-188-125-935,0-2 1,2-2-1,0-2 1,2-2-1,-1-1 1,65 9-1,2-12-40,180-6 0,-218-5-145,11-2-7,0-3 0,121-26 0,160-63 0,-1-22 0,578-273 0,310-254 0,-1141 585 0,570-349 0,-36-33 0,-434 294 0,687-428 0,-802 523 0,3 5 0,1 4 0,128-36 0,-191 71 0,2 2 0,-1 1 0,1 3 0,48 1 0,-69 1 0,11 2 0,-1 1 0,-1 2 0,1 0 0,-1 2 0,43 16 0,11 2 0,-34-11 0,-17-5 0,1 0 0,1-2 0,-1-1 0,54 3 0,-133-3-305,-105 34-3141,35-1-3372,-42 23-7514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2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881 442 3361,'0'0'12236,"-35"-35"-10240,-118-115-608,134 131-1217,-23-25 170,-3 2 0,-55-40 0,85 72-343,0 1-1,0 1 1,-1 1-1,0 0 1,0 1-1,-1 1 1,0 0 0,1 1-1,-2 1 1,1 0-1,0 2 1,0 0 0,-1 1-1,1 0 1,-22 4-1,30-3-24,-1 1 0,1 0-1,-1 0 1,1 1-1,0 0 1,0 1 0,0-1-1,1 2 1,-1-1-1,1 1 1,0 1 0,0 0-1,1 0 1,0 0-1,0 1 1,0 0 0,1 0-1,0 0 1,0 1-1,1 0 1,0 0 0,0 1-1,1-1 1,0 1-1,1 0 1,0 0 0,0 1-1,1-1 1,0 0-1,1 1 1,0-1 0,0 18-1,1-22-29,1 0 0,-1 1 0,1-1 0,1 1 0,-1-1 0,1 0 0,0 0 0,0 1 0,0-1 0,1-1 0,0 1 0,0 0 0,0-1 0,0 1 0,1-1 0,-1 0 0,1 0 0,0-1 0,1 1 0,-1-1 0,1 0 0,-1 0 0,7 3 0,8 4-174,1-2 0,0 0 0,1-1 0,38 8 0,-1-5-738,0-3 1,115-2-1,-152-4 235,0-2 0,-1 0-1,1-1 1,0-1 0,-1-1 0,0 0-1,0-2 1,0-1 0,-1 0 0,29-16 0,3-6-3769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2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964 1 4897,'0'0'7170,"-171"209"-4794,94-90 105,-11 25-505,-14 24-656,5 13-592,-6 12-728,16 0 0,9-13-1312,10 26-1888,19-50-1618,6-37-1895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06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0 2737,'0'0'10698,"-210"218"-7834,128-124-1279,-6 5-889,-9 3-504,14-7-192,5-9-8,15-24-1384,39-46-1313,14-16-448</inkml:trace>
  <inkml:trace contextRef="#ctx0" brushRef="#br0" timeOffset="1">350 546 3169,'0'0'4433,"-24"230"-2937,-5-127 368,9-5-687,1-12-785,14-16-248,5-20-144,0-18-712,29-40-1481,15-41-1920,5-21-1448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37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394 1 1320,'0'0'9866,"-175"238"-9065,131-152-465,-4 0-232,9 0-104,0-12-897,15-16-967,4-21-1513,15-25-1320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21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723 198 7306,'0'0'9687,"-25"-26"-9259,25 26-428,-107-108 208,100 102-201,0 0 0,-1 0 0,1 1 0,-1 0 0,0 0 0,0 1 0,-1 0 0,1 1 0,-1 0 0,0 0 0,0 0-1,0 1 1,0 1 0,-16-2 0,14 2-11,-9-1-11,0 1-1,0 0 1,0 1-1,-27 5 1,36-3 2,0 0 0,1 1 1,-1 1-1,1 0 0,-1 0 1,1 1-1,1 0 0,-1 1 1,-12 9-1,5-1 3,0 2 1,1-1-1,1 2 0,0 0 1,2 1-1,0 1 1,0 0-1,2 0 0,1 2 1,0-1-1,1 1 0,2 0 1,0 1-1,1 0 0,1 0 1,-4 39-1,8-50 5,-1 9-23,1-1-1,1 0 0,4 37 0,-3-51 17,0 0-1,0 0 0,0 0 0,1 0 0,0-1 0,0 1 1,0 0-1,1-1 0,0 0 0,-1 0 0,1 0 1,1 0-1,-1 0 0,1 0 0,-1-1 0,1 1 0,0-1 1,0 0-1,6 2 0,3 1-6,0 0 1,0-1-1,0-1 1,1 0 0,0-1-1,0 0 1,0-1-1,0-1 1,0 0-1,1-1 1,16-2-1,-10 0-61,0-1-1,0-1 1,-1-1-1,1 0 0,-1-2 1,36-17-1,-21 3-488,-1-2 0,-2-1-1,0-1 1,-1-2-1,37-43 1,-61 63 387,105-114-3980,-20 9-956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2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930 1 1304,'0'0'10587,"-131"307"-9043,48-163 152,-5 20-335,-4 9-729,0 7-632,4 9-264,5 8-1153,10-4-535,-9 58-809,18-54-1352,11-41-1912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23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1934 1 5521,'8'59'1551,"25"238"44,-30 71-101,-39 59 150,-114 290 436,-77-4-787,-110 133-727,248-658-561,-8-5 1,-163 234 0,209-348 5,-3-2 0,-78 76 1,105-117 173,-1-1 0,-2-1 1,0-2-1,-1-1 0,-1-2 0,-1-1 1,-45 18-1,62-30-78,0-1-1,-1 0 1,0-1 0,-28 3-1,40-7-77,1 1-1,-1-1 0,1 0 0,-1 0 1,1-1-1,-1 1 0,1-1 0,-1 0 0,1 0 1,-1-1-1,1 1 0,0-1 0,0 0 1,0 0-1,0-1 0,0 1 0,0-1 1,1 1-1,-1-1 0,1 0 0,0-1 0,-1 1 1,-3-7-1,2 1 19,1 0-1,0-1 1,0 0-1,1 0 1,0 0 0,-2-12-1,-1-17 76,-1-50-1,5-5-122,4-1 0,17-105-1,90-326-610,466-1330-3015,-367 1312 2583,-4 96 395,-25 130 321,-137 253 263,57-65 0,-81 108 66,2 0 0,1 1 0,0 2 0,26-19 0,-35 30 13,1 0 0,-1 1 0,1 1 0,1 0 0,-1 1-1,1 0 1,0 1 0,0 1 0,18-3 0,-27 5-5,1 1-1,-1-1 1,1 1 0,-1 0 0,1 0 0,0 1-1,-1 0 1,1 0 0,-1 0 0,0 0 0,1 1 0,-1 0-1,8 4 1,-8-3 4,-1 1-1,0 0 1,0 0-1,0 0 1,0 0-1,0 0 1,-1 1-1,0-1 1,0 1 0,0 0-1,0 0 1,-1 1-1,0-1 1,0 0-1,1 8 1,4 21 76,-2-1-1,-1 1 1,-2 0 0,-2 40 0,-2 15 146,-25 154 1,-5-88-11,-7-2 0,-62 158 1,-157 283 475,91-282-353,26-80-78,-48 36 369,111-166-459,72-96-885,14-14-2052,33-33-2767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27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4129,'0'0'7670,"-49"28"-6945,49-28-725,-65 38 332,-78 60 0,131-88-262,1 0 1,1 1-1,0-1 0,0 2 1,2 0-1,-1 0 0,1 0 0,1 1 1,-11 24-1,-37 90 834,6 2 0,-37 150 1,63-180-491,5 0 0,3 1 0,-1 167 0,15-264-409,1 1-1,0-1 1,0 0 0,1 0-1,-1 0 1,0 0 0,1 0-1,0 0 1,0 0 0,0 0-1,0 0 1,0-1 0,1 1-1,-1 0 1,4 4 0,-3-5-5,1 0 0,-1-1-1,1 1 1,0-1 0,-1 0 0,1 0 0,0 0 0,0 0 0,-1 0 0,1-1 0,0 1 0,0-1 0,0 0-1,0 1 1,6-2 0,-2 0 5,-1 0-1,1 0 1,0 0-1,0-1 1,-1 0 0,1-1-1,-1 1 1,0-1-1,0 0 1,0-1-1,0 0 1,-1 0-1,1 0 1,-1 0 0,0-1-1,0 0 1,0 0-1,-1 0 1,7-11-1,1-3 1,0 0-1,-1 0 1,-2-2-1,15-39 1,-19 45-6,-1 1 1,-1-1 0,-1 1 0,0-1-1,0 0 1,-2 0 0,0 0-1,0 0 1,-3-15 0,2 27-11,0 0 1,-1-1 0,1 1-1,-1 0 1,0-1-1,0 1 1,0 0-1,0 0 1,0 0 0,0 1-1,-1-1 1,0 0-1,1 1 1,-1 0-1,0 0 1,0 0-1,0 0 1,0 0 0,-1 0-1,1 1 1,-1 0-1,-3-2 1,-10-2-137,-1 0 0,0 2 0,-20-3 0,31 5 83,-57-3-1359,55 3-660,54 1-5848,12 0 3096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3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1360,'0'0'17140,"-97"148"-16628,49-37-48,-11 12-304,-4 4-80,5-4-80,4-16-888,5-17-1208,11-16-793,8-25-1208,16-36-256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3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6609,'0'0'3649,"156"222"-1160,-54-83 639,19 13 193,25 4-1008,10 0-969,-5-8-688,-5-17-384,-15-7-184,-29-22-88,-24-12-512,-30-12-1376,-48-8-2505,0-16-1801,-29-30-847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23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8434,'0'0'11658,"-78"287"-10906,49-180-407,4 8-345,1 4-128,-5 53-1745,5-28-2752,-1-17-2320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2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1664,'0'0'14003,"40"12"-12460,12 2-1198,195 63 480,-217-66-770,-1 1 0,-1 1 1,37 23-1,-57-31-60,0 0 0,-1 0 0,0 1 0,0 0 0,-1 1 0,1-1 0,-1 1 0,-1 1 0,1-1 0,-1 1 0,-1 0 0,1 0 0,-2 0 0,1 0 0,-1 1 0,3 11 0,-3-8-69,-1 0 0,-1 1 1,0-1-1,0 1 0,-1-1 0,-1 1 0,0-1 0,-1 1 1,0-1-1,-1 0 0,0 0 0,-1 0 0,-1 0 1,0-1-1,0 1 0,-1-1 0,0-1 0,-1 1 0,-12 14 1,-37 38-111,-2-2 0,-3-3 1,-83 61-1,127-107 175,12-9 9,1 0 0,-1 0 0,1 1 1,0-1-1,0 1 0,0 0 0,1 0 1,-1 1-1,-2 4 0,6-9 0,0 1-1,-1-1 1,1 0-1,0 0 1,0 0-1,0 1 1,0-1-1,0 0 1,0 0 0,-1 0-1,1 1 1,0-1-1,0 0 1,0 0-1,0 1 1,0-1-1,0 0 1,0 0-1,0 1 1,0-1-1,0 0 1,0 0 0,0 1-1,0-1 1,0 0-1,0 0 1,0 1-1,0-1 1,1 0-1,-1 0 1,0 0-1,0 1 1,0-1-1,0 0 1,0 0 0,1 0-1,-1 1 1,0-1-1,0 0 1,0 0-1,1 0 1,-1 0-1,0 0 1,1 1-1,15 0-38,-7-1 27,41-1 42,-1-1 0,1-3 0,-1-2 0,85-23-1,488-172-1345,-500 160 485,169-58-2431,-24 8-1527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26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6097,'0'0'6040,"26"26"-5409,89 86-336,-101-100-251,-2 1 0,0 0 0,0 0 1,-1 2-1,-1-1 0,16 31 0,-21-32-3,-2-1-1,1 1 1,-1 0-1,-1 1 1,-1-1-1,0 0 1,-1 23-1,-1-22 22,0 0-1,-2 0 0,1 0 1,-2 0-1,0-1 0,-1 0 1,0 1-1,-1-2 0,0 1 1,-1-1-1,0 0 0,-1 0 1,-1-1-1,-14 16 0,-7 4 76,-2 0-1,-1-3 1,-51 36-1,-67 26 54,114-69-148,37-21-52,0 1 0,0-1-1,0 0 1,0 0 0,0 0 0,0 0 0,0 0 0,0 0 0,0 0-1,1 0 1,-1 0 0,0 0 0,0 1 0,0-1 0,0 0-1,0 0 1,0 0 0,0 0 0,0 0 0,0 0 0,0 1 0,0-1-1,0 0 1,0 0 0,0 0 0,0 0 0,0 0 0,0 0-1,0 0 1,0 1 0,0-1 0,0 0 0,0 0 0,0 0 0,0 0-1,0 0 1,-1 0 0,1 0 0,0 1 0,0-1 0,0 0-1,0 0 1,0 0 0,0 0 0,0 0 0,0 0 0,0 0 0,0 0-1,-1 0 1,1 0 0,0 0 0,0 0 0,0 0 0,0 0-1,0 1 1,17-1-243,-9 0 121,131 0-121,222 30 0,-338-27 246,0 2 0,0 0 0,-1 2 1,23 9-1,-40-14 10,0 0 0,0 1 0,0 0 0,0 0 0,0 0 0,-1 0 1,1 1-1,-1-1 0,0 1 0,0 0 0,0 1 0,-1-1 0,1 1 0,-1-1 0,0 1 1,-1 0-1,1 0 0,-1 0 0,0 1 0,0-1 0,2 11 0,-3-6 57,-1 0 0,0-1-1,0 1 1,-1-1 0,0 1-1,-1-1 1,0 0 0,0 1 0,-1-1-1,0 0 1,-1 0 0,0-1-1,0 1 1,-1-1 0,-7 9-1,-8 10 102,-2 0 1,-48 43-1,55-56-157,-78 70-805,-110 76 1,177-142-1227,18-16-1826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31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0 8666,'0'0'9370,"-253"251"-6954,165-140-1167,-4 12-633,0 4-352,-1 4-264,10-8 0,10-12-704,20-25-1081,24-12-1936,19-29-1192,10-24-240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38.1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161 1 5625,'0'0'4625,"29"230"-3088,-29-173-545,0-8-504,0-3-488,-58 23-368,-5-11-1673,-6-5-3376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3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6273,'0'0'7506,"195"243"-4553,-122-145-361,-5-8-1256,5 1-823,-5-5-513,-5-8-80,-4 25-2145,-20-25-3656,-25-13-1321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3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852 1 6361,'0'0'14059,"-380"369"-12530,229-139-1001,25 53-528,19-8-1585,49-78-4912,28-70-3377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33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1056 0 8610,'0'0'8690,"-282"263"-6394,189-140-984,-9 9-711,5 3-425,0 5-176,4-5-512,10 1-1505,-4 40-1808,24-32-1352,4-25-1048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35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 5329,'0'0'8102,"-7"1"-7078,6-1-948,-1 0-1,1 0 0,-1 1 1,1-1-1,-1 1 1,1 0-1,-1-1 1,1 1-1,-1 0 1,1 0-1,0 0 1,0 0-1,-1 0 0,1 0 1,0 0-1,0 0 1,0 1-1,0-1 1,0 0-1,0 1 1,1-1-1,-1 0 1,0 1-1,1-1 1,-1 1-1,1-1 0,-1 1 1,1 2-1,-2 8 441,0 0 0,1 0 0,1 15-1,-1 7 250,-9 500 2965,10-449-3671,0-79-54,0 0 0,0 0 0,-1 0 1,0 0-1,0 0 0,0 0 0,-1 0 1,-4 10-1,4-13-4,0 1-1,0-1 1,-1 0 0,1 0-1,-1 0 1,0 0 0,0 0-1,0 0 1,0-1 0,0 0-1,-1 1 1,1-1 0,-1 0-1,-5 2 1,-9 1-21,0-1 0,0 0 0,0-1 0,0-1 0,0 0 0,-1-2 0,-21-1 0,6 0-131,14 1-136,0 0 0,0-1 1,0-2-1,-23-5 0,35 6 41,1 0 0,0-1 0,0 0 0,0 0 0,0-1 1,1 0-1,0 0 0,-1 0 0,1-1 0,1 0 0,-1 0 0,1-1 1,0 1-1,-9-13 0,0-8-1116,2 0 1,0-1 0,2-1-1,1 1 1,1-1-1,-5-34 1,-4-56-4368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3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6681,'0'0'7514,"326"-9"-6034,-204 5-719,14-4-761,78 4-16,-34 4-2193,-29 0-3200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2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6841,'0'0'6415,"35"-10"-5704,119-28-50,-137 35-544,-1 1 0,0 0 0,1 1 0,0 1 0,-1 1 0,1 0 0,18 5 0,-7 1 218,1 1 1,35 17 0,-41-16-151,99 47 682,-106-47-779,-1 0 0,0 1 0,-1 0 0,0 1 0,18 19 0,-27-24-49,-1 0 0,0 0 1,0 0-1,-1 0 0,1 1 0,-1 0 1,-1-1-1,1 1 0,-1 0 1,-1 0-1,2 13 0,0 7 384,-2 49-1,-1-42-141,-2 3-20,0 0-1,-15 67 1,-30 72-225,0-2-638,-12 88-2822,24-107-1021,-4 18-3025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2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38 3481,'0'0'6326,"-6"2"-5184,-3 4-795,0 1 0,1 0 1,-1 0-1,1 1 0,0 0 0,1 0 0,0 1 1,0 0-1,-7 14 0,-15 17-32,22-36-871,4-13 174,3-19-228,0 22 351,0-88-5175,0 56 996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29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905 1 4161,'0'0'6759,"-6"12"-5887,-193 341 4254,-82 147-2181,18-1-7638,182-338-372,7-32-1623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2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634 360 6361,'0'0'8359,"-10"-37"-7864,-34-119-181,40 142-288,0 1 0,-1 1 0,-1-1 0,0 1-1,-15-21 1,16 26-24,0 1 1,-1 0-1,0 1 0,0 0 0,-1 0 0,1 0 0,-10-4 0,10 5-36,-1 1 1,0 0-1,0 1 1,0-1-1,-1 2 1,1-1-1,0 1 1,-15-1-1,3 1-116,0 2-1,-24 3 0,34-2 114,0 0 0,1 1 0,-1 0 0,0 0 0,1 1 1,0 0-1,-1 0 0,2 1 0,-1 0 0,0 1 0,1 0 0,0 0 0,1 0 0,-1 1 0,-5 7 0,-3 7-29,0 0-1,1 1 1,1 0 0,-11 28-1,15-27 48,1 0 0,2 0 0,0 1 0,1 0 0,2 1 1,0-1-1,1 1 0,3 24 0,-2-40 11,2 0 0,-1 1 1,1-1-1,0 0 1,1 0-1,0 0 0,1 0 1,0 0-1,0-1 0,1 1 1,0-1-1,0 1 1,1-2-1,0 1 0,0 0 1,1-1-1,0 0 0,0 0 1,1-1-1,9 8 1,6 2-38,1 0 0,35 18 0,-38-23 2,0 0 0,-1 2 0,34 27 0,-49-35 42,0-1 0,0 1 0,-1-1 0,1 1 0,-1 0 0,0 0 0,-1 1 0,1-1 0,-1 0 0,0 1 0,-1 0 0,1-1-1,-1 1 1,0 0 0,0 0 0,-1 0 0,0 0 0,0-1 0,0 1 0,-1 0 0,0 0 0,0 0 0,0 0 0,-3 6 0,-2 4 3,0 0 0,-1-1 0,0 0 0,-2 0 0,1-1 0,-2 0 0,-11 13 1,-7 6 17,-1-1 1,-40 34-1,61-58 17,-1-1 0,-1 0 0,1-1 0,-1 1 1,0-2-1,0 0 0,-1 0 0,1-1 0,-1 0 0,0-1 0,0 0 0,-1 0 0,-18 1 0,29-4-31,0 0 0,0 0 1,0 0-1,-1 0 0,1 0 1,0 0-1,0-1 0,0 1 1,0 0-1,0 0 1,0-1-1,0 1 0,0-1 1,0 1-1,0-1 0,0 1 1,0-1-1,0 0 0,0 1 1,0-1-1,1 0 0,-1 0 1,0 1-1,-1-3 0,1 0-5,0 0-1,0-1 0,1 1 1,-1 0-1,1 0 0,-1-1 1,1-4-1,0 1-3,-1-10-21,0 1-1,2-1 0,0 0 0,0 0 1,2 0-1,0 1 0,1-1 0,0 1 0,1 0 1,1 0-1,1 1 0,0-1 0,18-26 1,10-8-323,1 1 0,3 2 0,2 2 1,1 2-1,3 1 0,1 2 0,77-50 1,217-120-4865,-194 125 986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3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259 546 9322,'0'0'4032,"7"-44"-2826,24-147-544,-22 132-717,-3 0-1,-1-89 1,-5 114-136,0 34 184,0 0 1,0-1 0,0 1-1,0-1 1,0 1 0,0-1-1,0 1 1,0 0 0,-1-1 0,1 1-1,0-1 1,0 1 0,0 0-1,0-1 1,-1 1 0,1-1 0,0 1-1,-1 0 1,1-1 0,0 1-1,0 0 1,-1 0 0,1-1 0,0 1-1,-1 0 1,1 0 0,-1-1-1,1 1 1,0 0 0,-1 0 0,1 0-1,-1 0 1,0 0 0,-20 2-106,15 0 91,1 0-1,-1 1 0,0 0 1,1 0-1,-7 4 1,-5 8 3,1 1 0,0 0 1,2 1-1,-26 38 0,15-15 67,-27 60-1,45-87-74,1 0 0,1 1 0,1 0 1,0 0-1,0 0 0,1 0 0,1 1 0,1-1 1,0 1-1,1-1 0,2 21 0,-1-30-39,0 0 0,0-1 1,1 1-1,0-1 0,0 1 0,0-1 0,0 0 0,1 0 0,-1 0 0,5 4 0,36 37-285,-6-8 247,-25-22 150,-2 0-1,0 1 1,0 0-1,-1 1 1,-1-1-1,-1 2 1,-1-1-1,0 1 1,-1 0-1,3 24 1,-1 14 735,-3 1 1,-3 59-1,-2-62-56,1-40-616,0 0-1,-1 0 0,-1 0 1,-1 0-1,0-1 0,0 1 1,-1-1-1,-1 0 0,0 0 1,-1 0-1,-1 0 0,0-1 1,0 0-1,-1-1 1,-13 15-1,18-23-210,0-1 0,0 1 0,-1 0 1,1-1-1,-1 0 0,1 0 0,-1 0 0,-4 1 0,7-2 36,-1-1-1,1 1 0,0-1 0,-1 0 0,1 1 1,0-1-1,-1 0 0,1 0 0,-1 0 0,1 0 1,0 0-1,-1 0 0,1-1 0,0 1 0,-1 0 1,1-1-1,0 1 0,-1-1 0,1 1 0,0-1 1,0 0-1,-1 0 0,1 1 0,0-1 0,0 0 1,0 0-1,0 0 0,0 0 0,0 0 0,0-1 1,-9-18-1144,1-1 1,1 0-1,1 0 1,-5-27 0,4 21-291,-20-73-3712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38.4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78 3881,'0'0'13763,"355"-24"-12163,-170 15-368,14-3-223,11 4-281,-1 0-448,-15-5-160,-19 9-120,-29 4-616,-19 0-2225,-40 0-3072,-38 13-1881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3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11202,'0'0'7754,"82"295"-5449,-48-208-1017,5 3-808,0-4-480,-14 29-976,-11-25-3881,-14-28-5017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36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59 3449,'0'0'5961,"-25"-10"-4603,-77-31-409,100 40-872,1 0-1,-1 0 1,0 0 0,0 0-1,0 1 1,0-1 0,0 0-1,0 1 1,0 0 0,0 0-1,0-1 1,0 1 0,0 0-1,0 0 1,-4 1 0,6 0-46,0-1 0,0 1 0,0 0 0,-1-1 1,1 1-1,0 0 0,0-1 0,0 1 0,0-1 1,0 1-1,0 0 0,0-1 0,0 1 0,1 0 1,-1-1-1,0 1 0,0-1 0,0 1 0,1-1 1,-1 1-1,0 0 0,1-1 0,-1 1 1,3 6-190,7 23 507,2 0 0,15 29 0,9 21 376,51 144 438,67 157-2794,-110-284-1655,-9-22-2154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6:5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1 395 10970,'0'0'9210,"252"16"-8882,-101-48-200,10-14-16,-6-11-112,-9 4 0,-24-5-112,-20 13-616,-29 0-1416,-54 8-1529,-19 12-2208,0 13 504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0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1360,'0'0'5704,"-9"39"-4337,7-29-1239,-51 279 2939,-24 149-909,71-411-1932,6-27-217,0 0 1,0 0-1,0-1 1,0 1-1,0 0 1,0 0-1,0 0 1,0 0-1,0 0 1,0 0-1,0 0 1,0 0-1,0 0 1,0 0 0,0-1-1,0 1 1,0 0-1,0 0 1,0 0-1,0 0 1,-1 0-1,1 0 1,0 0-1,0 0 1,0 0-1,0 0 1,0 0-1,0 0 1,0 0-1,0 0 1,0 0 0,0 0-1,-1 0 1,1 0-1,0 0 1,0 0-1,0 0 1,0 0-1,0 0 1,0 0-1,0 0 1,0 0-1,0 0 1,-1 0-1,1 0 1,0 0-1,0 0 1,-1-47 197,1 45-245,1-16-120,1-1 0,1 1 0,1 0 0,1 0 0,0 1 0,1-1 0,1 1 0,1 0 0,0 1-1,1 0 1,14-20 0,-11 19-23,0 1 1,1 0-1,1 1 0,0 1 0,1 0 0,1 0 1,0 2-1,0 0 0,2 1 0,21-11 0,-29 18 172,-1 1 0,1 0-1,-1 0 1,1 1 0,0 0-1,0 1 1,19-1 0,-27 2 53,0 0 1,0 1-1,-1-1 1,1 0-1,0 1 1,0 0-1,-1-1 1,1 1-1,0 0 1,0 0-1,-1 0 1,1 0-1,-1 0 1,1 0-1,-1 0 1,0 0-1,1 1 1,-1-1-1,0 1 1,0-1-1,0 1 1,0-1-1,0 1 1,0 0-1,0-1 1,-1 1-1,1 0 1,0 0-1,-1-1 1,0 1-1,1 0 1,-1 0 0,0 2-1,2 12 356,-2-1 0,0 0 0,-2 21 1,1-12-35,-1-9-202,0 1-1,0-1 0,-2 0 0,0-1 0,0 1 0,-8 15 1,-3 4-327,-25 38 1,34-65-1226,5-20-1926,1-36-1357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00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3057,'0'0'7441,"0"296"-4936,0-99 239,0 57 129,0 50-1041,0-33-991,0-62-561,0-77-280,4-71-120,6-12-385,-5-12-615,-5-24-680,0-67 71,-24-36-1583,-10-29-3002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00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4881,'0'0'6473,"4"250"-3984,-4-110 488,0 24-81,0 16-1231,0 9-1041,0 4-536,0-16-88,10-30-1105,-5-32-447,0-41-392,-5-45 15,0-50-855,-15-65-1337,-29-107 728,10 17-336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0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191 448 6009,'0'0'1945,"-17"44"-46,-2 4-1396,-85 248 1602,90-238-2435,1 0 0,4 1 1,1 0-1,2 91 0,6-149 287,0-1 1,0 1-1,0 0 0,0-1 1,0 1-1,0 0 1,0-1-1,0 1 1,0-1-1,1 1 0,-1 0 1,0-1-1,0 1 1,1-1-1,-1 1 1,0-1-1,0 1 0,1-1 1,-1 1-1,1-1 1,-1 1-1,1-1 1,-1 1-1,1-1 0,-1 0 1,1 1-1,-1-1 1,1 0-1,-1 0 1,1 1-1,-1-1 0,1 0 1,0 0-1,-1 0 1,1 1-1,-1-1 1,1 0-1,0 0 0,-1 0 1,1 0-1,1 0 1,0-1 29,0 1 0,0-1 1,1 0-1,-1 1 1,0-1-1,0 0 1,0 0-1,0 0 0,0 0 1,0-1-1,3-2 1,9-11 4,-1-1 1,-1 0 0,19-34 0,-8 14-52,198-299-1556,20 15 772,-214 284 3839,-27 57-897,0-15-2022,0-1 0,1 0 0,-1 0-1,1 0 1,0 0 0,0 0 0,0 0-1,1 0 1,-1 0 0,4 5 0,-4-8-86,1 0 1,0 1 0,0-1 0,0 0 0,0 0-1,0 0 1,1 0 0,-1-1 0,0 1 0,1 0-1,-1-1 1,1 0 0,0 0 0,-1 1 0,1-2-1,0 1 1,0 0 0,0 0 0,4-1 0,4 2-45,0-2 0,0 1 0,0-1 1,0-1-1,0 0 0,0-1 0,0 0 1,0-1-1,-1 0 0,1 0 0,-1-1 1,0 0-1,0-1 0,0 0 1,-1-1-1,0 0 0,0-1 0,0 0 1,-1 0-1,0 0 0,10-13 0,4-5-3,-1-2 1,-1 0-1,-2-1 0,0-1 0,-2 0 0,-1-2 0,-2 0 0,0 0 0,-3-1 0,0 0 0,4-35 1,-13 53 200,-1 14-109,0-1 0,0 1-1,0-1 1,-1 1 0,1-1-1,0 0 1,0 1 0,0-1-1,0 1 1,0-1 0,0 1-1,0-1 1,1 0 0,-1 1-1,0-1 1,0 1 0,0-1-1,0 1 1,1-1 0,-1 1-1,0-1 1,1 1 0,-1-1-1,0 1 1,1-1 0,-1 1-1,1-1 1,-1 1 0,0 0-1,1-1 1,-1 1 0,1 0 0,-1-1-1,1 1 1,0 0 0,0-1-1,1 10 477,-2 16-81,19 675 5222,-18-689-5663,17 313-1467,-17-319 1396,-1 0 0,0 0 0,-1 0 0,1 1 0,-1-1 0,0 0 0,0 0 0,-1-1 0,1 1 0,-4 6 0,3-9 61,0 1-1,0 0 1,-1-1 0,1 0-1,-1 1 1,1-1-1,-1 0 1,0 0-1,0-1 1,0 1 0,0 0-1,0-1 1,0 0-1,0 0 1,-6 1 0,-4 2 1,-1 0 1,0-2-1,0 1 1,0-2-1,0 0 1,0-1-1,-16-1 1,26 1 11,-1-1 1,0 0 0,1 0 0,-1 0 0,0 0 0,1-1 0,-1 1 0,1-1 0,0 0 0,-1-1 0,1 1 0,0-1 0,0 0 0,1 0 0,-1 0 0,1 0 0,-1-1 0,1 1 0,0-1 0,0 0 0,1 0 0,-1 0 0,1 0 0,-2-5 0,0-3-52,0 0 0,1-1 0,1 1 0,0 0 0,1-1 0,0 1 0,1-1 0,0 1 0,1-1 0,1 1 0,0-1 0,0 1 0,1 0 0,1 0 0,0 0 0,0 0 0,2 1 0,10-20 0,-8 21 25,1 0-1,0 1 1,0 0-1,1 1 0,0-1 1,0 2-1,1 0 0,0 0 1,0 1-1,1 0 1,0 1-1,19-6 0,-24 8 37,1 1-1,0 0 1,0 1-1,0 0 1,0 0-1,-1 1 1,1 0 0,0 0-1,0 1 1,0 0-1,0 0 1,0 1-1,-1 0 1,1 0-1,-1 1 1,1 0-1,-1 1 1,0-1-1,0 1 1,0 0-1,9 8 1,-2 3-13,-1-1 0,0 2 0,0-1 0,-2 2 0,0 0 1,-1 0-1,-1 1 0,0 0 0,-1 0 0,-2 1 0,1 0 0,-2 1 0,4 27 0,0 25-100,-2 1-1,-5 96 1,-2-123 151,-1-25 127,0-16 22,0 0 1,1 0 0,0 0 0,0 0-1,0 1 1,0-1 0,1 0-1,2 8 1,5-13 997,-3-2-1107,-1 0 0,0 0 0,1 0 0,-1-1-1,0 0 1,0 1 0,0-2 0,-1 1 0,1 0 0,-1-1-1,1 1 1,-1-1 0,3-6 0,3-1 3,75-87-295,81-101-4540,-28 25-4508,-82 109 6094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01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1240,'0'0'10434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0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46 3673,'0'0'10849,"-9"-8"-8938,-27-22-843,31 22 295,12 8-931,-4 1-94,4-1-125,0 2 1,1-1 0,-1 1 0,0 0 0,0 0-1,0 1 1,0 0 0,-1 0 0,1 1 0,-1-1 0,0 1-1,0 1 1,0-1 0,0 1 0,-1 0 0,0 1 0,0-1-1,0 1 1,-1 0 0,0 0 0,0 0 0,-1 1-1,6 12 1,-6-7-156,-1 0-1,0 1 1,-1-1-1,0 0 1,-1 1-1,0-1 1,-1 1-1,0-1 1,-1 0-1,-1 0 1,0 1-1,0-2 1,-1 1-1,-1 0 1,0-1-1,-8 13 1,-8 9-28,-1 0 1,-2-2 0,-48 50 0,-34 24-213,-180 137 1,270-228 13,11-10 7,-1 0 0,1 0 0,0 0 1,-1-1-1,0 0 0,-6 3 0,17-14-1231,43-41-1357,88-72-1,72-35 94,-139 107 2317,2 3 0,147-70 1,-155 94 514,-61 22-136,-1-1 1,1 1 0,0-1-1,-1 1 1,1 0 0,-1 0-1,1-1 1,0 1 0,-1 0-1,1 0 1,-1 1 0,1-1-1,0 0 1,1 1 0,-2 0 33,0 0 0,-1 0 0,1 0 0,-1 1 0,0-1 0,1 0 0,-1 0 0,0 0 0,0 0 0,1 1 0,-1-1 0,0 0 0,0 0 0,-1 0 0,1 1 0,0-1 0,0 0 0,0 0 0,-1 0 0,1 0 0,-1 1 0,0 0 0,-2 10 454,-2 0 0,1 0 0,-1-1 0,-1 1 0,-14 20-1,-49 57 1431,-119 133 416,-159 202-1316,335-410-1100,2 1 1,0 0 0,1 0 0,0 0 0,-7 22 0,16-37 12,0 0 0,-1 0 0,1 1 0,0-1 0,0 0 0,0 0 0,0 1 0,0-1 0,0 0 0,0 1 0,0-1 0,0 0 0,0 0 0,0 1 0,0-1 0,0 0 0,0 1 0,0-1 0,0 0 0,0 1 0,0-1 0,0 0 0,0 0-1,0 1 1,0-1 0,1 0 0,-1 0 0,0 1 0,0-1 0,0 0 0,1 0 0,-1 0 0,0 1 0,0-1 0,0 0 0,1 0 0,-1 0 0,0 0 0,0 1 0,1-1 0,-1 0 0,0 0 0,1 0 0,-1 0 0,0 0 0,0 0 0,1 0 0,-1 0 0,0 0 0,1 0 0,-1 0 0,0 0 0,0 0 0,1 0 0,-1 0 0,0 0 0,1 0 0,22-8-865,-1-3 183,0-1 0,-1-1 0,38-30 0,57-60-1807,-73 63 1710,8-8 116,-7 5 398,3 2 1,92-63-1,-139 104 300,41-22 192,-40 22-159,0-1 1,0 1-1,0-1 1,1 0-1,-1 1 0,0 0 1,0-1-1,0 1 1,1 0-1,-1 0 1,0-1-1,0 1 1,1 0-1,-1 0 0,0 0 1,0 1-1,1-1 1,-1 0-1,0 0 1,0 1-1,1-1 0,-1 1 1,0-1-1,0 1 1,0-1-1,1 2 1,0 1 140,-2 0 1,1 0 0,0 0-1,-1 1 1,1-1 0,-1 0 0,0 1-1,0-1 1,-1 5 0,1-8-181,0 17 547,-2 1 1,0-1-1,-1 1 1,-1-1-1,0 0 1,-11 26-1,-54 99 1207,42-91-1354,-12 23-75,-52 107 173,72-140-694,2 1-1,-14 56 1,27-83-249,2-6-432,4-14-238,11-23-1188,30-48-2250,10-30-1732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0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3545,'0'0'9623,"51"13"-7776,162 46-496,-201-55-1239,1 0 0,-1 1 1,0 0-1,0 1 0,21 14 0,-28-15-67,0 0-1,-1 0 1,1 0 0,-1 0-1,0 0 1,7 12 0,-8-11-24,1 2-26,0-1-1,0 1 1,-1 1-1,0-1 1,0 0-1,-1 1 1,-1-1-1,1 1 1,-1 0-1,0-1 1,-1 1-1,0 0 1,-1 0-1,-2 14 1,0-11-121,0 1 0,0 0 0,-2-1 0,1 1 0,-2-1 1,0-1-1,0 1 0,-14 19 0,-30 29-667,-3-3 0,-3-1 1,-69 54-1,124-110 570,8 0 103,3 0 184,1-1-1,-1 0 1,0-1-1,0-1 1,0 1 0,0-1-1,19-9 1,67-43 677,1-1-35,-86 51-645,0 1 0,1-1 0,-1 2 1,1-1-1,0 2 0,23-3 1,-32 5-38,-1 0 0,1 0 1,0 0-1,0 0 1,0 1-1,-1-1 0,1 1 1,0 0-1,-1-1 1,1 1-1,-1 0 0,1 1 1,-1-1-1,1 0 0,-1 1 1,0 0-1,0-1 1,1 1-1,-1 0 0,0 0 1,-1 0-1,1 0 1,0 1-1,-1-1 0,1 0 1,-1 1-1,2 2 1,2 8 219,-1-1 0,-1 0 0,0 1 0,3 22 0,2 56 1633,-4 143 0,-5-136-1014,1 647 2200,0-731-3059,1 4 10,-2-1 1,0 1-1,-6 31 1,6-45-21,1-1 0,-1 1 0,0-1 0,-1 0 0,1 1 0,-1-1 1,1 0-1,-1 0 0,0 0 0,0 0 0,0 0 0,-1 0 0,1-1 0,-1 1 0,1-1 1,-1 0-1,0 0 0,0 0 0,0 0 0,0 0 0,0 0 0,0-1 0,-1 0 0,-5 2 1,5-2-115,0 0 0,0 0 0,0-1 0,0 1 0,0-1 0,0 0 0,0-1 0,0 1 0,-6-2 0,8 1 2,0 1 0,0-1 1,0 0-1,0 0 0,0 0 0,0 0 0,1 0 1,-1-1-1,0 1 0,1 0 0,-1-1 0,1 1 0,-1-1 1,0-2-1,-2-3-378,1-1 0,0 0 0,0 0 1,1 0-1,0 0 0,0-1 0,-1-12 0,3 20 477,-9-108-6377,7-15-1237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39.3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28 4105,'0'0'7308,"10"11"-6192,7 9-835,-1 0 0,-1 2-1,-2 0 1,0 0 0,-1 2-1,-1-1 1,-1 1 0,7 28-1,-3 2 191,-3 1 0,9 106 0,-14 115-223,-6-239-266,0-36 22,0-1 0,0 0-1,1 0 1,-1 0 0,0 0 0,1 0-1,-1 0 1,0 0 0,1 0-1,-1 0 1,0 0 0,1 0 0,-1 0-1,0 0 1,1 0 0,-1-1 0,0 1-1,0 0 1,1 0 0,-1 0-1,0 0 1,0-1 0,1 1 0,-1 0-1,0 0 1,0 0 0,1-1-1,-1 1 1,0 0 0,0 0 0,0-1-1,0 1 1,1 0 0,-1 0 0,0-1-1,0 1 1,0 0 0,0-1-1,0 1 1,0 0 0,0-1 0,0 1-1,18-68-232,-4 9-221,11-22-191,3 2-1,47-91 1,-49 120 464,2 1 0,2 2 1,2 1-1,51-57 0,-68 88 167,-1 0 0,21-14 0,-29 24 10,-1 1-1,1 1 1,1-1 0,-1 1 0,0 0 0,1 0-1,0 1 1,-1 0 0,14-3 0,-18 5 5,-1 0 0,1 0 1,0 0-1,0 0 0,0 1 1,0-1-1,-1 0 0,1 1 1,0 0-1,0-1 0,-1 1 1,1 0-1,-1-1 0,1 1 1,0 0-1,-1 0 0,1 1 1,-1-1-1,0 0 0,1 0 1,-1 1-1,0-1 0,0 1 0,0-1 1,0 1-1,0-1 0,0 1 1,-1-1-1,1 1 0,1 3 1,1 5 71,0 0 0,-1 0 0,3 22 0,-4-26-39,9 113 761,-7 151 1,-5-147-391,2-120-213,0-23 323,0-8-591,8-200-512,-5 198 488,2 0 1,0 1-1,3 0 1,0 0-1,19-45 0,-23 66 73,0 1 0,1 0 0,-1 0-1,1 0 1,0 0 0,10-8 0,-14 14 14,0 0-1,0 0 1,0 0 0,0 0 0,0 0 0,0 0-1,0 0 1,0 1 0,0-1 0,0 1 0,1-1 0,-1 0-1,0 1 1,1 0 0,-1-1 0,0 1 0,1 0 0,-1 0-1,0 0 1,1 0 0,-1 0 0,0 0 0,1 0-1,-1 0 1,0 1 0,1-1 0,-1 0 0,0 1 0,1-1-1,-1 1 1,0-1 0,0 1 0,0 0 0,1 0-1,-1-1 1,0 1 0,0 0 0,0 0 0,0 0 0,-1 0-1,1 0 1,0 0 0,0 0 0,0 1 0,-1-1 0,1 0-1,-1 0 1,1 1 0,0 1 0,6 14 28,-1 0 1,0 0-1,-1 0 1,-1 1-1,3 34 1,0 100 376,-6-109-314,0 191-9,-2-229-194,2 0-1,-1 0 1,0 0 0,1 0-1,0 0 1,0-1 0,3 9 0,-4-12 42,1 0 1,-1 0 0,1-1 0,0 1-1,-1 0 1,1 0 0,0-1 0,-1 1-1,1-1 1,0 1 0,-1 0 0,1-1-1,0 0 1,0 1 0,0-1 0,0 1-1,-1-1 1,1 0 0,0 0 0,0 1-1,0-1 1,0 0 0,0 0 0,0 0 0,0 0-1,0 0 1,0 0 0,0 0 0,-1-1-1,1 1 1,0 0 0,0 0 0,0-1-1,0 1 1,0 0 0,0-1 0,-1 1-1,1-1 1,0 1 0,0-1 0,-1 0-1,1 1 1,1-2 0,2-2-454,0 1 1,0-1-1,-1 0 1,1 0-1,-1-1 1,5-8-1,26-42-3427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04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 9586,'0'0'2305,"13"40"410,1 7-1768,65 237 4318,-31 18-1736,-26 155-2692,-23-194-1877,0-250 844,-3 54-1109,3-64 1149,1 1-1,-1 0 1,0-1 0,0 1-1,0-1 1,-1 0-1,1 1 1,-1-1 0,0 0-1,0 0 1,0 0-1,0 0 1,-5 5 0,4-6 17,0-1 0,0 1 0,0-1 0,0 0 0,0 0 0,-1 0 0,1 0 0,0 0 0,0-1 1,-1 0-1,1 1 0,0-1 0,-1 0 0,1-1 0,0 1 0,-1-1 0,1 1 0,0-1 0,0 0 0,-1 0 0,1 0 1,0-1-1,-5-2 0,0-2-140,1 0 0,0 0 1,0-1-1,1 0 1,0 0-1,-7-10 0,-34-57-795,31 48 869,-53-95-563,5-2 0,-68-185 0,107 234 843,27 84 273,-1 0-1,-1 1 0,0 13 1,3 32 599,1-39-545,0 0 0,1 0 0,1-1 0,10 21 0,-13-32-311,-1 0 0,1 0 0,0 0 0,0 0 0,1 0-1,-1-1 1,1 1 0,0-1 0,1 0 0,-1-1 0,0 1 0,1-1 0,0 1-1,0-1 1,0-1 0,10 5 0,-4-5-59,-1 0 0,0-1-1,1 0 1,0-1 0,-1 0 0,1-1-1,-1 0 1,1 0 0,-1-1 0,0-1-1,0 1 1,0-2 0,0 1 0,0-2-1,-1 1 1,1-1 0,-1-1 0,0 1 0,12-12-1,11-10-104,-1-2 0,-2-1 0,39-50-1,-65 75 55,51-63-844,-4-3 0,53-97 1,-74 112 603,-3 0 1,-2-2-1,32-117 1,-52 163 679,-1 16-150,0 21-146,-2 0-24,-1-12-73,1-1 0,0 1 0,0-1 0,2 1 0,5 19 0,-7-29-30,0 0 0,0-1 1,1 1-1,-1-1 0,1 1 0,0-1 0,0 1 1,0-1-1,0 0 0,0 0 0,0 0 0,0 0 1,1 0-1,-1-1 0,1 1 0,-1-1 0,1 1 1,0-1-1,-1 0 0,1 0 0,0 0 0,0 0 1,0-1-1,0 1 0,0-1 0,0 0 0,0 0 1,0 0-1,4-1 0,-2 1 1,0-1 1,-1 0-1,1 0 1,0 0-1,-1-1 1,0 1-1,1-1 1,-1 0-1,0-1 1,0 1-1,0-1 1,0 0-1,6-6 1,3-4 6,-1 0 1,15-21-1,-13 15 3,15-23 214,-2-1-1,22-46 0,-41 74 111,-8 14-263,0 1-1,1-1 0,-1 1 0,0-1 0,0 0 0,1 1 0,-1-1 0,0 1 0,1 0 0,-1-1 0,0 1 0,1-1 0,-1 1 0,1-1 0,-1 1 0,1 0 1,-1-1-1,1 1 0,-1 0 0,1 0 0,-1-1 0,1 1 0,-1 0 0,1 0 0,0-1 0,8 12 475,0 29-669,-8-34 310,11 64 164,3 114 1,-14 75-799,-3-226 252,-1 1 0,-1-1 0,-2 0 0,-1 0 0,-2-1-1,-14 35 1,15-46 188,-1 0 1,-1-1-1,-1-1 0,-1 0 0,-1 0 0,0-1 0,-1-1 0,-1 0 0,-1-1 1,-19 15-1,28-25 78,0-1 0,-1 0 0,0 0 0,0-1 0,-1 0 0,1-1 0,-1 0 1,0 0-1,0-1 0,-17 3 0,24-5-46,0 0 0,0 1 1,0-1-1,0 0 0,0 0 0,1-1 0,-1 1 1,0 0-1,0-1 0,0 1 0,0-1 1,1 1-1,-1-1 0,0 0 0,0 0 1,1 0-1,-1 0 0,1 0 0,-1 0 0,1 0 1,-1-1-1,1 1 0,0 0 0,0-1 1,-1 1-1,1-1 0,0 1 0,0-1 1,1 0-1,-1 0 0,0 1 0,0-1 0,0-2 1,-1-6-7,0 0 1,1 0-1,0 0 1,1 0-1,1-11 1,-1 5-49,1-5-72,1 0 0,0 0-1,2 0 1,0 1 0,2-1 0,0 1 0,1 0-1,1 1 1,14-25 0,-8 20-17,1 0-1,2 0 1,0 2-1,1 0 1,1 1-1,32-27 1,-45 42 108,0 1 0,1 0 1,0 1-1,0-1 0,0 1 0,0 0 1,0 1-1,1 0 0,0 0 0,-1 1 0,1-1 1,0 2-1,0-1 0,0 1 0,1 1 1,-1-1-1,16 2 0,-21 0 8,1 0 0,-1 0 0,1 0 0,-1 0 0,0 0 0,0 1 0,0 0 0,0-1 0,0 1 0,0 0 0,0 1 0,0-1 0,-1 0 0,1 1 0,-1-1 0,0 1 0,0 0 0,0 0 0,0 0 0,0 0 0,0 0 0,-1 0 0,2 6 1,2 6 7,-1 1 1,0-1-1,2 31 1,2 299 821,-10-213 37,2-126-783,0-5-70,0 0 0,0-1 0,-1 1 0,1-1 0,0 1 0,0 0 0,0-1 0,0 1 0,0 0 0,0-1-1,0 1 1,0-1 0,0 1 0,1 0 0,-1-1 0,0 1 0,0-1 0,0 1 0,1 0 0,-1-1 0,0 1-1,1-1 1,-1 1 0,0-1 0,1 1 0,-1-1 0,1 1 0,-1-1 0,1 0 0,-1 1 0,1-1 0,-1 0 0,1 1-1,-1-1 1,1 0 0,0 0 0,-1 1 0,1-1 0,-1 0 0,1 0 0,0 0 0,-1 0 0,1 0 0,0 0-1,-1 0 1,1 0 0,-1 0 0,1 0 0,0 0 0,-1 0 0,1 0 0,1-1 0,6 0 31,0 0 1,0-1 0,0 0-1,0-1 1,-1 1 0,1-1-1,-1-1 1,1 0 0,-1 0-1,0 0 1,-1-1 0,1 1-1,-1-2 1,0 1-1,6-7 1,17-19-156,42-56 0,-54 64-49,30-40-1891,42-76 1,-13-3-3632,-25 40-80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04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5657,'0'0'4449,"-19"230"-8738</inkml:trace>
  <inkml:trace contextRef="#ctx0" brushRef="#br0" timeOffset="1">20 411 3577,'0'0'8874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0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7930,'0'0'12154,"68"176"-11898,-48-151-256,-6-5-456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0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6289,'0'0'9338,"146"70"-10754,-136-70-3449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0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 5601,'0'0'14873,"-5"18"-13616,-97 280 2312,91-269-3582,0 1 0,2 0 0,1 0-1,1 1 1,2 0 0,-2 58 0,7-83-92,0-1 0,0 1 0,1 0 0,0-1 0,0 1 0,0-1 0,0 0 0,1 1 0,0-1 0,0 0 0,1 0 0,4 7 0,-3-6-86,1-1 0,1 1 1,-1-1-1,1 0 0,0-1 0,0 1 1,0-1-1,13 7 0,11 2-573,54 18-1,-56-22 569,-1 1 0,43 22-1,-67-30 208,0 1 0,0-1 0,0 0 1,0 1-1,0 0 0,-1 0 0,1 0 0,-1 0 0,0 0 0,0 0 0,0 0 0,0 1 0,0-1 0,-1 1 0,1 0 0,-1-1 0,0 1 0,0 0 0,-1 0 1,1 6-1,0-3 94,-1 1 1,-1-1-1,1 1 1,-1-1-1,-1 0 1,1 1 0,-1-1-1,0 0 1,-1 0-1,-4 9 1,-7 5 91,-1 1 0,-1-2 0,-1 0 1,0-1-1,-30 24 0,32-28-149,-109 99-209,-209 152 0,320-257 39,-92 58-756,92-60 531,-1 0-1,1-2 0,-1 1 0,0-1 0,0-1 0,-18 2 0,30-5 241,1-1 0,-1 1-1,1-1 1,-1 0 0,0 0 0,1 0 0,-1 0 0,1 0-1,-1 0 1,0 0 0,1-1 0,-1 1 0,1 0-1,-1-1 1,1 0 0,-1 1 0,1-1 0,-1 0 0,1 1-1,0-1 1,-2-1 0,1-1-116,1 0 0,0 1 0,0-1 0,-1 1 0,2-1 0,-1 0 1,0 0-1,0 0 0,1 0 0,0 1 0,-1-7 0,-1-11-341,1-1-1,1 1 1,1-1-1,0 0 1,2 1-1,0-1 1,1 1-1,1 0 1,1 0-1,1 1 1,14-29 0,-8 23 326,2 1 0,0 0 0,27-31 0,-36 48 358,-1 0 0,2 1-1,-1 0 1,0 1 0,1-1-1,0 1 1,1 1 0,-1-1 0,1 1-1,0 1 1,0-1 0,0 1 0,0 1-1,1-1 1,9 0 0,-15 2 16,0 1 0,0 0 0,0 0 0,0 1 0,0-1 0,0 1 0,0-1 1,0 1-1,0 0 0,0 0 0,0 0 0,0 0 0,0 1 0,-1-1 0,1 1 0,-1 0 0,1 0 1,-1 0-1,0 0 0,1 0 0,-1 0 0,0 1 0,0-1 0,-1 1 0,1-1 0,0 1 0,-1 0 1,0-1-1,2 5 0,2 8 405,0 0 1,-1 0 0,-1 1-1,2 22 1,-4-34-404,5 69 1348,3 27-584,-7-90-916,0 0-1,0 0 0,1-1 0,1 1 0,-1-1 1,2 1-1,6 11 0,-9-18-111,1-1 0,-1 1 0,1-1 0,-1 1 0,1-1-1,0 0 1,0 0 0,0 0 0,0-1 0,1 1 0,-1-1 0,0 1 0,1-1 0,-1 0 0,0 0-1,1-1 1,-1 1 0,1-1 0,0 0 0,4 0 0,1 0-212,1 0 0,-1-1 0,0-1 1,0 0-1,1 0 0,16-6 0,-9-1-181,1 0 1,-2-1-1,1 0 1,20-18-1,63-60-1219,-42 35 1185,-32 30 469,5-5 232,0 2 0,2 1-1,50-28 1,-78 50 66,0 0-1,1 0 1,0 1 0,-1 0-1,1 0 1,0 1 0,0 0-1,0 0 1,10 0-1,-15 1-149,-1 0 0,1 0 0,0 0 0,-1 0 0,1 0 1,0 1-1,-1-1 0,1 0 0,-1 1 0,1-1 0,-1 0 0,1 1 0,0-1 0,-1 1 0,1-1 0,-1 1 0,1-1 0,-1 1 0,0-1 0,1 1 0,-1-1 0,0 1 0,1-1 0,-1 1 0,0 0 0,0-1 0,1 1 0,-1 0 0,0-1 0,0 1 0,0 0 0,0-1 0,0 1 0,0 0 0,0 0 0,-2 31 810,1-25-592,-1 3-42,0 0 0,-1 0-1,0-1 1,0 1-1,-1-1 1,-1 0 0,0 1-1,0-2 1,-10 13 0,-66 76 655,55-70-777,-12 13-91,-27 31 30,59-63-120,-1 1 0,1 0 0,0 1 1,1-1-1,0 1 0,-4 13 0,8-21-7,0 0 0,0 1 0,1-1 0,-1 0 0,1 1 0,-1-1 0,1 1 0,0-1 0,0 0 0,0 1 0,0-1 0,0 1 0,1-1 0,-1 0 0,1 1 0,0-1 0,-1 0 0,1 0 0,0 1 0,0-1 0,1 0 0,-1 0 0,0 0 0,1 0 0,-1 0 0,1-1 0,2 3 0,3 1 3,0 0-1,0-1 1,1 0-1,-1-1 1,1 0-1,11 3 1,7 3 113,-5 0-36,-6-4-4,0 1 0,0 1 1,18 11-1,-29-15 27,-1-1 0,0 1 0,1 0-1,-1 0 1,0 0 0,0 0 0,0 0 0,-1 1 0,1-1 0,-1 1 0,0 0 0,0 0 0,0 0 0,-1 0-1,1 0 1,-1 0 0,1 5 0,-1 2 152,0 1 0,0 0-1,-1-1 1,-1 1 0,0 0-1,-1-1 1,0 1 0,0-1 0,-1 0-1,-1 0 1,0 0 0,0 0-1,-1-1 1,-1 1 0,0-1 0,0 0-1,-9 10 1,-8 7-98,-1-1 0,-1-1 1,-2-1-1,-37 27 0,48-38-412,-1-1 0,0-1 1,0-1-1,-1-1 0,0 0 1,-1-1-1,1-1 0,-2-1 0,1 0 1,-1-2-1,0 0 0,0-1 0,-28 0 1,40-3 109,1 0 0,0-1 0,0 0 0,-1 0 0,1-1 0,0 0 1,0 0-1,0 0 0,1-1 0,-1 0 0,1 0 0,-1-1 0,-7-6 0,4 2-194,1-1 1,0 0-1,0-1 0,1 0 0,0 0 0,-12-22 0,10 13 96,0-1 1,1 0-1,2 0 0,0-1 0,1 0 1,1 0-1,1-1 0,0 1 0,2-1 1,1 0-1,1-25 0,1 45 358,-1 1 0,0 0 0,1-1-1,-1 1 1,1 0 0,-1-1 0,1 1 0,0 0-1,0 0 1,-1 0 0,1-1 0,0 1 0,0 0-1,0 0 1,0 0 0,0 0 0,0 1 0,1-1-1,-1 0 1,0 0 0,0 1 0,1-1 0,-1 1-1,0-1 1,1 1 0,-1-1 0,0 1 0,1 0-1,-1 0 1,1 0 0,-1-1 0,1 2 0,1-1 0,6 0 319,-1 0 0,0 1 0,1 0 1,14 4-1,-13-1 21,1 0 0,0 0-1,-1 1 1,0 1 0,0-1 0,0 2 0,12 9-1,62 63 1617,-58-53-1500,35 28-1,-55-50-581,-1-1-1,1 1 1,0-1-1,0 0 1,0-1 0,0 0-1,1 0 1,-1 0 0,0 0-1,1-1 1,13 0 0,-16-1-314,0 0 0,1 0 0,-1-1 0,0 1 0,1-1 0,-1 0 0,0 0 0,0-1 0,0 0 0,0 1 0,0-1 0,4-3 0,-3 0-1112,1 0 1,-1 0-1,0-1 0,9-12 0,-14 18 1457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0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1 2393,'0'0'15285,"-12"24"-13419,-18 34-569,-62 88 0,-226 271-975,156-209-5233,117-152 551,34-45-717,10-22-307,2 8 4788,3-45-1408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0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4417,'0'0'11402,"253"131"-10625,-224-94-777,-14-21-1753,-10-8-1488</inkml:trace>
  <inkml:trace contextRef="#ctx0" brushRef="#br0" timeOffset="1">49 477 6369,'0'0'3809,"-34"283"-1864,24-160-521,5-8-792,5-12-632,0-21-416,0-33-688,0-37-1441,0-57-1448,10-41-1408,0-17 4681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10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4385,'0'0'5981,"11"38"-5381,31 118-686,-31-98-646,-11-56 605,0 0 0,0 0 0,0 0 0,0-1 0,-1 1 1,1 0-1,-1 0 0,1-1 0,-1 1 0,0 0 0,0 1 1,1-2 93,-3-8-3091,6-11 2637,2 6 511,1 0 0,1 1 0,0 0 0,1 0-1,0 1 1,1 0 0,0 0 0,0 1 0,1 0-1,0 1 1,1 0 0,22-13 0,-18 13 626,0 1 1,1 0-1,0 1 1,1 0-1,-1 1 1,1 1 0,0 1-1,0 1 1,29-2-1,-45 4-931,-1 5 79,0-1 0,-1 0 0,0 1 0,0-1 0,0 0 0,-1 0 0,1 1 0,-1-1 0,0 0 0,0-1 0,-1 1 0,-4 6 1,-40 40-719,28-32 532,-56 52-742,-3-3 0,-120 79 0,168-126 645,1 2 0,-28 27 1,49-41 579,0 0 0,0 1 1,1 1-1,0-1 0,1 1 1,0 0-1,0 0 0,1 1 1,0-1-1,-4 18 0,4-8 1104,1 1-1,1-1 0,1 1 0,0 0 1,3 34-1,0-54-1144,-1 1-1,0-1 0,1 1 1,-1-1-1,0 0 1,1 1-1,0-1 1,-1 0-1,1 0 1,0 1-1,0-1 1,0 0-1,0 0 1,0 0-1,0 0 1,0 0-1,0 0 1,0 0-1,0 0 1,0-1-1,1 1 1,-1 0-1,0-1 1,0 1-1,1-1 1,-1 1-1,1-1 1,-1 0-1,0 0 1,2 1-1,6 0 62,1-1-1,-1 1 1,16-3-1,-19 2-34,5-1-46,0-1 0,0 0-1,-1-1 1,1 0 0,-1-1-1,0 0 1,0 0-1,18-11 1,2-6-162,38-32-1,-53 42 65,100-100-822,-14 14 287,-87 88 607,-7 12 90,-5 21 112,-2-15-207,0 28-67,-8 59 1,6-80-196,-2 0-1,0 0 1,-1-1 0,-1 1 0,0-1 0,-10 18-1,1-8-214,0-1 0,-2-1 0,0 0 0,-2-1 0,0-1-1,-2-1 1,0-1 0,-26 19 0,18-19 350,-1-1 1,-1-1 0,0-1-1,-1-2 1,-1-1-1,-42 10 1,42-16 160,27-7 3,0 1 0,0-1 0,0 1 0,0 1 0,1-1 0,-1 1 0,0 0 0,1 1 0,0-1 0,-1 1 0,1 0 0,-5 4 0,9-5 71,0 0 1,0 1-1,0-1 0,1 0 1,-1 0-1,1 0 0,0 0 1,0 0-1,0 1 0,0-1 0,0 0 1,0 0-1,0 0 0,1 1 1,-1-1-1,1 0 0,-1 0 1,1 0-1,0 0 0,0 0 0,2 3 1,3 0 106,0-1 1,0 0 0,1 1-1,0-2 1,0 1-1,0-1 1,0 0 0,0-1-1,0 1 1,1-2-1,0 1 1,-1-1 0,10 1-1,18 0 989,54-2 0,-79-1-1076,1 0 0,-1-1-1,1 0 1,-1-1 0,0 0 0,0-1-1,16-8 1,65-43 106,-62 36-241,32-16 0,-37 24-42,1 1-1,0 2 1,0 0-1,49-7 1,-23 9-73,77 1 1,91 5-3459,-178 0-311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10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1 3929,'0'0'14515,"-194"254"-11698,116-131-1169,-9 13-1032,-6 3-376,1-3-240,-1-5 0,11-16-808,18-21-1769,25-36-2296,30-38-2520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1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3385,'0'0'12442,"117"139"-14546,-117-122-1009,-20-1-1744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39.82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278 149 4169,'0'0'7096,"-18"-23"-7129,-58-72-191,75 93 200,-1-1 1,0 1 0,0 0 0,1 0-1,-2 0 1,1 0 0,0 0-1,0 0 1,-1 1 0,1-1 0,0 1-1,-1 0 1,0-1 0,1 1-1,-1 0 1,0 1 0,1-1 0,-1 0-1,0 1 1,0-1 0,-4 1-1,4 1 6,1 0 0,0 0 0,0 0 0,-1 0 0,1 0 0,0 1 0,0-1 0,0 0 0,1 1 0,-1 0 0,0-1 0,1 1 0,-1 0 0,1 0 0,-1 0 1,1 0-1,-1 3 0,-8 13 35,1 1 0,1 0 0,1 0 1,-6 27-1,-13 87 423,15-53-122,1 136 0,10-215-329,0 0-1,0 0 0,0 0 0,0 0 0,1 0 0,-1 0 0,0 0 1,0 0-1,1 0 0,-1 0 0,0 0 0,1 0 0,-1 0 1,1 0-1,-1 0 0,1 0 0,0 0 0,-1 0 0,1 0 0,0-1 1,0 1-1,0 0 0,-1-1 0,1 1 0,0-1 0,0 1 1,0 0-1,0-1 0,0 0 0,0 1 0,2 0 0,0-1-37,-1 0-1,1 0 1,-1 0-1,1 0 1,-1 0-1,1-1 1,-1 1-1,1-1 1,-1 1-1,1-1 1,-1 0-1,0 0 1,0 0-1,4-2 1,-1-1-22,-1 1 0,1-1 0,-1 0-1,0 0 1,0 0 0,-1-1 0,1 1 0,4-10 0,23-46-688,-9 3 485,-3 0 0,-2-1 0,-2-1 0,-3 0 0,6-85 0,-18 143 301,0 0 0,0 0 1,0 0-1,0 0 0,0 0 1,0 1-1,0-1 0,1 0 1,-1 0-1,0 0 0,1 0 1,-1 0-1,1 1 0,-1-1 1,1 0-1,-1 0 0,1 1 1,0-1-1,-1 0 0,1 1 1,0-1-1,-1 1 0,1-1 1,0 1-1,0-1 0,0 1 1,-1 0-1,1-1 0,0 1 1,0 0-1,0-1 0,0 1 1,0 0-1,0 0 0,-1 0 1,1 0-1,0 0 0,0 0 1,0 0-1,0 0 0,0 0 1,0 1-1,0-1 0,0 0 1,-1 0-1,3 1 0,2 2 108,1-1-1,-1 0 1,1 1 0,-1 0-1,0 0 1,5 5 0,43 35 687,121 86 512,-128-100-995,-14-9 251,44 33 0,-76-53-620,1 1 0,-1-1 1,0 0-1,0 0 0,0 0 0,0 0 0,1 0 0,-1 1 0,0-1 1,0 0-1,0 0 0,1 0 0,-1 0 0,0 0 0,0 0 1,0 0-1,1 0 0,-1 0 0,0 0 0,0 0 0,0 0 0,1 0 1,-1 0-1,0 0 0,0 0 0,1 0 0,-1 0 0,0 0 1,0 0-1,0 0 0,1 0 0,-1 0 0,0 0 0,0-1 0,0 1 1,0 0-1,1 0 0,-1 0 0,0 0 0,0-1 0,5-12-991,-2-30-754,-2 23 753,9-55-2283,4-2 636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1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2353,'0'0'3292,"-13"46"-1354,-43 157 64,45-160-993,2 1 1,1 1-1,2-1 1,3 1 0,2 52-1,1-84-818,-1-12-157,1 1-1,0-1 1,0 0 0,0 1 0,0-1 0,0 1 0,0-1 0,1 0 0,-1 1 0,0-1-1,1 0 1,-1 1 0,1-1 0,-1 0 0,1 0 0,0 1 0,-1-1 0,1 0 0,0 0-1,0 0 1,0 0 0,0 0 0,0 0 0,0 0 0,2 1 0,0-1 30,0 0 1,1-1 0,-1 1 0,0-1 0,1 0-1,-1 0 1,0 0 0,1 0 0,-1-1 0,5-1-1,-3 1-3,1 0 0,-1-1 0,0 0 0,1 0 0,-1 0-1,0-1 1,0 1 0,-1-1 0,1-1 0,0 1 0,5-6-1,5-6-2,22-29-1,-10 12-89,6-8-120,-14 16-314,0 1 1,31-27-1,-45 45 350,1 0-1,0 1 1,0-1 0,1 1-1,-1 1 1,1-1 0,0 1 0,0 0-1,0 0 1,0 1 0,1 0 0,-1 1-1,1-1 1,9 1 0,-12 1 124,-1 0 0,0 1 0,1 0 1,-1 0-1,0 0 0,0 0 0,0 1 0,0-1 1,0 1-1,0 0 0,0 1 0,0-1 0,-1 1 1,1-1-1,-1 1 0,0 0 0,0 0 0,0 0 0,0 1 1,3 4-1,4 9 349,0 0 0,-1 1 0,10 24 0,-7-15 277,-8-16-448,-1-3-59,0-1-1,0 0 1,1 0 0,0-1 0,5 7 0,-9-12-149,1 1-1,0-1 1,1 0-1,-1 0 1,0 0 0,0 0-1,0 0 1,0 0-1,1-1 1,-1 1 0,0 0-1,1-1 1,-1 1-1,1 0 1,-1-1 0,1 0-1,-1 1 1,1-1-1,-1 0 1,1 0 0,-1 0-1,1 0 1,-1 0-1,1 0 1,-1 0 0,1-1-1,-1 1 1,1 0-1,-1-1 1,1 1 0,-1-1-1,3-1 1,4-4-478,1 0 0,-1-1-1,0-1 1,0 1 0,-1-1 0,0 0 0,0-1 0,-1 0 0,7-13 0,23-46-5150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11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3073,'0'0'10970,"321"0"-9602,-214 0-1080,-10-4-288,-14-25-1488,-20-33-1129,-19 9-2216,-30 4-920</inkml:trace>
  <inkml:trace contextRef="#ctx0" brushRef="#br0" timeOffset="1">443 9 736,'0'0'5441,"-97"234"-3880,58-136 151,5-12-264,10-3-607,4-18-785,20-20-56,29-49-4834,15-45 2114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11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0 408,'0'0'8162,"-17"45"-6793,6-12-1118,1-2-76,-1-1-1,-1-1 0,-1 0 1,-2 0-1,-1-2 1,-1 0-1,-1-1 0,-29 31 1,-135 136 779,-95 106 26,267-288-969,0 1 1,1 0 0,-10 19-1,38-47-1346,98-113-1973,29-28 1465,-142 154 1871,20-16 211,-14 20 346,-6 16 631,-4 7-956,-2 1 0,0-1 0,-1 0-1,-2 0 1,0 0 0,-17 43 0,-22 45-442,-37 105-2159,78-207 2147,-1 1 1,2 0-1,-1 0 0,1 0 1,0 15-1,2-21-39,0 1-369,13-10-267,9-11 436,-1-1 1,0-1 0,-1 0-1,18-22 1,27-23-547,-38 39 851,1 0-1,48-28 1,-67 45 336,1 1 0,0 0-1,0 1 1,0 0 0,1 0-1,-1 1 1,1 1 0,0 0 0,0 0-1,-1 1 1,1 1 0,18 0-1,-25 1-20,0 0 0,1 0 0,-1 1 0,0-1 0,-1 1-1,1 0 1,0 0 0,0 1 0,-1-1 0,1 0 0,-1 1-1,0 0 1,0 0 0,0 0 0,0 0 0,0 1 0,-1-1-1,1 1 1,-1 0 0,0-1 0,0 1 0,-1 0 0,3 8-1,3 10 509,-1 0-1,-1 0 0,2 30 0,-4-32-241,-2-7-254,2 0-1,-1 0 1,2-1 0,6 18-1,-8-25-282,1 0-1,0 0 1,0-1-1,0 1 1,0 0-1,1-1 1,-1 0-1,1 0 1,0 0-1,1 0 1,-1 0-1,8 4 1,22 4-4505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1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0 1264,'0'0'11260,"30"8"-10422,11 2-638,46 19 1,-80-26-201,0 0 0,0 1-1,-1 0 1,1 0 0,-1 1 0,0-1 0,0 1 0,-1 1 0,1-1-1,-1 1 1,-1 0 0,1 0 0,-1 0 0,0 1 0,0 0 0,4 12-1,-4-7-156,0 0-1,-1 0 1,-1 0-1,0 1 1,-1-1-1,0 1 1,-1-1-1,-1 15 1,0-18-68,-1 0 1,0 1-1,-1-1 1,0-1 0,0 1-1,-1 0 1,0-1-1,0 0 1,-1 0 0,0 0-1,-1 0 1,0-1-1,0 0 1,0 0 0,-12 10-1,-10 5-630,-1 0 1,-52 28-1,-58 22 156,45-31 3558,92-41-1702,10 0-301,11-1-662,0-1 1,0 0-1,0-2 0,-1 0 1,29-11-1,95-45 384,-56 22-319,-58 26-78,-15 6-2,-1 1 1,1 0-1,0 0 0,0 1 1,0 1-1,0 0 1,14 0-1,-26 3-161,-1 0 0,0 0-1,0 0 1,0 0-1,0 0 1,1 0 0,-1 0-1,0 0 1,0 0-1,0 0 1,0 0 0,0 0-1,1 0 1,-1 0-1,0 0 1,0 0 0,0 0-1,0 1 1,0-1-1,0 0 1,1 0 0,-1 0-1,0 0 1,0 0-1,0 0 1,0 1 0,0-1-1,0 0 1,0 0-1,0 0 1,0 0 0,0 0-1,1 1 1,-1-1-1,0 0 1,0 0 0,0 0-1,0 0 1,0 1-1,0-1 1,0 0 0,0 0-1,0 0 1,0 0-1,-1 1 1,1-1 0,0 0-1,0 0 1,0 0 0,0 0-1,0 0 1,0 1-1,0-1 1,0 0 0,0 3 128,-1 1 1,1 0 0,-1-1 0,0 1-1,1-1 1,-1 0 0,-1 1-1,1-1 1,0 0 0,-1 0 0,-3 6-1,-30 31 714,18-22-464,-216 224 1424,-57 64-3014,287-302 1086,-13 14-925,0 0-1,2 1 0,0 0 1,-13 25-1,38-53-4665,49-58 2925,41-44-1,-76 86 3123,1 2 0,34-26 0,-54 46 5,-1 0 0,1 0 0,-1 0 0,1 0 1,9-2-1,-14 5-268,0-1 1,-1 1-1,1 0 1,0-1-1,0 1 1,0 0-1,0 0 0,0-1 1,0 1-1,0 0 1,0 0-1,0 0 1,0 0-1,-1 1 1,1-1-1,0 0 1,0 0-1,0 0 1,0 1-1,0-1 1,0 0-1,0 1 1,-1-1-1,1 1 1,0-1-1,0 1 1,-1 0-1,1-1 1,0 1-1,-1 0 1,1-1-1,0 1 1,-1 0-1,1 0 1,-1-1-1,1 1 1,-1 0-1,0 0 1,1 0-1,-1 0 1,0 0-1,0-1 1,1 1-1,-1 0 0,0 1 1,2 181 2686,-3-99-3008,0-81 186,1 1 0,0-1-1,0 0 1,1 0 0,-1 0-1,1 0 1,-1 1 0,1-1-1,0 0 1,0 0 0,0 0-1,1-1 1,-1 1 0,1 0-1,0 0 1,3 4 0,-2-5 13,0 0 1,0 0 0,0-1 0,0 1-1,0-1 1,0 1 0,0-1-1,1 0 1,-1 0 0,0-1 0,1 1-1,-1-1 1,1 0 0,-1 0-1,5 0 1,-2 0 25,-1 0-1,0 0 0,1 0 1,-1-1-1,0 0 0,0 0 1,0 0-1,0-1 0,0 0 1,0 0-1,0 0 0,0 0 1,-1-1-1,1 0 0,-1 0 1,0 0-1,1 0 1,-2-1-1,1 1 0,0-1 1,-1 0-1,1 0 0,-1-1 1,-1 1-1,1-1 0,0 1 1,-1-1-1,0 0 0,2-7 1,5-11-841,-1-1 0,-2 0 0,8-42 0,-12 4-2740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1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41 240,'0'0'7947,"-4"40"-5786,-2 12-1386,-28 198 3048,-11 33 1246,9 1-3682,33-270-2035,2-19-841,-1-26-764,1-2 965,2 0 0,2 0-1,0 0 1,2 1 0,14-48 0,63-164-2104,21 7 3322,-92 215 440,1 0 0,1 1 0,1 1 0,1 0 0,21-22 0,-29 36-126,-1 0-1,1 0 1,0 1 0,0 0 0,1 0-1,-1 1 1,17-7 0,-18 9-58,-1 1 0,1 0 0,-1 0 0,1 0 0,0 0 0,-1 1 0,1 0 0,0 0 0,0 0 0,-1 1 0,1 0 0,-1 0 0,9 3 0,-11-3-71,0 1 0,0-1 0,0 1 0,0 0 0,0 0 0,-1 0 0,1 0 0,-1 0 0,1 0 0,-1 1 0,0 0 0,0-1 0,4 7 0,17 41 1279,-23-50-1394,10 31 981,-1 0 1,-1 0-1,-2 1 0,4 55 0,-7 134 1898,-4-128-2246,1-53-517,1 43-325,-4 0-1,-15 94 1,18-174 175,-1 2-244,0 1-1,0-1 0,-1 1 1,1-1-1,-1 1 0,-5 8 0,6-13 126,1 0-1,-2 0 0,1 0 1,0 0-1,0 0 0,0 0 0,0 0 1,-1 0-1,1 0 0,0 0 1,-1-1-1,1 1 0,-1 0 0,1-1 1,0 0-1,-1 1 0,0-1 1,1 0-1,-1 1 0,1-1 0,-1 0 1,1 0-1,-1 0 0,1-1 1,-1 1-1,1 0 0,-1-1 0,1 1 1,-2-1-1,-3-1-264,0 0 0,0 0-1,0-1 1,1 0 0,-1 0 0,1 0 0,0-1 0,0 1-1,0-1 1,-5-6 0,-39-49-3212,47 57 3482,-58-84-3990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13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5705,'0'0'8827,"27"26"-8632,81 83-239,-104-104 4,0 0-1,0 0 1,0 0-1,0 1 1,-1-1-1,4 10 1,-6-13-4,-1 1 0,1-1 1,-1 0-1,1 1 0,-1-1 0,0 0 0,0 0 1,0 1-1,-1 4 0,0 6-220,0-7 160,1-1 1,-1 0 0,0 0-1,0 0 1,-1 0-1,1 0 1,-1 0 0,0 0-1,-1 0 1,1 0 0,-1-1-1,0 0 1,0 1 0,0-1-1,-8 7 1,-5 4-85,0-1 0,-31 20 0,-3 3 197,47-35 14,2-2-15,1 0 1,-1 1 0,1-1-1,-1 1 1,0-1-1,1 1 1,-1-1-1,1 1 1,-1-1-1,1 1 1,-1 0-1,1-1 1,0 1-1,-1 0 1,1-1 0,0 1-1,-1 0 1,1 0-1,0-1 1,0 1-1,0 1 1,13 0 204,-10-2-206,1 0 0,0 1 1,0-1-1,0 1 0,0 0 0,0 0 0,-1 1 0,1-1 0,0 1 0,-1-1 1,0 1-1,1 1 0,-1-1 0,0 0 0,0 1 0,0-1 0,0 1 0,-1 0 1,1 0-1,-1 0 0,1 0 0,-1 1 0,0-1 0,0 1 0,-1-1 0,1 1 1,-1-1-1,0 1 0,0 0 0,0 0 0,0 0 0,-1 0 0,1 0 0,-1 7 1,2 182 85,-3-191-93,2 0 1,-1 0-1,0 0 1,0 0-1,1 0 1,-1 0-1,1 0 0,-1 0 1,1 0-1,0-1 1,0 1-1,0 0 1,0 0-1,0-1 1,0 1-1,3 2 0,-3-4 5,0 1 0,1 0 0,-1 0 0,1-1 0,-1 1 0,1-1 0,-1 0 0,1 1-1,-1-1 1,1 0 0,0 0 0,-1 0 0,1 0 0,-1 0 0,1 0 0,-1 0 0,1-1 0,0 1-1,-1 0 1,1-1 0,-1 0 0,2 0 0,2-1 12,-1 0-1,1 0 1,-1-1-1,1 0 1,-1 0-1,0 0 1,0 0 0,0 0-1,0-1 1,3-4-1,34-52-74,-29 42 6,173-294-4524,-105 159-823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14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2585,'0'0'8565,"-24"42"-6998,-73 135-254,62-108-688,34-66-599,0 0 0,0 0 0,0 0-1,1 1 1,-1-1 0,1 0 0,0 1 0,0 2 0,0-1-24,0-4-11,0 0 0,0 0 0,0 0 1,0 0-1,0 0 0,0 0 0,0-1 0,1 1 1,-1 0-1,0 0 0,1 0 0,-1 0 0,0 0 0,1-1 1,-1 1-1,1 0 0,-1 0 0,1-1 0,0 1 1,-1 0-1,1-1 0,0 1 0,-1-1 0,1 1 1,0-1-1,0 1 0,0-1 0,-1 1 0,1-1 0,2 1 1,28 0-336,-19-1 321,18 0 93,1-2-1,53-8 1,-28 2 621,0 2 1,1 3-1,73 5 0,-34 0-4452,-96-2 3634,0 0 1,1-1-1,-1 1 0,0 0 1,0 0-1,1 0 1,-1 0-1,0 0 0,0 0 1,1 0-1,-1 0 1,0 0-1,0 0 0,1 0 1,-1 0-1,0 0 1,0 0-1,1 0 0,-1 0 1,0 0-1,0 0 1,1 0-1,-1 0 0,0 0 1,0 0-1,1 1 0,-1-1 1,0 0-1,0 0 1,0 0-1,1 0 0,-1 1 1,0-1-1,0 0 1,0 0-1,0 0 0,0 1 1,1-1-1,-1 0 1,0 0-1,0 0 0,0 1 1,0-1-1,0 0 1,0 0-1,0 1 0,0-1 1,0 0-1,0 0 1,0 1-1,0-1 0,0 0 1,0 1-1,0 2-1079,0 8-3518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1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1 232,'0'0'12403,"-20"213"-12075,69-209-280,9-4-48,-4 0-648,4-37-1201,-14-8-1335,-20 0-833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1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1680,'0'0'4403,"-20"50"-2376,1-5-1589,-108 276 2463,-98 265-1235,222-576-1770,-2 2-449,8-24-440,1-2 636,2 0 0,-1 1 0,1 0 0,1 0 0,1 1 0,12-18 0,-5 11 209,1 0 0,1 0 0,23-19 0,-32 32 276,0 1 0,0 0 0,1 0 1,-1 0-1,1 1 0,0 0 0,0 1 1,1 0-1,-1 1 0,1 0 0,11-2 0,13 2 1924,65 2 0,-38 2-539,40-1-46,-22 1-1519,126-13 0,-173 6-1403,52-16 1,12-15-4431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38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37 600 2849,'0'0'6332,"-8"-14"-4628,1 5-1376,4 6-235,1 0 0,-1-1 0,1 1 0,0-1 0,0 1 1,1-1-1,-1 0 0,1 1 0,-2-6 0,3 8-65,0 1 0,0-1 0,0 0 0,0 0-1,0 0 1,0 0 0,0 1 0,1-1 0,-1 0 0,0 0 0,0 0 0,1 1 0,-1-1 0,1 0 0,-1 1 0,0-1-1,1 0 1,0 1 0,-1-1 0,1 0 0,1 0 0,0-1 52,0 1 1,1 0-1,-1-1 1,1 1-1,-1 1 1,1-1-1,0 0 1,-1 0-1,1 1 0,4-1 1,242-21 3948,-19-3-2015,90-12-435,994-137 1790,-628 80-2181,1102-41-104,-797 135-800,-159 53-161,-152-5-228,-261-40 30,122 5-56,-338-5 92,-203-8 39,0 0-1,0 0 1,1 0-1,-1 0 1,0 1-1,0-1 0,0 0 1,1 0-1,-1 0 1,0-1-1,0 1 1,0 0-1,1 0 1,-1 0-1,0 0 1,0 0-1,0 0 1,1 0-1,-1 0 1,0 0-1,0 0 1,0 0-1,1-1 1,-1 1-1,0 0 1,0 0-1,0 0 1,0 0-1,0-1 1,1 1-1,-1 0 1,0 0-1,0 0 1,0 0-1,0-1 1,0 1-1,0 0 1,0 0-1,0 0 0,0-1 1,0 1-1,0 0 1,0-1-1,1-1-57,-1-1-1,0 1 0,0-1 1,0 0-1,-1 1 0,1-1 1,-1 1-1,1-1 0,-1 1 0,0-1 1,0 1-1,0-1 0,0 1 1,0 0-1,-1 0 0,1 0 1,-1-1-1,1 1 0,-1 0 0,0 1 1,0-1-1,0 0 0,0 0 1,0 1-1,0-1 0,-3 0 1,-7-5-575,0 1 1,0 0-1,-23-6 1,23 8 29,-88-26-6330,-10 8-1372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40.1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375 91 912,'0'0'7650,"199"218"-7458,-164-198-120,-11-3-72,-10-5-88</inkml:trace>
  <inkml:trace contextRef="#ctx0" brushRef="#br0" timeOffset="1">375 91 1416,'112'-90'3065,"-156"114"-2297,-9 30 448,-15 20-287,-5 12-481,-25 41-448,16-20-985,14-17-1807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3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1320,'0'0'3969,"-26"8"-3073,9-4-688,0 2-1,0 0 0,1 1 0,-21 11 1,35-16-164,0 0 1,0 0 0,0 0 0,0 0 0,0 0 0,0 1 0,0-1 0,1 0 0,-1 1 0,1 0-1,0-1 1,0 1 0,0 0 0,0 0 0,0-1 0,1 1 0,-1 0 0,1 0 0,-1 0 0,1 0-1,0 0 1,1 0 0,-1 4 0,2 55 779,3 1 0,12 62 1,30 122 400,36 90 13,74 225 967,4 22 245,-27-2-738,-123-519-1723,44 190 412,-45-220-700,1-1 0,1 0 0,2 0 0,2-1 1,23 36-1,-37-62 58,1-1 1,0 1 0,0-1-1,0 0 1,0 0 0,1 0 0,-1 0-1,1-1 1,0 1 0,0-1-1,1 0 1,-1 0 0,1 0 0,-1-1-1,1 0 1,8 3 0,-12-5 186,0 1-1,0-1 1,0 0 0,0 0 0,0 0 0,0 0 0,-1 0-1,1 0 1,0 0 0,0 0 0,0 0 0,0-1 0,0 1 0,0 0-1,0 0 1,0-1 0,0 1 0,0-1 0,-1 1 0,1-1-1,0 1 1,0-1 0,-1 0 0,1 1 0,0-1 0,-1 0 0,1 1-1,0-1 1,-1 0 0,1 0 0,-1 0 0,0 1 0,1-1 0,-1 0-1,1 0 1,-1 0 0,0-1 0,10-35-1322,-2-1 0,-2 0 0,4-70 0,-8-25-2559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39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6321,'0'0'2233,"70"4"-666,6 1-1088,507 21 2505,-166-24-1250,-417-2-1734,501-8 1502,583-77 147,-528 35-1401,985-32-201,-622 75-27,-3 42 15,275 84-318,-1052-97-496,255 77-1,-306-69 638,-1 4 0,-2 4 0,136 83 0,-204-110 347,11 4-2098,-1-12-3618,-8-3 1574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3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2216,'0'0'4571,"2"39"-2864,2 12-1069,8 212 2389,-10 520 4685,-3-410-7625,0-345-940,-1-1 0,-1 0 0,-1 0 0,-1 0 0,-2-1 0,-1 0 0,-1 0 0,-14 29 0,-16 27-3537,4-17-756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40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5001,'0'0'9730,"-63"136"-10050,34-124-1376,0-4-2641,-5-4-2297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4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8114,'0'0'4961,"243"0"-14491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23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65 5017,'0'0'6307,"-9"0"-4892,-26 0 310,26 0 4463,347-1 1239,168-10-5890,766-34-747,-954 37-627,-169 11-8633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14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 2777,'0'0'2208,"-15"-8"-2536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1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9 24,'0'0'4949,"8"-1"-4069,-7 1-258,20-7 7266,-34 6-7734,-1 2 0,0-1 0,1 1 0,-1 1 1,1 1-1,-1 0 0,1 0 0,-16 8 0,-128 68 57,135-66-204,1 1-1,0 1 1,1 1-1,-33 33 1,47-41-25,1-1 1,-1 1-1,1-1 0,1 2 1,-1-1-1,1 0 0,1 1 1,0 0-1,0 0 0,0 0 1,1 0-1,1 0 0,0 0 1,0 1-1,0-1 0,1 0 1,1 1-1,0-1 0,0 0 1,0 0-1,1 0 0,1 0 1,0 0-1,0 0 0,0 0 1,1-1-1,7 11 0,51 59-22,-37-49 8,27 42 0,-46-61 29,0 1 0,0-1-1,-2 1 1,1 0-1,-1 0 1,-1 1-1,0-1 1,3 19 0,-5-13 3,1 1 0,-2-1 0,-2 23 1,1-33 0,0-1 1,0 0-1,-1 0 1,0 0 0,0 0-1,0 0 1,-1 0-1,0 0 1,0-1-1,0 1 1,-1-1-1,-4 5 1,-19 17-30,-2-1 1,-1-1-1,-60 38 0,70-50-29,20-12 0,-1-1 0,1 0 0,-1 1 0,1-1 0,-1 1 0,1-1 1,-1 1-1,1-1 0,0 1 0,-1-1 0,1 1 0,0-1 0,0 1 0,-1-1 0,1 1 0,0-1 0,0 1 0,0 0 1,0-1-1,0 1 0,-1-1 0,1 1 0,0 0 0,1-1 0,-1 1 0,0-1 0,0 1 0,0-1 0,0 1 0,0 0 1,0-1-1,1 1 0,-1-1 0,0 1 0,0-1 0,1 1 0,-1-1 0,1 1 0,-1-1 0,0 1 0,1 0 1,24 21 343,-15-14-438,1 5 181,0 0 0,0 1 0,-1 0-1,-1 1 1,-1 0 0,0 0 0,0 1 0,-2 0 0,0 0-1,-1 1 1,0 0 0,2 24 0,0 19 290,-3 0 0,-4 75 0,-1-61-113,-7 197-627,7-253-222,1-14-2323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1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 5665,'0'0'14167,"-7"-1"-13505,7 1-660,0 0-1,0 0 1,0 0 0,0 0-1,0 0 1,0 0-1,0 0 1,1 1-1,-1-1 1,0 0 0,0 0-1,0 0 1,0 0-1,0 0 1,0 0 0,0 0-1,0 0 1,0 1-1,0-1 1,0 0 0,0 0-1,0 0 1,0 0-1,0 0 1,0 0 0,0 0-1,0 0 1,0 1-1,0-1 1,0 0 0,0 0-1,0 0 1,0 0-1,-1 0 1,1 0 0,0 0-1,0 0 1,0 1-1,0-1 1,0 0-1,0 0 1,0 0 0,0 0-1,0 0 1,0 0-1,0 0 1,-1 0 0,1 0-1,0 0 1,0 0-1,0 0 1,0 0 0,0 0-1,0 0 1,0 0-1,-1 0 1,1 0 0,0 0-1,0 0 1,0 0-1,0 0 1,0 0 0,0 0-1,-1 0 1,8 5 102,-1 0 1,1-1 0,0 0-1,0 0 1,0-1 0,14 5-1,58 18 217,-72-24-303,72 18 92,92 10 1,-94-17-122,-75-13 9,-1 0-1,0 0 0,0 0 1,0 1-1,0-1 1,1 0-1,-1 1 0,0-1 1,0 1-1,0-1 0,0 1 1,0-1-1,0 1 0,0 0 1,0 0-1,0-1 1,-1 1-1,1 0 0,0 0 1,0 0-1,-1 0 0,1 0 1,0 0-1,0 2 0,0 1-1,-1-1 0,1 1-1,-1 0 1,0 0-1,0 0 1,-1 6 0,1-4 15,-2 7-7,-1 0 0,0-1-1,-1 1 1,0-1 0,-1 0 0,-12 21 0,-8 23-4,-116 390-215,80-143-6377,54-225-1534,7-70 1758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1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8402,'0'0'8122,"-54"205"-8595,45-176-1335,-6-17-648,10-7-1481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40.4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6521,'0'0'7730,"277"8"-6242,-146 0-231,10-8 7,5 0-336,-5 0-400,0 0-456,0 0-72,25 0-2112,-40 0-2009,-24 0-3417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18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9386,'0'0'8954,"-27"44"-8211,-83 145-429,101-173-279,0 1-1,1 0 0,1 0 0,-5 22 0,10-28-10,1-1-1,0 1 1,0-1 0,2 18 0,0 5 12,-1-29-30,-1 0 1,2-1-1,-1 1 1,0 0-1,1 0 1,0 0-1,0 0 0,0 0 1,0 0-1,0-1 1,1 1-1,0-1 1,0 1-1,0-1 1,0 1-1,0-1 0,1 0 1,-1 0-1,1 0 1,0 0-1,0-1 1,0 1-1,0-1 1,1 0-1,-1 0 0,0 0 1,1 0-1,0-1 1,5 3-1,9 3 7,0 0-1,1-1 0,0-2 1,0 1-1,0-2 1,23 1-1,120-3-974,-150-1 758,-3-1-133,0 1-1,0-1 1,0-1-1,-1 0 1,1 0-1,-1 0 1,1-1-1,-1-1 1,0 1-1,0-1 1,0-1-1,0 1 1,-1-1-1,12-10 1,-12 7-463,0 1 0,0-1 1,0-1-1,-1 1 0,0-1 1,-1-1-1,7-13 1,5-26-3842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18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 4553,'0'0'7178,"-102"250"-5954,67-151-496,-3 15-368,-1 10-304,0-5-56,10-9-1080,9-11-1409,10-33-1184,10-33-880</inkml:trace>
  <inkml:trace contextRef="#ctx0" brushRef="#br0" timeOffset="1">657 674 9946,'0'0'6442,"0"234"-6442,0-197-1337,0-4-1055,0-9-2177,0-16-872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1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5017,'0'0'9194,"39"217"-7482,-29-131-191,0 9-193,-5-1-616,-5 1-352,0-9-240,0-12-120,0-17-504,0-20-1320,14-37-4506,6-41 1369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19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1 880,'0'0'13134,"18"13"-12670,2 1-234,35 31 1,-53-43-199,0 1 1,1 0-1,-1 0 0,0 0 0,-1 1 1,1-1-1,-1 0 0,1 1 0,-1-1 1,0 1-1,0-1 0,0 1 0,-1-1 0,0 1 1,1 0-1,-1-1 0,0 1 0,-1 0 1,1-1-1,-1 5 0,-1 10 102,3-1-59,-1 0 0,-1-1 0,-1 1 0,-1-1 0,0 0 0,-1 1 0,-8 21 0,5-21-72,1 0-1,1 1 0,0 0 1,1 0-1,1 0 0,1 1 1,0-1-1,2 21 0,0-35-8,0 0-1,0 0 1,0 0-1,1 0 1,-1 0-1,1 0 1,0 0-1,0 0 1,1 0-1,-1-1 0,1 1 1,0 0-1,4 5 1,-3-5-35,0-1 1,1 0 0,0 0-1,-1 0 1,1-1 0,1 1-1,-1-1 1,0 0 0,0 0-1,1 0 1,-1-1 0,7 2-1,41 8-549,22 6-17,-68-16 588,0 1-1,1 1 0,-1-1 0,0 1 1,-1 0-1,1 1 0,0 0 0,6 5 0,-9-6 75,-1 1 1,1-1-1,-1 1 0,0 0 0,0 0 0,0 0 0,0-1 0,-1 2 0,1-1 0,-1 0 0,0 0 0,-1 0 0,1 1 0,-1-1 0,0 0 1,0 0-1,0 7 0,-1 0 444,-1 0 0,0 0 1,0 0-1,-1 0 1,-7 18-1,-29 55 1534,20-46-1710,2 1 0,2 0 1,-18 69-1,8 0-2324,-1-40-3850,3-29-1606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19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4073,'0'0'13351,"57"0"-12030,193-5-328,-37-9-92,-138 8-656,-24 2-107,593-28 437,-560 32-486,-66 2-90,-21 2-74,2-4 36,-4 4-468,0 0 0,0-1 0,-1 1 0,1-1 0,-1 0-1,0-1 1,0 1 0,1-1 0,-11 2 0,9-2-348,-54 15-8069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2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7994,'0'0'9642,"117"12"-9058,-58-8-304,4-4-128,-10 0-72,-4 0-80,-15 0-728,-15 0-1361,-19-8-4952,0-4 1344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2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6777,'-121'160'2049,"140"-160"-1073,30 0 912,9 0-631,20 0-753,24 0-504,-14 4-1913,-25 4-4400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2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8978,'0'0'11780,"50"-1"-9985,340-6 633,133-12 473,451-7-706,-924 27-2038,-25 0-49,0-1 0,27-4 1,-48 3-143,-1 0 1,0 0 0,0 0 0,0 0 0,0-1-1,0 0 1,-1 1 0,1-1 0,0 0 0,-1 0 0,1 0-1,-1-1 1,0 1 0,0-1 0,0 1 0,0-1 0,0 0-1,2-3 1,3-9-1479,0 0 0,8-21-1,-11 24-392,11-33-8554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2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42 119 6041,'0'0'13497,"-9"0"-11394,-16 0-1168,18 0-423,21 0 433,30-2-36,0-2 1,44-10-1,6-2-68,353-17 1492,6 31-797,-236 4-919,279 10 70,-324-5-695,123-6 8,-294-1-7,-1 0-1,1 0 1,-1-1 0,1 1-1,-1 0 1,0 0 0,1-1-1,-1 1 1,1 0 0,-1-1-1,0 1 1,1-1 0,-1 1-1,0 0 1,0-1 0,1 1-1,-1-1 1,0 1 0,0-1-1,0 1 1,0-1 0,1 1-1,-1-1 1,0 1 0,0-1-1,0 1 1,0-1 0,0 1-1,0-1 1,0 1 0,0-1-1,0 1 1,-1-1 0,1 1-1,0-1 1,0 1 0,0 0-1,-1-2 1,1 1-114,0-1-249,-1 0 1,1 0-1,-1 0 0,1 0 0,-1 0 1,0 0-1,0 0 0,0 1 0,0-1 1,0 0-1,0 0 0,0 1 0,-1-1 1,1 0-1,-1 1 0,1 0 0,-1-1 1,1 1-1,-1 0 0,0 0 0,0 0 1,-2-2-1,-25-10-10923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0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22 4249,'0'0'10235,"-12"-3"-8335,-38-11-462,47 13-1361,0 0-1,-1 0 1,1 1-1,0-1 1,-1 1-1,1-1 1,-1 1-1,1 0 1,-1 1-1,1-1 1,-1 1-1,1-1 1,-1 1-1,1 0 1,0 0-1,0 0 1,-1 1-1,1-1 1,0 1-1,0 0 1,0 0-1,1 0 1,-1 0-1,0 0 1,1 1-1,-4 3 1,-6 5 77,-92 74 89,-84 73 358,182-153-582,1 1-1,-1 0 1,1-1 0,0 2-1,0-1 1,0 1 0,1-1 0,0 1-1,1 0 1,0 1 0,0-1 0,0 0-1,1 1 1,0 0 0,0 0 0,1-1-1,0 1 1,0 0 0,2 14 0,-1-18-20,0 0 1,1 0 0,0 0 0,0 0 0,0 0 0,0 0 0,1 0 0,-1-1 0,1 1-1,0 0 1,0-1 0,0 0 0,1 1 0,-1-1 0,4 3 0,7 6-7,-1 0 1,21 13 0,-2-1-20,-15-11-20,-1 1 1,0 0-1,12 17 1,-23-25 33,1 1 1,-1-1-1,0 1 0,-1 0 0,1 0 1,-1 0-1,-1 1 0,1-1 1,-1 1-1,2 14 0,-3-7-27,0 0 0,0 0 0,-1 0 0,-1 0 0,-1 0 0,0 0 0,-1-1 0,0 1 0,-1-1 0,-1 0 0,-1 0-1,1 0 1,-14 22 0,-11 8-241,20-33 97,2 1 1,0 1-1,0 0 0,1 0 0,0 0 0,1 1 0,-7 25 0,13-36 56,-1 0 0,1 0 0,0 0 0,0 0-1,1 0 1,-1 0 0,0 0 0,1 0 0,0 0 0,0 0-1,0 0 1,0-1 0,0 1 0,1 0 0,-1 0 0,1-1-1,-1 1 1,1-1 0,0 0 0,0 1 0,3 1 0,5 5 15,0-1 0,0-1 0,22 12 0,8 7-83,-32-20 189,0 0 1,0 1-1,-1 0 1,0 0 0,0 1-1,-1 0 1,0 0-1,0 1 1,-1-1 0,0 1-1,-1 0 1,0 1-1,0-1 1,-1 1 0,0-1-1,-1 1 1,0 0-1,0 0 1,-1 0 0,-1 1-1,0 15 1,0-18 10,1 19 25,-1 1 1,-1-1 0,-1 0 0,-2 0-1,-1 0 1,-13 44 0,7-47-62,8-19-101,0 1 0,1 0 0,0 0 0,0-1 0,0 1 0,0 1 0,0 11 0,8-20-2164,27-18-969,10-18 32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40.7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5761,'0'0'11187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0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7186,'0'0'8983,"18"6"-8415,0 0-401,13 4 106,-1 1 1,48 26-1,-69-32-252,0 0 0,-1 1 0,0-1 1,0 2-1,-1-1 0,0 1 0,0 0 0,0 0 0,-1 1 0,0 0 1,0 0-1,-1 0 0,0 1 0,6 16 0,-7-10-48,0 1-1,-1 0 1,-1 0-1,-1 0 0,0 1 1,-1-1-1,0 0 1,-2 0-1,0 0 1,0 0-1,-2 0 0,0 0 1,-1-1-1,0 1 1,-1-1-1,-1 0 1,-14 22-1,-10 9-240,-2-1-1,-1-2 1,-3-2 0,-1-1-1,-2-1 1,-2-3-1,-54 37 1,82-60 288,30-12-42,-6-1 7,42-1-15,-1-2 0,0-3 1,59-13-1,-49 6-2623,98-7-1,-107 16-1772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0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6761,'0'0'7082,"0"243"-7082,0-202-2193,-5-13-3072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04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8034,'0'0'10146,"24"255"-9018,-4-152-480,-6 7-40,1 1-280,-5 0-248,-5-8-80,0-17 0,-1-12-832,1-13-1712,5-24-1081,0-16-1248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0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7026,'0'0'7244,"30"23"-6952,91 76-172,-117-96-119,0 1 1,-1 0-1,1-1 1,-1 1-1,0 1 1,0-1-1,-1 0 1,1 1-1,-1-1 1,0 1-1,0 0 1,-1-1-1,1 1 1,-1 0-1,0 0 1,0 0-1,-1 0 1,1 0-1,-1 0 1,0 1-1,-1-1 1,0 6-1,-1 11 5,3-3-4,-1 0 1,-1 0-1,-1 0 1,-1 0-1,0 0 1,-2 0-1,0-1 1,-15 35-1,11-35-8,-35 81-47,40-86 45,0 0 0,0 0 0,1 0 0,1 1 1,-2 25-1,4-36-8,0 0 1,0 0 0,0 0-1,0 0 1,0 0-1,1 0 1,-1 0 0,1 0-1,0 0 1,0 0-1,0 0 1,0 0 0,1-1-1,2 5 1,-2-5-15,1 0 1,0 0-1,0 0 1,0 0-1,0-1 1,0 1-1,1-1 1,-1 0-1,0 0 1,1 0-1,-1-1 1,7 1-1,46 2-194,-46-3 150,-1 0 0,1 0 0,-1 1 0,1 0-1,-1 1 1,17 4 0,-24-5 72,0 1 0,0-1 0,0 0-1,0 1 1,0-1 0,-1 1 0,1 0 0,-1-1-1,1 1 1,-1 0 0,0 0 0,1 0 0,-1 0-1,0 0 1,0 0 0,-1 0 0,2 4 0,7 39 13,20 321 2026,-29-356-1885,0-1 0,-1 0 0,0 1 0,-1-1 0,0 0-1,0 0 1,-1 0 0,0 0 0,0 0 0,-9 13 0,3-8-44,-1-1-1,0 0 0,-1-1 0,-1 0 1,-15 12-1,-15 12-674,-60 39-1,0-11-3176,18-17-2668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04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5137,'0'0'15027,"-49"50"-13490,49-42-481,0 0-200,10-8-432,0 4-208,-1-4-216,16 0-328,28 0-1928,-4 0-4754,-5 0-3328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0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5297,'0'0'21629,"-24"0"-20789,58 12-1616,9 9-2585,-13 7-6073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2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2641,'0'0'8004,"-8"2"-6842,-28 8 98,35-10-1175,1 0 1,-1 0-1,1 0 1,-1 0 0,1 1-1,-1-1 1,1 0-1,0 0 1,-1 0-1,1 1 1,-1-1 0,1 0-1,-1 1 1,1-1-1,0 0 1,-1 1-1,1-1 1,0 1 0,-1-1-1,1 1 1,0-1-1,0 0 1,0 1-1,-1-1 1,1 1 0,0-1-1,0 1 1,0-1-1,0 1 1,0-1-1,0 1 1,0-1-1,0 1 1,0-1 0,0 1-1,0-1 1,0 1-1,0-1 1,0 1-1,0-1 1,1 1 0,-1-1-1,0 1 1,0-1-1,1 1 1,-1-1-1,0 0 1,0 1 0,1-1-1,-1 1 1,0-1-1,1 0 1,-1 1-1,1-1 1,0 1-1,8 1 184,-1 1 0,1-1 0,1-1-1,-1 0 1,0 0 0,10-1-1,0 1 45,104 6 840,588 52 382,-389-4-3976,-114-8-9223,-142-30 4573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1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47 4297,'0'0'6911,"0"-7"-5724,-2-24-234,2 31-909,-1-1 1,1 0-1,-1 1 0,1-1 0,-1 0 1,0 1-1,1-1 0,-1 1 0,0-1 1,1 1-1,-1-1 0,0 1 0,0 0 1,0-1-1,1 1 0,-1 0 0,0 0 1,0 0-1,0-1 0,0 1 0,1 0 1,-1 0-1,0 0 0,0 0 0,0 0 1,0 1-1,0-1 0,1 0 0,-1 0 1,0 0-1,0 1 0,0-1 0,0 0 1,0 1-1,-2 0 66,-4 1-12,0 0-1,1 1 0,-1 0 0,0 0 1,1 1-1,0-1 0,0 1 1,-8 7-1,-42 43 156,39-37-123,9-9-72,-146 155 586,122-125-564,1 1 0,-37 64 0,62-92-81,0 1 0,1-1 0,1 1 0,0 0 0,0 1 0,2-1 0,-1 0 0,2 1 0,-1 0 0,2-1 0,0 15 0,0-22-21,1 0-1,-1 0 1,1 0 0,0 0 0,0 0 0,1 0 0,-1 0-1,1 0 1,0 0 0,0-1 0,1 1 0,-1-1-1,1 0 1,0 0 0,1 0 0,-1 0 0,0 0 0,1-1-1,7 6 1,6 3-227,1-1 0,0-1 0,34 13 0,-32-14-167,0 0-1,22 15 1,-40-22 395,1-1 0,-1 1 0,0 0 0,0 0 0,0 0 0,0 0 1,-1 0-1,1 0 0,0 0 0,-1 1 0,0-1 0,1 1 0,-1-1 0,0 1 0,0-1 0,0 1 0,-1 0 0,1-1 0,-1 1 0,1 0 0,-1 0 0,0-1 1,0 1-1,0 0 0,-1 0 0,1-1 0,-1 1 0,1 0 0,-1-1 0,-1 5 0,-2 2 25,-1 1-1,1-1 1,-1-1-1,-1 1 1,0-1-1,-11 13 1,-9 9-2,2-4 2,1 2 1,-29 44 0,49-66-28,0 0 0,1 1 0,0-1 0,0 1 1,0 0-1,1-1 0,0 1 0,-1 12 0,4 58-332,-1-61 345,2 4 4,0 0 0,2 0 0,0-1 1,15 36-1,6 21 7,-12-8-286,-3 0-1,-3 1 1,-3 0 0,-4 77-1,-1-151-263,1 0 0,-1 0 0,1 0 0,0 0 0,0 0 0,0 0 0,4-8 0,1-5-824,17-46-3343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10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7242,'0'0'7148,"-4"42"-6141,-16 137-226,17-159-669,0-1 0,-1 0-1,-1 0 1,-1-1 0,-1 1-1,-11 21 1,5-11-14,-113 209 199,46-94-272,76-136-27,0-1 0,0 1 0,1 0 0,0 0 0,1 0 1,0 0-1,0 0 0,1 1 0,-1 14 0,2-22 1,0-1 0,0 1 0,0-1 0,0 1 0,0-1 0,1 0 0,-1 1 0,0-1 0,0 1 0,0-1 0,1 0 0,-1 1 0,0-1 0,0 0 0,1 1 0,-1-1 0,0 0 0,0 1 0,1-1 0,-1 0 0,1 0 0,-1 1 0,0-1 0,1 0 0,-1 0 0,0 0 0,1 0 0,-1 1 0,1-1 0,-1 0 0,0 0 0,1 0 0,0 0 0,19 0-23,-12 0 21,26 0 18,0-1 1,0-2 0,0-1 0,51-13-1,33-19-64,-32 10-547,0 3 1,102-13-1,-178 35 483,21-3-2534,-30 4 2524,-1-1-1,0 1 1,1 0 0,-1 0-1,1-1 1,-1 1-1,1 0 1,-1 0 0,0-1-1,1 1 1,-1-1 0,0 1-1,1 0 1,-1-1 0,0 1-1,1-1 1,-1 1 0,0-1-1,0 1 1,0-1-1,1 1 1,-1-1 0,0 1-1,0-1 1,0 1 0,0-1-1,0 1 1,0-1 0,0 1-1,0-1 1,0 1 0,0-1-1,0 1 1,0-1-1,-1 1 1,1-1 0,0 1-1,0-1 1,0 1 0,-1 0-1,1-1 1,0 1 0,-1-1-1,1 1 1,0-1 0,-1 1-1,1 0 1,0-1-1,-1 1 1,1 0 0,-1 0-1,0-1 1,-19-15-3793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1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5785,'0'0'7754,"-92"271"-6778,77-164-224,-4 12-208,-1 0-208,6-4-248,-1-1-88,1-11-872,9-4-888,5-26-1369,0-27-1976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42.2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643 76 4777,'0'0'7795,"-8"-12"-6921,-25-37-277,32 48-554,1 0-1,-1 0 1,1 0-1,-1 0 1,1 0-1,-1 1 1,0-1-1,0 0 1,1 0-1,-1 1 1,0-1-1,0 0 1,0 1-1,1-1 1,-1 1-1,0-1 1,0 1 0,0 0-1,0-1 1,0 1-1,0 0 1,0-1-1,0 1 1,0 0-1,0 0 1,0 0-1,0 0 1,0 0-1,0 0 1,0 1-1,0-1 1,0 0 0,0 0-1,0 1 1,0-1-1,0 0 1,0 1-1,0-1 1,0 1-1,-1 0 1,1 0 19,-3 2 2,1 1 1,-1-1-1,1 1 1,-1 0-1,1 0 1,0 1-1,0-1 1,1 1-1,0-1 1,-1 1-1,-1 6 1,-2 3 92,-35 80 1282,-46 155 1,-5 108 200,56-206-1169,-19 85-268,11 3 0,-17 316 0,59-514-445,-21 207-4239,12-214 2382,11-34 2008,0 1 0,0-1 0,-1 1-1,1-1 1,0 1 0,-1-1-1,1 0 1,0 1 0,-1-1-1,1 0 1,-1 1 0,1-1 0,-1 0-1,1 1 1,0-1 0,-1 0-1,1 0 1,-1 1 0,1-1-1,-1 0 1,0 0 0,1 0 0,-1 0-1,1 0 1,-1 0 0,1 0-1,-1 0 1,1 0 0,-1 0-1,-2-2-225,0 1 0,1-1 0,0-1 0,0 1 0,0 0 0,0 0 0,0-1 0,0 1 0,0-1 0,1 0 0,-1 1 0,1-1 0,0 0 0,0 0 0,-2-4 0,-20-59-4460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1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7050,'0'0'6153,"-59"213"-7057,59-180-1385,0-12-1768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11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9018,'0'0'8722,"0"287"-7538,4-180-376,6 8-248,0-4-272,-10-4-192,0-13-96,0-20-80,0-21-896,0-24-1536,5-13-1097,5-16-2408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1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4105,'0'0'12332,"16"8"-11439,53 25-454,-62-30-413,-1 0 1,0 1-1,-1 0 0,1 0 1,0 0-1,-1 0 0,0 1 0,0 0 1,-1 0-1,1 0 0,-1 1 0,0-1 1,-1 1-1,1 0 0,-1 0 1,4 10-1,-4-2-13,0 0 0,-1 0 0,0 0-1,-1 0 1,-2 27 0,0-12 14,0-10-21,-1-1 0,-1 1 0,-1-1 1,0 1-1,-8 18 0,6-20-42,0 2 0,1-1-1,2 0 1,0 1 0,-1 20 0,4-20-87,-1-14-44,1 0-1,0 1 0,0-1 0,1 1 0,-1-1 0,1 1 1,3 8-1,-3-12 79,1 0 0,-1 0 0,1 0 0,-1 0 1,1 0-1,0-1 0,0 1 0,0 0 0,0-1 0,0 1 0,0-1 1,0 0-1,0 0 0,0 0 0,1 0 0,-1 0 0,1 0 1,-1 0-1,5 0 0,7 2-625,0-1 0,29 2 0,-42-4 711,-1 0-1,1 1 1,-1-1-1,1 0 1,-1 1-1,1-1 1,-1 1-1,1-1 1,-1 1-1,0-1 1,1 1 0,-1-1-1,0 1 1,1 0-1,-1-1 1,0 1-1,0-1 1,1 1-1,-1 0 1,0-1-1,0 1 1,0 0 0,0-1-1,0 1 1,0 0-1,0-1 1,0 1-1,0-1 1,0 1-1,0 0 1,-1-1-1,1 1 1,0 0-1,-1 2-6,1 39 104,4 109 835,-2-128-799,1 0 1,1 0 0,1-1 0,12 33-1,15 24 31,20 57-44,-45-113-113,-1 0 0,-1 1 1,-1-1-1,1 30 0,-5-37-10,-1 83 4,0-89-42,0 0-1,-1 0 1,0 0-1,-1 0 1,0 0-1,-1 0 1,-6 13-1,0-5-198,-1-1 0,-17 21-1,-3-6-1539,-6-10-3852,31-20 336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1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7634,'0'0'9466,"20"131"-18444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28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74 6553,'0'0'11532,"-10"1"-10440,8-1-1001,-26 3 635,24 0-122,22 2 420,65 3 1859,145-3 0,-150-5-2141,37-6 193,180-32 0,-95 9-479,16 11-2,251 11 0,-417 10-412,0 3 0,74 18 0,-89-17-16,-20-3-521,20 3 1237,-11-6-7529,-24 5 2369,0 58-6994,0-31 6683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2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8914,'0'0'9527,"-8"39"-7793,-75 273 540,69-263-2106,2 1 0,2 0 0,2 1 0,2 0 0,1 55 0,5-92-162,1 1 0,0-1-1,0 0 1,2 1 0,5 18 0,-5-24-7,1 0 1,0-1-1,0 0 1,1 1 0,0-1-1,0-1 1,1 1-1,0-1 1,8 7 0,6 4-42,2 0 0,0-2 0,0 0 1,2-2-1,-1 0 0,2-2 0,0-1 1,0-1-1,1-1 0,45 10 1,-12-8-785,0-2 1,0-3 0,112-3 0,-150-4 278,1-1-1,0 0 1,0-2-1,-1-1 1,0-1-1,0 0 1,25-12-1,-19 4-808,-1 0-1,-1-2 1,0 0-1,37-34 1,7-20-3513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2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0 5625,'0'0'6282,"-224"271"-5386,166-156-632,-34 86-264,19-28-1905,0-13-3824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4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0 6585,'0'0'3444,"-50"7"-2373,50-7-1071,-211 35 779,194-32-726,1 1 1,0 1 0,0 0-1,1 1 1,0 1 0,0 0-1,0 1 1,1 1 0,0 0-1,-15 14 1,11-9-16,-7 5 10,2 2 0,0 0 1,-23 28-1,37-39-44,1 1 0,0 0 1,1 0-1,0 0 0,1 1 0,1 0 1,-1 0-1,2 1 0,0-1 0,-3 15 1,4-11-3,1 0 1,1-1 0,0 1-1,1 0 1,1-1 0,0 1-1,1 0 1,1-1 0,4 17-1,4-11-12,0 0 0,1-1 0,16 20 0,-17-25 3,0-1 0,-1 1 0,-1 1 0,-1 0 0,0 0 0,-1 1 0,9 31 0,-13-20 14,-1 0 0,-1 1-1,-5 49 1,2-68-5,0 0 0,0 0-1,-1 0 1,0 0 0,-1-1 0,0 0-1,0 1 1,-1-1 0,-7 10 0,-9 9 40,-31 34 1,51-61-77,1 0 0,-1 0 1,0 0-1,0 0 0,1 0 0,-1 0 1,0 0-1,1 0 0,-1 0 1,1 0-1,-1 0 0,1 0 1,0 1-1,-1-1 0,1 0 0,0 0 1,0 0-1,0 1 0,0-1 1,0 0-1,0 0 0,0 0 0,1 1 1,-1-1-1,0 0 0,1 0 1,-1 0-1,0 0 0,1 1 0,-1-1 1,1 0-1,0 0 0,-1 0 1,2 1-1,3 3 19,0 0 1,0 0-1,1-1 0,0 0 1,6 4-1,13 10-7,-12-4 36,-1 0 0,0 1 0,-1 1 0,-1 0 0,0 0 0,-1 1 0,-1 0-1,0 0 1,8 34 0,-2 1 93,-3 1-1,4 62 1,-11 8-15,-5-89-139,2-1 1,7 52-1,-7-83-10,-1-1 1,0 1-1,1-1 1,-1 1 0,1-1-1,-1 1 1,1-1-1,0 0 1,0 1-1,0-1 1,-1 0-1,1 0 1,1 0-1,-1 1 1,0-1-1,0 0 1,0 0-1,0-1 1,1 1-1,-1 0 1,0 0-1,1-1 1,-1 1-1,1 0 1,-1-1 0,1 0-1,-1 1 1,1-1-1,-1 0 1,1 0-1,1 1 1,1-2-231,0 1 1,-1 0 0,1-1-1,0 1 1,0-1 0,-1 0 0,1-1-1,0 1 1,-1 0 0,1-1-1,-1 0 1,4-2 0,1-3-738,-1 1 1,1-2-1,8-10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4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6657,'0'0'7126,"21"14"-6729,5 3-309,19 13 21,42 37 0,-79-61-108,1 1 0,-2 0 0,1 0-1,-1 1 1,0-1 0,-1 2 0,0-1 0,0 1 0,-1 0 0,0 0 0,-1 1 0,0-1 0,0 1 0,-1 0 0,4 17-1,-5-16-34,-1-1-1,0 1 0,-1-1 0,0 1 1,0 0-1,-1-1 0,-1 1 0,1-1 1,-2 0-1,1 1 0,-2-1 1,1 0-1,-1-1 0,-1 1 0,0-1 1,0 1-1,-1-1 0,-11 13 0,-67 74-118,-156 137 0,232-227 157,7-5-1,-1 0 0,1 0 0,-1 1 0,1-1 0,0 0-1,-1 0 1,1 1 0,0-1 0,0 1 0,0-1 0,0 1 0,0-1 0,0 1 0,1 0 0,-1-1 0,0 1-1,1 0 1,-1-1 0,1 4 0,0-3 5,1 1 34,7-2 25,-5-1-53,83 0 87,198-7-293,-36-29-3755,-139 13-405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4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8282,'0'0'3681,"-88"221"-3681,88-184-1041,0-16-2663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42.9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 4753,'0'0'11787,"180"-4"-10891,-112 4-408,0 0-216,-4 0-272,-11 0-184,-9 0-1336,-15 8-1385,-9 13-1968,-20 4 1192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43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8010,'0'0'3721,"-185"234"-2425,161-148-80,19-4-336,5 0-360,29-12-344,39-13-176,15-20-168,9-12-264,10-21-624,25-8-984,-30-37-1817,-19-4-1088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4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6793,'0'0'1849,"-127"287"-801,83-163-200,6-1-848,-6 41-320,10-33-1784,14-32-2561</inkml:trace>
  <inkml:trace contextRef="#ctx0" brushRef="#br0" timeOffset="1">735 706 4673,'0'0'5337,"-68"209"-5297,53-155-40,5-13-1936,10-17-2401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4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8362,'0'0'9538,"20"-1"-9186,49-1-134,283-7-205,-325 8-96,-19 0 57,-1 0 1,0 1-1,1 0 0,-1 1 1,1-1-1,-1 1 1,1 1-1,-1-1 1,0 1-1,13 5 1,-19-6 23,0 0-1,1 0 1,-1 0 0,0 1 0,0-1 0,0 0 0,0 0 0,0 1 0,0-1 0,0 0 0,0 1 0,0-1 0,-1 1 0,1-1 0,-1 1 0,1 0 0,-1-1 0,1 3 0,-1 33 261,0-20-61,-25 441 915,-3-179-2312,22-91-4600,6-188 5799,0 0-101,0 0 1,0 0-1,0 1 0,0-1 0,0 0 1,0 0-1,0 0 0,0 1 0,0-1 1,0 0-1,0 0 0,0 1 0,0-1 1,0 0-1,0 0 0,0 1 0,0-1 1,0 0-1,0 0 0,0 0 0,0 1 1,0-1-1,1 0 0,-1 0 1,0 0-1,0 1 0,0-1 0,0 0 1,0 0-1,1 0 0,-1 0 0,0 0 1,0 1-1,0-1 0,1 0 0,-1 0 1,0 0-1,1 0 0,15 1-4341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44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7730,'0'0'6194,"48"44"-4917,157 141-497,-110-93-419,-48-32-109,-47-60-252,6 7 83,-1 1 0,0-1 0,-1 1 0,0 1 0,0-1 0,-1 0-1,0 1 1,0 0 0,-1 0 0,0 0 0,-1 0 0,0 0 0,0 0 0,-1 0-1,0 0 1,0 0 0,-1 0 0,-1 0 0,-3 14 0,-4-5 41,-1-1 0,0 0 0,-1-1 0,-26 29 0,-8 13-83,38-48-249,-1 1 1,1 1-1,1-1 0,0 1 0,1 0 0,0 0 0,1 1 0,0-1 0,1 1 0,1 0 0,-2 20 0,4-33 166,1 1 0,-1 0-1,1-1 1,-1 0 0,1 1 0,-1-1-1,1 1 1,0-1 0,-1 0 0,1 1-1,0-1 1,-1 0 0,1 1 0,0-1-1,-1 0 1,1 0 0,0 0 0,-1 0-1,1 0 1,0 0 0,0 0 0,-1 0-1,2 0 1,25 0-216,-22-1 83,188 1-7558,-191 0 7736,0 1 0,0-1 0,0 0 1,-1 0-1,1 1 0,0-1 0,-1 1 1,1 0-1,0-1 0,-1 1 0,1 0 1,0 0-1,-1 0 0,0 0 0,1 0 1,-1 0-1,0 1 0,1-1 0,-1 0 1,0 1-1,0-1 0,0 1 0,0-1 1,0 1-1,0-1 0,-1 1 1,1 0-1,0 0 0,-1-1 0,0 1 1,1 2-1,1 7 519,0 0 1,-1 1 0,-1 21-1,0-20-44,11 252 3725,-3-150-3695,-10 175 0,0-279-568,1 0 0,-2 0 0,0 0 1,0 0-1,0 0 0,-2-1 1,1 0-1,-1 0 0,-1 0 1,0 0-1,-8 9 0,-2 1-540,-1-2-1,-1 0 1,-35 27 0,-24 8-3265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47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6857,'0'0'5866,"0"42"-4058,6 140-217,-4-166-1379,0 1 1,1-1-1,1 0 0,0 0 0,2 0 0,-1 0 1,2-1-1,0 0 0,1 0 0,15 21 0,-9-13 56,183 252 2900,6 8-364,-179-242-2531,-1 0 1,-3 1-1,-1 2 0,-2-1 1,16 67-1,-24-70-240,-2 0-1,-2 0 1,-2 1-1,-1 0 0,-2-1 1,-2 1-1,-2 0 1,-1-1-1,-2 1 0,-2-2 1,-2 1-1,-17 41 1,1-19-267,-3-2 1,-58 87 0,-114 136-2422,-33-5-4272,21-66-1867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4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0 3225,'0'0'6114,"-4"28"-5139,-1 13-535,1 1 0,2 0-1,6 65 1,2-33 31,-3 79 0,-5-117-411,-1 0 0,-2-1 0,-1 0 0,-15 48 0,-8-4-55,-3-1 0,-55 94 0,-102 134-748,107-183 384,80-119 338,-9 17 39,11-21-24,0 1 0,0-1 0,0 0 0,0 1 0,0-1 0,0 1 0,0-1 1,0 1-1,0-1 0,0 1 0,0-1 0,0 0 0,0 1 0,1-1 0,-1 1 0,0-1 0,0 0 0,0 1 0,1-1 0,-1 1 1,0-1-1,1 0 0,-1 1 0,0-1 0,1 0 0,-1 0 0,0 1 0,1-1 0,-1 0 0,0 0 0,1 1 0,-1-1 0,1 0 0,-1 0 1,1 0-1,-1 0 0,0 0 0,1 0 0,-1 0 0,1 0 0,-1 0 0,1 0 0,-1 0 0,1 0 0,-1 0 0,0 0 0,1 0 0,0 0 1,38-2-6,-1-1 1,60-12 0,82-29 49,-44 9-19,-42 15-466,1 5 0,178-7 0,-184 22-1724,-22 0-980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4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55 7450,'0'0'2177,"-47"-9"-1335,-154-27-3,179 32-675,1 2 1,-1 0-1,0 0 1,0 2-1,-32 4 1,46-2-143,0 0 0,1 1 0,-1 0 1,1 0-1,0 0 0,0 1 0,0 0 0,0 1 1,1-1-1,-1 1 0,1 1 0,1-1 0,-8 8 0,2 1-3,-1 0 0,1 1 0,1 0 0,1 0 0,0 1 0,1 0 0,1 1 0,0 0 0,-5 22 0,5-8 57,2-1-1,0 1 0,2 0 1,2 50-1,1-68-54,1-1 0,0 0 0,1 1 1,0-1-1,8 22 0,-7-26-16,0-1 1,1 1-1,1-1 1,-1 0-1,1 0 1,0 0-1,1-1 1,-1 0-1,11 9 1,0-3-21,0-1 1,0 0-1,1-2 1,0 0-1,1 0 1,0-2-1,1 0 1,-1-1 0,1-1-1,0-1 1,37 4-1,-17-6-276,0 0 1,0-3-1,0-1 0,72-14 1,-69 6-510,-1-1 1,47-21 0,62-36-2841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46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0 2032,'0'0'9666,"-248"181"-8033,165-66 343,-4 12-423,4 13-809,5 8-416,5-1-328,15-3-1000,14-25-1209,24-37-471,16-37-1201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4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 3881,'0'0'5073,"39"217"-3457,-20-81-399,-4 20-185,-5 4-608,-10 0-424,0-4-112,0-17-1457,-10-24-1551,-24-41 367,-5-33-431</inkml:trace>
  <inkml:trace contextRef="#ctx0" brushRef="#br0" timeOffset="1">1 756 5249,'0'0'4017,"301"0"-3633,-111-12-384,-30 4-848,-23-9-2289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47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 4249,'0'0'8506,"-283"258"-6354,211-44 153,-6 73-729,14 29-384,30 0-576,34-28-408,0-71-208,98-7-1384,-1-71-3249,5-40-3577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0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652 115 1616,'0'0'7058,"-194"263"-5282,116-193-680,-10-4-647,1-17-297,14-16-152,15-21-56,19-12-537,19-21-1135,6-52-1617,14-83 41</inkml:trace>
  <inkml:trace contextRef="#ctx0" brushRef="#br0" timeOffset="1">132 0 184,'0'0'5761,"0"296"-4240,10-165 335,24-3-112,14-22-455,20-20-473,15-28-104,19-33-168,5-25-264,5 0-200,-5-29 40,-14-16-120,-20-5-312,-20 5-472,-43-12-872,-10 12-1849,0 8-1512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43.2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0 349 6001,'0'0'7762,"297"-82"-7466,-210 50-256,6-5-40,9 0-920,34-21-1521,-24 5-2112,-20 4-1632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4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11 111 3553,'0'0'6482,"-3"1"-5376,-5 2-605,9-1-129,25 5 357,69 11 1551,148 6 0,110-17-555,-353-7-1725,295-5 614,164-35-320,5-25-330,-166 22-242,-195 32-3105,159 3 0,-215 8 1201,47 0-4579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51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6425,'0'0'6666,"8"0"-5795,469-42 5929,-245 15-5656,619-19 415,29 14-23,4-1-953,-127 53-666,201 38 115,-676-40-51,-201-8 146,116 27 0,-171-31 770,0-1 1,1 0-1,51 0 0,-78-5-797,1 1 0,-1-1 0,1 0 0,-1 1-1,0-1 1,1 1 0,-1-1 0,0 1 0,1-1 0,-1 1 0,0-1 0,0 1 0,1-1-1,-1 1 1,0-1 0,0 1 0,0-1 0,0 1 0,0 0 0,0-1 0,1 1 0,-1-1 0,-1 1-1,1-1 1,0 2 0,0 18 1047,0-16-1481,0-4 334,0 1 0,1-1 0,-1 1 0,0-1 0,0 1 0,0-1 0,0 1 0,1 0 0,-1-1 0,0 1 0,0-1 0,0 1 0,0-1 0,0 1 0,0 0 0,0-1 0,-1 1 0,1-1 0,0 1 0,0-1 0,0 1 0,0-1 0,-1 1 0,1-1 0,0 1 0,-1-1 0,1 1 0,0-1 0,-1 1 0,1-1 0,0 1 0,-1-1 0,1 0 0,-1 1 0,1-1 0,-1 0 0,1 1 0,-1-1 0,1 0 0,-1 0 0,1 0 0,-1 1 0,1-1 0,-1 0 0,0 0 0,1 0 0,-1 0 0,1 0 0,-1 0 0,1 0 0,-1 0 0,1 0 0,-1 0 0,-1-1 0,-68-3-690,-2 0-6716,16 4-4862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5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7058,'0'0'13728,"19"0"-12179,191 1 1911,312-3-254,2-25-2682,-488 25-491,-26 2-31,1 0-1,-1-1 0,19-4 1,-29 4-126,1 1 1,-1-1-1,1 1 1,-1-1 0,1 1-1,-1-1 1,1 1-1,-1-1 1,0 0 0,1 1-1,-1-1 1,0 0-1,1 1 1,-1-1 0,0 0-1,0 0 1,0 1-1,0-1 1,0 0 0,0 1-1,0-1 1,0-1-1,0-21-2751,-1 17 1266,1-17-5435,0-4-159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53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573 178 5249,'0'0'10510,"-34"44"-8563,1-4-1501,-9 10 151,2 3 0,2 1 0,-53 103 0,26-22 797,-80 234 0,124-298-1078,2 1 0,4 0 0,3 2 0,3 0 0,0 101 0,9-154-264,2 1-1,0-1 1,1 0 0,6 25 0,-5-36-28,-1 0 1,2 0 0,-1 0 0,1 0-1,1 0 1,0-1 0,0 0 0,1-1-1,0 1 1,8 7 0,-2-4 29,1-1 1,0 0-1,1-1 0,1 0 1,-1-1-1,1-1 0,1-1 1,-1 0-1,1-1 0,24 6 1,4-4 142,0-1 1,90 2 0,-71-8-116,-1-3 0,1-3-1,-1-3 1,110-27 0,-128 21-77,0-1-1,-1-2 0,-1-3 1,-1-1-1,0-2 0,-2-1 1,43-36-1,-54 36-58,-1-1-1,-2-2 1,0-1 0,-2-1 0,-1-1 0,-2 0-1,-1-2 1,-1-1 0,26-63 0,-25 44-104,-3-2 0,-2-1 0,-2 0 0,-3 0 0,5-107 0,-14-88-530,-4 213 568,-2 0 0,-1 0-1,-1 1 1,-22-61 0,15 62 65,-1 0 0,-2 0 0,-1 2 0,-2 0 0,-1 1 0,-46-52 0,52 68 50,-1 0 1,-1 1-1,0 1 1,-1 1-1,-1 0 1,0 1-1,0 1 1,-1 1-1,-1 1 1,1 0-1,-1 2 1,-1 0-1,-23-3 1,13 4 3,-1 2 1,0 2-1,0 0 1,0 3-1,-54 6 1,66-3-64,0 0 1,1 2 0,0 0-1,0 1 1,0 1-1,1 1 1,0 1 0,1 0-1,0 1 1,-23 19-1,-23 31-2075,2 3 0,-59 79 0,22-17-4592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53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1280,'0'0'9058,"287"49"-9202,-229-36-1120,-24-5-1473,-24-4-1240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53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8634,'0'0'5209,"258"78"-5209,-127-37-2337,-19-9-4024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54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5129,'0'0'7058,"35"-8"-6106,227-46 560,-186 42-819,103-2 0,81 12 104,-96 2-423,2223-50 1299,-702 37-1651,-1302 14-64,278-26 8,-627 22-199,84-8 455,-42 9-3331,-73 2 278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54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2833,'0'0'10978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5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5369,'0'0'6763,"2"3"-5714,0 0-866,0 0 0,0 0-1,0-1 1,1 1 0,-1-1-1,1 1 1,0-1-1,-1 0 1,1 0 0,0 0-1,0 0 1,1-1-1,-1 1 1,0-1 0,0 0-1,1 0 1,4 1 0,12 2 1161,37 4 0,-47-7-1080,347 3 3906,-312-5-3939,134-12 512,179-37-1,-114 13-568,264-17-17,522 12 0,-947 41-165,82 3-100,-198-2-2447,-165-6-5468,64-9 1244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56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862 1 5553,'0'0'10502,"-18"18"-9484,-238 229 817,-284 321-111,529-555-1719,8-10-12,-1 0 0,1 1 0,0 0 0,0 0 0,0 0 0,0 0 0,1 0 0,0 0 0,0 1 0,0-1 0,0 1 0,1 0 0,0-1 0,-1 7 0,2-11 4,0 1 0,1-1-1,-1 1 1,0-1 0,1 1-1,-1-1 1,1 0-1,-1 1 1,1-1 0,-1 1-1,1-1 1,-1 0 0,1 0-1,-1 1 1,1-1-1,-1 0 1,1 0 0,0 1-1,-1-1 1,1 0 0,-1 0-1,1 0 1,0 0-1,-1 0 1,1 0 0,-1 0-1,1 0 1,0 0 0,-1-1-1,1 1 1,-1 0 0,1 0-1,0-1 1,7 1 4,48 1 117,0-2 1,0-3-1,100-20 0,-112 13-117,41-13-38,2 4 0,118-11 0,-202 31 35,0 0-18,0 0-1,-1 0 1,1 0-1,0-1 1,0 1-1,0-1 1,0 0-1,-1 0 0,1 0 1,3-1-1,-5 1 10,0-1 1,0 1-1,0-1 0,0 1 0,0-1 0,-1 1 0,1-1 1,0 0-1,-1 1 0,0-1 0,1 0 0,-1 1 0,0-1 1,0 0-1,1 1 0,-1-1 0,-1 0 0,1-2 0,1-21-89,-1 1 0,-2 0 0,0 0 0,-1 0 0,-2 1 0,0-1 0,-14-36 0,-11-5-282,17 42-56,2 0-1,1-1 1,1 0-1,1-1 1,-6-31 0,14 54 184,-1-1 1,1 0 0,0 0 0,0 0 0,0 0 0,0 0 0,0 1 0,1-1 0,0 0 0,-1 0 0,1 0 0,0 1 0,0-1 0,0 1 0,1-1 0,-1 0 0,0 1 0,1 0 0,0-1 0,3-2-1,0 1-366,0 0 0,0 1 0,0 0-1,0 0 1,1 0 0,-1 1-1,1 0 1,7-2 0,49-13-4963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43.6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8130,'0'0'8019,"48"28"-6611,158 95-321,-166-98-766,-1 2 1,-1 1-1,34 34 1,-60-52-258,14 14 91,-1 0 0,-1 2 1,-1 0-1,29 44 1,-44-57-171,-1 0 1,0 0-1,-1 1 1,0 0-1,-1 0 0,-1 0 1,0 0-1,-1 1 1,-1 0-1,0 0 1,-1 0-1,-1 29 1,-2-35-22,0 1-1,0-1 1,-1 0 0,0 0 0,-1 0 0,0 0 0,-1 0-1,1-1 1,-2 0 0,1 0 0,-1 0 0,0-1 0,-1 0-1,-11 10 1,-12 9-161,-2-1-1,-37 23 0,59-42 144,-77 49-161,-3-4 1,-113 47-1,180-83 228,424-20-853,-394 5 839,0 0 1,0 1-1,0-1 0,0 1 1,0 1-1,0-1 0,0 1 0,11 5 1,-15-5 1,0 0 0,1 0 0,-1 0 0,-1 1 1,1-1-1,0 1 0,-1-1 0,1 1 0,-1 0 0,0 0 1,0 0-1,0 1 0,0-1 0,0 0 0,-1 1 0,0-1 1,2 7-1,0 1 37,0 0-1,-1 0 1,-1 1 0,0-1-1,0 0 1,-1 1 0,-1-1-1,0 0 1,0 1 0,-1-1-1,0 0 1,-1 0 0,-1 0-1,1 0 1,-2-1 0,1 1-1,-2-1 1,1 0 0,-12 14-1,-37 43-7,-91 86 0,2-25-3329,137-123 973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5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993 0 4825,'0'0'9201,"-11"11"-8444,-329 281 916,127-115-1553,135-110-83,-29 23-18,-113 124-1,216-210-25,3-3 2,-1 1-1,0 0 1,1-1-1,-1 1 0,1 0 1,0 0-1,-1 0 1,1 0-1,0 0 0,0 0 1,0 0-1,1 0 1,-1 1-1,0-1 0,1 0 1,-1 0-1,1 1 0,0 2 1,0-5 4,0 1-1,0-1 1,1 1 0,-1-1-1,0 1 1,0-1 0,1 1-1,-1-1 1,0 1 0,1-1 0,-1 0-1,0 1 1,1-1 0,-1 0-1,1 1 1,-1-1 0,1 0-1,-1 1 1,1-1 0,-1 0 0,1 0-1,-1 0 1,1 1 0,-1-1-1,1 0 1,-1 0 0,1 0-1,-1 0 1,2 0 0,21 2 16,-17-2-10,100 3 99,0-5 0,-1-4 0,133-25 0,75-35 4,-311 66-75,0-1 0,1 1 0,-1-1 0,0 1 0,0-1 1,0 0-1,0 0 0,0 0 0,0 0 0,-1 0 0,1 0 0,0-1 0,0 1 0,-1 0 0,1-1 0,-1 0 0,1 1 0,-1-1 0,0 0 0,0 1 0,2-5 0,-2 1 183,1 0 0,-2 1-1,1-2 1,-1 1 0,1 0 0,-1 0-1,-1-7 1,0-8-45,2 5-79,-1 0 1,-1-1 0,0 1 0,-1 0 0,-1 0-1,0 0 1,-1 0 0,0 1 0,-13-27 0,-5 0-95,7 14-477,1 0 1,-19-54-1,30 73-158,1-1-1,0 0 1,1 1-1,-1-1 0,2 0 1,-1 0-1,1 0 1,1 0-1,0 0 1,0 0-1,0 0 0,1 0 1,1 1-1,4-12 1,19-25-5075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5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0 7954,'0'0'10789,"-6"10"-9972,-37 45-355,-74 74-1,39-46-328,-97 123 84,149-172-226,2 1 0,2 1 1,1 1-1,-23 55 1,40-82-44,1 1 1,0 1-1,0-1 0,1 0 1,0 1-1,1-1 0,1 1 1,0-1-1,1 15 1,-1-25 45,0 0 1,1 0-1,-1-1 1,0 1-1,0 0 0,1 0 1,-1 0-1,0 0 1,1 0-1,-1-1 1,1 1-1,-1 0 1,1 0-1,-1-1 1,1 1-1,-1 0 1,1-1-1,0 1 1,-1-1-1,1 1 1,0-1-1,0 1 0,-1-1 1,1 1-1,0-1 1,1 1-1,25 2 2,-18-3-5,14 1 26,0-1 1,0-1-1,0-1 0,0 0 1,0-2-1,-1-1 0,44-15 1,-3-4-118,0-3 0,-2-2 0,-1-3 1,59-43-1,-114 72 112,-1 0 0,0 0 0,0 0 0,0-1 0,-1 1 0,1-1 0,-1 0 0,0 0 0,0 0 0,0-1 1,0 1-1,-1-1 0,0 0 0,0 1 0,0-1 0,0 0 0,-1 0 0,0 0 0,0 0 0,0-1 0,-1 1 0,0 0 0,0-9 0,0 9-15,-1 0 0,0 1 0,0-1 0,0 0 0,-1 1 0,1-1 0,-1 1 0,0 0 0,0 0 0,-1 0 0,1 0 0,-1 0 1,0 0-1,-3-3 0,-10-10-314,-32-26 0,18 17-428,-86-85-5641,54 61-556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5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1584,'0'0'9458,"0"29"-8480,0 198 177,15 511-998,-2-613-4716,-12-103 995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7:5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8770,'0'0'7265,"83"275"-6144,-44-201-249,-5-8-352,5-17 160,-10-12-104,-5-16-112,1-17-168,-6-4-152,10-9-32,5-44-112,34-58-880,-4 13-2817,-16-1-2864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0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1648,'0'0'10020,"0"5"-7266,0 22 1826,0-14-6468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1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5297,'0'0'7610,"68"21"-7258,-34-21-232,0 4-120,1 4-88,-11 8-1593,-5-3-2207,-14-1-953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1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0 920,'73'94'6338,"-44"-94"-5674,20 0 408,14 0-120,15 0-576,53 0-376,-19 0-1656,-14 0-3585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2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4873,'0'0'10514,"-5"98"-9329,5-73-513,0 8-320,0 0-272,-9 8-80,-6 4-752,-4 21-1425,9-9-1200,0-12-1336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29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5081,'0'0'1584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07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564 50 4321,'0'0'12433,"-3"-9"-9866,-12-32 249,15 46-2516,1 11-29,13 48 1006,-5-29-817,-2 0 0,3 52 0,-8-29-133,-7 80 0,2-110-295,-2 1 0,-1-1 0,-1 0 0,-20 51 0,-21 24-76,-4-2-1,-78 114 1,-153 169-100,275-374 151,6-9-10,1 1 1,0-1-1,0 0 1,-1 1 0,1-1-1,0 1 1,0 0 0,1-1-1,-1 1 1,0 0-1,0-1 1,1 1 0,-1 0-1,1 0 1,0 0 0,-1 3-1,8-5-232,190 2 6,259-6 292,-412 2-911,-1-2 0,0-3 0,58-15 0,-80 16-535,0-2-1,-1 0 0,1-1 1,-2-1-1,0-1 0,0-1 0,-1 0 1,26-24-1,11-20-4621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43.9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 1 4929,'0'0'13931,"-44"16"-20468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07.7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570 99 7482,'0'0'9432,"-47"-16"-8317,-152-50-408,185 62-640,0 0-1,0 1 1,0 1-1,-1 0 1,-17 0 0,25 3-37,1 0 0,-1 0 0,0 0 1,1 1-1,-1 0 0,1 1 0,-12 5 0,8-2-11,0 0 0,1 1 0,0 0 0,0 0 0,1 1 0,-1 0 0,2 0 0,-1 1 0,1 0 0,1 0 0,-1 1 0,2 0 0,-1 0 0,1 0 0,1 1 0,0-1 0,0 1 0,-2 14 0,-2 15 89,2 0 0,1 1 0,1 74 0,4-99-84,0 0 0,1 0 0,1 1 0,0-2 0,1 1 0,1 0 0,0 0 0,1-1 0,1 0 0,0 0 1,1-1-1,1 0 0,0 0 0,1 0 0,0-1 0,17 17 0,-14-17-138,1-1 1,1-1-1,0 0 0,0-1 0,1-1 0,0 0 1,0 0-1,1-2 0,0 0 0,1-1 1,0-1-1,-1 0 0,2-1 0,-1-1 0,0-1 1,1 0-1,-1-1 0,31-3 0,-37 1-169,-1 0-1,1-1 0,-1 0 1,0-1-1,1 0 0,-1 0 0,-1-1 1,1-1-1,0 0 0,12-8 1,-1-3-630,-1-1 0,31-32 1,-43 40 629,100-111-4841,-17-2-700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08.0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511 0 6777,'0'0'13387,"-102"284"-12042,54-153-217,-6 17-344,-4 4-440,-6-5-168,6-7-176,0-21-520,19-29-728,10-36-1161,29-87-4776,0-37 911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08.3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463 0 5513,'0'0'5929,"136"328"-4320,-97-196-233,-10-1-504,-4-12-496,-21-16-376,-4-21-8,0-21-528,-63-15-1072,-5-18-2049,0-24-1600</inkml:trace>
  <inkml:trace contextRef="#ctx0" brushRef="#br0" timeOffset="1">1 608 7322,'0'0'5809,"258"28"-5081,-142-7-480,6-5-248,34-3-416,-30-9-1737,-29-4-2247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08.6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324 1 8674,'0'0'12004,"-46"39"-11093,-144 136-61,183-167-798,0-1-1,1 1 1,0 0-1,0 0 1,0 1-1,1-1 1,0 1-1,1 1 1,0-1-1,1 1 1,-1-1-1,-1 12 1,-2 21 67,1 1-1,2 0 1,2 1 0,1-1-1,8 58 1,-4-86-209,0 0 0,0-1 0,1 0 0,1 0 0,0 0 0,1 0 0,1-1 0,0 0 0,0 0 0,2-1 0,-1 0 0,2-1 0,-1 1 0,2-2 0,11 11 0,-17-17-190,0-1 0,0 1-1,0 0 1,1-1 0,0 0 0,-1-1 0,1 1 0,0-1 0,0 0 0,0-1-1,1 1 1,-1-1 0,0 0 0,11 0 0,-13-2-229,1 1 1,-1-1-1,1 0 0,-1 0 0,1 0 1,-1 0-1,1-1 0,-1 0 1,0 0-1,0 0 0,0 0 0,0-1 1,5-4-1,-2 1-1408,0-2 0,-1 1 0,10-16 0,-16 23 1881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09.4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640 0 5681,'0'0'7239,"-50"8"-6280,-160 34-216,194-38-626,1 1 0,1 0 1,-1 1-1,1 0 1,0 1-1,0 1 0,1 1 1,0-1-1,-18 18 0,-2 0 186,5-6-55,9-7-91,1 0-1,0 1 0,1 1 1,0 0-1,1 1 1,-18 25-1,31-36-176,0 0 0,1 1 0,-1 0 1,1-1-1,0 1 0,1 0 0,-1 0 0,1 0 0,1 0 0,-1 0 1,1 0-1,0 0 0,0 1 0,0-1 0,1 0 0,0 0 0,1 0 1,-1 0-1,1-1 0,0 1 0,0 0 0,1-1 0,0 1 0,0-1 1,0 0-1,0 0 0,9 9 0,10 8-251,2-1 0,35 24 0,-38-30 126,0 1 0,-1 0-1,-1 2 1,24 27 0,-40-41 96,0 1 1,-1-1-1,1 1 1,-1 0-1,0-1 1,0 1-1,0 0 1,-1 0-1,0 0 1,0 0-1,0 1 1,0-1-1,-1 0 1,0 0-1,0 1 1,-1-1-1,1 0 1,-2 5-1,0-2-24,0-1-1,-1 1 0,1-1 0,-2 0 0,1 0 1,-1 0-1,0 0 0,0-1 0,-1 1 0,0-1 1,-7 7-1,-38 33-498,27-26-198,0 1 0,-33 42 0,40-31-1054,15-30 1699,1-1 0,-1 1-1,1-1 1,0 1 0,-1 0 0,1-1-1,0 1 1,0-1 0,0 1-1,0 0 1,0-1 0,1 1 0,-1-1-1,0 1 1,1-1 0,-1 1 0,1 0-1,0-1 1,-1 0 0,1 1 0,1 0-1,15 17-143,-11-13 430,-1 0 1,0 0-1,0 0 1,0 1-1,-1-1 1,0 1-1,0 0 1,0 0-1,-1 1 1,4 11-1,0 26 979,-1-1-1,-3 1 1,-3 88-1,-2-54-1144,2-77-17,0 6-46,0 1-1,1-1 1,0 1-1,3 13 1,-4-20-107,1 1 0,0-1 1,0 0-1,0 0 0,0 0 0,0 1 1,1-1-1,-1-1 0,0 1 0,1 0 1,0 0-1,-1 0 0,1-1 0,0 1 1,0-1-1,0 1 0,0-1 0,0 0 1,0 0-1,0 0 0,0 0 0,4 1 1,17 0-4035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09.9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254 211 6681,'0'0'4249,"0"-33"-3798,-5-100 144,5 130-569,0 1-1,0 0 1,0-1-1,-1 1 1,1 0 0,-1 0-1,0 0 1,1-1 0,-1 1-1,0 0 1,-1 0-1,1 0 1,0 0 0,0 0-1,-1 1 1,1-1 0,-4-3-1,3 5 1,1-1 1,-1 0-1,0 1 0,1-1 0,-1 1 0,0 0 0,0-1 1,1 1-1,-1 0 0,0 0 0,0 0 0,1 0 0,-4 1 1,-4 0 72,3-2-57,1 1 0,-1 1 1,0-1-1,0 1 1,0 0-1,-10 3 0,14-3-38,-1 1 1,0-1-1,1 1 0,-1 0 0,1 0 0,0 0 0,-1 0 0,1 0 1,0 0-1,0 1 0,1-1 0,-1 1 0,0-1 0,-2 7 1,-1 2 1,0 1 0,1 0 1,0 0-1,1 1 0,1-1 1,-3 18-1,3 2 14,3 44 1,0-68-21,0-1 0,1 1 0,0 0 0,0 0 0,0-1 0,1 1 0,0-1 0,1 0 0,0 0 0,0 0 0,0-1 0,1 1 0,7 6 0,10 11 2,1-2 1,27 20-1,0 1 8,-35-30-7,-1 1-1,-1 1 0,22 29 1,-31-38-4,0 1 0,0 0 0,-1 0 1,0 1-1,0-1 0,-1 0 0,0 1 0,-1 0 1,1 0-1,-1-1 0,-1 1 0,0 0 1,0 8-1,-1-10 2,0-1 0,-1 1 0,0 0 0,0-1 0,0 0 0,-1 1-1,0-1 1,0 0 0,0 0 0,0 0 0,-1-1 0,0 1 0,0-1 0,0 0 0,-1 0 0,1 0 0,-7 3 0,-13 10 28,0-2 1,-31 14-1,50-27-21,-11 6 144,0-1 1,0 0-1,-1-1 0,0-2 0,0 1 0,-1-2 0,1 0 1,-36 0-1,52-3-134,0 0 1,0 0 0,0 0-1,0 0 1,1 0-1,-1-1 1,0 1-1,0 0 1,0-1-1,0 1 1,0 0 0,0-1-1,1 1 1,-1-1-1,0 1 1,0-1-1,1 0 1,-1 1 0,0-1-1,1 0 1,-1 1-1,1-1 1,-1 0-1,1 0 1,-1 0-1,1 0 1,0 1 0,-1-1-1,1 0 1,0 0-1,-1 0 1,1-1-1,-1-34-15,1 25 19,1-2-49,1 1-1,0-1 0,1 1 1,0-1-1,1 1 0,0 0 0,1 0 1,0 1-1,1-1 0,0 1 1,1 1-1,0-1 0,1 1 1,0 0-1,16-14 0,12-10-951,1 2 0,65-43 0,-92 68 659,77-51-3327,-16 7-584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10.2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0 5313,'0'0'8762,"-15"271"-8762,-14-205-1328,-5-17-4201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10.9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245 327 5281,'0'0'7382,"1"-35"-6888,2-114-85,-3 143-389,1-7 45,0 0 0,-1 0 0,-1 0 0,0-1-1,-5-16 1,5 27-41,0 1 0,0 0 0,-1 0 0,1-1 0,-1 1 0,0 0-1,0 0 1,0 1 0,0-1 0,0 0 0,0 0 0,0 1 0,0 0 0,0-1 0,-1 1-1,1 0 1,-1 0 0,1 0 0,-1 0 0,1 1 0,-1-1 0,0 1 0,-3-1-1,-1 0-8,0-1-1,0 1 0,0 1 0,0 0 0,0 0 0,0 0 1,0 1-1,0 0 0,-13 3 0,16-3-21,-1 1 0,1 0 0,0 0-1,0 0 1,0 0 0,1 1 0,-1 0 0,1-1-1,-1 1 1,1 0 0,0 1 0,0-1 0,0 1-1,0-1 1,-4 9 0,0 3-6,0 0 0,0 1 0,2 0 0,0 0-1,1 1 1,0-1 0,1 1 0,1 0 0,1 0 0,1 0 0,0 0 0,2 17-1,-1-28 13,0-1 0,0 0 0,0 1 0,0-1 0,1 0 0,0 0 0,0 0-1,0 0 1,1 0 0,-1 0 0,1-1 0,0 1 0,1-1 0,-1 0 0,1 0 0,0 0-1,0 0 1,0-1 0,0 0 0,0 0 0,9 5 0,-2-3-8,0-1 0,0 0-1,0 0 1,0-1 0,1-1 0,-1 0 0,1-1 0,-1 0 0,13 0-1,-20-1 5,0 0-1,0-1 0,-1 1 0,1-1 0,0 0 1,0 0-1,-1 0 0,1 0 0,-1 0 0,1-1 0,-1 0 1,0 0-1,1 0 0,4-4 0,-1-1 4,0 0-1,0-1 0,-1 0 1,6-9-1,-3 5-3,-9 11 5,0 1 0,0-1-1,0 1 1,1 0 0,-1-1 0,0 1 0,0 0 0,1-1 0,-1 1 0,0 0 0,1 0 0,-1-1-1,0 1 1,1 0 0,-1 0 0,1-1 0,-1 1 0,0 0 0,1 0 0,-1 0 0,1 0 0,-1 0 0,0 0-1,1-1 1,-1 1 0,1 0 0,-1 0 0,1 0 0,-1 0 0,0 1 0,1-1 0,-1 0 0,1 0-1,-1 0 1,1 0 0,-1 0 0,0 1 0,1-1 0,-1 0 0,0 0 0,1 0 0,-1 1 0,0-1 0,1 0-1,-1 1 1,0-1 0,1 0 0,-1 1 0,0-1 0,0 0 0,1 1 0,-1-1 0,0 1 0,0-1-1,0 0 1,0 1 0,0-1 0,1 1 0,9 28 78,-10-29-71,10 47 711,-1 1 0,3 82 0,-12 100 1120,-1-110-1526,1-87-436,-1-1 0,-2 1 0,-1-1 0,-1 0 0,-11 34 0,12-61-906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11.6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7242,'0'0'9108,"16"4"-8922,-2 0-162,1 1 0,-1 0 0,-1 1 0,1 1 0,15 10 0,-21-12-22,-1 0 0,1 1 0,-1 0 1,0 1-1,-1 0 0,1 0 0,-2 0 0,1 0 1,-1 1-1,0 0 0,7 15 0,-7-11-26,-1 1 0,-1 0 0,0 0 0,0 0 1,-2 0-1,1 0 0,-2 1 0,0-1 0,0 0 0,-1 0 0,-3 14 0,-1-3 8,-1-1 1,-2 0 0,0 0-1,-1-1 1,-13 24-1,7-19 1,2 1 1,-17 48-1,73-115-849,-42 38 869,0 1 0,-1-1 0,1 1 1,0-1-1,0 1 0,0 0 0,-1-1 0,1 1 0,0 0 0,0 0 0,0 0 1,0 0-1,-1 0 0,1 0 0,0 0 0,0 0 0,0 0 0,0 0 1,0 0-1,-1 0 0,1 0 0,0 1 0,0-1 0,0 0 0,-1 1 1,1-1-1,0 1 0,0-1 0,-1 0 0,1 1 0,0 0 0,-1-1 1,1 1-1,-1-1 0,1 1 0,0 0 0,-1-1 0,0 1 0,1 0 1,-1 0-1,1 1 0,14 41 634,-11-28-506,18 54 247,-2 1 0,-3 1 0,-4 1-1,6 91 1,-18-125-179,1 12 57,-8 95 1,4-134-333,0 0 1,-1 1-1,0-1 1,-1-1 0,-1 1-1,1 0 1,-2-1-1,1 0 1,-2 0-1,1-1 1,-1 0 0,-14 15-1,8-12-672,0 0-1,-1-1 1,0-1-1,-1 0 0,0-1 1,-1 0-1,-24 9 1,-14-2-4453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12.3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 0 3721,'0'0'14595,"103"209"-13427,-84-127-304,-14 5-392,-5 11-376,-44 42-96,-24-25-2968,-15-21-3906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44.5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220 0 5913,'0'0'7162,"0"210"-5970,0-153-96,0 0-216,0 5-423,-20 8-457,-48 32-449,5-11-1799,-5-21-3345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20.1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38 5801,'0'0'14466,"-2"-6"-12555,-1-1-1142,-6-18 6747,10 29-7504,1 1 1,-1-1 0,1 0 0,0 0 0,0 0 0,1 0 0,-1 0 0,1 0 0,0-1 0,0 0 0,0 1-1,1-1 1,4 3 0,7 10 41,121 115 319,13 16-287,-148-145-243,1 0 0,0 0 0,-1 0-1,1 0 1,-1 0 0,0 1 0,0-1 0,0 1 0,0-1 0,0 1-1,0-1 1,-1 1 0,1-1 0,-1 1 0,0 0 0,0-1-1,0 1 1,0 0 0,0-1 0,0 1 0,-1 0 0,1-1 0,-1 1-1,0-1 1,-1 3 0,0 0-647,-1 0-1,0-1 0,0 1 1,0-1-1,0 0 0,-1 0 1,1 0-1,-1-1 0,0 1 1,0-1-1,-6 4 0,-46 23-9832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22.6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0 104 3905,'0'0'4221,"1"0"-4194,-1 0 0,0 0 0,0 0 0,0 0 0,0 0 1,1 0-1,-1 0 0,0 0 0,0 0 0,0 1 0,0-1 0,1 0 1,-1 0-1,0 0 0,0 0 0,0 0 0,0 0 0,0 1 0,1-1 0,-1 0 1,0 0-1,0 0 0,0 0 0,0 0 0,0 1 0,0-1 0,0 0 1,0 0-1,0 0 0,0 1 0,0-1 0,0 0 0,0 0 0,0 0 1,0 0-1,0 1 0,0-1 0,0 0 0,0 0 0,0 0 0,0 0 1,0 1-1,0-1 0,0 0 0,0 0 0,0 0 0,0 0 0,0 1 0,-1-1 1,1 0-1,0 0 0,0 0 0,0 0 0,0 0 0,0 1 0,-1-1 1,1 0-1,0 0 0,0 0 0,0 0 0,0 0 0,-1 0 0,15 5 171,-1-2-1,1 0 0,0 0 0,0-1 0,1-1 0,-1 0 0,24-2 1,-15 1-55,66 0 115,-1-4-1,113-18 1,-111 5-187,349-50 101,451 49-155,-765 19-13,734 12-318,-284 33 415,-7 41 227,-538-82-313,707 79 509,-291-40 499,289 1-402,-515-45-648,52 0 43,-89 0-3347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22.9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8506,'0'0'5129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31.1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463 22 2809,'0'0'8393,"-7"0"-5624,0-1-2178,1 1 0,0-2 0,0 1 0,-11-4 0,-27-6 910,27 10-1274,0 0 1,0 1 0,-22 4 0,32-3-218,1 0 0,0 1 0,0 0 0,0 0 1,0 0-1,0 1 0,0 0 0,0 0 1,1 1-1,0 0 0,-9 7 0,2 1-4,0 1 1,1 1-1,0-1 0,1 2 1,1 0-1,0 0 0,1 0 0,1 1 1,0 0-1,-6 22 0,7-16-5,2 0-1,0 1 0,1-1 1,1 1-1,1 0 0,1-1 1,4 36-1,-1-44-4,1-1 0,0 1 1,1-1-1,1 0 0,0-1 0,0 1 0,1-1 0,12 15 0,-8-11 57,-1 0-1,-1 0 0,14 33 1,-18-30-21,-1 1 1,-1-1 0,0 1-1,-2 0 1,0-1-1,-3 30 1,1-43-47,0-1-1,0 0 1,0 1 0,-1-1-1,0 0 1,0 0 0,0 0 0,-1 0-1,0-1 1,0 1 0,0-1-1,0 1 1,-1-1 0,0 0 0,-6 5-1,-10 7-117,0 0-1,-27 14 0,-14 12-18,61-42 105,-1 1 0,0-1 0,0 1 0,1-1 0,-1 1 0,0 0 0,1-1 0,-1 1-1,1 0 1,-1 0 0,1-1 0,-1 1 0,1 0 0,-1 0 0,1 0 0,0-1 0,-1 1 0,1 0-1,0 0 1,0 0 0,0 0 0,0 0 0,0 0 0,0 0 0,0 0 0,0-1 0,0 1-1,0 0 1,0 0 0,0 0 0,1 0 0,-1 0 0,0 0 0,1-1 0,-1 1 0,1 0 0,-1 0-1,1 0 1,-1-1 0,1 1 0,-1 0 0,1-1 0,0 1 0,-1-1 0,1 1 0,1 0-1,5 4-231,0 0 0,0-1 0,1 0-1,10 4 1,-1 0 137,-7-2 138,0 0 1,0 1-1,0 0 1,0 0-1,-1 1 1,-1 1-1,1-1 1,-1 1-1,-1 1 1,0-1-1,0 1 0,-1 0 1,0 1-1,0 0 1,-1 0-1,-1 0 1,0 0-1,-1 1 1,0-1-1,0 1 1,0 13-1,5 80 1251,-8 135 0,-2-107-1051,2 10-540,0-53-4738,0-74-252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00.8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1 164 3969,'0'0'10815,"1"-4"-9035,3-1-1587,-1 0 0,1 0 0,0 0 0,0 0 0,0 1 1,1 0-1,-1 0 0,1 0 0,0 0 0,1 1 0,8-4 1,7-5 414,41-15 0,-34 18-123,0 1 1,1 1-1,39-3 1,92-2 768,-92 9-996,737-14 681,-748 20-933,0 2 0,0 3 0,63 16 0,161 62 486,-272-82-448,23 8 10,-1-2-1,1-1 1,63 10-1,-94-19-86,0 0-1,0 0 0,0 0 0,0 0 0,0 0 0,0 0 0,0 0 0,0 0 0,0-1 0,0 1 1,0 0-1,0 0 0,0-1 0,-1 1 0,1-1 0,0 1 0,0-1 0,0 1 0,-1-1 1,1 1-1,0-1 0,0 0 0,-1 1 0,1-1 0,-1 0 0,1 0 0,-1 0 0,1 1 1,-1-1-1,1 0 0,-1 0 0,0 0 0,1-1 0,1-34-2334,-3 23 1134,1-40-6874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12.0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6017,'0'0'7386,"156"17"-6570,-59-9-480,5 0-232,1-4-104,-11-4-160,10 12-984,-29-3-1281,-29 3-1984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12.3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5801,'0'0'6402,"262"139"-6402,-145-122-112,-20-9-1881,-14-8-2920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39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0 678 1448,'0'0'1777,"5"-263"-1609,34 190-80,5 3-56,0 4-32,4 5 0,-9 11 0,0 9-8,-10 8-144,-14 17-192,-5 12-345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40.7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229 135 2577,'0'0'10400,"0"-11"-9671,1-15-528,0 12-15,-1 0 0,-3-23-1,3 35-145,-1 0-1,1 1 0,-1-1 0,0 0 0,1 1 1,-1-1-1,0 1 0,0 0 0,0-1 0,0 1 1,-1 0-1,1-1 0,0 1 0,0 0 0,-1 0 1,1 0-1,-1 0 0,1 0 0,-1 0 0,1 1 0,-1-1 1,1 0-1,-1 1 0,0 0 0,1-1 0,-1 1 1,0 0-1,-2-1 0,-7 0-31,-1 1 1,0-1-1,-14 3 0,4-1 9,18-1-19,1 1 1,0-1-1,-1 1 0,1-1 0,0 1 0,-1 0 0,1 1 0,0-1 0,0 0 0,0 1 1,0 0-1,0-1 0,0 1 0,1 1 0,-1-1 0,0 0 0,1 0 0,0 1 0,0 0 0,0-1 1,0 1-1,0 0 0,0 0 0,1 0 0,-1 0 0,1 0 0,0 0 0,0 1 0,0-1 1,-1 4-1,-2 11-10,1 1 0,1-1 0,0 1 1,2 22-1,-1-27 30,1-1 1,0 1-1,1-1 0,1 0 1,0 1-1,0-1 0,1 0 1,1 0-1,1 0 0,0-1 1,12 23-1,10 5 42,3-1 0,37 38 0,-38-45-56,-1 0 0,-2 2 0,32 52 0,-53-73 1,0 1-1,-1-1 0,0 1 1,-1 0-1,0 0 1,-1 1-1,-1-1 1,-1 0-1,-1 25 0,1-15 27,-1-17-21,0 1 0,0-1 1,0 0-1,-1 0 0,0 0 1,0-1-1,-1 1 0,0 0 1,0-1-1,-1 0 0,0 0 1,0 0-1,0 0 0,-1 0 1,1-1-1,-1 0 0,-1 0 1,1 0-1,-1-1 0,0 1 1,0-1-1,0-1 0,-9 5 1,3-2 33,0-1 1,0 0-1,-1 0 1,0-2-1,1 1 1,-1-2-1,0 0 1,0 0-1,-1-1 1,1-1 0,0 0-1,-17-3 1,27 3-34,0-1 0,0 0 0,0 0 0,0 0 1,0-1-1,0 1 0,0-1 0,0 1 0,0-1 1,1 0-1,-1 0 0,1 0 0,-1-1 0,1 1 0,0-1 1,0 1-1,0-1 0,0 0 0,1 1 0,-1-1 1,1 0-1,-1 0 0,1 0 0,0 0 0,-1-6 1,-1-7 20,0 0 1,1 0 0,1 0 0,1-17 0,1 23-30,-2-9 1,2 0 1,1 0-1,0 0 0,1 1 0,1-1 0,1 1 0,1 0 0,0 0 0,1 1 0,1-1 1,12-18-1,-3 6-1,15-27-84,3 1-1,74-93 0,-99 139-313,0 0-1,1 1 0,-1 1 1,2-1-1,-1 2 0,1 0 1,0 0-1,1 1 0,-1 1 1,1 0-1,0 0 0,23-3 1,14-5-4138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41.4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3761,'0'0'8620,"21"4"-7810,-14-2-757,46 8 314,61 3 0,-70-11-235,2 0-74,1 2-1,-1 1 1,75 20-1,-119-25-35,0 1-1,-1 0 1,1 0-1,-1 0 1,1 1 0,-1-1-1,1 0 1,-1 0-1,0 1 1,0-1-1,0 1 1,0-1-1,0 1 1,0 0-1,0-1 1,0 1-1,0 0 1,-1-1-1,1 1 1,-1 0-1,1 0 1,-1 0-1,0-1 1,0 1-1,0 0 1,0 0-1,0 0 1,0 0 0,-1 3-1,-1 7 297,0-1-1,0 1 1,-7 17 0,-19 56 996,-33 161 0,44-122-2279,-1 190-1,23-243-834,-5-66 1519,1 0 0,0 0 0,1-1 0,-1 1 0,1-1 0,0 1 0,0-1 0,1 1 0,-1-1 0,1 0 0,3 4 1,-3-5-366,1 0 0,-1-1 1,0 1-1,1-1 0,-1 1 1,1-1-1,6 2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45.4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87 3985,'0'0'8083,"58"-15"-7600,191-42-178,-220 51-232,1 2 0,0 1 0,30 1 0,-42 2 50,0 1-1,0 0 1,0 2 0,0 0-1,0 1 1,-1 0-1,0 2 1,0 0 0,0 1-1,-1 0 1,0 1-1,0 1 1,-1 1 0,0 0-1,17 16 1,-11-6 200,0 1 0,-1 1 0,-1 0 0,-1 2 0,-1 0 1,-2 0-1,0 2 0,19 47 0,-1 14-787,29 125 0,-59-201 262,-1-2-431,-2-8 406,0 0-1,0 1 1,0-1-1,0 0 1,0 1 0,1-1-1,-1 0 1,1 0-1,-1 1 1,1-1 0,-1 0-1,1 0 1,0 0-1,-1 1 1,1-1 0,1 1-1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42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151 0 4009,'0'0'8258,"-11"21"-7564,-2 4-490,-59 119 791,61-118-841,2 0-1,0 1 0,2 1 0,1-1 0,1 1 1,1 0-1,1 33 0,2-56-140,1 0 1,1-1-1,-1 1 0,0 0 1,1-1-1,0 1 1,0-1-1,1 1 0,-1-1 1,1 0-1,0 1 0,0-1 1,4 6-1,-3-6 4,1-1 0,-1 0 0,1 0 1,0 0-1,0 0 0,0-1 0,1 1 0,-1-1 0,0 0 0,1-1 0,-1 1 0,1-1 1,6 2-1,38 5 86,2-1 0,-1-3 0,94-4 0,-64-2-65,-34 3-143,13-1 60,61-6-1,-104 4-468,0-1 0,0 0 0,-1-1 0,1 0-1,-1-1 1,0-1 0,0-1 0,24-14 0,-11-2-2851,-15-4-197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42.4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0 3017,'0'0'5377,"-44"300"-3689,39-193-416,5 0-623,0-9-449,0-8-200,0-12-480,14-12-1081,11-21-1327,-1-24-1153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42.7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5017,'0'0'8922,"15"246"-7418,-5-160-880,-6 13-624,1-1-272,5 1-992,5-5-872,-1-24-1873,1-37-1296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43.1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7698,'0'0'6961,"15"14"-6730,-3-4-210,0 1-8,1 1 0,-2 0-1,1 0 1,-2 1-1,0 1 1,16 27-1,12 52 6,-26-60-91,26 51-1,-33-75 12,0 0 0,1-1 0,0 0-1,0 0 1,1 0 0,0-1 0,0 0 0,1-1 0,0 1 0,10 5 0,-4-6-175,-11-5 178,1 1 0,-1-1 0,1 1-1,-1 0 1,1 0 0,-1 0 0,0 0 0,3 4 0,-6-6 95,0 0-26,0 0 0,0-1-1,-1 1 1,1 0 0,0 0 0,0 0-1,0 0 1,0 0 0,0 0-1,0 0 1,-1 0 0,1 0-1,0 0 1,0 1 0,0-1-1,0 0 1,0 0 0,-1 0-1,1 0 1,0 0 0,0 0 0,0 0-1,0 0 1,0 0 0,0 0-1,0 0 1,-1 1 0,1-1-1,0 0 1,0 0 0,0 0-1,0 0 1,0 0 0,0 0-1,0 0 1,0 1 0,0-1 0,0 0-1,0 0 1,0 0 0,0 0-1,0 0 1,0 1 0,0-1-1,0 0 1,0 0 0,0 0-1,0 0 1,0 0 0,0 1-1,0-1 1,0 0 0,0 0 0,0 0-1,0 0 1,0 0 0,0 0-1,0 1 1,0-1 0,0 0-1,1 0 1,-12 3 144,0 0 0,1 1 0,-1 0 1,1 1-1,0 0 0,0 0 0,-11 9 0,17-10-58,0 0 0,0 0 0,0 0 0,1 0 0,-1 0-1,1 1 1,0 0 0,1 0 0,-1-1 0,1 2 0,0-1 0,0 0 0,0 0 0,1 1 0,0-1-1,0 1 1,-1 10 0,1 2 25,1 0 0,1 1-1,0-1 1,1 0 0,1 0-1,1 0 1,0 0 0,1-1 0,1 1-1,1-1 1,11 20 0,42 71 91,31 63-15,-72-131-182,-2 1-1,16 56 1,-29-78-10,0 1 0,-1-1 0,1 31 0,-4-40-33,0-1 0,-1 0 1,0 0-1,0 1 0,-1-1 1,0 0-1,0 0 0,-1 0 0,-7 14 1,-1-7-458,0 0 1,-1 0 0,-1-1 0,-24 22 0,-29 17-4556,40-39-29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43.4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11610,'0'0'9050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44.6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409 1 4953,'0'0'7980,"-15"13"-7733,-222 227 308,87-60 300,150-180-854,-1 0 1,1 0-1,-1 1 1,1-1 0,-1 1-1,1-1 1,0 0-1,-1 1 1,1-1-1,-1 1 1,1-1-1,0 1 1,0-1 0,-1 0-1,1 1 1,0-1-1,0 1 1,0 0-1,0-1 1,-1 1-1,1-1 1,0 1 0,0-1-1,0 1 1,0-1-1,0 1 1,0-1-1,0 1 1,1 0-1,-1-1 1,0 1 0,0-1-1,0 1 1,0-1-1,1 1 1,-1-1-1,0 1 1,0-1-1,1 0 1,-1 1 0,1-1-1,-1 1 1,0-1-1,1 0 1,-1 1-1,1-1 1,-1 0-1,1 1 1,-1-1 0,0 0-1,1 0 1,0 1-1,-1-1 1,1 0-1,-1 0 1,1 0-1,-1 0 1,1 0 0,-1 0-1,1 0 1,0 0-1,47 0 23,-29-1 17,6 0-26,0-1-1,0-1 1,0-2-1,-1 0 1,1-2 0,-1 0-1,0-2 1,-1-1-1,0 0 1,-1-2-1,34-23 1,-54 34 1,1-1 1,0 0 0,-1 0-1,1 0 1,-1 0 0,0 0-1,0-1 1,0 1 0,0-1-1,0 1 1,-1-1-1,1 0 1,-1 0 0,1 1-1,-1-1 1,0 0 0,0 0-1,0 0 1,-1-1 0,1 1-1,-1 0 1,0 0-1,0 0 1,0-4 0,-1 2-15,0 0 0,0 1 0,-1-1-1,0 0 1,0 1 0,0-1 0,0 1 0,-1-1 0,0 1 0,0 0 0,0 0 0,0 1 0,-8-8 0,-5-3-313,-19-18-592,33 30 661,1 0 1,-1 0 0,1-1-1,-1 1 1,1 0 0,0 0-1,-1-1 1,1 1-1,0-1 1,1 1 0,-1-1-1,0 1 1,1-1 0,-1-2-1,1-13-3656,0 2-2146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44.9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3873,'0'0'10610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45.9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1 119 4665,'0'0'1422,"41"8"-1432,134 22-424,-155-27 123,0-1 0,1-1 0,-1-1 1,0-1-1,0-1 0,0 0 0,0-2 1,0 0-1,0-1 0,-1-1 1,36-16-1,36-11-39,-59 26 880,0 2 0,1 1 0,0 1 0,0 1 0,59 6 0,-57 0 452,65 17 0,-67-13-664,1-1 0,47 4 0,-12-7-451,0-3 1,0-3 0,0-4-1,82-16 1,-37-6-1096,108-23-2409,-184 45 3308,0 2 0,0 1 1,73 4-1,-107-1 406,0 1 0,1-1-1,-1 1 1,0 0 0,0 1-1,0-1 1,0 1 0,-1 0-1,1 0 1,0 0 0,-1 0-1,1 0 1,-1 1 0,0 0-1,0 0 1,0 0 0,0 0 0,3 5-1,0 1-1,0 1 0,0 1 0,-2-1 0,1 1 0,3 13 0,-1 10-441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05.3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516 0 3409,'0'0'8726,"-5"0"-7387,-2 2-1067,-1 0 0,1 0 0,0 0 0,-1 1 0,1 0 1,0 1-1,1 0 0,-1 0 0,0 0 0,1 1 0,-9 8 0,-11 6 229,-33 24 26,3 3 1,1 1 0,-83 95 0,129-132-526,0 1 1,1-1-1,0 1 0,1 1 1,1 0-1,-1 0 1,2 0-1,0 1 0,0-1 1,1 1-1,1 0 1,0 0-1,1 1 0,-1 19 1,3-22 5,-1 5-105,2 1 1,3 22-1,-3-33 28,0-1 0,1 1 0,0-1 0,0 1 0,0-1 0,1 0 0,-1 0 0,1 0 1,1 0-1,5 6 0,2 1-225,1-1 0,0-1 1,1 0-1,18 11 0,-14-11-108,-1 2 1,15 13-1,-29-22 380,1 0 1,-1 0 0,0 0 0,0 0-1,0 0 1,-1 0 0,1 0-1,-1 1 1,0-1 0,0 1 0,0-1-1,0 1 1,0-1 0,-1 6-1,-1 51 47,0-46-40,-1 0 16,0-1 1,-1 0-1,-1 0 0,0 0 0,-9 19 0,7-19-36,1 0-1,1 0 1,0 0 0,0 0-1,-1 20 1,3 31-463,4 0 0,13 86-1,2 42 1060,-16 120 517,-1-172-1018,0-138-82,0 0 0,0 0 0,0 0 0,0 0 0,0 1 0,1-1 0,-1 0 0,1 0 0,-1 0 1,1 0-1,0 0 0,0-1 0,0 1 0,0 0 0,1 2 0,-1-3-64,0-1 0,1 1 1,-1-1-1,0 0 0,0 1 1,0-1-1,0 0 0,1 1 0,-1-1 1,0 0-1,0 0 0,0 0 0,1 0 1,-1 0-1,0-1 0,0 1 1,0 0-1,0 0 0,1-1 0,-1 1 1,0-1-1,0 1 0,0-1 0,0 1 1,0-1-1,0 0 0,0 1 0,0-1 1,0 0-1,1-2 0,6-4-946,-1 0 1,0 0-1,8-13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05.8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419 264 6369,'0'0'9893,"0"-23"-9493,0-130-13,0 150-383,0 0-1,0-1 1,-1 1-1,1 0 1,-1-1-1,0 1 1,0 0-1,0-1 1,-1 1 0,1 0-1,-1 0 1,1 0-1,-1 0 1,0 1-1,0-1 1,-1 0 0,1 1-1,0-1 1,-1 1-1,1 0 1,-1 0-1,0 0 1,0 0-1,0 1 1,0-1 0,0 1-1,0-1 1,0 1-1,-7-1 1,-4-2-6,0 2 1,0 0 0,-1 1-1,1 0 1,-28 2 0,31 1 1,-1 0 1,0 0 0,1 1 0,-1 1 0,1 0-1,0 1 1,0-1 0,1 2 0,-1 0-1,1 0 1,0 1 0,1 0 0,-14 14-1,15-14-10,1 1-1,0-1 1,1 1-1,0 1 0,0-1 1,0 1-1,1 0 1,1 0-1,-1 0 0,2 1 1,-1 0-1,1 0 1,1 0-1,0 0 0,0 0 1,0 13-1,2-20-11,0 0 0,1 0 0,-1 0 0,1 0 0,-1-1 0,1 1 0,0 0 0,0 0 0,0 0 0,1 0-1,-1-1 1,1 1 0,-1-1 0,1 1 0,0-1 0,0 0 0,0 1 0,0-1 0,0 0 0,1 0 0,-1-1 0,1 1 0,-1 0-1,1-1 1,0 0 0,-1 1 0,1-1 0,6 1 0,7 3-303,0-2 1,0 0-1,0-1 1,21 0-1,-26-2 84,29 2-449,-13-2 39,-1 2 1,1 1-1,0 0 1,27 9 0,-50-11 630,0 1 0,-1-1 0,1 1 0,-1-1 1,1 1-1,-1 0 0,0 1 0,1-1 0,-1 0 1,0 1-1,-1 0 0,1 0 0,0-1 0,-1 2 0,0-1 1,0 0-1,0 0 0,0 1 0,0-1 0,0 1 1,1 6-1,0 3 247,-1 1 0,0 0 1,-1-1-1,-1 27 0,0-20 150,-25 259 4185,1 1-2398,23-207-2056,-1-29-546,8 75-1,-6-116 200,0 0-1,1 0 1,-1 0-1,1 0 1,0 0-1,0 0 1,0 0-1,0 0 1,1 0-1,-1 0 1,1 0-1,-1-1 1,1 1-1,0 0 0,0-1 1,1 0-1,-1 0 1,0 1-1,1-1 1,-1-1-1,1 1 1,3 2-1,15-1-5520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45.7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463 0 6265,'0'0'5866,"-210"283"-5050,157-192-472,-1-5-344,6-4-56,9-12-656,10-13-817,9-20-559,10-16-865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06.3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10034,'0'0'6265,"53"11"-5738,169 37-212,-193-41-171,47 17-1,-66-20-92,-1 1 0,0 1 1,0-1-1,9 9 0,-11-9-34,-2 0-1,1 0 1,-1 1 0,1-1 0,-1 1 0,-1 0-1,1 1 1,-1-1 0,-1 1 0,1 0 0,-1 0-1,0 0 1,0 0 0,2 13 0,-1 3 19,-2 0-1,0 0 1,-2 34 0,0-26-26,-2 7-97,-2 0 0,-16 71 0,0 6-2148,17-38-4029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06.6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1 6945,'0'0'6842,"-29"213"-6458,34-155-232,38 3-88,11-7-56,14-5-8,5-8-8,5-12-464,0-5-432,-5-15-801,9-9-591,-23 0-977,-20-25-1728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06.9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 0 6889,'0'0'3961,"-68"279"-2888,58-197-1009,5-12-64,5-12-1577,0-17-1703,0-21-1169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07.2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9146,'0'0'5697,"0"217"-3272,0-143-1457,0-4-696,0 0-272,15 7-1160,-5-19-1833,-1-25-2592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07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1 6825,'0'0'10124,"9"16"-9719,59 104-191,-63-111-215,-1 1 0,0-1 1,0 1-1,-1-1 0,0 1 1,-1 0-1,0 1 0,-1-1 0,0 0 1,-1 0-1,0 1 0,0-1 1,-1 0-1,-3 14 0,0-6-40,-1-1-1,0 0 0,-2 0 0,0-1 1,-1 0-1,0 0 0,-14 18 1,4-9-40,12-18 15,0 1 0,1 0 1,-1-1-1,1 2 1,1-1-1,0 1 1,0 0-1,0 0 0,1 0 1,1 0-1,-1 0 1,-1 18-1,4-26 51,1 1 0,-1 0 0,0 0 0,0 0 0,1-1 0,-1 1-1,1 0 1,0-1 0,-1 1 0,1 0 0,0-1 0,0 1 0,0-1 0,0 1 0,0-1-1,0 0 1,1 1 0,-1-1 0,0 0 0,1 0 0,-1 0 0,1 0 0,1 1 0,4 2-72,1-1 1,0 1-1,15 3 1,6 2 3,-17-3 156,1-1-1,-1 2 1,-1 0-1,1 0 1,-1 1-1,0 0 1,-1 1-1,15 15 0,-19-16-17,0-1 0,-1 1-1,0 0 1,0 0-1,-1 0 1,0 1 0,-1 0-1,0 0 1,0 0-1,0 0 1,-1 0-1,-1 0 1,1 12 0,-1-6 2,0 0 0,-2 1-1,-3 26 1,3-36-154,-1 1 0,0-1 1,0 1-1,0-1 0,-1 0 0,0 1 0,0-1 0,-1-1 0,0 1 0,-7 9 0,-1-2-1753,-1-1 0,0 1 1,-24 16-1,7-14-5052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08.0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6369,'0'0'13395,"0"37"-13395,0-12-1264,0-1-3897,0-3-3097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09.1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95 5433,'0'0'5263,"57"0"-3927,21 2-942,298-2 1087,-3-14-257,78-2 29,252 16 424,169-3 172,-260-28-1045,113-2-411,-455 39-423,-193-1 22,104 22 0,-76-5 7,-1 5 0,135 54 0,-205-70-273,-19-9-2817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09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4065,'0'0'7337,"12"14"-6383,4 4-600,-7-9-61,0 1 0,-1 0 0,0 1 0,-1 0 0,12 23 0,-11-15 268,0 1-1,-1-1 0,-2 1 0,0 0 0,-1 0 0,2 26 0,0 127 1850,-6-141-2198,0 16-287,-1-1 0,-3 0 0,-1 1-1,-16 61 1,-16-4-3543,-2-26-4149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11.3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1043 3441,'-15'-5'14788,"6"-32"-8878,7 31-5803,0 0-1,0 1 1,1-1 0,0 0 0,-1-9 0,-13-331 1095,14 263-1139,5-119-53,-2 178-9,1 1 0,2 0 0,0 1 0,1-1 0,2 1 0,15-33 0,-19 46-13,1 1 0,0 0 0,1 0 0,0 0 0,0 1 0,0 0-1,1 0 1,0 0 0,1 1 0,-1 0 0,1 1 0,0-1 0,1 2 0,-1-1 0,1 1 0,0 0 0,0 1 0,11-3 0,10 0-54,2 1-1,-1 2 0,0 1 1,36 2-1,-42 0 47,-16 0 0,0 0 1,0 1-1,0 0 0,0 0 0,0 1 1,-1 0-1,16 5 0,-18-3 15,0-1 0,0 1 0,0 0 0,-1 0 0,1 1 0,-1-1 0,0 1 0,0 1 0,0-1 0,5 10 0,4 6 29,-2 0 0,-1 1 0,-1 0 0,-1 1 1,-1 0-1,9 37 0,18 149 588,-21-64-310,-7-67-259,2 0-1,25 92 1,-34-169-87,13 35 109,-3-22-676,-10-14 558,0 0 0,1 0 0,-1 0-1,0 1 1,1-1 0,-1 0 0,0 0 0,1 0 0,-1 0 0,0 0 0,1 0 0,-1 0 0,0 0 0,1 0 0,-1 0 0,0 0 0,1 0 0,-1 0 0,0-1 0,0 1-1,1 0 1,-1 0 0,0 0 0,1 0 0,-1-1 0,0 1 0,0 0 0,1 0 0,-1 0 0,0-1 0,0 1 0,1 0 0,-1 0 0,0-1 0,0 1 0,0 0-1,0-1 1,1 1 0,9-34-4854,0-16-3858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12.8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588 0 5761,'0'0'9241,"-52"1"-8782,-166 13-54,209-13-363,1 0-1,-1 1 0,1 0 1,0 0-1,0 1 1,0 0-1,0 0 1,0 1-1,1 0 1,-1 0-1,-12 11 0,-8 7 203,0 1 0,2 1-1,-36 43 1,55-58-197,0 1 1,0-1 0,1 1-1,0 0 1,1 1-1,0 0 1,1-1 0,0 1-1,0 1 1,1-1-1,1 0 1,0 1 0,1 0-1,0 21 1,1-28-57,1-1 1,0 1-1,1-1 1,-1 1-1,1-1 1,0 1-1,0-1 0,0 0 1,1 0-1,-1 0 1,1 0-1,0-1 1,0 1-1,1-1 1,-1 1-1,8 4 1,7 5-84,1 0 0,26 13 1,-19-12 9,-11-6 0,4 2-2,-1 2 1,0-1 0,16 16-1,-30-24 80,1 1 1,-1 0-1,-1 1 0,1-1 1,-1 1-1,1-1 0,-1 1 1,0 0-1,-1 0 0,0 1 1,1-1-1,-2 0 0,1 1 1,0-1-1,-1 1 0,0 6 1,0-5 5,0-1 0,-1 1 1,0 0-1,0-1 0,0 1 1,-1 0-1,0-1 0,-1 1 1,1 0-1,-1-1 0,-1 0 0,1 1 1,-1-1-1,0 0 0,0 0 1,-1-1-1,0 1 0,0-1 1,0 0-1,-1 0 0,1 0 1,-10 7-1,-37 32-53,-37 35-826,86-78 786,1 1-1,0-1 1,0 0 0,0 1 0,0-1 0,0 1 0,1-1-1,-1 1 1,0-1 0,1 1 0,-1-1 0,1 1-1,-1 0 1,1-1 0,0 1 0,0 0 0,0-1 0,0 1-1,0 0 1,0-1 0,0 1 0,0 0 0,1-1 0,-1 1-1,2 3 1,1 2-15,1 0 1,-1 0-1,2-1 0,6 10 0,4 5 148,-5-2-32,-1 0 1,-1 0-1,-1 0 0,-1 1 1,0 0-1,-2 1 0,0-1 1,1 22-1,-3 172 695,-4-118-378,0-83-257,0-10-184,1-9-608,1-106-5972,0 36 2059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46.0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1304,'0'0'8482,"287"8"-8274,-224-8-208,-14 0-1488,-15 0-1889</inkml:trace>
  <inkml:trace contextRef="#ctx0" brushRef="#br0" timeOffset="1">118 231 4521,'0'0'3377,"262"8"-3377,-203-12-1993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13.2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 6625,'0'0'10235,"57"0"-9521,185-3-233,-185 3-331,60 6 1,-79 1-110,46 13-1,-83-20-40,21 5 5,0 2-1,0 0 1,-1 2-1,38 20 1,-57-27 39,1 1-1,0-1 1,-1 1-1,0 0 1,1 0 0,-1 0-1,0 0 1,-1 0-1,1 1 1,-1-1 0,1 0-1,-1 1 1,0-1-1,0 1 1,0-1 0,-1 1-1,1 0 1,-1-1 0,0 6-1,0 1 192,0 0 0,0 1-1,-1-1 1,-1 0 0,-4 19-1,-5-3 174,-1-1 0,-1 0 0,-28 40 0,7-11-123,2 2-43,-44 103 0,66-133-886,1 0 0,1 1 0,1 1-1,2-1 1,1 1 0,-1 41 0,5-60-37,-1-5 150,1 0 0,0 0-1,0 0 1,0-1 0,0 1-1,1 0 1,-1 0 0,1-1 0,0 1-1,0 0 1,0-1 0,1 1-1,-1-1 1,1 1 0,0-1 0,4 6-1,21 6-5154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13.5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220 0 1184,'0'0'17972,"-132"238"-17516,108-176-296,-5-5-160,5-3-672,14-13-1880,10-17-2017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13.8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102 0 9282,'0'0'6156,"-17"40"-5356,-51 129-326,64-159-427,1 1 0,0 0 0,1-1 1,0 1-1,0 0 0,2 0 1,-1 0-1,2 18 0,0-23-23,1 1-1,-1-1 0,1 1 1,0-1-1,1 0 0,-1 0 1,1 0-1,0 0 0,1 0 1,-1-1-1,6 7 0,1-2 0,0-1-1,1-1 0,0 0 1,0 0-1,0-1 0,1 0 0,0-1 1,1-1-1,-1 1 0,24 5 0,5-2-126,1-1 0,0-2-1,0-2 1,0-1-1,0-3 1,70-7 0,-96 5-240,0 0 1,0-1 0,-1-1 0,0 0 0,0-1-1,0-1 1,17-8 0,-23 9-164,0 0 0,-1-1 0,0 0 1,0 0-1,0-1 0,0 0 0,-1-1 1,-1 1-1,1-1 0,-1-1 0,0 1 0,4-10 1,4-24-3819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14.1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239 0 1808,'0'0'9899,"-132"243"-8307,103-157-520,0 4-632,5 0-272,9-3-168,5-14-880,10-15-920,0-21-2273,0-25-1272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14.4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1 465 896,'0'0'15924,"0"213"-15148,0-168-776,0-4-72,0-12-2177,0-13-1303</inkml:trace>
  <inkml:trace contextRef="#ctx0" brushRef="#br0" timeOffset="1">789 1 6953,'0'0'11675,"10"283"-10491,-6-197-504,1-4-264,0-8-408,-5-12-8,5-21-128,5-13-2032,4-19-1977,1-9-1960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15.1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1 1584,'0'0'16689,"24"11"-15981,81 36-413,-89-39-269,1 0-1,-1 0 1,-1 2 0,0 0-1,24 20 1,-35-26-21,0 1 0,0 0-1,-1 0 1,1 0 0,-1 0 0,0 1 0,-1-1 0,1 1 0,-1-1 0,0 1-1,-1 0 1,1 0 0,-1 0 0,0 0 0,-1 0 0,1 0 0,-1 7 0,-1 0 9,0 0 0,-1 0 1,0 0-1,-1 0 1,-1 0-1,0-1 0,0 0 1,-9 16-1,4-7-22,6-13 9,0 0 0,0 1 0,1-1-1,0 1 1,1 0 0,0 0 0,0-1 0,0 1 0,1 0 0,1 0 0,1 9 0,-1-16-2,-1-1 0,1 1 0,0-1 0,0 1 1,0-1-1,0 1 0,0-1 0,0 0 1,0 0-1,0 0 0,1 1 0,-1-1 1,0-1-1,1 1 0,-1 0 0,1 0 1,-1 0-1,3 0 0,31 9-13,-28-8 13,6 0 33,20 5 175,-32-6-197,0-1 0,0 0 0,0 1 0,0-1 0,0 1 0,0-1 0,-1 1 0,1-1 0,0 1-1,0-1 1,0 1 0,-1 0 0,1-1 0,0 1 0,-1 0 0,1 0 0,-1 0 0,1-1 0,-1 1 0,1 0-1,-1 0 1,0 0 0,1 0 0,-1 0 0,0 0 0,1 2 0,-3 30 523,-9 51-1,6-51-554,-2 53 1,7-79 27,-1-1 0,1 0 0,0 0 0,1 1 0,-1-1 0,1 0 0,0 0 0,1 0 0,0 0 0,0 0 0,0 0 0,1 0 0,-1-1 0,1 1 0,1-1 0,-1 0 0,1 0 0,7 8 0,-6-7-6,0-1 0,0 1 0,-1 0 0,0 0 0,0 0 0,3 8 0,-6-11 31,1 0 0,-2 0 1,1 0-1,0 0 1,-1 0-1,1 1 1,-1-1-1,0 0 1,0 0-1,0 1 0,-1-1 1,1 0-1,-1 0 1,0 1-1,0-1 1,0 0-1,-2 4 1,-3 3 193,-1 0 0,0 0 0,-1 0 0,0-1 0,0 0 0,-1-1 0,0 0 0,-14 9 0,10-6-42,-82 64 493,-56 48-136,150-122-541,-48 46-2617,47-44 2159,-1 0-1,1 1 1,0-1 0,0 1 0,0-1 0,0 1 0,0 0 0,1-1 0,0 1 0,0 0-1,0 0 1,0 0 0,0 7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15.4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0 10618,'0'0'9802,"-195"74"-20436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15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46 5793,'0'0'7577,"43"11"-5005,172 39 437,-128-39-1815,109 0 0,183-8 765,541-27 1139,-525-3-2172,617-31 881,257 49 187,-936 18-1825,-68 4-123,190 5-2522,-454-18 2442,42-3-3130,-41 3 2785,-1 0 0,1-1-1,0 1 1,-1-1-1,1 0 1,0 1 0,-1-1-1,1 0 1,-1 0 0,1 0-1,-1 0 1,1 0-1,-1-1 1,0 1 0,0 0-1,0 0 1,0-1-1,2-2 1,-2 2-537,0-1 0,0 1 1,-1-1-1,1 0 0,-1 0 0,1 1 0,-1-1 1,0 0-1,0-3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16.5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1 165 6585,'0'0'4061,"53"-17"-2782,173-56-405,-119 37-300,-80 26-337,0 2 0,37-7 0,6 10-799,-72 5 431,0 1 0,1 0 0,-1 0 0,1 0 0,-1 0 0,1 1 0,0-1 1,-1 0-1,1 1 0,0-1 0,-2 3 0,-7 7-162,-20 16-177,-152 144-408,140-128 1106,2 2 1,-39 60 0,50-62 77,-34 71 0,54-98-254,2 1 1,1 0-1,0 1 0,1-1 1,1 1-1,0 0 0,-1 35 1,5-52-54,-1-1 1,1 0-1,0 1 1,0-1-1,0 0 1,0 1 0,0-1-1,0 0 1,0 0-1,0 1 1,0-1 0,0 0-1,0 1 1,0-1-1,0 0 1,0 1-1,1-1 1,-1 0 0,0 1-1,0-1 1,0 0-1,0 0 1,1 1-1,-1-1 1,0 0 0,0 0-1,0 1 1,1-1-1,-1 0 1,0 0 0,0 0-1,1 1 1,-1-1-1,0 0 1,1 0-1,-1 0 1,0 0 0,0 0-1,1 0 1,-1 0-1,0 1 1,1-1-1,-1 0 1,0 0 0,1 0-1,-1 0 1,0 0-1,1 0 1,-1-1 0,0 1-1,1 0 1,-1 0-1,0 0 1,0 0-1,1 0 1,-1 0 0,0 0-1,1-1 1,-1 1-1,0 0 1,0 0-1,1 0 1,-1-1 0,0 1-1,3-1-7,21-11-392,0-1 1,-1 0 0,42-33-1,-44 29-31,1 2 0,0 0 0,1 1 0,41-17 0,-37 25 488,-30 29 1670,-2-11-1453,-1-2 0,0 1 0,-1-1 1,0 0-1,-1 0 0,0-1 0,-13 11 0,-3 7-33,13-15-195,-1 1-145,1 1 1,-14 20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16.8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1 4185,'0'0'7025,"32"44"-5566,99 150-177,-126-185-1166,0 0-1,-1 1 1,0-1-1,0 1 1,-1 0-1,0 0 1,-1 0-1,0 1 1,0-1-1,-1 19 1,0-5 204,1 37 554,-8 81 1,3-123-793,0 0 0,-1 0 0,-1 0 0,0-1 1,-1 0-1,-2 0 0,0 0 0,-14 23 1,12-26 9,-1 1 1,-22 23 0,29-35-194,0 1 0,-1-1-1,1-1 1,-1 1 0,0-1 0,0 1-1,-1-1 1,1-1 0,0 1 0,-1-1 0,-10 3-1,14-5-101,1 1 80,1-1 0,-1 0-1,1 0 1,-1 1 0,1-1-1,-1 0 1,1 0 0,-1 0-1,1 0 1,-1 0-1,1 0 1,-1 0 0,1 0-1,-1 0 1,1 0 0,-1 0-1,0 0 1,1 0-1,-1 0 1,1-1 0,-1 1-1,1 0 1,-1 0 0,1-1-1,-1 1 1,1 0-1,0 0 1,-1-1 0,1 1-1,-1-1 1,1 1 0,0 0-1,-1-1 1,1 1 0,0-1-1,-1 1 1,1-1-1,0 1 1,0-1 0,0 1-1,-1-1 1,1 1 0,0-1-1,0 1 1,0-1-1,0 1 1,0-1 0,0 0-1,0 1 1,0-1 0,-1-35-5108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46.3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 0 6953,'0'0'6369,"31"26"-5969,92 85-115,-118-107-272,-2 0 0,1 0 1,0 1-1,-1-1 0,5 11 1,-4 7 38,-4-9-42,-1 0 1,-1 0-1,0-1 1,-1 1-1,0-1 0,-1 1 1,0-1-1,-1 0 0,-8 14 1,-7 8-28,-40 52 0,37-56-15,-33 58 1,55-86 33,-2 4-9,0 0 0,0-1 0,1 1 0,0 0-1,-2 7 1,4-12 3,0 0 0,0 0-1,0 0 1,-1 0 0,1 0-1,0 1 1,0-1 0,1 0-1,-1 0 1,0 0-1,0 0 1,0 0 0,1 0-1,-1 0 1,1 0 0,-1 0-1,0 0 1,1-1 0,0 1-1,-1 0 1,1 0-1,-1 0 1,1 0 0,0-1-1,0 1 1,-1 0 0,1-1-1,0 1 1,0-1 0,0 1-1,0-1 1,0 1-1,0-1 1,0 1 0,0-1-1,0 0 1,0 0 0,0 1-1,2-1 1,25 3-43,0-1 0,0-2 0,-1 0 0,1-2 0,0-1 0,0-1 0,-1-2 0,0 0 0,30-12 0,-25 6-740,0-1 0,-2-2 0,0-1 0,0-1 0,-2-1 0,0-2 0,31-29 1,-20 7-2643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17.1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643 0 9522,'0'0'8842,"-321"206"-8482,238-141-280,0 1-80,10-4-1144,20-17-1329,24-17-199,131-56-5250,19-34 5810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17.4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687 0 2328,'-30'238'1305,"94"-250"199,-6 4 40,-14 8-71,-10-4 7,-19 4 1329,-64 24-2169,-19 13-344,-25 9-296,-19 3 0,-9 8-512,-1 1-608,-14-5-913,34-16-1560,34-21-2304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17.7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3729,'0'0'11018,"5"206"-10586,-5-141-248,0-7-104,0-9-80,0-20-216,0-21-968,5-16-816,14-37-1641,1-13-1544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18.1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4969,'0'0'4856,"47"5"-3687,145 19-326,-181-22-784,-1 0 0,1 0 0,-1 1 0,0 0 0,0 1 0,11 6 0,-16-7-38,-1 0 0,0 0 0,0 0 0,0 1 0,-1 0 0,1 0 0,4 7 0,-3-5-10,-1 2-78,0-1 0,0 1-1,-1 0 1,0 1-1,0-1 1,-1 0 0,0 1-1,0 0 1,-1-1 0,0 1-1,-1 0 1,0 0-1,0-1 1,-1 1 0,0 0-1,0-1 1,-1 1 0,-1-1-1,1 1 1,-1-1-1,0 0 1,-9 14 0,1-7-234,-1 0 1,-1-1-1,0-1 1,0 0 0,-2 0-1,-17 11 1,-101 59-5,116-73 455,-22 8 1307,37-17-507,23-3-405,-8-1-481,-1 0 0,0-2 0,0 1-1,0-1 1,-1-1 0,17-11-1,-19 11-69,1 0-1,-1 1 1,1 0-1,0 0 0,1 1 1,-1 1-1,1-1 1,-1 2-1,1 0 0,14-2 1,-23 4 1,0 1 0,0-1 0,0 0 0,-1 1 0,1-1-1,0 1 1,0-1 0,0 1 0,0 0 0,-1 0 0,1 0 0,0 0 0,-1 0 0,1 0 0,-1 0 0,1 1 0,-1-1 0,0 1 0,1-1-1,-1 1 1,0-1 0,0 1 0,0 0 0,0-1 0,0 1 0,0 0 0,0 3 0,3 6 29,-1 1 1,-1 0-1,3 20 1,-2-8 14,22 255 2426,-25 4 428,-1-143-1858,0 26-132,2-163-848,-1 1-1,0-1 1,-1 1 0,1-1-1,-1 0 1,1 1 0,-1-1 0,0 0-1,0 1 1,-1-1 0,1 0-1,-1 0 1,1 0 0,-4 4 0,3-6 23,0 1 0,-1 0 1,1-1-1,-1 0 0,1 0 1,-1 1-1,0-2 0,1 1 1,-1 0-1,0 0 0,0-1 1,0 0-1,1 1 0,-1-1 1,0 0-1,-4-1 0,-3 1-67,-1-1 1,0 0-1,1-1 0,-1 0 0,1-1 0,0 0 1,0 0-1,0-1 0,0 0 0,1-1 0,-1 0 1,1-1-1,0 0 0,1 0 0,-1-1 0,2 0 1,-1-1-1,-11-14 0,5 4-949,1 0 0,1-2 0,1 1 0,1-2-1,0 1 1,2-1 0,-11-41 0,3-9-5407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22.3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302 0 6145,'0'0'9040,"-18"22"-8579,-8 10-395,-195 252-407,216-278 90,1 0-1,0 1 1,0-1-1,0 1 1,1 0 0,0 0-1,0 0 1,-3 13-1,5-15-207,2 1-743,10-5-151,1-1 1276,0-1 0,-1 0 0,1 0-1,0-2 1,0 1 0,-1-2 0,1 1-1,-1-1 1,17-10 0,-7 2 136,97-49 273,-102 53-263,1 2-1,0 0 0,0 0 1,0 2-1,22-3 1,-38 7-71,-1 0 0,0-1 0,1 1 1,-1 0-1,1 0 0,-1 0 1,1 0-1,-1 0 0,1-1 0,-1 1 1,0 0-1,1 0 0,-1 0 1,1 0-1,-1 0 0,1 1 0,-1-1 1,1 0-1,-1 0 0,0 0 1,1 0-1,-1 0 0,1 1 0,-1-1 1,0 0-1,1 0 0,-1 1 1,1-1-1,-1 0 0,0 0 1,1 1-1,-1-1 0,0 0 0,0 1 1,1-1-1,-1 1 0,0-1 1,0 0-1,1 1 0,-1-1 0,0 1 1,0-1-1,0 1 0,0-1 1,0 0-1,0 1 0,0-1 0,0 1 1,0-1-1,0 1 0,0-1 1,0 1-1,0-1 0,0 0 1,0 1-1,0-1 0,0 1 0,-1-1 1,1 1-1,0-1 0,-18 28-147,-52 48-633,50-56 618,0 0-1,1 2 1,-25 40 0,33-43 250,2 1 0,0 0 0,1 1 1,2 0-1,0 0 0,1 1 0,-3 24 0,-3 159 2207,10-148-1583,-10 348 1131,13-416-1949,0-1-1,0 1 1,2-1-1,-1 1 1,1 0-1,1 0 1,6-12-1,2-5-195,218-462-3401,-231 490 3703,7-14 130,0 2 1,1-1 0,0 1 0,17-19 0,-23 29-55,0 0 0,0 0 0,0 0 0,0 1-1,0-1 1,0 0 0,0 1 0,0 0 0,1-1 0,-1 1 0,0 0 0,1 0 0,-1 0 0,1 1 0,-1-1 0,1 1 0,0-1 0,-1 1 0,1 0 0,-1 0 0,1 0-1,0 0 1,-1 0 0,1 1 0,0-1 0,-1 1 0,1-1 0,-1 1 0,1 0 0,-1 0 0,0 1 0,1-1 0,-1 0 0,0 1 0,2 1 0,3 4 47,0 0 0,0 0 0,-1 0 0,0 1 0,-1 0 1,0 0-1,0 1 0,-1 0 0,0-1 0,0 1 0,3 14 0,0 1-9,-2 1 0,0 0 0,1 36 0,-3-30-214,-3 0-1,0 0 0,-2 1 1,-1-1-1,-14 54 1,15-75 20,-2 1 1,1-1-1,-1-1 1,-1 1-1,0-1 1,0 1 0,-1-1-1,0-1 1,0 1-1,-1-1 1,0 0-1,-1-1 1,1 1 0,-1-2-1,-1 1 1,0-1-1,0 0 1,0-1-1,0 0 1,-17 6 0,15-8 32,0 0 0,-1-1 0,1 0 0,-1-1 0,1 0-1,-1 0 1,-22-4 0,29 2 4,0 0 0,1 0 0,-1-1 0,1 0 0,0 1 0,-1-2 0,1 1-1,0 0 1,0-1 0,0 0 0,1 0 0,-1 0 0,1 0 0,-1-1 0,1 0-1,0 1 1,1-1 0,-1 0 0,1 0 0,-1 0 0,1-1 0,0 1-1,1-1 1,-3-7 0,-2-8-299,1-1 0,1 0 0,1-1 0,0-21 0,2-94-964,1 133 1309,0 1 0,0-1 1,0 1-1,1-1 1,-1 1-1,1-1 1,0 1-1,0 0 1,0-1-1,1 1 0,-1 0 1,1 0-1,0 0 1,-1 0-1,1 0 1,1 0-1,-1 0 0,0 1 1,1-1-1,-1 1 1,1-1-1,0 1 1,0 0-1,0 0 0,0 1 1,0-1-1,0 0 1,0 1-1,1 0 1,-1 0-1,0 0 1,1 0-1,-1 1 0,1-1 1,-1 1-1,1 0 1,-1 0-1,7 0 1,-7 0 74,1 0-1,0 0 1,-1 0 0,1 1 0,0-1 0,-1 1 0,1 0 0,-1 0 0,1 0 0,-1 0 0,0 1 0,7 3 0,-7-2 22,0 0 1,0 0 0,0 1-1,0-1 1,-1 1 0,1-1-1,-1 1 1,0 0 0,0 0-1,1 6 1,1 0 51,-3-7-119,0 0 0,0 0 0,1 0 1,-1 0-1,1 0 0,-1 0 0,1 0 0,0-1 1,4 5-1,-5-6-46,1 0 1,-1-1-1,0 1 1,1-1-1,-1 0 1,0 1-1,1-1 1,-1 0-1,1 0 1,-1 0-1,1 0 1,-1 0-1,1 0 1,-1 0-1,0 0 1,1-1-1,-1 1 1,1-1-1,-1 1 1,0-1-1,1 1 1,-1-1-1,0 0 1,0 1-1,1-1 1,-1 0-1,0 0 1,0 0-1,0 0 1,1-2-1,21-21-735,-1 0 0,-1-2 1,24-38-1,14-21-2832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22.6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141 1 4577,'0'0'4524,"8"22"-4475,23 71-92,-30-90 21,0 0-1,0 0 0,0 0 0,1-1 1,-1 1-1,1 0 0,0-1 0,-1 1 1,1-1-1,0 0 0,0 1 0,1-1 1,-1 0-1,0 0 0,1-1 0,-1 1 1,1 0-1,0-1 0,-1 0 0,1 1 1,0-1-1,0 0 0,0-1 0,0 1 1,0 0-1,0-1 0,3 1 0,-4-1 28,0 0-1,-1 0 0,1 0 1,0 0-1,-1 0 0,1 0 0,-1 1 1,1-1-1,0 1 0,-1-1 1,1 1-1,-1 0 0,1 0 1,-1 0-1,0-1 0,1 1 1,-1 0-1,0 1 0,0-1 0,1 0 1,-1 0-1,0 0 0,0 1 1,0-1-1,-1 1 0,1-1 1,0 1-1,0-1 0,-1 1 0,1-1 1,-1 1-1,1-1 0,-1 1 1,0 0-1,0-1 0,0 1 1,0 1-1,1 6 38,-1 0 1,0 0-1,-1 0 1,0 0-1,-1 0 0,1-1 1,-2 1-1,1-1 1,-1 1-1,-1-1 0,1 0 1,-1 0-1,-1 0 1,-6 9-1,-9 9-47,-1-1-1,-39 36 1,22-24-24,24-22 51,-3 2-74,1 0 0,-18 25 0,31-38 94,0 1-1,0-1 0,0 1 1,1 0-1,-1 0 1,1 0-1,1 0 1,-1 0-1,1 0 0,0 1 1,0-1-1,0 0 1,1 1-1,-1-1 1,2 9-1,-1-13-13,0-1 0,0 1 0,1-1 0,-1 1 0,0 0 0,0-1 0,0 1 1,1-1-1,-1 1 0,0-1 0,0 1 0,1-1 0,-1 1 0,1-1 0,-1 0 0,0 1 0,1-1 0,-1 0 0,1 1 0,-1-1 0,1 0 0,-1 1 0,1-1 0,-1 0 0,1 0 0,-1 1 1,2-1-1,15 3 14,0 0 0,0-2 1,0 0-1,0-1 1,1 0-1,-1-1 1,0-1-1,0-1 0,0-1 1,26-8-1,-32 7-510,-1 0 0,-1 0 0,1-1 0,9-8 0,27-26-4373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23.4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963 248 6889,'0'0'3723,"-56"10"-1988,-21 4-644,-89 29-1,151-37-849,0 0 0,1 1 0,-1 0-1,1 1 1,1 1 0,0 0-1,0 1 1,0 0 0,-18 21 0,-11 15 486,2 1 1,2 3 0,2 1 0,-41 78 0,25-25 313,-53 153 0,22 16 408,71-212-812,-7 96-1,19-148-583,-2 16 193,1 1 0,4 45 1,-2-62-201,1 0 1,0 0-1,1-1 1,-1 1-1,2-1 0,-1 0 1,1 0-1,1 0 1,-1-1-1,1 1 1,9 9-1,0-1-16,1-1-1,1-1 0,0 0 1,1-1-1,0-1 0,35 18 0,-23-16-17,0-2 1,1-1-1,62 15 0,-32-15-11,1-3 0,0-3 0,0-3 0,74-5 0,-76-1-4,1-2 1,-1-3-1,-1-3 0,0-2 1,0-3-1,58-25 0,-80 26-49,-1-2 0,0-2-1,-1-1 1,-2-1 0,0-2 0,-1-2 0,-2 0-1,0-2 1,-2-1 0,32-44 0,-22 19-2,-2-2 0,-2-2 0,-3 0 0,-3-2 0,-2-1 0,-3-1 0,-3-1 0,-2-1 0,-3 0 0,-3-1 0,-3-1 0,-3 1 0,-3-75-1,-3 119 56,0 1 0,-2 0-1,0-1 1,-12-38-1,9 44 2,-1 0 0,0 1 0,-1 0 0,-1 0 0,0 1 0,-17-20-1,-11-9 25,-2 2 0,-1 2 0,-2 1 0,-2 3 0,-1 1 0,-59-32 0,63 43 13,-2 2 0,0 1 0,-1 2 0,0 3-1,-1 1 1,-1 2 0,-83-8 0,79 15-23,0 2 1,-88 9-1,118-5-22,0 2-1,1 0 1,-1 1-1,1 1 1,0 1 0,1 0-1,0 1 1,0 2-1,-28 18 1,31-17-161,1 0 0,1 1-1,0 0 1,0 1 0,1 0 0,1 1 0,0 1 0,1-1 0,0 2-1,1-1 1,1 2 0,1-1 0,0 1 0,-5 19 0,1 12-1805,-11 82 0,8 68-5887,13-35-1257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23.7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14443,'0'0'5769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24.0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16123,'136'119'7802,"-131"-119"-8874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23.5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2825,'0'0'9402,"38"9"-8890,11-1-272,5 4-184,4-4-56,-5 5-608,-9 7-1537,-10-3-1560,-29-5-1624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46.72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106 269 5489,'0'0'2286,"-17"41"-882,1-3-1017,3-9-125,1 1 0,1 0 0,2 0 0,0 1 0,3 1 0,0-1 0,-1 41 0,9 219 1470,1-247-1484,3 0-1,1-1 0,2 0 1,24 67-1,-18-71-111,2 0-1,1-2 0,2 0 1,1-1-1,2-1 1,1-1-1,2-1 0,1-1 1,2-2-1,1-1 1,1-1-1,2-1 0,0-2 1,64 36-1,-53-41-53,-1-1-1,2-2 0,0-3 0,1-1 1,1-2-1,70 6 0,-16-9 35,1-4 0,104-11-1,-116 1-93,0-5-1,-1-3 1,0-4-1,-2-4 1,0-4-1,-2-3 1,0-4-1,-3-4 1,-1-4-1,142-95 0,-164 94-336,-1-4-1,-2-2 1,-2-2-1,70-85 1,-111 117 329,0 0 0,-2-1 0,0 0 0,-1-1 0,-1 0 1,-1 0-1,-1-1 0,-1 0 0,-1 0 0,0-1 0,-2 0 0,0 1 1,-2-1-1,-1-28 0,0 34 44,0 0 1,-2 0-1,0 0 1,0 0-1,-1 0 1,-1 1-1,-1-1 1,0 1-1,-1 0 1,-1 0-1,0 1 1,-18-26-1,-4 0 83,-2 1-1,-1 1 1,-2 2 0,-2 2 0,-51-40-1,27 30-179,-2 2-1,-124-62 0,129 79-25,-2 1 0,0 3-1,-1 3 1,-1 3-1,0 2 1,-1 3-1,-1 2 1,1 4-1,-1 2 1,-89 8-1,129-4-10,-1 1 1,1 1-1,0 1 0,1 1 0,-1 1 0,1 1 0,0 1 0,1 1 0,0 0 0,0 2 0,-32 24 0,15-1-887,1 1 0,1 1 0,3 2 0,-44 65 0,5 12-4100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23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6865,'0'0'6394,"302"66"-6394,-200-21 0,-19-4-1849,-25-4-3112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24.2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71 9002,'0'0'4065,"278"-4"-3129,-162-13-584,1-3-256,-15 3-96,-14 5-216,-30 12-992,-34 0-1385,-19 33-4248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24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116 0 3849,'0'0'2718,"-15"36"-1309,-44 116-18,51-130-998,2-1 1,1 1-1,0 0 0,2 1 0,1-1 0,0 33 0,2-35-129,-1 1-1,-1 0 1,-6 26-1,10-52-412,1 1 0,-1 0 0,1-1 0,-1 1 0,1 0 0,1 0 0,-1 1 0,0-1 0,1 1 0,0-1 0,0 1 0,0 0 0,5-2-1,-3 0 103,1 2 0,-1-1 0,1 1 0,0 0 0,0 0-1,0 1 1,0 0 0,0 0 0,0 1 0,13-2 0,-19 4 62,-1 0 0,1-1 1,0 1-1,-1-1 1,1 1-1,0 0 1,-1-1-1,1 1 0,-1 0 1,1 0-1,-1 0 1,0-1-1,1 1 0,-1 0 1,0 0-1,1 0 1,-1 0-1,0 0 1,0-1-1,0 1 0,0 0 1,0 0-1,0 0 1,0 0-1,0 0 0,0 0 1,0 0-1,-1 0 1,1 1-1,-1 3 93,2 13-20,-1 0-1,-1 1 0,0-1 0,-1-1 0,-1 1 0,-1 0 1,-1-1-1,0 1 0,-1-1 0,-11 19 0,2-7-717,-2-2 0,-32 41-1,49-68 589,0 1 0,0-1 0,0 0-1,0 0 1,0 0 0,-1 0 0,1 0 0,0 0 0,0 0-1,0 0 1,0 1 0,0-1 0,-1 0 0,1 0 0,0 0-1,0 0 1,0 0 0,0 0 0,-1 0 0,1 0-1,0 0 1,0 0 0,0 0 0,0 0 0,-1 0 0,1 0-1,0 0 1,0 0 0,0 0 0,0 0 0,-1 0-1,1-1 1,0 1 0,0 0 0,0 0 0,0 0 0,0 0-1,-1 0 1,1 0 0,0 0 0,0 0 0,0-1 0,0 1-1,0 0 1,0 0 0,0 0 0,0 0 0,-1 0-1,1-1 1,0 1 0,0 0 0,0 0 0,0 0 0,0 0-1,0-1 1,0 1 0,0 0 0,0 0 0,0 0-1,0 0 1,0-1 0,0 1 0,0 0 0,0 0 0,0 0-1,0 0 1,1-1 0,-1 1 0,0 0 0,-1-19-1321,1 18 1064,0-48-3245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24.8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3209,'0'0'6754,"22"51"-4969,72 171-424,-80-185-875,-3 0-1,-1 1 1,9 67 0,-10-47 7,10 82 48,-6 1 1,-6 201-1,-8-320-635,0 0 0,-2-1 1,-5 25-1,6-38-103,-1 0 1,0 0-1,0 0 1,0 0-1,-1 0 1,0 0-1,-1-1 1,1 0-1,-12 13 0,16-20 151,-1 1-1,1-1 0,0 1 1,0-1-1,-1 0 0,1 1 0,0-1 1,-1 0-1,1 1 0,0-1 0,-1 0 1,1 1-1,0-1 0,-1 0 0,1 0 1,-1 1-1,1-1 0,-1 0 0,1 0 1,0 0-1,-1 0 0,1 0 0,-1 0 1,1 0-1,-1 1 0,1-1 1,-1 0-1,1-1 0,-1 1 0,1 0 1,-1 0-1,1 0 0,0 0 0,-1 0 1,1 0-1,-1-1 0,1 1 0,-1 0 1,1 0-1,0 0 0,-1-1 0,1 1 1,-1 0-1,1-1 0,-7-22-2448,5-32-2054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25.1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944 0 4857,'0'0'8498,"-253"177"-6802,146-95-183,-10 12-793,-5 5-608,11 3-112,4-12-896,29-16-729,29-24-239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25.4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487 0 4081,'0'0'5830,"-23"46"-5287,-83 147-460,91-168-208,-2-1 0,0-1 1,-1 0-1,-1-1 0,-27 23 1,25-26-227,-2 4-755,-2-1 1,-45 30-1,66-50 862,0 1-1,-1-1 0,1 0 0,-1 0 1,1-1-1,-1 0 0,0 1 1,1-2-1,-1 1 0,0 0 0,-9-1 1,13 0 228,0 0 0,0 0 0,1 0 0,-1 0 0,0 0 0,0 0 0,0 0 0,1 0 0,-1 0 1,0-1-1,0 1 0,0 0 0,1-1 0,-1 1 0,0 0 0,1-1 0,-1 1 0,0-1 0,1 1 0,-1-1 1,0 1-1,1-1 0,-1 0 0,1 1 0,-1-1 0,0 0 0,-1-21 1626,2 17-690,6 4 170,12 1-347,11-1-192,1 1-1,-1 1 0,0 2 1,0 1-1,0 1 0,38 12 0,-27 1-373,-26-11-314,0-1 0,22 6 0,-35-12 42,0 1 0,0-1-1,1 0 1,-1 0 0,0 0 0,1 0 0,-1 0 0,0 0 0,1 0 0,-1 0 0,0-1 0,0 1 0,1 0 0,-1-1 0,0 1 0,0-1 0,0 0 0,1 1 0,-1-1-1,0 0 1,2-1 0,16-25-2670,6-19-1682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25.8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 6073,'0'0'4692,"42"10"-4137,16 4-563,55 22 0,-109-35-29,-1 0 0,1 1 0,-1-1 0,0 1 1,0 0-1,0 0 0,0 0 0,0 0 0,0 0 0,-1 1 0,1-1 1,-1 1-1,1 0 0,-1 0 0,0 0 0,0 0 0,0 0 1,-1 0-1,1 1 0,-1-1 0,0 0 0,0 1 0,0-1 0,0 1 1,-1 0-1,1-1 0,-1 1 0,0-1 0,0 1 0,0 0 1,0-1-1,-1 1 0,-1 4 0,1 11-280,0-8 152,0 1 1,-1-1-1,0 0 0,-1 0 0,0-1 0,-1 1 1,0 0-1,-1-1 0,0 0 0,0 0 1,-1-1-1,0 1 0,-1-1 0,0 0 1,0-1-1,-1 0 0,0 0 0,-12 8 1,-7 4 590,-1 0 0,0-2 0,-2-1 0,-58 25 0,150-37 566,-56-4-965,1 0 1,0 1-1,-1 0 0,1 0 0,-1 1 1,0-1-1,0 1 0,0 1 1,0-1-1,0 1 0,-1 0 0,1 0 1,-1 1-1,0 0 0,-1 0 1,1 0-1,-1 0 0,0 1 0,0-1 1,5 13-1,4 6 423,-1 1 0,-2 1 1,14 49-1,-6-2-16,-2 1-1,-4 1 1,-3 0 0,-1 141-1,-8-208-417,-1-1-1,0 0 0,0 0 1,0 0-1,-1 0 1,0 0-1,0-1 0,-1 1 1,0-1-1,-5 9 0,6-11-16,-1 0-1,-1 0 0,1 0 1,0-1-1,-1 1 1,0-1-1,0 0 0,0 0 1,0 0-1,0-1 0,-1 0 1,1 1-1,-1-2 1,1 1-1,-1 0 0,-5 0 1,-2 1-338,0-2 1,-1 1-1,0-1 1,1-1 0,-1 0-1,1-1 1,-1-1-1,-17-3 1,22 2-601,0-1 1,1 1-1,-1-2 0,-10-7 1,12 8 268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26.3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287 0 6753,'0'0'9791,"2"2"-8957,-2-1-812,1-1 0,-1 0 0,1 1-1,-1-1 1,0 1 0,1-1 0,-1 1-1,0-1 1,1 1 0,-1-1-1,0 1 1,0-1 0,0 1 0,1-1-1,-1 1 1,0-1 0,0 1 0,0 0-1,0-1 1,0 1 0,0-1 0,0 1-1,0-1 1,0 1 0,0-1 0,-1 1-1,1 0 1,0-1 0,0 1-1,0-1 1,-1 1 0,1-1 0,0 1-1,0-1 1,-1 1 0,1-1 0,-1 1-1,-22 21 248,20-19-217,-98 73 192,60-47-1935,-68 63 0,108-91 1493,0 1 0,0-1-1,0 0 1,-1 0-1,1 0 1,0 1 0,1-1-1,-1 1 1,0-1-1,0 1 1,1-1 0,-2 3-1,3-4 78,-1 1 0,0-1 0,1 1-1,-1 0 1,1-1 0,-1 1 0,1-1 0,-1 1-1,1-1 1,-1 0 0,1 1 0,0-1 0,-1 0-1,1 1 1,0-1 0,-1 0 0,1 1 0,0-1-1,-1 0 1,1 0 0,0 0 0,-1 0 0,1 0-1,0 0 1,0 0 0,-1 0 0,1 0 0,0 0-1,-1 0 1,1 0 0,1-1 0,1 1 22,253-7-2217,-209 2 3257,0 3 1,48 4-1,-94-1-910,0-1-1,0 0 1,0 0 0,0 0-1,0 1 1,0-1-1,0 0 1,-1 1-1,1-1 1,0 1 0,0-1-1,0 1 1,0 0-1,-1-1 1,1 1-1,0 0 1,-1-1 0,1 1-1,0 0 1,-1 0-1,1 0 1,-1-1-1,1 1 1,-1 0 0,0 0-1,1 0 1,-1 0-1,0 0 1,1 1-1,0 35 41,-1-24-114,0-7-103,0 0 1,-1 0 0,0 1-1,0-1 1,0 0 0,-1 0 0,0 0-1,0 0 1,-1 0 0,1-1-1,-1 1 1,0-1 0,-1 1 0,1-1-1,-8 8 1,-28 29-2637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26.7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1 4969,'0'0'3737,"0"213"-1649,0-98-351,0 16-481,0 5-192,0-1-520,-5-11-312,0-22-120,5-32-112,0-29-240,0-29-592,0-40-984,39-104-1177,0 9-640,0-4 161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27.1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115 243 4161,'0'0'4089,"42"-6"-2725,133-14-274,-165 19-1008,0 0 0,-1 1 0,1 0 0,-1 1 0,1 0 0,0 1 0,-1 0 0,0 0 0,12 5 0,-16-4-38,0-1 1,0 1-1,0 0 0,-1 0 0,1 0 1,-1 1-1,0 0 0,0 0 1,0 0-1,0 0 0,-1 1 0,5 5 1,-3 2 24,0-1 1,-1 1 0,0 0 0,-1 0-1,0 0 1,-1 0 0,0 1 0,-1-1-1,0 1 1,-2 22 0,-1-20-48,0 1 0,0-1 1,-2 0-1,0 0 0,0 0 0,-2-1 1,0 1-1,0-1 0,-1 0 0,-12 16 1,-13 16-122,-58 63 1,65-81-10,13-13-7,-66 67-595,71-74 478,-2-1 1,1-1-1,-1 0 0,0 0 0,0 0 0,-1-1 0,1-1 0,-13 5 0,20-9 132,0 1 0,0 0 0,0-1 0,1 0 0,-1 1 0,0-1-1,0 0 1,0 0 0,0 0 0,0 0 0,0 0 0,0-1 0,0 1-1,0-1 1,0 1 0,0-1 0,0 0 0,0 1 0,1-1-1,-1 0 1,0 0 0,1-1 0,-1 1 0,0 0 0,1 0 0,-1-1-1,1 1 1,0-1 0,0 1 0,-1-1 0,0-3 0,-2-3-266,0 0 1,1 0 0,0-1 0,1 1-1,-3-15 1,4 16 231,-14-76-994,-6-127 0,17 12 3375,4 197-2199,0-1 0,0 0 1,0 1-1,0-1 0,0 0 0,0 1 1,1-1-1,-1 0 0,0 1 1,1-1-1,0 1 0,-1-1 1,1 1-1,0-1 0,0 1 1,0-1-1,0 1 0,0 0 1,0 0-1,0-1 0,0 1 1,0 0-1,1 0 0,-1 0 0,0 0 1,1 0-1,-1 1 0,1-1 1,1-1-1,4 1 88,-1 0-1,1 0 1,-1 0-1,1 1 1,0 0 0,7 0-1,3 1 141,-15-1-262,-1 0 0,0 0 0,1 0 1,-1 0-1,0 0 0,0 1 0,1-1 1,-1 1-1,0-1 0,0 1 1,1-1-1,-1 1 0,0 0 0,0-1 1,0 1-1,0 0 0,0 0 0,0 0 1,0 0-1,0 0 0,0 1 1,1 1-4,-1-1 1,1 1-1,-1 0 1,0 0-1,0 0 1,0 0-1,0 0 1,-1 0 0,1 3-1,-1 5 8,1-1 0,-2 1 0,1 0 0,-2-1 1,-2 12-1,-2-5 52,0 0 1,-2 0-1,0-1 0,-1 0 1,0 0-1,-1-1 1,-20 22-1,-23 39 1966,52-75-1976,1 0 1,-1 0-1,0 0 0,1 0 1,-1 0-1,1 0 0,0 0 1,-1 0-1,1 0 0,0 0 1,0 0-1,0 0 0,0 0 0,0 1 1,0 0-1,0-2-32,0 1 0,0-1-1,0 1 1,1-1 0,-1 0 0,0 1-1,0-1 1,1 0 0,-1 1 0,0-1 0,1 0-1,-1 1 1,0-1 0,1 0 0,-1 0-1,0 0 1,1 1 0,-1-1 0,0 0-1,1 0 1,-1 0 0,1 0 0,-1 1-1,1-1 1,0 0 0,1 0-8,1 0-1,0 0 1,-1-1 0,1 1 0,-1-1-1,1 1 1,-1-1 0,1 0 0,-1 0-1,1 0 1,3-2 0,2-3-112,1 0 1,-1-1-1,-1 0 1,1 0-1,-1-1 1,-1 0-1,10-15 1,38-69-2133,-37 55 899,-2-1 0,-1 0 1,-2-1-1,13-77 0,-9-19 394,-11 14 5290,-27 382-28,0 7-5262,66-356-4198,-10 5 2438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47.0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3705,'0'0'10970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27.7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186 69 3105,'0'0'8003,"32"-15"-7651,2 0-273,62-20 0,-95 34-77,0 0-1,1 1 0,-1 0 1,1-1-1,-1 1 0,0 0 1,1 0-1,-1 0 0,1 0 1,-1 0-1,1 0 0,-1 0 1,1 0-1,-1 0 0,1 1 0,-1-1 1,0 1-1,1-1 0,-1 1 1,0 0-1,1-1 0,-1 1 1,0 0-1,0 0 0,0 0 1,1 0-1,-1 0 0,0 0 1,0 0-1,-1 0 0,1 0 0,0 1 1,0-1-1,1 3 0,-1 1 5,0 0-1,0 0 1,0 0-1,-1 0 1,0 1-1,0-1 1,-1 7-1,0 0 11,1 4-14,-1 1 0,0-1 1,-2 0-1,0 0 0,-1 0 0,0-1 1,-1 1-1,-1-1 0,0 0 0,-1-1 1,-1 1-1,-13 18 0,-60 73-44,52-72-156,-46 75 1,73-107 130,1 1 0,0-1 1,-1 1-1,1-1 0,0 1 1,0 0-1,1-1 0,-1 1 1,1 0-1,-1 0 0,1 5 1,0-7 10,0 0 0,0 0 0,1 0 0,-1 0 0,0 0 0,1 0 0,-1 0 0,1 0 0,-1-1 1,1 1-1,-1 0 0,1 0 0,0 0 0,-1-1 0,1 1 0,0 0 0,0 0 0,0-1 0,-1 1 0,1-1 0,0 1 1,1 0-1,5 1-126,0 0 0,0-1 1,0 0-1,0 0 1,0 0-1,1-1 1,8-1-1,-9 1 268,63-1-661,-30-1-36,74 6 1,-114-4 621,1 0 0,-1 1 1,1-1-1,-1 0 0,1 0 1,-1 1-1,1-1 0,-1 0 1,1 1-1,-1-1 0,0 0 1,1 1-1,-1-1 0,1 1 1,-1-1-1,0 1 0,1-1 1,-1 1-1,0-1 0,0 1 1,0-1-1,1 1 0,-1-1 1,0 1-1,0-1 0,0 1 1,0-1-1,0 1 0,0-1 1,0 1-1,0-1 0,0 1 1,0 0-1,0-1 0,0 1 1,0-1-1,-1 1 0,1-1 1,0 2-1,-11 21 536,-7-5-307,-1 0 1,-25 19 0,-24 21-63,47-39-125,1 2 0,1 0 0,0 2 1,2 0-1,0 1 0,-20 40 0,35-57-46,0 1 0,0-1 0,1 1 1,0-1-1,0 1 0,1 13 0,0-14-164,0 0 1,-1 0-1,1 0 0,-1 1 1,-1-1-1,1-1 0,-1 1 0,-4 9 1,-10 13-153,-37 49-1,13-20 1192,32-42 321,12-8 247,-1-7-1364,0-1 1,0 1 0,0-1 0,0 0 0,0 0 0,0 0 0,1 0 0,2-1 0,-6 1-116,19-3-1,-1 0-1,0-2 1,0 0 0,0-1 0,0-1 0,-1 0 0,17-11 0,15-10-808,47-37 0,-62 41-56,-1-2-1,33-33 0,-59 51 702,1 1-1,-1-2 0,0 1 0,-1 0 0,0-1 0,-1 0 0,1-1 0,-2 1 1,1-1-1,-1 0 0,-1 0 0,0-1 0,-1 1 0,2-11 0,-3 11 288,-1 0 0,-1 1 0,1-1 0,-2 0 0,1 1 0,-1-1 0,-1 1 0,0 0 0,-6-15 0,7 20 1,-1-1 0,1 1-1,-1 0 1,0 0 0,0 0 0,0 0-1,0 1 1,-1-1 0,1 1-1,-1 0 1,0 0 0,0 0-1,0 0 1,0 1 0,-1 0-1,1 0 1,-1 0 0,1 0 0,-1 1-1,-8-2 1,11 2-30,0 1 0,1 0 0,-1 0 0,0 0 0,0 0 0,0 0 1,1 1-1,-1-1 0,0 0 0,0 1 0,1-1 0,-1 1 0,0 0 0,1-1 0,-1 1 0,1 0 0,-1 0 0,1 0 1,-1 0-1,1 0 0,0 1 0,-1-1 0,1 0 0,0 1 0,0-1 0,0 1 0,0-1 0,0 1 0,-1 1 0,-1 5 156,0 0 0,0 0 0,1 0-1,-3 16 1,4-19-119,-9 75 1400,4 0 1,5 125-1,2-98-747,0-45-607,3-1 0,2 0 0,3 0-1,26 92 1,-31-135-331,2-2-1,0 1 1,1-1-1,14 25 0,-17-35-89,0-1 0,0 1 1,0-1-1,0 0 0,1-1 0,0 1 0,0-1 0,0 0 0,1 0 0,-1-1 0,1 1 0,0-1 0,0 0 0,0-1 0,9 3 0,30-1-3692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28.0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6137,'0'0'2673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28.3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3865,'0'0'9010,"78"107"-14315,-78-82 1096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28.6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142 116 240,'0'0'10188,"-26"-2"-8480,-75-4-362,101 6-1326,-1 0 1,1 0-1,-1 0 1,1-1-1,-1 1 1,1 0 0,-1 0-1,1 0 1,-1 0-1,1 0 1,-1 0 0,1 0-1,-1 0 1,1 0-1,-1 1 1,1-1-1,0 0 1,-1 0 0,1 0-1,-1 0 1,1 1-1,-1-1 1,1 0-1,0 0 1,-1 1 0,1-1-1,-1 0 1,1 1-1,0-1 1,-1 1 0,18 7 643,22 1-114,2-2 0,-1-2 0,1-2 0,45-1 0,-45-1-247,262-4 1249,549-65 412,-24 0-1267,-217 61-854,-461 7-151,63 10-2330,-153-2-1391,77 20 0,-41 0-3107</inkml:trace>
  <inkml:trace contextRef="#ctx0" brushRef="#br0" timeOffset="1">3892 136 6369,'0'0'13795,"77"33"-23349,-38-33 1545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9:28.9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2192,'0'0'14940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24.5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6889,'0'0'14065,"4"7"-12165,0-1-1673,1 0-1,-1 0 0,1-1 1,0 1-1,1-1 0,-1 0 1,1-1-1,0 0 0,0 0 1,0 0-1,1 0 1,-1-1-1,8 2 0,20 8 224,51 12 0,-47-14-161,103 22 338,253 27-1,-216-38-605,-157-20-9,-16-2 9,1 0 0,-1 0 0,0 1 0,1 0 0,-1 0 0,0 0 0,0 1 1,0 0-1,8 4 0,-12-6 21,-1 0-1,0 0 1,0 1 0,0-1-1,0 0 1,0 1 0,0-1-1,0 0 1,1 0 0,-1 1 0,0-1-1,0 0 1,0 1 0,0-1-1,0 0 1,0 1 0,0-1-1,-1 0 1,1 0 0,0 1 0,0-1-1,0 0 1,0 1 0,0-1-1,0 0 1,-1 0 0,1 1-1,0-1 1,0 0 0,0 0 0,0 1-1,-1-1 1,1 0 0,0 0-1,0 0 1,-1 1 0,-4 3 165,0 0-121,-1 0 0,1 1 0,0 0 0,0 0 1,0 0-1,1 1 0,0-1 0,0 1 0,0 0 0,1 0 0,0 1 1,-3 7-1,-3 17-51,2 0 0,1 1 0,1-1 0,-1 53 0,5-63-18,-8 205 220,7 369 279,-4 159-300,-8-179-1771,11-389-2494,2-3-4671,1-101-2783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24.8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10778,'0'0'11939,"-49"0"-21509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25.1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1 226 13291,'0'0'10234,"394"-94"-8410,-205 65-695,6 0-713,0 9-184,-25 3-232,-29 1 0,-39 8-104,-34 0-640,-29 4-1313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0:25.4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13723,'0'0'12923,"268"25"-12147,-142-25-776,-4 0-32,14 0-2193,-34-9-4904,-34-3-3914</inkml:trace>
  <inkml:trace contextRef="#ctx0" brushRef="#br0" timeOffset="1">593 247 9674,'0'0'9842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1:46.5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10066,'0'0'12091,"73"243"-9387,-29-169-855,9-1-497,1-7-320,-5-13-448,-11-16-344,-8-16-240,-16-9-96,-9-12-1520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0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5153,'0'0'3401,"428"21"-1113,-132-5 273,74-16 71,19 0-719,-19-16-865,-44-17-560,-44 8-280,-10 5-208,-24-5-592,-68 9-2769,-48-1-4216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47.3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13811,'0'0'0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1:47.6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964 0 6713,'0'0'7786,"-287"222"-5273,185-128-513,-15 9-608,0 3-519,10-3-481,20-21-344,24-16-48,24-17-1009,14-24-3047,6-13-2330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1:47.9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7194,'0'0'13850,"234"295"-11489,-142-196-585,15 4-399,10-9-497,0-4-344,-6-8-272,-8-12-248,-26-12-16,-13-17-520,-25-9-1384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1:49.6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823 0 5865,'0'0'12798,"-28"42"-10350,-7 11-1666,-131 208 2510,-284 480 436,352-574-4906,70-122-1061,27-44 1950,1 0-1,-1 0 1,0 0 0,0-1-1,0 1 1,0-1 0,1 1-1,-1 0 1,0-1-1,0 0 1,0 1 0,0-1-1,0 0 1,0 1 0,0-1-1,-3 0 1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1:50.4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107 69 6625,'0'0'9840,"50"10"-8457,165 39-400,-198-46-887,-1 2 0,0 0 0,0 1 0,0 1 0,0 0 0,-1 1 0,-1 1 0,1 0 0,-1 1 1,21 21-1,-31-28-84,6 7 0,0 0 1,0 1-1,-1 0 0,-1 1 0,0 0 0,0 1 0,-1-1 1,-1 1-1,0 0 0,-1 1 0,0 0 0,5 26 0,-8-27-6,0-1 0,-1 1-1,0 0 1,-1 0 0,0-1-1,-1 1 1,0 0 0,-1-1-1,-1 1 1,0-1-1,0 1 1,-2-1 0,1 0-1,-13 22 1,5-17 10,-1 0 0,-1-1 0,0 0 0,-1-1 0,-1 0 1,0-1-1,-1-1 0,-28 16 0,20-14 46,0-2 0,-1-1-1,-1-1 1,0-1 0,-52 12 0,57-17 46,0-2 0,-1 0-1,-38 0 1,56-3-76,-1-1-1,1 1 1,-1-1 0,1 0-1,0 0 1,0 0 0,-1-1-1,1 1 1,0-2-1,0 1 1,1 0 0,-1-1-1,0 0 1,1 0-1,-1 0 1,1-1 0,0 1-1,0-1 1,1 0-1,-7-8 1,6 3 7,-1 0 0,2 1 1,-1-1-1,1 0 0,1-1 0,0 1 0,0 0 1,0-12-1,0-82 169,2 93-193,1-15 3,0-1 1,2 1-1,1-1 0,2 1 0,0 0 1,1 1-1,2 0 0,0 0 1,15-25-1,-6 14 8,1 2 0,2 1 1,2 0-1,0 2 0,2 0 1,30-26-1,-42 45 18,0 0-1,1 1 1,0 1-1,0 0 1,1 1-1,1 1 1,15-6-1,-19 9 36,-1 1 0,1 0 0,0 1 0,0 0 0,0 1 0,0 1 0,0 0 0,0 0 0,0 1 0,22 5 0,-27-5-25,-1 1-1,1 0 0,-1 1 1,0 0-1,0 0 1,0 0-1,0 0 0,0 1 1,-1 0-1,0 0 0,0 1 1,0 0-1,5 5 0,-3-1-6,-1 0 1,0 1-1,0 0 0,-1 0 0,0 0 0,-1 0 1,4 14-1,0 7 29,-2 1-1,-1 0 1,-2 0 0,0 48-1,-3-65-44,0 0 0,-1 0-1,0 0 1,-1 0-1,-1-1 1,0 1 0,-1-1-1,-1 0 1,0 0-1,-1 0 1,0-1 0,-1 1-1,-1-2 1,0 1-1,0-1 1,-2 0 0,-13 14-1,8-11 32,-2-1 0,1 0 0,-1-1 0,-1-1 0,-34 18 0,42-25-30,-1 0 0,1-1 0,-1 0 0,0-1 0,0 0 0,-1-1-1,1 0 1,0-1 0,-1 0 0,1-1 0,-1 0 0,-15-2 0,23 1-22,1 0-1,-1 0 1,1-1 0,-1 1-1,1-1 1,0 1 0,0-1 0,0 0-1,0 0 1,0 0 0,0-1-1,0 1 1,1-1 0,-1 0-1,1 1 1,0-1 0,0 0-1,0 0 1,0-1 0,0 1-1,1 0 1,0-1 0,-1 1 0,1-1-1,-1-3 1,-1-10-6,0-1 0,1 1 0,0-35 0,2 35-8,-1-5-35,1 0 0,1 1 1,1-1-1,0 0 0,2 0 0,1 1 0,1 0 0,0 0 1,2 0-1,0 1 0,1 0 0,2 1 0,0 0 0,0 0 1,2 1-1,21-23 0,-29 35-125,0 1 1,0 1-1,0-1 0,1 1 1,0 0-1,0 0 0,0 0 1,0 1-1,0 0 1,1 0-1,-1 1 0,8-3 1,-2 3-2069,-1 0 0,1 1 0,18 0 1,-3 1-7649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1:58.5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259 85 5913,'0'0'12634,"-14"-15"-11065,-41-42-460,40 44 178,15 19-1169,1-1 80,-11 415 4079,-39 206-2545,-49 256-553,80-450-2649,18-419 1139,0-30-476,0-7-976,0 0-1,5-25 0,5-3-2619,3 1-1,33-85 1,2 21-3532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1:58.8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1 114 5529,'0'0'13812,"48"1"-11542,17 0-1572,479-2 2943,41-62-2127,-202 14-1751,-359 46 194,-83 23-20716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2:00.4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628 151 1824,'0'0'5815,"13"-22"-4832,42-70 30,-54 90-915,1-1 0,-1 1-1,0 0 1,1 0 0,0 0 0,-1 0-1,1 0 1,0 0 0,0 0-1,0 0 1,0 1 0,22-11 9838,-25 21-9597,0 0-1,0 1 0,-1-1 0,-1 0 0,1 0 0,-2-1 0,1 1 0,-1 0 0,-5 8 0,-2 4 117,-253 550 3324,139-303-3100,-118 278 445,231-516-1057,2-8 19,1 0 0,1 1 0,0 1 0,2-1 1,1 1-1,-3 42 0,8-65-1,8-13-2237,37-35-2261,3-3-3748,1-9-3701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2:13.9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25 6769,'0'0'11523,"-15"0"-11523,15-8-2665,-10-8-3192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2:14.2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141 280 6577,'0'0'2001,"-141"-279"-9467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2:14.5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83 301 4897,'0'0'5089,"-83"-234"-7185,127 168-2793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47.8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0 502 6369,'0'0'2754,"45"0"-1704,78-1-102,-1-6-1,130-24 1,338-88 362,314-50-385,-476 113 1418,-360 41-2332,-66 15-25,0-1 1,0 1-1,1-1 0,-1 0 1,0 0-1,0 0 0,0 0 1,0 0-1,0-1 0,0 1 1,0 0-1,2-3 0,-4 3-7,0 1-1,1-1 0,-1 1 1,0-1-1,0 1 1,1-1-1,-1 1 0,0-1 1,0 0-1,0 1 0,0-1 1,0 1-1,0-1 1,0 0-1,0 1 0,0-1 1,0 1-1,0-1 1,0 1-1,0-1 0,-1 0 1,1 1-1,0-1 0,0 1 1,-1-1-1,1 1 1,0-1-1,-1 1 0,1-1 1,-4-3-233,0 1 1,0-1 0,0 1 0,0 0-1,0 1 1,-1-1 0,1 1-1,-8-3 1,-8-3-1863,-37-8 1,-37-2-2312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2:14.8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13 6553,'0'0'969</inkml:trace>
  <inkml:trace contextRef="#ctx0" brushRef="#br0" timeOffset="1">1246 0 5697,'0'0'1785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2:18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54 3129,'0'0'8864,"0"5"-7551,0-1-1110,-1-2-119,1-1 1,0 1-1,0 0 0,0 0 0,0 0 0,0 0 0,0 0 0,0 0 0,1 0 0,-1 0 0,1 0 0,-1-1 1,1 1-1,0 0 0,0 0 0,0-1 0,0 1 0,0 0 0,0-1 0,3 3 0,47 30 1088,-38-27-959,0 0 0,-1 1 0,0 1 0,0 0 0,-1 1 0,0 0 0,-1 1 0,18 22 0,31 71 1030,13 20 132,6 4-651,-68-106-630,0 0 0,-1 0 1,-1 1-1,7 30 0,-6 13 199,-1 0 1,-4 122-1,-4-145-177,-3 32 152,-3 0 0,-3-1-1,-35 131 1,-88 214 651,98-321-693,-97 240 561,189-404 1807,280-250-2388,-144 140-208,998-993-722,-961 913-215,-175 187 489,78-123 0,-130 185 435,24-49-34,-26 53 27,-1 0 0,0-1-1,0 1 1,0-1 0,-1 1 0,1-1-1,-1 1 1,0-1 0,0 0 0,0 1-1,0-1 1,-1 1 0,0-1 0,0-3 0,0 6-13,1 0 0,-1 0 0,1 0 0,-1 0 1,0 0-1,1 0 0,-1 0 0,0 0 0,1 1 1,-1-1-1,0 0 0,0 0 0,0 1 1,0-1-1,0 1 0,0-1 0,0 1 0,0-1 1,0 1-1,0 0 0,0-1 0,-1 1 0,-11-2-378,0 0 0,1 1-1,-15 0 1,-94 0-3502,-17 2-3962,2 3-1555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2:20.2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3176 444 1872,'0'0'11104,"18"2"-9973,8 0-754,0 0-1,0-2 1,0-1-1,0-2 1,34-6-1,256-70 1464,281-56-1013,-421 111-769,277-2-1,-449 25-56,13 6 1842,-25-5 365,-10 0-2126,0 2 1,0 0 0,1 0-1,-1 2 1,1 0 0,0 1-1,0 1 1,1 0 0,-1 1-1,-27 17 1,-241 164 145,-39 22 79,4-45 184,-78 43 662,48 3-425,-57 32-31,-19-33 309,269-146-693,-3-8-1,-207 46 1,278-89-220,-1-3 1,-155-3-1,220-8-84,-1-1 0,1-1 0,0-1-1,0-1 1,0-2 0,1 0 0,0-2 0,0 0-1,1-1 1,0-2 0,1 0 0,-36-28 0,12 5-18,2-2 1,2-1 0,2-3-1,-47-59 1,-126-197-366,107 142-65,19 21-117,74 110 379,1-1 1,1 1 0,-14-49-1,17 39-12,1 1 0,1-1-1,2 0 1,0-43-1,4 52-501,6-49 0,-4 63 504,1-1 1,0 1 0,1 0 0,0 0 0,1 0 0,10-15 0,4-5-512,2 1 0,1 1 0,2 1 0,0 1 0,48-40 0,-18 25-2594,1 2-1,66-36 1,-35 29-2257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2:21.1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1432 3232 1504,'0'0'10696,"-35"18"-9062,-110 56-50,135-69-1296,-1-1 1,1 0-1,-16 3 0,-2-7 628,10-2-422,-4 1-72,-1-1 0,1-1 0,0-1 0,-41-13 0,-81-40 159,105 38-405,0-1-1,2-2 1,0-2 0,2-2-1,-47-42 1,39 26-7,2-2 1,2-2-1,-47-71 1,26 18 36,3-3 1,6-3 0,-61-175-1,92 224-77,2-1 0,2-1 0,3 0-1,3-1 1,2 0 0,0-68 0,7 92-127,1 0-1,3 0 1,0 0 0,2 1-1,2 0 1,16-49 0,116-256 18,-71 181-8,-45 103-12,2 1 0,2 1 0,2 1 0,3 2 0,48-59 0,-28 53-16,2 2 1,2 2 0,3 3-1,1 3 1,3 3 0,1 2-1,99-46 1,-91 54 15,1 3 0,2 4 0,1 3 0,1 3 0,0 3 0,2 4 0,84-3 0,36 14 15,-169 3-14,0 2-1,0 1 0,0 2 0,43 13 0,-30-2 22,0 1 0,-1 3 0,45 29 0,-24-8 212,69 60 0,-131-102-451,-8 2-925,-95 9-10728,31-3 3195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2:21.6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1 336,'0'0'1600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2:22.4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8128 3235 320,'0'0'3717,"0"36"-2416,-18 183 15748,16-220-16698,2 0-188,-1 1 1,0-1-1,1 0 0,-1 0 0,1 1 0,-1-1 0,1 0 0,0 0 1,-1 0-1,1 0 0,0 0 0,-1 0 0,1 1 0,0-1 1,0 0-1,0 0 0,0 0 0,0 0 0,0 0 0,0 0 0,0 0 1,0 0-1,1 0 0,-1-1 0,0-4 419,0-54 251,1 1 1,4-1-1,14-75 0,18-23-676,-8-1 1,15-254-1,-43 71-192,-4 286-11,-1 0-1,-4 0 1,-1 1-1,-3 0 1,-3 1-1,-1 0 1,-26-52-1,-6-2-130,-4 2 0,-5 3 0,-5 2 0,-4 3 0,-4 3-1,-90-93 1,91 116-59,-3 4-1,-3 3 1,-3 3 0,-2 3-1,-3 5 1,-2 3-1,-146-64 1,113 70 48,-1 5 0,-2 5 0,-2 5 1,-163-17-1,-506 7-404,648 44 329,0 5 0,-196 40 1,60 10-429,2 12 0,-443 178 0,-117 111 206,510-216 472,205-88 22,3 6 1,3 5 0,2 5 0,4 5-1,-155 139 1,-142 174 61,35 33 106,317-350-178,5 4-1,2 1 0,4 2 0,4 3 1,3 1-1,-40 130 0,12 25 94,-49 345-1,97-454 193,-2 226 0,22-310-174,2 1 0,2-1 0,2 0 0,2-1 0,2 0 0,23 57 0,135 261 382,-148-320-452,239 488 542,-28 23-87,-90-125-208,85 213 122,-192-563-295,60 99 0,-77-150-91,0 0 0,1-1 0,2-2-1,1 0 1,1-1 0,0-2-1,2 0 1,1-2 0,1 0 0,52 27-1,-22-22-10,1-2 1,1-2-1,1-3 0,108 17 0,251 16-22,-124-35-741,350-26 1,-303-33-3383,-88-10-5255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2:23.4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501 1 3937,'0'0'1199,"-47"35"-719,-153 123 349,188-147-672,0 0 0,1 1 0,1 0 0,-1 1 0,2 0 0,0 0 0,0 1 0,-10 24 0,5-3 137,1 0 0,2 1 1,-7 38-1,-17 204 686,18 113 109,-12 1095 1550,15-45-768,29-1003-1416,-2-325-339,6 0 0,4-1 0,5-1 0,59 150 0,-64-207-179,1 0 1,3-2-1,2-1 1,3-2-1,1-1 1,3-1-1,1-2 1,3-2-1,1-1 1,2-2-1,2-2 1,1-3-1,2-1 1,2-2-1,54 26 1,373 152-6669,-271-149 1486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2:24.3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 21 3497,'0'0'7348,"-8"-3"-6289,-21-11-48,22 11 618,10 3-1373,0 1 0,0 0 1,0-1-1,0 0 0,0 1 0,0-1 0,0-1 0,0 1 0,5-1 0,6 0 287,11 2-144,0 1-1,-1 1 1,1 2 0,-1 0 0,0 2-1,40 16 1,131 74-187,-156-74-170,15 8 47,-51-29 395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2:24.8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118 0 6209,'0'0'8394,"-107"312"-7202,97-197-255,10-4-89,0-13-128,0-20-336,0-24-224,0-13-160,14-21-16,11-12-1624,-6-8-2089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1:57.5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38 6121,'0'0'10787,"2"-6"-9256,-1 4-1488,0 0 0,0 0 0,0 0 0,0 1 1,0-1-1,0 0 0,0 1 0,0-1 1,1 1-1,-1 0 0,1-1 0,-1 1 1,1 0-1,-1 0 0,1 0 0,0 0 0,0 0 1,-1 0-1,1 0 0,0 1 0,2-1 0,2 0 67,0 0-1,0 1 1,1-1-1,-1 1 0,0 1 1,0-1-1,12 4 0,28 8 474,-1 3 0,0 1 0,55 29-1,-54-24-205,582 307 2717,-18 40-1863,51 30-857,-100-63-150,-25 40 380,32 103-240,63 47-134,-621-518-234,26 21 45,52 30 0,-75-51-28,0 0 0,0-1-1,1-1 1,0-1 0,-1 1 0,2-2 0,-1 0-1,18 1 1,31-3-476,-36-1-2252,9 0-9678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48.1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95 13827,'0'0'2064,"306"-37"-2032,-213 16 384,-1 5-367,10 8-49,-24 4-3009,-29-5-5337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1:59.7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198 83 3785,'0'0'7889,"-32"-14"-6330,-98-44-94,102 48 493,28 10-1942,-1 0 0,1 0 0,0 0 0,0 0 0,0 0 0,-1 0 0,1 0 0,0 0 0,0 0 0,0 0 0,-1 0 0,1 0 0,0 0 0,0 0 0,0 0 0,-1 0 0,1 0 1,0 0-1,0 0 0,0 0 0,-1 0 0,1 0 0,0 0 0,0 1 0,0-1 0,0 0 0,-1 0 0,1 0 0,0 0 0,0 0 0,0 1 0,0-1 0,0 0 0,-1 0 0,1 0 0,0 0 0,0 1 0,0-1 0,0 0 0,0 0 0,0 0 0,0 1 0,7 11 840,3 8 320,1 0-1,2-1 1,22 29-1,0-2-6,13 18-258,4-3 0,1-2 0,4-2 0,98 76 0,608 464 1822,-622-492-2562,5-7 0,4-6 0,4-6 0,170 67 0,-2-24-29,187 80 113,-14 34-100,14 70-155,-16 24 0,-264-179 0,-157-107-10,-23-16-350,55 30-1,-80-54-1295,-21-11 479,-2-10-187,-2-5 1,-1 0 0,-1 0 0,0 0 0,-1 0 0,-1 0 1,0 1-1,-13-25 0,-33-61-7643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2:50.7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1105 1 5665,'0'0'4829,"-42"38"-3782,10-10-854,-5 4-16,0 2 1,3 2-1,0 0 1,3 3-1,1 1 1,-38 65-1,-46 108 214,5-12-171,-328 663 116,412-804-123,-23 80 0,29-43-1871,15-66-2262,1 38-1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2:51.0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4193,'0'0'1112,"331"41"-640,-117-33 152,0-8-16,14 0-159,11 0-265,23 0-184,-28 4-616,-59 1-2097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33.0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27 713 4417,'5'6'20199,"-6"-21"-20087,-1 0 0,0 1-1,-6-19 1,-5-32 398,10 41-438,1 0-1,1-1 0,2 1 0,0-1 0,1 1 0,1 0 0,2 0 0,10-36 1,-4 33-67,3-13 48,39-74 1,-45 102-75,0 0 0,2 0 0,-1 1 0,2 0-1,-1 1 1,1 0 0,1 0 0,0 1 0,0 1 0,1 0 0,0 1 0,17-7 0,-24 12 12,0 0 1,0 1-1,0 0 0,0 0 0,1 0 0,-1 1 1,0 0-1,0 0 0,0 1 0,1 0 0,-1 0 0,0 0 1,0 1-1,0 0 0,0 0 0,-1 0 0,1 1 1,-1 0-1,1 0 0,-1 0 0,0 1 0,7 5 1,2 4 5,0 0 1,-1 1-1,-1 0 1,0 1-1,-1 1 1,10 18-1,-13-19 61,-1 1-1,0 0 1,-1 0-1,-1 1 1,-1-1-1,4 34 1,-3 1 322,-1 54 0,-4 116 190,4-231-1413,16-40-1514,13-31-4778,-7-3-3606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33.9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5 687 3937,'0'0'8123,"0"21"572,0-26-7739,-3-156 275,2-112-535,2 259-693,1 0-1,0 0 1,1 0-1,1 0 1,0 0-1,1 1 1,1-1-1,0 1 1,0 1-1,2-1 0,11-16 1,-13 22-15,-1 0-1,1 0 1,0 0 0,1 1-1,-1 0 1,1 0-1,1 1 1,-1 0 0,1 0-1,0 1 1,0 0 0,0 0-1,0 1 1,1 0 0,-1 0-1,1 1 1,0 0 0,0 1-1,11-1 1,4 1-39,-11 1 35,0 0-1,0 0 0,14 3 1,-23-2 14,0 0 1,-1 0 0,1 0 0,0 1-1,-1-1 1,1 1 0,-1 0 0,1 0-1,-1 0 1,0 0 0,0 1 0,0-1-1,0 1 1,4 4 0,5 10 153,0 0 1,-1 1-1,-1 0 0,-1 1 1,0 0-1,-1 0 0,7 29 0,22 148 1115,-23-107-1029,16 76 152,-30-165-390,0 0 1,-1 0 0,1 0 0,0 0-1,0 0 1,0 0 0,0 1 0,0-1-1,0 0 1,0 0 0,0 0 0,0 0-1,0 0 1,0 0 0,0 1 0,0-1-1,0 0 1,0 0 0,0 0 0,0 0 0,0 0-1,1 1 1,-1-1 0,0 0 0,0 0-1,0 0 1,0 0 0,0 0 0,0 0-1,0 0 1,0 0 0,0 1 0,0-1-1,1 0 1,-1 0 0,0 0 0,0 0-1,0 0 1,0 0 0,0 0 0,0 0-1,1 0 1,-1 0 0,0 0 0,0 0-1,0 0 1,0 0 0,0 0 0,1 0-1,-1 0 1,0 0 0,0 0 0,0 0-1,0 0 1,0 0 0,0 0 0,1 0-1,-1 0 1,0 0 0,8-16-352,36-107-5954,-23 54-2016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41.4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37 9594,'0'0'9466,"306"5"-9010,-203-10-432,-16-11-24,-14 4-1176,-24 4-1569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41.7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 0 4369,'0'0'3495,"-2"38"-2246,-8 124-280,7-41 142,4-88-768,-2-32-290,1-1 0,-1 0-1,1 1 1,-1-1 0,1 0 0,-1 0 0,1 1 0,-1-1 0,1 0 0,-1 0 0,1 0-1,-1 0 1,0 0 0,1 0 0,-1 0 0,1 0 0,-1 0 0,1 0 0,-1 0-1,0 0 1,1 0 0,-1 0 0,1 0 0,-1-1 0,0 1 0,0-1-53,0 0 0,0 0 1,0 0-1,1 1 0,-1-1 1,0 0-1,0 0 0,1-1 0,-1 1 1,1 0-1,-1 0 0,1 0 1,-1 0-1,1 0 0,0-1 1,-1 1-1,1 0 0,0 0 1,0 0-1,0-1 0,0 0 0,1-36-304,-1 23 71,1 9 153,-1 0 0,1 0 0,0 0 0,0 1 0,1-1-1,0 0 1,0 0 0,0 1 0,1-1 0,-1 1 0,1 0 0,1-1 0,-1 1 0,1 1 0,0-1 0,0 1 0,0-1-1,0 1 1,1 0 0,0 1 0,0-1 0,0 1 0,6-3 0,1 0 61,0 0 1,1 1-1,0 0 1,0 1-1,0 1 1,0 0-1,1 0 1,-1 2-1,20-1 1,-32 2 51,0 0 0,0 0 1,0 0-1,0 1 0,0-1 0,0 0 1,0 0-1,0 1 0,-1-1 0,1 0 1,0 1-1,0-1 0,0 1 0,-1-1 1,1 1-1,0 0 0,-1-1 0,1 1 1,0 0-1,-1-1 0,1 1 0,-1 0 1,1 1-1,7 26 566,-7-11-342,0 0 1,-3 18-1,1-20-104,-1-5-172,1 1 0,-2-1 0,1 0 1,-1 0-1,-1 0 0,0 0 0,0 0 1,-1-1-1,0 0 0,0 0 0,-1 0 1,-1-1-1,1 1 0,-9 6 0,2-4-1156,5-12-714,7-2 1625,1 1 0,-1 0 0,0 0 0,1 0 0,-1 0 0,1-1 0,0 1-1,0 0 1,0 0 0,0-3 0,0-37-3463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42.0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3417,'0'0'8153,"121"283"-6520,-96-168-41,-11 16 73,-9 1-297,-5-1-616,0-4-464,0-16-288,-29-21-760,0-20-1009,-1-37-359,6-25-569,10-8-1135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42.3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652 1 3777,'0'0'15571,"-253"238"-15059,161-160-320,-1 4-192,6-4-384,19-16-744,29-17-936,19-25-441,59-32-3552,29-33 3088,5-5 272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42.6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209 1 848,'0'0'9465,"-10"26"-8850,2-2-533,5-11-67,-2 0 0,0 0 0,0 0-1,-1 0 1,-1-1 0,0 0 0,-1-1 0,0 1-1,0-1 1,-18 16 0,-76 68-2765,103-84 1643,7 18 1942,33 99 1409,-33-108-2088,1 1 1,0-2-1,2 1 1,13 18-1,-22-35-180,0-1 0,0 1 0,0-1 0,1 1 0,-1-1 0,1 0-1,0 0 1,3 3 0,-5-5-25,0 1 0,1-1 0,-1 1 0,0-1 0,0 0 0,1 0 0,-1 1 0,0-1 0,0 0 0,1 0 0,-1 0 0,0 0-1,0 0 1,1 0 0,-1-1 0,0 1 0,0 0 0,1-1 0,-1 1 0,0-1 0,0 1 0,0-1 0,0 1 0,0-1 0,0 0 0,0 0 0,0 1 0,0-1-1,0 0 1,1-2 0,15-19-700,-1-1-1,-1-1 1,20-41-1,5-24-2162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49.1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316 133 2809,'-10'3'15224,"6"-7"-15074,1-1 0,-1 1-1,1-1 1,0 0 0,0 0-1,0 0 1,-2-8 0,-16-25-380,17 33 79,-1 0-1,1 0 1,-1 1 0,0 0-1,0 0 1,0 0-1,-1 1 1,0-1-1,1 1 1,-12-4-1,14 6 83,0 0 0,0 1 0,0-1 0,0 1 0,0-1 0,0 1 0,-1 0 0,1 0 0,0 1 0,0-1-1,0 0 1,0 1 0,0 0 0,0 0 0,0 0 0,0 0 0,0 0 0,0 1 0,0 0 0,0-1 0,1 1 0,-1 0 0,1 0-1,0 0 1,-4 4 0,-5 7 11,1 1-1,0 0 1,1 1 0,1 0-1,0 0 1,1 1-1,-8 25 1,7-14 58,1 1 1,1 0-1,-4 53 1,9 65-25,1-143 18,0 1 0,0-1 1,1 0-1,-1 1 0,1-1 1,0 0-1,0 1 0,0-1 0,0 0 1,1 0-1,-1 0 0,1 0 1,0 0-1,0 0 0,0 0 0,0-1 1,0 1-1,1-1 0,-1 1 1,1-1-1,0 0 0,3 2 1,-1-2 0,0 1 1,0-2 0,0 1 0,0-1 0,1 1 0,-1-1 0,0-1 0,1 1 0,-1-1 0,1 0 0,-1 0 0,0-1 0,11-2 0,-10 2 43,-1-1 0,1 1 1,-1-1-1,0-1 0,1 1 1,-1-1-1,0 0 0,-1 0 1,1-1-1,-1 1 0,1-1 1,-1 0-1,0 0 0,5-8 1,4-6 206,-1 0 0,15-31 1,-17 31-100,23-51 823,-3-2-1,37-126 1,-59 182-549,-8 15-425,0 0-1,0 0 1,0 0 0,1 0-1,-1 0 1,0 0 0,0 0 0,0 0-1,1 0 1,-1 0 0,0 0-1,0 0 1,0 0 0,1 0-1,-1 0 1,0 0 0,0 0-1,0 0 1,1 1 0,-1-1 0,0 0-1,0 0 1,0 0 0,0 0-1,0 0 1,1 1 0,-1-1-1,0 0 1,0 0 0,0 0-1,0 0 1,0 1 0,0-1 0,0 0-1,0 0 1,1 0 0,-1 1-1,0-1 1,7 32-359,-1 11 287,2-1 0,2-1-1,1 1 1,2-2-1,22 46 1,-33-82-147,0 0 0,1 0 1,-1 0-1,1 0 0,0 0 0,0-1 1,1 1-1,-1-1 0,1 0 1,-1 0-1,1 0 0,0-1 0,5 3 1,-7-4-30,1 0 0,0 0 0,-1-1-1,1 1 1,0-1 0,-1 1 0,1-1 0,0 0 0,0 0 0,-1 0 0,1-1 0,0 1 0,-1-1 0,1 1 0,0-1 0,-1 0 0,1 0 0,-1 0 0,1 0 0,-1-1 0,0 1-1,1-1 1,-1 1 0,2-3 0,1 0-282,-1 0 0,0-1 0,1 0 0,-2 0 0,1 0 0,4-8 0,18-43-4179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42.9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63 4393,'9'-7'773,"0"0"-1,0 1 1,1 0-1,0 0 1,0 1 0,1 0-1,16-5 1,-15 7-628,0 1 0,-1 0 0,1 0 0,0 1 0,0 1 0,0 0 0,13 1 1,-24 0-198,0-1 0,-1 0 0,1 0 0,0 1 0,0-1 1,0 0-1,0 1 0,0-1 0,0 1 0,0-1 0,-1 1 1,1-1-1,0 1 0,0 0 0,-1-1 0,1 1 0,0 0 1,-1 0-1,1 0 0,-1-1 0,1 1 0,-1 0 0,1 0 1,-1 0-1,0 0 0,1 0 0,-1 0 0,0 2 0,2 32-1111,-2-24 726,-1-4 219,0 0-1,0 0 0,0 0 1,-1 0-1,0 0 0,0-1 1,-1 1-1,0-1 1,0 0-1,0 0 0,-7 9 1,-7 8-296,-31 31 1,30-34 454,-6 4 22,18-18 54,-1 0 1,1 1 0,0 0-1,1 0 1,-10 14-1,15-21-5,0 0 0,0 0 0,0 1 0,0-1 0,0 0 0,0 0-1,0 0 1,0 0 0,-1 0 0,1 1 0,0-1 0,0 0-1,0 0 1,0 0 0,0 0 0,0 0 0,0 1 0,0-1 0,0 0-1,0 0 1,0 0 0,0 0 0,0 1 0,0-1 0,0 0 0,0 0-1,0 0 1,0 0 0,0 0 0,1 1 0,-1-1 0,0 0-1,0 0 1,0 0 0,0 0 0,0 0 0,0 1 0,0-1 0,0 0-1,1 0 1,-1 0 0,0 0 0,0 0 0,0 0 0,0 0 0,0 0-1,0 0 1,1 0 0,-1 0 0,0 1 0,0-1 0,0 0 0,0 0-1,1 0 1,-1 0 0,0 0 0,0 0 0,0 0 0,0 0-1,1 0 1,-1 0 0,0-1 0,0 1 0,11-3-53,15-13-60,-1-2 0,35-31 0,-41 33 2488,-19 40-54,0 291 2810,0 160-2975,0-474-2175,0 0-1,0 1 1,0-1 0,0 1 0,0-1 0,0 0 0,0 1-1,-1-1 1,1 0 0,-1 1 0,1-1 0,0 0 0,-1 0 0,0 0-1,1 1 1,-2 1 0,0-3-38,1 1 0,0-1 0,0 1-1,0-1 1,0 1 0,0-1 0,-1 0 0,1 0-1,0 0 1,0 0 0,-1 0 0,1 0 0,0 0 0,0 0-1,-1 0 1,1 0 0,-2-1 0,2 1-11,-1-1 1,1 1-1,0 0 0,0-1 1,0 1-1,0-1 0,0 1 1,0-1-1,0 0 0,0 1 1,0-1-1,0 0 0,0 0 1,0 1-1,1-1 0,-1 0 1,0 0-1,1 0 0,-1 0 1,0 0-1,1 0 1,-1 0-1,1 0 0,0 0 1,-1-2-1,-7-27-1517,2-1 1,1-1-1,-1-36 0,0-28-3429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44.0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122 1 8298,'0'0'9170,"-14"39"-8769,-44 128-421,26-91-426,29-69-84,0 0 1,0 0-1,0 0 1,-2 14-1,5-21 431,0 0 1,0 1-1,0-1 0,0 0 0,0 1 1,0-1-1,0 0 0,0 1 0,0-1 0,0 0 1,0 1-1,0-1 0,0 0 0,0 1 1,0-1-1,0 0 0,1 1 0,-1-1 1,0 0-1,0 0 0,0 1 0,1-1 0,-1 0 1,0 1-1,0-1 0,0 0 0,1 0 1,-1 0-1,0 1 0,1-1 0,-1 0 1,0 0-1,0 0 0,1 0 0,-1 0 0,0 1 1,1-1-1,-1 0 0,1 0 0,16 0 165,-11-1-484,22 2 604,-1-3 0,1 0 1,-1-1-1,41-11 1,19-10 2309,-108 39-5696,-21 24 3412,39-36-354,-10 11 276,1 0 0,1 0 0,0 1 0,1 0-1,1 1 1,0 0 0,1 1 0,1 0 0,0 0-1,-6 28 1,0 13 491,-8 114-1,18-138-561,-12 477 663,15-446-595,1-81-325,1 0-1,0-1 1,1 1 0,9-26-1,28-69-1037,-22 64 569,26-75-681,-17 43 2219,72-148-1,-97 223-770,0 0 0,0 0-1,0 1 1,1-1 0,-1 1-1,1 0 1,0 0 0,0 0 0,0 0-1,0 0 1,0 1 0,0-1-1,1 1 1,0 0 0,-1 0 0,1 0-1,0 1 1,0-1 0,0 1-1,0 0 1,0 0 0,0 0 0,0 1-1,0-1 1,0 1 0,0 0-1,0 0 1,1 0 0,-1 1-1,0 0 1,0-1 0,0 2 0,4 0-1,-3 0-73,-1 1-1,0-1 0,0 1 0,0-1 0,0 1 1,0 1-1,0-1 0,-1 0 0,0 1 0,1 0 1,-2 0-1,1 0 0,4 6 0,3 9 49,13 36 0,-19-46-59,5 17 13,-1 0 0,-1 1 0,-1 1 0,3 42 0,-4 112 29,-5-160-67,0-12-65,0-1 0,-1 0 0,0 0 0,0 0 0,-1 0 0,-1 0 0,1 0 0,-2-1 0,1 1 0,-5 8 0,5-13-93,1 0 0,-1-1 0,1 1 0,-1-1 0,0 0 0,-1 0 1,1 0-1,0 0 0,-1 0 0,0-1 0,1 1 0,-1-1 0,0 0 0,0-1 0,0 1 0,-1 0 0,1-1 0,0 0 0,0 0 0,-1-1 0,1 1 0,-9-1 0,10 0-54,0 0 0,1 0-1,-1-1 1,0 1-1,1-1 1,-1 0-1,0 0 1,1 0-1,-1 0 1,1 0 0,0 0-1,-1-1 1,1 1-1,0-1 1,0 0-1,-2-1 1,-1-2-183,1 0 0,0 0 0,1 0 0,-1 0 1,1-1-1,-4-9 0,-1-6-570,1-1 0,-9-43 0,-6-71 1124,8 49 3004,5 47 2527,10 40-5760,1 0 1,0 0-1,0 0 1,-1 0-1,1 0 1,0 0-1,-1 0 1,1 0-1,0 1 1,-1-1-1,1 1 1,0-1-1,-1 1 1,1 0-1,-1 0 1,1 0-1,-1-1 1,3 3-1,-3 0-58,0-1-1,0 1 1,0 0-1,-1-1 1,1 1-1,0 0 1,-1-1-1,0 1 1,0 0-1,0 0 1,0 3-1,0 1 140,1-1 0,-1 1-1,-1-1 1,1 1 0,-1-1 0,0 0-1,-1 1 1,1-1 0,-1 0 0,-1 0-1,1 0 1,-1 0 0,-6 10 0,3-4 2962,23-26-2016,-4 0-1287,0-1 0,-2-1 0,1 0 0,-2 0 0,0-1 0,-1 0-1,-1-1 1,0 0 0,-1-1 0,-1 1 0,-1-1 0,-1 0 0,-1-1 0,0 1 0,0-32 0,-3 35 130,1 10 124,-1 0-1,0 0 1,-1 0 0,1 0 0,-3-9-1,3 13 131,0 1-1,-1 0 0,1 0 1,-1 0-1,0-1 0,1 1 1,-1 0-1,0 0 0,0 0 1,1 0-1,-1 0 0,0 0 1,0 1-1,0-1 0,0 0 1,0 0-1,0 1 1,-1-1-1,1 0 0,0 1 1,0-1-1,0 1 0,-1 0 1,1-1-1,0 1 0,0 0 1,-1 0-1,1 0 0,0 0 1,-2 0-1,1 0 3,1 1 0,0-1 0,0 1 0,0-1 0,0 1 0,0 0 0,0 0 0,0-1 0,0 1 0,1 0 0,-1 0 0,0 0 0,0 0 0,1 0 0,-1 0 0,0 0 0,1 0 0,-1 0 0,1 0 0,0 1 0,-1-1 1,1 0-1,0 0 0,0 0 0,-1 1 0,1 1 0,-5 42 841,4-36-622,-5 316 2391,7-237-5556,1-131 673,6-10-1323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44.6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56 85 4873,'0'0'6461,"42"-17"-5902,130-44-191,-169 59-352,1 1-1,0 0 1,0 0-1,0 1 1,1-1-1,-1 1 0,0 0 1,7 0-1,-10 1-9,0-1-1,-1 0 1,1 0-1,0 1 0,0-1 1,-1 1-1,1-1 1,0 1-1,-1-1 1,1 1-1,-1-1 1,1 1-1,0-1 0,-1 1 1,1 0-1,-1-1 1,0 1-1,1 0 1,-1-1-1,0 1 0,1 0 1,-1 1-1,5 14 90,-2 0 0,0 0-1,-1 1 1,0-1 0,-2 0-1,0 1 1,0 0 0,-2-1 0,-4 23-1,1-21-19,0 0 0,-1 0-1,-1-1 1,0 0 0,-1 0 0,-17 24-1,-72 92 154,87-120-211,-24 26 5,20-23-31,0 1 0,-16 27 0,29-43-203,9-2-76,0-1 277,0 1-1,-1-1 1,1-1 0,-1 0 0,1 0 0,-1 0 0,0-1 0,11-7 0,19-9 215,-19 11-135,1 1 1,1 1 0,0 0-1,0 2 1,0 0-1,0 1 1,25-1-1,-45 7-138,1-1 0,-1 1 0,0-1 0,0 1 0,0 0 0,0-1 0,0 1-1,0-1 1,0 1 0,-1-1 0,1 1 0,-1-1 0,1 1 0,-1 1 0,-6 10-54,0-1-1,-1 1 1,0-1 0,-1-1 0,0 0 0,-1 0 0,0-1-1,-17 14 1,-15 16 58,1 2 75,-14 14 153,-61 80-1,113-132-101,-13 22 277,15-25-304,1 0-1,-1 0 1,1 0-1,-1 0 1,1 0-1,-1 0 0,1 0 1,0 1-1,0-1 1,0 0-1,0 0 1,0 0-1,0 0 1,0 1-1,0-1 0,0 0 1,0 0-1,1 0 1,-1 0-1,1 2 1,9-2 99,2-1-127,0-1 1,0-1-1,0 0 1,0 0-1,0-2 1,16-6-1,69-36-279,-54 24-65,-37 19 194,-3 1 9,0 0-1,0 1 0,0-1 1,0 1-1,0 0 0,0-1 0,0 1 1,1 1-1,-1-1 0,1 0 1,-1 1-1,0 0 0,1-1 1,-1 1-1,7 1 0,-9 9-1479,-1 5 1091,-2-1 0,1 1 0,-2-1-1,0 0 1,-1 1 0,-8 20-1,-44 81-1109,38-82 1772,1 1 1,-15 44-1,25-38 1669,7-23 2568,4-18-3055,3-1-1167,1 0 0,0-1 0,-1 0 1,1-1-1,-1 1 0,0-1 0,0-1 0,0 1 0,0-1 1,-1-1-1,1 1 0,-1-1 0,0 0 0,-1 0 0,1-1 1,-1 0-1,8-11 0,-5 7-897,0-1 0,0-1 0,-1 1 0,-1-1 0,0 0 0,-1-1 0,0 0 0,0 1 0,3-25 1,-6 0-2814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44.9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73 1 3289,'0'0'7057,"0"221"-4240,0-114-305,0 8-1111,0 8-673,0 9-416,0-1-312,-29 33-784,9-33-2265,-4-28-3288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45.2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12203,'0'0'3384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35.1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 25 4121,'-3'0'11436,"6"0"-10766,140 3 622,57 0-520,-158-4-1376,0-2 0,68-15 1,-95 14-104,11-1-3529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35.4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12 6113,'0'0'9362,"311"-4"-9194,-248-4-168,25 8-560,-25 0-1520,-14 0-2881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39.5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615 61 2913,'0'0'9990,"-15"-8"-8953,-48-29-355,57 34-622,0 1 0,-1 0 0,1 0 1,-1 0-1,1 0 0,-1 1 0,1 0 0,-1 1 0,0-1 1,1 1-1,-1 1 0,0-1 0,0 1 0,1 0 0,-10 3 1,1 1 13,0 0 0,1 0-1,0 2 1,0 0 0,1 0 0,-1 1 0,-14 12 0,-85 76 168,94-78-135,12-12-101,-18 16 176,2 0 0,1 1 0,-24 33 1,41-50-153,0 1 0,1 0 0,0 0 0,0 0 0,1 0 0,0 1 0,0-1 0,1 1 0,-1 0 0,2 0 0,-1 0 0,1 0 0,1 0 0,-1 0 0,1 0 0,1 0 0,-1 0 0,4 13 0,-2-16-37,0 0-1,0 0 0,1 0 0,0-1 0,-1 1 0,2-1 0,-1 0 0,0 0 0,1 0 0,0 0 0,0-1 0,0 1 0,0-1 0,5 3 0,11 6-105,40 17-1,-40-20 55,12 5-12,29 13-13,-56-25 59,-1 1-1,1-1 1,-1 1-1,0 0 0,0 0 1,-1 1-1,1-1 1,-1 1-1,6 7 0,-7-7-6,0 1 0,0-1 0,-1 1 0,1 0 0,-1 0 0,-1-1 0,1 1 0,0 0 0,-1 0 0,0 0 0,0 0 0,-2 8 0,1-6 22,0 0 0,-1 0 0,0-1 0,0 1 0,0-1 0,-1 1 0,0-1 0,-5 7 0,-51 57-358,24-31-22,33-36 315,0 0 1,0 0-1,1 1 1,-1-1-1,1 0 1,0 0-1,0 1 0,0-1 1,1 1-1,-1-1 1,1 0-1,0 5 1,2 49-179,-1-27 264,1-4 25,1-1 1,1 0-1,1 1 0,11 29 0,-6-19 84,7 42-1,-9 9-60,-5 116 0,-3-135-318,0-67 190,0-1-1,0 1 1,0 0 0,-1 0-1,1 0 1,0 0 0,1 0 0,-1 0-1,0 0 1,0 0 0,0 0-1,1 0 1,-1 0 0,0-1 0,1 1-1,-1 0 1,0 0 0,1 0 0,-1 0-1,1-1 1,0 1 0,-1 0-1,1-1 1,1 2 0,-1-2-39,0 0 0,1 0 0,-1-1 0,0 1 0,0 0 0,0-1 0,0 1 0,0-1-1,0 1 1,0-1 0,1 0 0,-1 1 0,-1-1 0,1 0 0,0 0 0,0 0 0,0 0 0,0 0 0,-1 0 0,2-1 0,26-43-2909,2-15-886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39.8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 1 7818,'0'0'7017,"-25"254"-5585,20-167-591,0 3-249,1-8 48,4-8-296,0-17-184,0-12-160,0-8-1184,-5-16-833,0-9-599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40.3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8314,'0'0'8403,"29"14"-7683,92 49-85,-117-60-590,1 0-1,-1 0 1,0 0 0,0 1 0,0 0 0,0 0-1,-1 0 1,0 0 0,0 0 0,0 1 0,0 0-1,0-1 1,-1 1 0,3 9 0,-3-5 22,0 1 1,-1-1 0,0 1 0,-1-1-1,-1 15 1,1-4-22,0 6 5,1-10-56,-1 0 1,0 0-1,-2 0 1,1 0-1,-2 0 1,0-1-1,-6 17 1,-23 37-92,24-54-140,0 1 0,1-1 0,1 1 0,0 1 0,1-1 0,1 1 1,1 0-1,-3 31 0,6-47 171,0 0 1,1 0 0,-1 1 0,1-1 0,-1 0-1,1 0 1,-1 0 0,1 0 0,0 0 0,-1 0-1,1 0 1,0-1 0,0 1 0,0 0-1,0 0 1,0-1 0,0 1 0,0 0 0,0-1-1,0 1 1,0-1 0,0 1 0,0-1 0,0 0-1,0 1 1,0-1 0,1 0 0,-1 0 0,0 0-1,2 0 1,46 3-449,-34-2 179,6 0-102,-1 0 1,1 2 0,-1 1 0,29 8-1,-48-12 431,0 1 0,0-1 0,0 1 0,0 0 0,0-1 1,0 1-1,-1 0 0,1 0 0,0-1 0,0 1 0,0 0 0,-1 0 0,1 0 0,-1 0 0,1 0 0,0 0 0,-1 0 0,0 0 0,1 0 0,-1 0 0,0 0 0,1 1 0,-1-1 0,0 1 1,0 34 554,-1-19-222,2 232 1999,0-233-2283,1 1 0,1-1-1,1 1 1,0-1 0,9 21-1,40 79 79,-14-33 6,-32-66-99,-1-1-1,0 2 0,-2-1 0,0 0 1,0 1-1,-2 0 0,0 0 1,-1 0-1,-2 19 0,0-31-47,-1 1 0,1-1 0,-1 1 0,-1-1 1,1 1-1,-1-1 0,0 0 0,-1 0 0,1-1 0,-1 1 0,0-1 0,0 0 0,-1 1 1,0-2-1,0 1 0,-9 6 0,0-1-775,1 0 0,-1-1 1,0-1-1,-1-1 0,-27 11 0,11-11-3983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49.4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62 6257,'0'0'5826,"6"44"-4841,21 142-339,4 25 1370,-31-211-1977,2-18 401,1-26-312,-3 42-104,1-20 8,1 0-1,2 1 1,0-1 0,1 0 0,1 1 0,9-21 0,-9 28-270,1 0 0,0 1-1,1 0 1,0 0 0,1 0 0,1 1 0,0 1 0,1 0 0,21-18 0,11-1-3410,52-26 0,-89 53 3210,54-31-5807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40.6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9442,'0'0'7146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40.9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1 173 4329,'0'0'13405,"60"-9"-10745,747-93 2098,-754 97-4559,762-51 1637,-317 56-3084,-497 0 1155,-1-1 0,1 1-1,0 0 1,-1 0 0,1 0 0,0 0 0,-1 0 0,1 0 0,0 1-1,-1-1 1,1 0 0,0 0 0,-1 0 0,1 1 0,0-1 0,-1 0-1,1 1 1,-1-1 0,1 0 0,0 1 0,-1-1 0,1 1 0,-1-1-1,1 2 1,-1-2-38,0 1 0,0 0 0,0-1 0,0 1 0,0 0 0,-1-1 1,1 1-1,0-1 0,0 1 0,-1 0 0,1-1 0,0 1 0,-1-1 0,1 1 0,-1-1 0,1 1 0,-1-1 0,1 1 0,-1-1 0,1 1 0,-1-1 0,1 1 0,-2-1 0,-3 3-828,0 0 0,0 0 0,0-1 0,0 0 0,-10 2-1,-41 9-6414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45.5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9 6417,'0'0'9788,"56"-2"-7464,4 1-1622,289-5 2961,304 18 2347,415 5-5284,-892-17-2679,-394 0-11961,112 0 6112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46.2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 1 3161,'0'0'8220,"-9"11"-7661,5-5-497,0 1 1,0 0 0,0 0-1,0 0 1,1 0 0,1 1-1,-3 9 1,1 0 153,1 1 0,1-1 0,1 29 1,23 411 2919,-6-210-1750,1 1003 3514,-19-864-4722,2-310-837,0-74 48,0-5-115,0-15-939,0-119-3097,2-10 401,6-7 280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46.6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86 5457,'0'0'2183,"56"-14"-985,-2 0-843,3-2 85,2 3-1,-1 2 1,1 3-1,82-2 0,83 10 596,245 32 0,340 36-1236,-510-49-566,-268-17 680,-19-2 65,-1 0 0,0 1-1,1 1 1,-1-1 0,0 2-1,0 0 1,13 13 4780,-31-13-3418,7 153-1103,24 463 1720,-5-253-997,-8-60-360,31 432-370,-36-491-3220,-6-201 858,0-46 2132,0 3-438,1 1 0,-2-1 0,1 0 0,0 0 0,0 0 0,-1 0 0,0 0 0,-1 4 0,1-5-65,0-1 1,0 1-1,-1-1 1,1 0-1,0 1 1,-1-1-1,1 0 1,-1 0-1,0 0 1,1 0-1,-4 1 1,5-2 499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46.9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4825,'0'0'10082,"234"46"-18404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49.3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99 7386,'0'0'4635,"48"0"-2612,-6 1-1414,288-14 3614,-230 4-3060,617-47 2168,-697 56-3385,-14 0-269,0 0 0,-1 0 1,1 0-1,-1-1 0,1 0 0,9-2 0,-47-5-5803,-25 4 1426,-17 0-1401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49.6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6913,'0'0'6290,"326"21"-4138,-176-17-127,16 0-481,9 0-528,-5-4-448,-9 0-240,-15 0-232,-30 0-80,-28 0-16,-25 0-712,-19-8-2144,-20-5-1265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52.7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268 402 1656,'0'0'3969,"0"-35"-2594,0-112 49,1 111 309,-2 0-1,-1 0 1,-26-76 13234,28 120-13678,2 116-206,0-2-219,-22 192-1,-78 185-783,36-212-81,39-164 1,5 2 0,-3 197 0,21-51-121,0-349-1794,0 16-3591,0-15-7116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56.0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802 0 5649,'0'0'1837,"-52"26"-733,-170 95 13,196-104-947,-1 2-1,2 0 0,1 2 0,0 0 1,2 2-1,0 0 0,2 1 0,-25 38 0,36-48-122,-26 36 45,3 1-1,2 2 1,3 2 0,2 0 0,2 1-1,-15 63 1,16-33-73,4 1-1,4 0 1,-5 138-1,19-220-18,-1 255-6,3-225 4,2 0 1,1-1-1,2 0 1,1 0-1,17 45 0,-16-58 0,0 1 0,2-2 0,1 1 0,0-1 0,1-1 0,23 25 0,-25-33 3,0-1-1,0 0 1,1-1-1,0 0 1,0-1 0,1 0-1,0-1 1,1 0 0,-1-1-1,1-1 1,17 4 0,8 0 14,0-3 0,1-1 0,0-2 0,-1-2 0,1-2 0,0-1 0,0-2 0,-1-2 0,0-1 0,41-14 0,7-7-4,-1-4-1,-1-4 1,99-57 0,-108 50-29,-1-4 0,-3-2 0,92-82 0,-131 102 10,-2-2 0,-1-2 0,-1 0 0,-2-2 1,-2-1-1,-1-1 0,-2-2 0,29-67 0,-41 79 145,-2-1 0,-1-1 1,-1 0-1,-1 0 0,-2 0 0,0 0 1,-2 0-1,-2-1 0,0 1 0,-8-40 1,4 50 49,-1 1 1,-1-1 0,0 1 0,-1 1 0,-1 0 0,-1 0 0,-1 0 0,0 1 0,-1 1 0,0 0 0,-17-15 0,-17-14-31,-2 2 1,-57-36 0,-139-102-1632,85 55-2609,44 27-1969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49.9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176 362 6041,'0'0'9562,"4"-20"-9091,4-22-852,-2 0-1,0-51 1,-5 92 351,-1-1 0,0 1 0,0-1-1,0 0 1,0 1 0,0-1 0,-1 1 0,1-1 0,0 1 0,-1-1 0,1 0 0,-1 1 0,1 0 0,-1-1-1,0 1 1,0-1 0,0 1 0,0 0 0,0-1 0,-1 0 0,0 1-12,-1 0-1,1 0 1,-1 0 0,1 1-1,-1-1 1,0 1 0,1-1-1,-1 1 1,0 0 0,-5 1-1,4-1 29,-1 1 0,0 0-1,1 0 1,-1 0 0,1 1 0,-1-1-1,1 1 1,-1 0 0,1 1-1,0-1 1,0 1 0,0 0 0,0 0-1,1 0 1,-1 0 0,1 0-1,0 1 1,0 0 0,0 0 0,0-1-1,-3 8 1,-4 7 2,1 0 0,1 1 0,-11 34 0,13-28 10,1 0 0,1 1 0,1-1 0,1 1 1,2 29-1,0-52 2,-1-1 1,1 1 0,1 0-1,-1 0 1,0-1-1,1 1 1,-1 0-1,1-1 1,0 1-1,-1 0 1,1-1-1,1 1 1,-1-1-1,0 0 1,1 1 0,-1-1-1,3 3 1,-1-3 10,0 0 1,0-1-1,0 1 1,0-1-1,0 0 1,0 1-1,0-1 1,0-1-1,0 1 1,1 0-1,-1-1 1,0 1-1,7-1 1,-3-1 6,1 1 1,-1-1 0,0 0 0,1-1-1,-1 0 1,0 0 0,0 0 0,0-1 0,0 0-1,-1 0 1,1-1 0,-1 0 0,0 0 0,0 0-1,0-1 1,0 0 0,-1 0 0,0-1-1,0 1 1,0-1 0,5-9 0,6-11 7,0-1 1,-1-1 0,18-50 0,-21 46-13,-2-1 0,-1 0 0,-1 0 0,3-44 0,-6-15 3452,-5 212-2873,14 794 2237,-8-459-2758,-6-337-48,0-111-12,0 6-12,0 0 0,-1-1 0,0 1 0,-1 0 1,-4 16-1,5-27 10,1 1 0,-1-1 0,0 0 0,0 0 0,0 1 0,-1-1 0,1 0 0,0 0 0,-1 0 0,0 0 0,1-1 1,-1 1-1,0 0 0,0-1 0,0 1 0,0-1 0,0 0 0,0 1 0,0-1 0,0 0 0,-1 0 0,1 0 0,0-1 0,-1 1 0,1-1 0,-1 1 0,1-1 1,-1 0-1,1 0 0,0 0 0,-1 0 0,1 0 0,-1 0 0,-2-1 0,3 0-1,-1 1-1,1-1 1,-1 0 0,1 0-1,-1 0 1,1 0 0,0 0-1,0 0 1,0 0 0,0-1 0,0 1-1,0-1 1,0 0 0,0 0-1,-2-2 1,-20-36-35,23 37 22,-13-27-78,3 0 0,0-1-1,2 0 1,1-1-1,2 1 1,-4-39 0,1-199-330,9 258 408,-1-9-74,2 0 0,0 1 0,2-1 0,0 0 0,1 1 0,1 0 0,0 0 0,2 0 0,0 1 0,1 0 0,1 0-1,1 1 1,0 0 0,1 1 0,1 0 0,0 1 0,1 0 0,26-22 0,166-119-5223,-112 93-592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54.6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1123 102 3817,'0'0'6825,"-52"-13"-5278,-164-41-122,66 22 472,120 30-1084,-49 2 0,69 0-729,0 1 0,0 0 0,1 1 0,-1 0 0,0 1 0,1 0 0,-1 0 0,1 1 0,0 0 0,0 1 1,0 0-1,1 0 0,-10 9 0,-4 6 104,0 0 0,2 2 0,-24 33 1,7-5 120,3 2 1,1 2 0,3 1-1,-42 109 1,37-64-58,5 1-1,-18 109 1,36-135-121,3-1 1,2 151 0,8-199-128,2 1 1,1-1 0,1 0 0,1 0 0,1-1 0,2 1-1,0-1 1,2-1 0,0 0 0,2-1 0,1 0 0,0-1-1,2 0 1,1-2 0,0 1 0,1-2 0,1-1-1,1 0 1,1-1 0,0-2 0,1 0 0,1-1 0,0-1-1,1-1 1,39 14 0,-21-13-21,1-2-1,0-2 1,1-2 0,45 2-1,-22-6-44,0-3-1,68-9 0,-92 3-41,1-3 1,-1-1-1,-1-2 0,0-2 0,0-2 0,-2-2 0,0-1 0,-1-2 0,-2-2 0,0-2 1,-1-1-1,-1-1 0,45-48 0,-38 31-43,-2-1 0,-3-3-1,-1 0 1,-3-3 0,-2 0 0,-2-2 0,-2-1 0,-3-2-1,24-80 1,-37 94 104,-2-1 0,6-72 0,-9-86 38,-6 181 5,0 1 1,-1-1 0,-2 1 0,0-1 0,-1 1 0,0 0 0,-2 0 0,0 0-1,-1 1 1,-1 0 0,-1 0 0,0 1 0,-2 0 0,-22-28 0,21 31-65,0 0 0,-1 1-1,-1 1 1,0 0 0,-1 1 0,0 0 0,-1 1 0,0 1 0,0 1 0,-1 0 0,0 1 0,0 1 0,-1 0 0,0 2 0,0 0 0,0 0-1,0 2 1,-1 1 0,1 0 0,-1 1 0,1 1 0,0 0 0,-21 6 0,30-5-339,-1 1 0,1 1 1,0 0-1,0 0 0,0 1 0,0 0 0,1 0 1,0 1-1,0 0 0,0 1 0,1-1 0,0 1 1,-12 16-1,-14 31-4733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55.2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813 392 1536,'0'0'1770,"4"-37"-1175,9-119 172,-9 122-347,5-124 4190,-10 157-4503,0 1 1,0-1-1,0 0 0,0 1 1,0-1-1,-1 1 0,1-1 1,0 1-1,0-1 0,0 1 1,0 0-1,0 0 0,-1-1 1,1 1-1,0 0 0,0 0 0,-1 0 1,1 0-1,0 0 0,0 1 1,0-1-1,-3 1 0,-1-1 175,-4 1-165,-1 1 0,1-1 1,-1 2-1,1-1 0,-1 1 0,1 1 0,0-1 1,-11 8-1,-10 7 298,-28 23 1,23-16 18,-47 34 613,2 3 0,-88 90-1,139-123-811,2 1 0,1 2 0,1 0-1,2 1 1,2 2 0,0 0 0,3 2 0,-23 60 0,33-63-159,0 0 0,3 1 0,0 0 0,3 0 0,1 43 0,1-55-49,0 0 0,2-1 1,1 1-1,0-1 0,2 0 0,0 0 1,2-1-1,0 1 0,1-1 0,15 27 1,-5-18-27,1 0 0,1-1 0,2-1 1,0-1-1,2-1 0,1-2 0,1 0 0,1-1 1,1-2-1,1-1 0,0-1 0,2-1 0,0-2 1,1-1-1,1-1 0,0-2 0,0-2 0,1-1 1,53 7-1,-37-10-158,0-3 1,53-3 0,-80-2 58,0 0 1,0-2 0,0 0-1,-1-2 1,0 0-1,37-17 1,-29 7-149,-1-1 0,0-2 1,-1 0-1,-1-2 0,-1-1 0,33-37 1,-16 10-440,-2-1 0,50-80-1,-57 74 187,-3-2 1,31-77-1,-47 97 337,-2-1 0,-1-1 0,-3 0 0,8-72 1,-13 63 148,-3 1 1,-7-75-1,5 111 15,-2 0 0,0 1 0,0-1 0,-1 1 0,-1 0 0,0 0 0,0 1 0,-1-1 0,0 1 0,-1 0 0,0 1 0,-1-1 0,0 2 0,0-1 0,-1 1 0,0 0 0,0 1 0,-1 0 0,0 0 0,0 1 0,-1 1 0,0 0 0,0 0 0,0 1 0,0 0 0,-1 1 0,1 0 0,-20-2 0,-1 2-656,1 1 1,-1 2-1,1 1 1,-54 8-1,61-3-1674,-41 16-1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56.7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4649,'0'0'2977,"49"266"-1505,-39-134-184,-1 11-328,-4 13-391,-5-8-297,5-12-208,0-25-64,0-25-48,0-29-649,0-28-663,14-41-816,0-42-457,1-24-2704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57.1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 5129,'0'0'3111,"60"-1"-2018,203-4-136,192 23 88,-268-5-1010,-69-6 30,311 7 495,-429 9 361,-13 623 674,2-226-1726,10-345-66,-17 179-2052,-13-89-2067,3-78 179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38:57.4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50 5593,'0'0'2185,"287"0"-889,-151 0-272,-4-4-312,-6-12-344,-9-5-368,-1 13-88,-28 8-1384,-30 0-1777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4:51.4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1795 707 1624,'0'0'9913,"0"-10"-8807,0 6-1176,0-26 1665,-1-1 0,-1 0-1,-10-44 1,3 47-1482,-2 0-1,0 1 1,-2 0 0,-1 1-1,-1 1 1,-1 0-1,-2 1 1,0 1 0,-1 0-1,-1 2 1,-2 0-1,0 1 1,-39-26 0,30 25-120,-1 1 0,-1 1 1,-1 2-1,0 2 0,-1 1 1,-1 1-1,0 3 0,-1 0 0,0 3 1,-46-4-1,22 7 16,-96 5 0,127 2-6,0 1 0,1 1 1,0 2-1,0 1 0,-37 15 0,22-4 5,2 3-1,0 1 1,2 2-1,1 1 1,1 3-1,1 1 1,2 1-1,1 3 1,1 0-1,-34 48 1,41-46 31,2 1 0,2 1 1,2 0-1,1 2 0,2 0 1,1 2-1,3-1 1,1 1-1,2 1 0,2 0 1,-3 57-1,8-36 192,3-1-1,11 84 1,-4-104-69,1 0 0,2-1 0,2 0 0,23 53 0,-16-51 10,3-1 0,1-1-1,2-1 1,2-1 0,61 70 0,-66-88-57,1 0-1,1-1 1,1-1-1,0-1 1,2-1-1,0-2 1,1 0-1,0-2 1,1-2-1,34 11 1,-21-11 20,1-2 0,1-2 0,0-2 0,0-2-1,0-2 1,0-2 0,0-1 0,45-9 0,-39 2-56,-1-3 0,0-2 0,-1-2 0,0-2 0,-1-2 0,71-41 0,-70 31-54,-1-2-1,-2-2 1,-1-2 0,-2-2-1,-2-1 1,-1-2 0,-2-2-1,-2-2 1,-2-1 0,-1-1-1,-3-2 1,-2-1 0,38-96-1,-47 91-30,-3-1-1,-1-1 0,6-63 0,-4-172-290,-16 249 210,-2 0 1,-2 0-1,-2 0 0,-18-67 0,18 88 40,-1 1-1,-1 0 1,-1 1 0,0 0 0,-2 0 0,0 1 0,-1 0-1,-1 1 1,0 1 0,-31-30 0,37 40-52,-1-1 0,0 1 0,0 0 1,-1 1-1,1 0 0,-1 1 0,0-1 0,0 1 1,-1 1-1,1 0 0,-1 1 0,-11-3 1,18 5-48,0 0 1,1 0 0,-1-1 0,0 2-1,0-1 1,0 0 0,1 0 0,-1 1 0,0 0-1,0 0 1,1-1 0,-1 1 0,1 1 0,-1-1-1,1 0 1,-1 1 0,1-1 0,0 1 0,-1 0-1,1 0 1,0 0 0,0 0 0,0 0-1,1 0 1,-1 0 0,-2 4 0,0 3-1101,0 0 1,0 0 0,1 0-1,0 1 1,-3 19-1,-2 30-6022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4:52.12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1299 542 2585,'0'0'5147,"0"-35"-3470,-2-121-120,0 142-1326,0 0-1,-1-1 1,0 2-1,-1-1 1,-1 0-1,0 1 1,-1 0-1,0 0 1,-1 0 0,0 1-1,-11-13 1,12 17-72,-2-5 126,0 0 0,-1 1 0,-1 1 0,0-1 0,-1 2 0,0-1 0,0 2-1,-1-1 1,0 1 0,-1 1 0,0 1 0,0-1 0,-1 2 0,1 0 0,-23-6 0,15 8-115,-1 0 0,1 2 0,-1 0 0,0 2 0,1 0 0,-1 2 0,0 0 0,1 1 0,-27 8 0,18-2-28,1 1-1,0 2 1,1 1 0,0 1-1,-49 34 1,32-13 2,1 1 1,2 3-1,1 1 0,3 2 1,1 2-1,-54 83 0,61-77-24,3 1 0,2 1-1,2 1 1,2 2 0,3 0-1,-16 79 1,18-39 66,4 0 1,4 1 0,5 108 0,6-113 18,5-2 0,3 1 0,4-1 0,4-1 0,55 155 1,-1-61 264,110 197 1,-178-370-461,28 53 112,63 87 0,-81-130-107,0 0-1,2-2 0,-1 0 0,2-1 0,0 0 0,1-2 0,1 0 0,29 15 1,-22-16 1,0-2 0,1 0 0,0-2-1,0-1 1,44 6 0,-27-9 18,0-2-1,84-4 1,-109 0-25,-1-2 0,1 0 0,-1-1 0,0-1 0,0 0 0,0-2 0,-1 0 0,0-1 0,0-1 0,-1-1 0,0 0 0,-1-1 0,21-18 0,-8 0-8,0-1 0,-2-1 0,-2-1 0,-1-1 0,32-58 0,-13 12-50,-3-1 1,-4-3 0,-3-1-1,33-136 1,-42 113-241,-5-2 1,-5 0-1,0-170 0,-14 243 57,-2 0 0,-11-65 0,9 83 35,-1 0 1,-1 0-1,0 1 0,-1 0 0,-1 0 0,-1 0 0,-11-17 0,7 17-359,0 1 0,-1 0-1,0 0 1,-20-15 0,23 22-375,-1 1 0,1 0 0,-1 0 0,-18-7 0,15 9-1346,-1 1 0,-30-6 0,41 10 1856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4:53.4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2114 3489,'0'0'11485,"11"-28"-10454,96-209 681,110-255-421,-42-17-1238,-151 431-27,4 2-1,3 1 1,49-85-1,-62 129-20,1 2 0,2 0 0,1 1 1,1 1-1,2 2 0,0 0 0,1 1 0,2 2 1,55-35-1,-40 33 81,0 1 0,2 2 0,0 3 1,2 1-1,-1 2 0,2 3 0,0 1 0,0 3 1,1 2-1,58 0 0,-83 5-7,87 5 384,-96-2-356,0 0 0,-1 1 0,0 0-1,0 2 1,22 8 0,2 6 228,-1 3 0,0 0 0,-2 3 0,48 42 0,115 130 697,67 106 430,-15 10-1,369 606 1,-544-783-1143,-6 4 0,55 160 1,71 294 130,-194-590-446,112 388 277,34 107-38,-83-320 9,138 264-1,-39-179 108,-151-245-324,-8-13-81,-2-2 820,-1-15-253,-4-18-798,-2 0 0,0 0 0,-2 1 0,-11-30 0,-2-11-2133,-2-12-4060,-5 3-5655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4:55.0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 1 2152,'0'0'10031,"-5"0"-8574,-9 0-103,33-1-215,53 5 642,-38 2-1156,1 1-1,-1 2 1,-1 2-1,1 1 1,53 28-1,149 100 1368,-138-71-1159,134 124 0,73 104 509,-88-82-672,48 22-306,568 390 0,-699-538-265,342 239 63,-329-217-110,147 144-1,-120-73-36,-173-180-11,1 0 0,-1 0 0,0 0-1,0 0 1,0 1 0,0-1 0,0 0 0,0 0 0,-1 1 0,1-1-1,-1 0 1,0 1 0,1-1 0,-1 0 0,0 1 0,0-1-1,-1 4 1,0 1-4,-1-1-1,0 1 1,0 0 0,0-1-1,-5 9 1,-14 23 39,-30 42 0,14-24 17,-543 903 871,86 26 831,400-764-1349,-72 155 54,156-355-453,7-13-19,0 0 0,-1-1 0,1 1 0,-2-1 0,1 0 0,-1 0 0,0 0 0,0-1 0,-1 1 0,0-1 0,-7 5 0,7-10-453,2-11-402,2-90-5087,3 58 2257,-1-47-6903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4:55.6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9458,'0'0'7830,"54"19"-5296,177 61-573,7 10-212,-218-81-1682,0 0-1,-1 1 1,0 1 0,0 1 0,26 22 0,-38-27-58,-1-1 0,1 1 0,-1 0 0,-1 1 0,1-1 1,-1 1-1,-1 0 0,1 1 0,-1-1 0,-1 1 0,0 0 0,0 0 0,0 0 0,-1 0 0,1 14 0,-2-6-7,-1 0-1,-1-1 1,0 1-1,-1 0 1,-1 0-1,0-1 1,-2 0-1,1 0 1,-2 0-1,0 0 1,-16 26-1,-6 4-12,-3 0 0,-46 51 0,71-90 8,-334 364-473,324-355 480,12-13-2,0 1 1,0-1-1,1 1 1,-1 0-1,1 0 1,0 0-1,0 1 1,-4 7-1,7-12-2,0 0-1,0 1 0,0-1 0,0 0 0,0 0 1,0 1-1,0-1 0,-1 0 0,1 0 0,0 0 0,0 1 1,0-1-1,0 0 0,0 0 0,0 1 0,0-1 1,0 0-1,0 0 0,0 1 0,0-1 0,0 0 1,0 0-1,0 1 0,1-1 0,-1 0 0,0 0 1,0 0-1,0 1 0,0-1 0,0 0 0,0 0 1,1 0-1,-1 1 0,0-1 0,0 0 0,0 0 0,1 0 1,13 2-59,-12-2 52,192 2-70,-97-3 80,42-4-249,192-32 1,121-47-4900,-234 36 428,-24-4-2273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50.5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6745,'0'0'7159,"9"48"-6220,28 159-337,-28-155-403,-3 0 1,-3 0 0,-2 63 0,-3-38 140,3-101-553,1 0 1,1 0 0,1 0 0,10-31 0,37-87-1439,-41 116 1515,1 0-1,1 1 0,1 0 1,1 1-1,26-33 0,-38 54 180,1 0 0,-1 1 0,1 0 0,0-1 0,0 1 0,0 0 1,0 1-1,0-1 0,0 0 0,1 1 0,-1 0 0,0-1 0,5 1 0,-6 0 11,0 1 0,-1 0 1,1 0-1,0 0 0,0 0 1,0 0-1,0 0 0,-1 0 1,1 1-1,0-1 0,0 1 0,-1-1 1,1 1-1,0 0 0,-1 0 1,1-1-1,-1 1 0,1 0 1,-1 1-1,1-1 0,-1 0 0,0 0 1,1 1-1,-1-1 0,0 0 1,0 1-1,1 2 0,8 17 194,-2 0-1,0 1 0,-2 0 1,0 1-1,4 35 0,-8-46-213,4 24-27,-2-8-393,0-1 0,3 1 0,0-2 0,13 31 0,-14-48-1249,-2-15 1220,-3-21 676,-1 23-389,0-29-360,2 0-1,1 1 1,2 0 0,1 0-1,1 0 1,2 0-1,1 1 1,2 1-1,1 0 1,31-54-1,-39 77 363,-1 1 0,1-1-1,1 1 1,7-7-1,-11 11 120,1 0 0,-1 0 0,0 1 0,1-1 0,-1 1 0,1 0 0,0-1 0,-1 1 0,1 0 0,0 1 0,0-1 0,-1 0 0,1 1 0,5 0 0,-7 0 42,0 0 0,1 1 1,-1-1-1,0 1 0,0 0 1,0-1-1,0 1 0,0 0 0,0-1 1,0 1-1,0 0 0,0 0 1,-1 0-1,1 0 0,0 0 1,0 0-1,-1 0 0,1 0 0,-1 0 1,1 1-1,-1-1 0,1 0 1,-1 0-1,0 0 0,0 1 0,1-1 1,-1 0-1,0 2 0,4 42 849,-4-39-739,2 34 483,8 98 155,-9-133-866,0 0 0,0 0 0,1-1 0,-1 1 0,1 0 0,0-1 0,1 1 0,-1-1 0,1 1 0,0-1 0,0 0 0,0 0 0,0-1 0,1 1 0,-1-1 0,7 5 0,-5-4-356,1-1 0,-1 0-1,1 0 1,0-1 0,0 1 0,0-1 0,0-1 0,7 2-1,30 0-4402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4:56.6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 1 3649,'0'0'9649,"-6"9"-8275,4-6-1291,1-1 30,-1 1-1,0 0 1,1 0 0,0-1 0,-1 1 0,1 0 0,0 0 0,1 0-1,-1 0 1,0 4 0,1-5-38,1 0 0,-1 0-1,1 0 1,-1 0 0,1 0-1,0 0 1,0 0 0,0 0 0,0 0-1,0 0 1,0-1 0,0 1-1,1 0 1,-1-1 0,1 1 0,-1-1-1,1 1 1,-1-1 0,1 0-1,0 0 1,0 0 0,3 1-1,178 92 3243,-12-8-1734,396 283 1037,-19 45-1685,-258-191-714,-124-97-52,868 691 1395,-233-160 119,-550-455-1516,212 203 67,-48 46-197,-209-180-59,196 342 1,-320-476 14,215 351 74,32-23 50,221 191 130,-391-496 50,-55-60 109,-104-99-400,1-1 19,0 1 0,0-1 0,-1 1 0,1 0 0,0 0 1,0-1-1,-1 1 0,1 0 0,-1 0 0,1 0 0,-1 0 0,1-1 1,-1 1-1,0 0 0,1 0 0,-1 0 0,0 0 0,0 0 1,1 0-1,-1 0 0,0 0 0,0 2 400,0 5-7,0-4-402,-1 9-9,0 0 0,-5 24 1,-2 8-9,-25 712 1,33-736-179,-1-7-70,1 0 0,0 1-1,1-1 1,1 0 0,0 0 0,1 0 0,9 26 0,-8-27-4466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4:57.6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41 7 7506,'0'0'9638,"18"-3"-7978,-5 2-1500,0-1 0,1 2 0,-1 0 0,1 0 0,-1 1-1,1 1 1,-1 0 0,0 1 0,24 8 0,-17-2-98,-1 0-1,0 1 0,-1 0 1,0 2-1,17 14 1,-29-21-58,0 1 0,0-1 1,-1 1-1,1 0 0,-2 0 1,1 1-1,-1-1 0,1 1 0,-2 0 1,1 0-1,-1 0 0,0 1 0,-1-1 1,0 1-1,0 0 0,1 14 0,-2-15-31,-1-1 0,1 1 0,-2 0 0,1 0 0,-1-1 1,0 1-1,-1 0 0,1-1 0,-1 0 0,0 1 0,-1-1 0,0 0 0,0 0 0,0 0 0,-1 0 0,1-1 0,-1 1 0,-1-1 0,1 0 0,-1 0 0,0-1 0,0 1 0,0-1 0,-8 5 0,-11 6-125,0 0 1,-1-2 0,0 0 0,-33 10 0,-107 26-171,164-49 318,0 1 0,-1-1 0,1 0 0,0 1 0,-1-1 0,1 1 0,0-1 0,-1 1 0,1 0 0,0-1 0,0 1 0,0 0 0,-2 1 0,3-1-2,0-1 0,0 0 0,0 1 0,0-1 0,0 0-1,0 1 1,0-1 0,0 0 0,1 1 0,-1-1 0,0 0 0,0 1 0,0-1 0,0 0-1,1 0 1,-1 1 0,0-1 0,0 0 0,1 0 0,-1 1 0,0-1 0,0 0 0,1 0-1,-1 0 1,0 0 0,1 1 0,-1-1 0,0 0 0,0 0 0,1 0 0,-1 0 0,0 0 0,1 0-1,43 11-302,-37-9 347,110 19-86,72 16 18,-157-29 29,0 1 0,-1 2 1,52 26-1,-76-33 4,0 1 0,1-1 0,-1 1 0,-1 0 0,1 1 0,-1-1 0,0 1 0,0 1 0,-1-1 0,0 1 0,0 0 0,0 0 1,-1 0-1,0 1 0,-1 0 0,1 0 0,-1 0 0,-1 0 0,0 0 0,0 0 0,0 0 0,-1 1 0,-1-1 0,1 1 0,-1-1 0,-1 1 0,1-1 0,-2 1 0,1-1 0,-1 0 0,-3 10 0,0-6 2,0 0 0,-1-1-1,0 0 1,-1 0-1,0 0 1,-10 11 0,-59 58 5,71-75-9,-40 40-288,-3-3-1,-55 38 0,67-56-2005,-73 36 0,82-48-962,-46 12-1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4:58.2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30 324 200,'0'0'2209,"-29"-246"-2209,29 213 0,0 5 8,10 11 0,-1 17-8,-9 4-513,0 0-543,-19-4 232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4:58.6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820 1 3721,'0'0'5189,"-54"33"-3827,15-9-1084,3-4-59,0 3 0,1 0 0,1 2 0,1 2 0,2 1 0,1 1 0,1 2 0,1 1 0,-27 41 0,-19 48 802,6 4 0,-99 250 0,151-331-782,2 1 0,2 0 0,2 0-1,2 1 1,-3 55 0,13 205 682,-1-287-886,2 0-1,0-1 0,1 1 1,1-1-1,1 0 0,0 0 1,1-1-1,1 0 0,1 0 1,0-1-1,15 20 1,-14-25-27,-1 0 0,1-1 0,1 0 0,0 0 0,0-1 0,1-1 0,0 0 0,0 0 0,1-2 0,0 1 0,0-1 0,1-1 0,-1-1 1,1 0-1,19 3 0,-8-3 14,0-1 1,0-1 0,0-1 0,1-2-1,-1 0 1,0-2 0,0 0 0,0-2-1,0-1 1,-1-1 0,0 0 0,0-2-1,-1-1 1,0-1 0,27-18 0,-1-5-5,-1-1 1,-2-3 0,-2-1-1,-1-3 1,-2-1-1,35-49 1,-45 49-59,-1-1 0,-2-1 1,-2-2-1,-2-1 0,-2 0 0,28-98 1,-41 111-5,-1-1 1,-3 0 0,-1-1 0,-1 0-1,-2 1 1,-5-48 0,3 72 43,-1 0 0,-1 0 0,0 0 0,0 0 0,-1 1 0,-1-1 0,0 1 0,0 0 0,-1 0 0,-1 1 0,0 0 0,0 0 0,-1 1 0,0-1 0,0 2 0,-1-1 0,-1 1 0,-16-11 0,6 7 3,0 1 0,-1 1 0,0 1 0,0 1 0,-1 1 0,0 1 0,0 1 0,-1 1-1,-25-2 1,11 2 5,0 2 0,-1 1-1,1 2 1,0 2 0,0 1-1,0 2 1,0 2-1,1 1 1,1 1 0,-44 20-1,39-10 5,2 1 0,0 2 1,2 2-1,-43 37 0,56-42-5,1 1 0,2 1 1,0 1-1,1 0 0,2 1 0,0 1 1,-15 32-1,26-44-9,0 0 0,1 1 1,1 0-1,0 0 0,1 0 0,1 1 0,0-1 0,1 1 1,0-1-1,2 16 0,-1-26-8,0 0 0,1 0 0,-1 0 1,1 1-1,0-1 0,0 0 0,0-1 0,1 1 0,-1 0 0,1 0 1,0 0-1,0-1 0,1 1 0,-1-1 0,1 0 0,3 4 0,-1-3-51,1 0-1,-1-1 1,1 0-1,0 0 0,0 0 1,0-1-1,0 0 0,0 0 1,0-1-1,13 2 1,38 3-1917,0-3 1,0-2 0,79-9 0,9-18-4328,-140 24 6077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4:59.3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1235 449 1000,'0'0'3320,"-31"-42"-1673,-102-134 182,125 165-1497,-1 1-1,0 0 1,0 1 0,-1 0-1,-21-15 1,25 21-62,0 0 1,-1 0 0,1 1 0,-1 0 0,1 1-1,-1-1 1,-11 0 0,9 2-48,0-1 1,-1 1-1,1 1 1,0 0-1,0 0 1,0 1-1,0 0 1,0 0-1,0 1 1,0 0-1,1 1 1,-1 0-1,1 0 1,0 1-1,1 0 1,-1 1-1,-9 8 1,-6 8 252,0 0 0,1 2 1,-31 45-1,16-13-45,2 1 0,2 1 0,4 2 0,2 1 0,2 1 0,3 1 0,3 1 1,3 1-1,3 1 0,3 0 0,-3 74 0,10-61 77,8 99 1,-2-148-415,1 0 0,1 0 1,2 0-1,1-1 1,1 0-1,17 36 1,-14-41-49,2 0 0,0-1 0,2-1 1,0 0-1,32 32 0,-36-42-34,1 0-1,0-1 0,1-1 0,0 0 1,1-1-1,0-1 0,0 0 1,1-1-1,31 10 0,-27-12-2,-1-1-1,0-1 1,1-1-1,0 0 1,-1-1-1,1-1 0,37-6 1,-41 3 7,0-1 0,-1 0 0,1-2 1,-1 1-1,0-2 0,0 0 0,-1-1 0,0-1 1,24-18-1,-7 0-11,-1-1 0,-2-1 0,-1-1 0,-2-2-1,-1 0 1,20-37 0,-5-1-58,58-146 0,-72 151-31,-3-1 1,-3-1-1,-3-1 1,-3 0-1,-3-1 1,-3 0-1,-2-71 1,-7 107 71,-1 0 1,-1 0-1,-2 1 1,-1-1-1,-2 1 1,-1 1-1,-1 0 1,-2 0-1,-1 1 0,-1 1 1,-2 0-1,-1 1 1,-1 1-1,-1 1 1,-1 0-1,-1 2 1,-2 1-1,-50-40 1,52 48 17,0 1 0,-1 1 1,0 1-1,-1 1 0,0 1 0,-1 1 1,0 1-1,-1 2 0,1 0 0,-52-4 1,48 9 9,0 0-1,0 2 1,0 2 0,0 0 0,1 2-1,-1 1 1,1 1 0,0 2 0,-46 21 0,16 0 25,2 3 1,1 3-1,1 1 1,3 4-1,1 1 1,-82 90-1,111-108-40,0 1-1,2 1 1,-25 45-1,38-60-8,0 1 0,1 0 0,1 1 1,0-1-1,1 1 0,0-1 0,1 1 0,0 0 0,1 0 0,1 0 0,1 18 0,-1-26-3,1 0-1,-1 1 1,1-1 0,1 0 0,-1-1 0,1 1-1,0 0 1,0 0 0,0-1 0,1 1-1,-1-1 1,1 0 0,0 1 0,6 5-1,-1-3-93,1-1 0,0 1 0,0-2 0,0 1 0,17 7 0,-3-3-455,0-1 0,1-2 1,-1 0-1,2-1 0,41 5 0,121-6-5609,-134-5 3565,69 0-4592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5:00.3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948 5 5641,'0'0'3158,"-43"-2"-1492,-20-1-847,-63 6 1,118-2-712,0 0 0,-1 0-1,1 1 1,0 0 0,0 1 0,0 0 0,0 0-1,0 0 1,0 1 0,1 1 0,0-1 0,-7 6 0,-23 20 441,1 1 0,2 1 0,1 3 0,1 0 0,-30 46 0,19-16 142,2 2 0,-45 103 0,46-79-363,5 3 0,4 1-1,5 1 1,3 2 0,5 0-1,4 1 1,4 0 0,5 1-1,12 169 1,-1-224-236,1 1 0,3-1 1,2 0-1,2-1 0,1-1 0,34 66 1,-34-81-71,2 0 1,1 0-1,1-2 1,1 0-1,2-2 1,0 0-1,2-1 1,0-2-1,1 0 1,2-2-1,36 22 1,-28-22-10,1-2 0,0-1 1,1-2-1,1-1 0,0-2 0,1-2 0,0-1 1,68 4-1,-82-11-5,0 0 0,0-2 0,0 0 0,-1-2 0,1-1 0,0 0 0,-1-2 0,0-1 0,-1-1 0,1-1 0,-1-1 0,-1-2 0,0 0 0,-1 0 0,0-2 0,26-23 0,-15 7-39,-1-1 0,-2-1 0,-1-2 1,-2-1-1,-1-1 0,-2-2 0,-1 0 0,-2-1 0,-2-1 0,24-75 0,-21 37-139,-3-1-1,-4 0 1,-3-1-1,2-159 1,-13 218-33,0 1 0,-1-1 0,-1 1-1,-1 0 1,-1-1 0,-1 1 0,-1 1 0,0-1 0,-1 1 0,-1 0 0,-1 1 0,-1 0 0,-1 0 0,-20-27 0,23 36-229,0 0 0,-1 0 0,0 1 0,0 0 0,0 1 0,-1 0 0,-1 0 0,1 1 0,-21-9 0,12 8-814,-1 1 0,-1 1 0,1 0 1,-38-3-1,-25 6-3695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5:00.7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696 1 5913,'0'0'14663,"-44"50"-12833,44-50-1830,-192 225 1391,160-183-1034,1 1 1,1 2-1,-29 64 0,29-53-103,-47 89 134,-85 219 0,153-339-389,2 0 0,0 0 0,2 1 0,1-1 0,1 1-1,0 37 1,3-62 1,0 1 1,0 0-1,0-1 0,0 1 0,0-1 0,0 1 1,1 0-1,-1-1 0,0 1 0,1-1 0,0 1 1,-1 0-1,1-1 0,0 0 0,0 1 0,0-1 1,0 1-1,0-1 0,0 0 0,0 0 0,0 0 1,1 0-1,-1 0 0,0 0 0,1 0 0,-1 0 0,0 0 1,1 0-1,-1-1 0,3 1 0,3 1 3,0-1 0,0 0 0,0 0 0,0-1 1,13-1-1,-7 0 3,5 0 24,1-2-1,0 0 1,-1-1-1,0-1 1,0 0-1,0-2 1,22-11 0,117-72 109,-111 62-94,46-28-163,71-43 60,-50 33-3326,-86 49-339,-5-3-3361,-10 4 528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5:01.0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258 1 9434,'0'0'9434,"-190"287"-5737,152-156-1017,13 9-1343,20 12-777,5 12-560,15 70-728,24-37-3513,-5-37-7578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5:02.0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2961,'0'0'12466,"30"33"-9580,362 417 4325,-184-223-4495,273 231-1,-337-338-2271,6-7-1,4-6 1,199 102 0,-287-177-407,-54-28-37,-20-11 0,-27-18 0,33 23 0,-151-111 0,-240-230 0,-96-174 0,470 496 0,-60-66 0,-127-183 0,182 224 0,24 46-1,0 0 1,0 0-1,-1-1 1,1 1-1,0 0 1,0 0-1,0-1 1,0 1-1,-1 0 1,1 0-1,0-1 1,0 1-1,0 0 1,0-1-1,0 1 0,0 0 1,0-1-1,0 1 1,0 0-1,0 0 1,0-1-1,0 1 1,0 0-1,0-1 1,0 1-1,0 0 1,0-1-1,0 1 1,0 0-1,0-1 0,0 1 1,0 0-1,1 0 1,-1-1-1,0 1 1,0 0-1,0 0 1,1-1-1,-1 1 1,0 0-1,0 0 1,1 0-1,-1-1 1,0 1-1,0 0 0,1 0 1,-1 0-1,0 0 1,1 0-1,-1 0 1,0-1-1,0 1 1,1 0-1,-1 0 1,4 0-12,0 0 0,0 0 0,0 0 1,0 1-1,0-1 0,0 1 1,0 0-1,0 0 0,7 3 0,31 15 40,0 3 1,67 46-1,-63-39 5,1314 903-4,-1328-909-29,-20-15 0,0 0 0,0 1 0,18 19 0,-30-28 0,1 0 0,-1 0 0,0 0 0,0 0 0,0 0 0,0 0 0,1 0 0,-1 1 0,0-1 0,0 0 0,0 0 0,0 0 0,1 0 0,-1 0 0,0 1 0,0-1 0,0 0 0,0 0 0,0 0 0,0 0 0,1 1 0,-1-1 0,0 0 0,0 0 0,0 0 0,0 1 0,0-1 0,0 0 0,0 0 0,0 1 0,0-1 0,0 0 0,0 0 0,0 0 0,0 1 0,0-1 0,0 0 0,0 0 0,-1 0 0,1 1 0,0-1 0,0 0 0,0 0 0,0 0 0,0 0 0,0 1 0,-1-1 0,1 0 0,0 0 0,0 0 0,0 0 0,0 0 0,0 1 0,-1-1 0,1 0 0,0 0 0,0 0 0,0 0 0,-1 0 0,1 0 0,0 0 0,0 0 0,0 0 0,-1 0 0,1 0 0,0 0 0,-44 2 0,-2-5 0,1-1 0,0-2 0,1-2 0,-1-2 0,-55-20 0,6-5 0,-128-68 0,120 47 0,3-4 0,3-4 0,2-5 0,4-3 0,3-5 0,4-3 0,-114-141 0,180 202 0,2-1 0,1-1 0,0 0 0,1-1 0,-10-25 0,23 46 0,-1 1 0,1-1 0,0 1 0,-1-1 0,1 1 0,0 0 0,-1-1 0,1 1 0,0-1 0,0 0 0,0 1 0,-1-1 0,1 1 0,0-1 0,0 1 0,0-1 0,0 1 0,0-1 0,0 1 0,0-1 0,0 1 0,0-1 0,1 0 0,-1 1 0,0-1 0,0 1 0,0-1 0,1 1 0,-1-1 0,0 1 0,0-1 0,1 1 0,-1 0 0,0-1 0,1 1 0,0-1 0,1 1 0,0 0 0,1 0 0,-1 1 0,0-1 0,0 1 0,1 0 0,-1-1 0,0 1 0,4 2 0,29 13 0,-1 2 0,56 39 0,66 61 0,-130-97 0,393 319 0,155 120 0,-624-486 0,-38-37 0,-158-146 0,216 181 0,-166-157-465,-257-314-1,431 472 447,16 21 9,1 0-1,0 0 0,0-1 1,1 1-1,0-1 0,0 0 1,-3-10-1,7 14-99,9 7-56,41 22-6,0 3 0,64 50 0,-23-15 75,115 73-262,407 285-5804,-389-252 353,-41-23-3259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5:02.5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1 128 3985,'0'0'7617,"379"-127"-5672,-209 127 151,20 0-159,19 0-361,5 4-696,0 8-624,-10-4-224,-19 5-32,0 20-1520,-54-9-2377,-53-3-3184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51.1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206 262 6633,'0'0'4843,"0"-30"-5365,-3-98 60,3 125 446,0 0 1,-1 0-1,1 0 0,0 0 1,-1 0-1,0 0 1,0 1-1,1-1 1,-2 0-1,1 0 1,0 0-1,-1 1 1,1-1-1,-1 1 1,0-1-1,1 1 1,-1 0-1,0-1 1,-4-1-1,3 2 8,1 1 1,-1 0-1,0 0 1,0 0-1,0 0 1,0 1-1,0-1 1,0 1-1,-1 0 0,1 0 1,-5 1-1,-1-1 17,5 0 0,0 1 0,0-1 0,0 1 0,1 0 0,-1 0-1,0 1 1,0-1 0,1 1 0,-1 0 0,1 0 0,-1 0-1,1 0 1,0 1 0,0-1 0,0 1 0,0 0 0,1 0-1,-1 0 1,1 0 0,-1 0 0,1 0 0,-3 8 0,-3 5 54,1 0-1,0 0 1,-7 34 0,9-25 92,1 0 0,2 0 0,0 49 0,2-54-80,0-18-68,0 0 0,0 0 0,0 0 0,0 0 0,0 0 0,0 0 0,0 0 0,1 0 1,-1 0-1,1 0 0,-1 0 0,1 0 0,0 0 0,0-1 0,0 1 0,0 0 0,0 0 0,0-1 0,0 1 0,1-1 0,-1 1 0,0-1 0,4 3 0,0-3-13,-1 1 0,0-1 0,1 0 1,0 0-1,-1-1 0,1 1 0,-1-1 0,9-1 0,-8 1-10,-3 0 2,1-1-1,0 0 1,0 1-1,-1-1 1,1 0 0,-1-1-1,1 1 1,-1 0-1,1-1 1,-1 1 0,0-1-1,0 0 1,0 0-1,0 0 1,0 0 0,0 0-1,0 0 1,-1 0-1,1-1 1,-1 1 0,1-1-1,0-2 1,6-12-185,0 0 0,5-22 0,-8 25 7,4-14-166,17-45-1013,-23 65 1132,0 1 0,1 0 0,0 0 0,0 0 0,1 1 0,9-12 0,-13 17 229,0 0 1,0 0 0,0 0 0,0 0-1,1 0 1,-1 0 0,0 0-1,0 0 1,1 0 0,-1 1-1,0-1 1,1 1 0,-1-1 0,1 1-1,-1-1 1,1 1 0,-1 0-1,1-1 1,-1 1 0,1 0-1,-1 0 1,1 0 0,0 1-1,-1-1 1,1 0 0,-1 0 0,1 1-1,-1-1 1,0 1 0,1 0-1,-1-1 1,1 1 0,-1 0-1,0 0 1,0-1 0,1 1-1,-1 0 1,0 1 0,0-1 0,0 0-1,0 0 1,0 0 0,1 2-1,4 7 232,0 0-1,0 0 0,-1 1 0,6 17 1,-6-14 22,3 6 69,-5-9-137,1-1 1,0 0-1,1 0 0,0 0 0,1-1 0,0 1 0,12 13 0,-18-22-207,1 0 0,-1-1 0,1 1 0,0 0 0,0-1 0,-1 1 0,1 0 0,0-1 0,0 1-1,0-1 1,0 1 0,-1-1 0,1 1 0,0-1 0,0 0 0,0 0 0,0 1 0,0-1 0,0 0 0,0 0 0,0 0 0,0 0 0,0 0 0,0 0 0,0 0 0,0-1 0,0 1 0,0 0-1,0 0 1,0-1 0,0 1 0,0-1 0,0 1 0,-1-1 0,1 1 0,0-1 0,0 1 0,0-1 0,-1 0 0,1 1 0,0-1 0,-1 0 0,1 0 0,0 1 0,-1-1 0,1 0 0,-1 0-1,0 0 1,1 0 0,-1 0 0,0 0 0,1-1 0,1-6-313,1 1-1,-2-1 0,1 0 0,-1 0 1,0-10-1,-1-80-1731,2-25 2612,-2 121-460,1 0 1,-1 0 0,1 0-1,0 0 1,-1 0 0,1 1 0,0-1-1,0 0 1,0 1 0,0-1 0,1 0-1,-1 1 1,0-1 0,1 1-1,-1 0 1,1-1 0,-1 1 0,1 0-1,-1 0 1,1 0 0,0 0 0,0 0-1,-1 1 1,1-1 0,0 0-1,0 1 1,0 0 0,0-1 0,0 1-1,0 0 1,0 0 0,3 0-1,8 0 175,0 0-1,0 1 0,21 4 0,-18-2-183,-1 1 0,-1 1-1,1 0 1,-1 1 0,0 1-1,20 12 1,78 60 11,-85-59-61,6 9-11,-27-22-113,0-1 1,1 0 0,0 0 0,0-1 0,1 0-1,15 8 1,-23-12 9,1-1 0,-1 0 0,1 0 0,-1 0 0,1 1 0,-1-1 0,1 0 0,-1 0 0,1 0 0,-1 0 0,1 0 0,-1 0 0,1 0 0,-1 0 0,1 0 0,-1 0 0,1 0 0,-1 0 0,1 0 0,-1-1 0,1 1 0,-1 0 0,1 0 0,-1 0-1,1-1 1,-1 1 0,1 0 0,0-1 0,-1-13-3153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5:58.8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1088 440 5113,'0'0'8090,"0"-23"-6802,-2-21-422,-2 0-1,-15-67 1,17 99-777,-2 1 1,1 0-1,-2 0 1,1 0-1,-2 1 0,1-1 1,-1 1-1,-1 1 1,0-1-1,0 1 1,-1 0-1,0 1 1,0-1-1,-1 2 1,0-1-1,-1 1 1,1 1-1,-1 0 1,-1 0-1,1 1 0,-1 0 1,-22-6-1,10 6-83,-1 1 0,0 1 0,0 1 0,0 1 0,0 1 0,0 1 0,0 1 0,0 2 0,0 0 0,0 1 0,1 2 0,0 0-1,1 2 1,-1 0 0,1 1 0,1 2 0,-21 14 0,1 2 12,1 1-1,1 3 1,2 1-1,1 1 1,-57 74 0,75-84 3,1 1-1,1 1 1,1 0 0,1 1 0,2 0 0,1 1 0,1 0-1,1 1 1,2 0 0,-8 57 0,14-73-7,0-1 1,1 0-1,1 0 0,0 0 1,0 1-1,2-1 1,-1 0-1,1-1 0,1 1 1,0 0-1,1-1 1,11 20-1,-7-18 25,0 0-1,2-1 1,-1 0-1,2-1 1,-1 0 0,2-1-1,-1 0 1,1-1 0,21 11-1,-2-3 54,2-2 0,-1-1-1,2-2 1,-1-1 0,2-2-1,-1-1 1,47 4 0,0-6-20,0-3 1,95-9-1,-132 3-51,1-3 0,-1-2 0,0-2 0,-1-1 0,45-19 0,-62 19-13,1-1 0,-2-2 0,0 0 0,0-2 0,-1-1 0,-1-1 0,-1-1 0,35-38 0,-48 46-2,0-1 1,-1 0 0,-1 0-1,0 0 1,0-1 0,-2-1-1,0 1 1,0-1 0,-1 0-1,-1 0 1,0-1 0,-1 1-1,0-1 1,-2 0 0,1 0-1,-2 0 1,-2-25 0,2 33-9,-1-1 0,-1 0 1,1 1-1,-1-1 1,-1 1-1,1-1 1,-1 1-1,-1 0 1,1 0-1,-1 0 0,0 1 1,-1-1-1,1 1 1,-10-9-1,6 8 12,-1 0 1,0 0-1,0 1 0,0 0 1,-1 0-1,0 1 0,0 1 1,0 0-1,-14-4 1,-1 2-433,0 0 1,-1 2 0,-30-1-1,-68 4-4967,61 4-1155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5:59.2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2136 0 2681,'0'0'10155,"-7"5"-8869,-14 13-502,1 1 0,0 1 0,-30 41 0,3-3 145,-64 71 74,-414 479 1138,-240 297-3469,490-582-3075,88-112-2914,79-97 1779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5:59.6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940 295 6913,'0'0'2202,"-50"-43"-1246,-167-132-63,203 164-801,-1 1 0,-1 0 0,0 1 1,0 0-1,-23-7 0,27 13-25,1 0 0,-1 1-1,0 1 1,1 0 0,-15 0-1,0 1 30,11-1-37,0 1 1,1 1-1,-1 1 0,0 0 0,1 1 0,-1 1 0,1 0 0,0 0 1,-24 13-1,21-8 28,0 2 0,0 0 1,1 1-1,0 1 0,1 0 1,-24 27-1,23-20-18,1-1-1,1 2 1,1 0-1,0 1 1,2 0-1,0 1 1,2 0-1,0 0 1,2 1-1,1 1 0,0-1 1,2 1-1,1-1 1,1 1-1,1 0 1,4 48-1,-1-61-62,0 1-1,1 0 0,0-1 1,1 0-1,0 0 0,1 0 1,1-1-1,0 1 0,0-1 1,1 0-1,0-1 0,1 0 1,0 0-1,1-1 0,0 0 1,0 0-1,1-1 0,0 0 1,1-1-1,-1 0 0,2 0 1,-1-2-1,0 1 0,1-1 1,0-1-1,0 0 0,1-1 1,-1 0-1,15 1 0,-5-1-4,0 0-1,0-2 1,0 0-1,0-1 0,0-2 1,0 0-1,0-2 0,-1 0 1,1-1-1,-1-1 0,0-1 1,-1-1-1,0-1 0,30-18 1,15-16-611,-1-4 1,-3-2-1,73-76 0,-120 110 383,163-161-3913,-18 4-1440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5:59.9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9194,'0'0'2136,"87"238"-1984,-28-123 729,14 16 439,14 9-616,15 8-368,0 12-40,0 8-216,-14 4-80,-15-7-176,0 32-1248,-20-46-3361,-14-44-1456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00.2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862 296 6057,'0'0'5172,"-42"-39"-4130,-135-127-444,163 154-553,1 1-1,-2 0 0,1 0 0,-32-15 0,37 23-30,0 0 0,-1 0-1,0 1 1,0 0 0,-18-1-1,19 3-6,-7-2 1,1 1 0,-1 1-1,0 0 1,0 2 0,0-1 0,1 2 0,-24 7 0,26-6-7,1 1 0,0 1 0,1 0 0,0 0 0,0 1 0,0 1 0,1 0 0,0 0 0,-15 16 0,6-2 55,1 0 0,0 1 0,2 1 0,1 0-1,1 1 1,0 1 0,2 0 0,2 1 0,0 0 0,1 0-1,2 1 1,1 0 0,1 1 0,2-1 0,-1 30 0,4-47 39,0-1-1,0 0 1,1 1 0,0-1 0,1 0 0,0 0 0,1 0 0,-1 0 0,2 0 0,8 17 0,-8-21-14,1 0 1,0 0-1,0 0 1,0 0 0,1-1-1,-1 0 1,1 0 0,1 0-1,-1-1 1,1 0 0,-1 0-1,1-1 1,0 0 0,14 4-1,2 0 39,-1-2 0,1 0-1,0-2 1,1 0 0,-1-2 0,0-1-1,1 0 1,31-6 0,-26 2-121,0-2 0,0-1 1,-1-2-1,0 0 0,-1-2 0,30-16 0,-29 11-359,0-2 1,-2 0-1,0-2 0,-2-1 0,0 0 0,24-30 0,-18 15-2544,44-68-1,-20 1-3708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00.7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1815 1 5265,'0'0'13179,"-253"193"-11611,136-70-303,-43 62-417,-45 61-320,-43 50-312,-5 16-216,30-9 0,47-40-1592,69-82-3249,34-46-2601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01.0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1039 607 7426,'0'0'4773,"-44"-46"-4179,-140-154-76,148 156-316,-45-71 0,69 96-183,-1 0 1,0 1-1,-1 1 0,-1 0 1,-28-25-1,33 34-11,0 0 0,-1 1 0,0 0 0,-1 1 0,0 0 0,1 1 0,-2 0 0,1 1 0,-1 0 0,1 1 0,-1 1 0,0 0 0,0 0 0,0 1 0,0 1 0,0 1 0,0-1 0,0 2 0,0 0 0,0 0 0,1 2 0,-1-1 0,1 1 0,0 1 0,0 0 0,0 1 0,1 1 0,-13 8 0,6 1 28,0 0 0,1 2 0,1-1 0,1 2 0,1 0 0,0 1 0,1 1 0,2 0 0,0 0 0,1 1 0,1 0 0,-7 28-1,5-8 86,2 0 0,2 1-1,1 0 1,2 0-1,5 83 1,-1-111-77,2-1-1,0 0 1,0 0 0,1 0-1,1 0 1,0 0 0,1-1-1,1 0 1,8 16 0,-8-21-21,-1-1-1,1 1 1,0-1 0,0 0 0,1 0 0,0-1-1,0 0 1,1 0 0,-1-1 0,1 0 0,1 0-1,-1-1 1,0 0 0,18 5 0,-8-4 71,0-1 1,0 0-1,0-1 1,1-1-1,-1-1 1,1-1-1,-1 0 1,1-1 0,-1-1-1,1-1 1,-1-1-1,0 0 1,0-1-1,-1-1 1,33-16-1,-1-6-82,-2-1 1,-1-2-1,-1-3 0,55-53 0,233-236-4393,-185 171-506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01.3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7986,'0'0'6081,"0"247"-2880,0-112-145,34 54-1023,19-9-641,10 22-560,6-1-416,-11-33 88,5 13-368,0-17-136,-9-25-1416,9 1-2369,-9-42-1896,-20-32-3065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01.6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989 190 9650,'0'0'3801,"-59"-25"-2765,-199-81 158,230 95-854,0 1 1,-1 1-1,0 2 1,0 0 0,-1 2-1,0 2 1,-40-1-1,50 4-192,8-1-51,-22 0 186,-1 1 1,-49 6-1,74-5-238,0 1 0,1 1 0,-1-1 0,1 2 0,-1-1 0,1 1 0,0 1 0,0 0 0,1 0 0,-1 0-1,1 1 1,-12 12 0,11-8 34,0 1-1,1 0 0,0 0 0,1 0 1,0 1-1,1 1 0,1-1 1,0 1-1,0 0 0,1 0 0,1 0 1,0 0-1,1 1 0,0-1 1,1 1-1,1 15 0,1-13-40,0-1 0,0 1 0,2 0-1,0 0 1,0-1 0,2 0 0,0 0 0,1 0 0,0 0-1,1-1 1,1 0 0,0 0 0,15 18 0,-10-17-29,0-1 1,1-1-1,1 0 1,0-1-1,1 0 1,1-1-1,-1-1 1,1-1-1,1-1 1,29 11-1,-16-10-28,1-1 1,0-1-1,0-2 0,1-2 0,51 0 1,-53-3-172,0-2 0,0-2 0,-1 0 0,60-18 0,96-53-1512,38-35-2512,-13-14-1311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02.0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2136 0 5553,'0'0'8314,"-45"56"-7124,-150 206 112,155-197-634,-53 119-1,88-173-609,-144 303 1246,-252 453 432,-31-6-1082,-65 157-625,301-520-4252,146-296-885,17-44-987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51.4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205 0 2136,'0'0'8794,"-190"279"-9426,181-217-1288,4-17-3105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02.4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697 534 712,'0'0'13770,"-31"-38"-13270,-97-120-323,118 143-171,0 2-1,-1-1 1,-1 2-1,0-1 1,-17-12-1,24 23-12,-1-1-1,0 1 0,1 1 1,-1-1-1,0 1 0,0 0 1,0 1-1,0-1 0,0 1 1,0 0-1,-12 2 1,10-1-6,-1 0 0,0 0-1,0 1 1,0 0 0,1 0 0,-1 1 0,1 0 0,-1 1 0,-13 8 0,9-3 3,0 0-1,1 0 1,0 2-1,1 0 1,-12 13-1,0 5 8,1 1 0,2 1 0,1 1-1,-17 38 1,23-41 9,1 1 1,1 0-1,-9 43 0,16-53 2,1 1 0,1-1 0,0 1-1,2-1 1,0 1 0,4 24 0,-3-41 1,-1 1-1,1-1 0,0 0 1,1 1-1,-1-1 0,1 0 1,-1 0-1,1 0 1,1 0-1,-1-1 0,0 1 1,1 0-1,0-1 0,0 0 1,0 1-1,0-1 0,0-1 1,1 1-1,-1 0 1,1-1-1,0 1 0,0-1 1,-1 0-1,9 2 0,3 0 34,1-1 0,0 0 0,0-1 0,0-1-1,24-1 1,-23 0-23,0-1 1,0 0-1,-1-1 0,1-1 0,0 0 0,-1-2 1,0 0-1,0 0 0,-1-2 0,1 0 0,-1 0 1,21-16-1,10-9-144,-2-3-1,-1-2 1,-2-2 0,56-67 0,240-330-5361,-197 229 1158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02.7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4185,'0'0'6629,"22"49"-6267,196 475 1745,-180-425-1318,247 630 3537,28-9-737,234 364-229,-442-876-5927,-51-73-7262,-41-92 1639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03.02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653 335 9322,'0'0'3567,"-42"-44"-2910,-137-138 148,160 163-656,0 2 0,-35-26 0,47 39-121,0 1 0,0-1 0,0 1-1,0 1 1,-1 0 0,1 0 0,-9-1 0,10 1-22,-1 1 0,0-1 0,1 2 0,-1-1 0,0 1 0,0 0 0,0 0 0,1 1 0,-1 0 0,0 0 0,1 1 0,-1 0 1,1 0-1,-1 0 0,1 1 0,0 0 0,0 0 0,0 0 0,0 1 0,-7 6 0,4 0 3,0 1 0,0 0 0,1 0 0,0 1 0,1 0 0,0 1 0,1-1 0,0 1 0,-4 16 0,-1 5 98,2 0 0,0 1-1,-4 58 1,4 109 708,9-185-718,0 0 1,2-1 0,0 1 0,0 0 0,2 0 0,0-1 0,10 27 0,-9-34-49,-1-1 1,1 1-1,1-1 1,-1 0-1,1 0 1,1-1-1,0 1 1,0-1-1,0-1 1,1 0-1,-1 0 1,2 0-1,-1-1 1,13 6-1,-9-5-1,1 0-1,1-2 0,-1 1 1,1-2-1,-1 1 0,1-2 1,0 0-1,0-1 1,1 0-1,-1-1 0,22-3 1,-15 0-28,0-2-1,0 0 1,-1-1 0,0-1 0,0-2 0,35-18 0,-3-7-320,-2-2 1,-1-2-1,-2-2 1,42-47 0,59-70-3121,-27 11-2702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03.7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1878 0 5401,'0'0'6346,"-253"218"-4490,156-107 112,-15 20-231,-19 25-505,-40 41-248,-43 58-224,-29 40-512,24-20-120,54-53-128,68-66-992,29 20-2064,14-24-2186,1-21-847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04.0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628 542 8378,'0'0'1990,"-28"-41"-1612,-90-143 160,51 62 265,59 105-666,0 0-1,-1 1 1,-1 0-1,0 0 1,-1 1-1,-1 1 0,-24-24 1,32 34-93,0 1 1,-1-1-1,0 1 1,1 0-1,-1 0 1,-1 0-1,1 1 1,0-1-1,-1 1 1,1 1-1,-1-1 0,1 1 1,-1 0-1,0 0 1,0 1-1,1-1 1,-1 1-1,0 1 1,0-1-1,0 1 1,1 0-1,-11 3 1,8-1-2,0 1 1,-1 0 0,2 0 0,-1 0-1,0 1 1,1 1 0,0-1-1,0 1 1,1 0 0,-1 1 0,2-1-1,-1 1 1,-7 12 0,3-2 34,1-1 1,1 1-1,0 1 0,2-1 1,0 1-1,-5 26 0,5-11 55,2 1 0,0 56 0,4-75-92,1 0 0,0 0 0,1 0 0,0 0 0,1 0 0,1 0 0,11 27 0,-9-31-21,0 0 0,0-1 0,1 0 1,0 0-1,1-1 0,0 0 0,0 0 1,1-1-1,0 0 0,14 10 0,-6-8-5,1 0-1,0-1 0,0 0 0,1-2 1,0 0-1,0-1 0,1-1 0,-1-1 1,1-1-1,37 2 0,-24-4-37,-1-2 0,0-1 0,0-2 0,0-1-1,0-1 1,38-13 0,-37 6-170,1-1 0,-2-2 0,0-1 0,30-21 0,448-360-6702,-284 190 1322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04.3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64,'0'0'12579,"175"280"-11155,-53-120 40,29 65-423,19 55-57,-14 15 40,-30-16-592,-38-61-272,-35-66-160,-4-33-552,29 33-2449,-5-21-2520,-5-24-896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04.6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949 381 8050,'0'0'2264,"-43"-40"-2024,-143-129 322,152 139-326,-50-34 1,66 54-172,1 0 1,-1 1-1,-25-8 1,22 10 24,0 1 1,-1 0-1,1 2 1,-44-3-1,53 6-20,0 1-1,0 0 1,0 1 0,0 0-1,0 1 1,0 1 0,0 0-1,1 0 1,-1 1 0,-18 10-1,17-5 12,1 0-1,0 0 0,1 1 1,0 1-1,0 0 0,1 1 1,1-1-1,0 2 0,1-1 1,0 2-1,-8 16 0,3-1 167,2 0 0,0 0 0,2 1-1,-9 52 1,12-47 88,2 0 1,1 1-1,1-1 0,3 0 0,7 60 0,-6-82-253,0-1-1,1 0 1,1 0-1,0 0 0,1 0 1,0 0-1,1-1 1,0 0-1,1 0 0,0-1 1,0 0-1,1 0 1,1-1-1,0 0 1,0 0-1,0-1 0,1 0 1,1-1-1,14 9 1,-10-9-23,1 0 0,-1-1 1,1 0-1,0-2 0,1 0 1,19 3-1,2-4 41,66-1 0,-74-3-102,0-1 1,-1-1 0,39-10 0,-49 8-77,-1-2 0,1 0-1,-1-1 1,-1 0 0,1-1 0,22-17-1,-4-2-988,64-63 0,-62 51-1848,49-68 0,-4-27-4697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07.9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1328 0 3353,'0'0'9314,"-306"300"-6882,87-50 105,-29 74-1481,-5 21-1056,78-82-2505,48-66-4920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12.3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185 3 1128,'0'0'1934,"-29"-2"9330,27 62-10743,-10 60 0,1-28 314,-80 579 3626,63-488-4222,22-140-544,1 73-1,6-146-1243,1 0-1,2 1 0,1-1 0,14-43 0,-14 53 936,87-367-6575,-55 208 3825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12.6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15 144 3353</inkml:trace>
  <inkml:trace contextRef="#ctx0" brushRef="#br0" timeOffset="1">15 144 3353,'88'-144'1264,"-69"144"-80,11 0-88,8 37 601,6 45 95,5 21-343,-5 24-153,-10 17 72,-5 8-408,-19-5-376,-6-3-336,-4-21-248,0-20-192,-19-21-784,-35-25-704,-62-24-865,9-16-1400,0-17-87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51.7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429 32 3801,'0'0'10193,"-15"-7"-8732,7 2-1139,3 2-180,1 0 1,-1 0-1,0 1 0,0 0 0,0 0 1,-9-2-1,12 4-92,1-1-1,-1 1 1,1 0 0,-1 0-1,1 0 1,-1 1 0,0-1 0,1 0-1,-1 1 1,1-1 0,-1 0-1,1 1 1,-1 0 0,1-1 0,0 1-1,-1 0 1,1 0 0,0 0-1,0 0 1,-1 0 0,1 0-1,0 0 1,0 0 0,0 0 0,0 1-1,0-1 1,0 0 0,1 1-1,-1-1 1,0 1 0,1-1 0,-1 2-1,-13 34 607,2 0 0,2 1 0,-11 77 0,3 125 673,15-172-929,-13 1053 1717,17-793-3683,-1-328 1484,1 1 0,-1 0 0,0-1-1,0 1 1,-1 0 0,1-1 0,0 1 0,0 0 0,0-1 0,0 1 0,0-1-1,-1 1 1,1 0 0,0-1 0,-1 1 0,1-1 0,0 1 0,-1 0 0,1-1-1,-1 1 1,1-1 0,-1 0 0,1 1 0,-1-1 0,1 1 0,-1-1 0,1 0-1,-1 1 1,0-1 0,1 0 0,-1 1 0,1-1 0,-1 0 0,0 0-1,-1 0 1,0 0-207,0 0-1,0 0 0,-1 0 1,1 0-1,0-1 1,0 1-1,-1-1 0,1 0 1,0 0-1,-2-1 0,0 0-111,0-1 0,1 0 0,-1 1 0,1-1 0,-1-1 0,1 1 0,0 0 0,1-1 0,-5-5 0,-96-173-7778,55 85 3970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12.9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0 834 2513,'0'0'5905,"297"-29"-3881,-107 17-591,24-13-305,14-4-136,1-3-144,-20-5-136,-24 4-304,-34 4-280,-40 8-128,-38 9-248,-29-4-1400,-39-13-889,-5 0-879,0-4-1313</inkml:trace>
  <inkml:trace contextRef="#ctx0" brushRef="#br0" timeOffset="1">1343 0 3897,'0'0'5937,"-20"267"-4545,20-144-335,0 5-337,0 3-224,0-4-216,0-12-232,0-12-48,0-29-424,0-33-544,5-70-2953,15-33 344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13.2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0 952,'0'0'9970,"102"312"-8001,-87-185-129,-10 9-47,-5-1-241,0 1-768,0-13-496,0-12-288,0-25-1056,29-49-1937,10-25-1752,-5-12-208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13.5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1 169 6769,'0'0'7746,"0"275"-6114,0-206-1047,0-3-545,0-8-40,9-5-1049,1-12-823,-5-25-313,5-12-1431</inkml:trace>
  <inkml:trace contextRef="#ctx0" brushRef="#br0" timeOffset="1">297 0 4881,'0'0'8962,"39"263"-6385,-34-144-457,-5 4-776,5 9-536,-5-5-624,10-4-184,4-16-1184,16-17-2833,-1-28-1688,0-34-1288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13.8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50 2425,'0'0'14771,"292"0"-14723,-141 0-48,58-9-1969,-39-11-2984,-33-1-2256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14.1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176 1 5977,'0'0'13371,"-102"209"-12067,82-115-920,1 9-384,4 0-656,1-5-1200,9 1-1849,5-30-1200,0-27-192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14.8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0 103 5049,'0'0'9170,"55"-14"-8745,183-43-230,-185 45-167,0 3 0,0 3 0,1 2-1,86 3 1,-118 2-27,-12-1 13,0 0 0,0 1 0,0 1 0,0 0 1,0 0-1,-1 0 0,1 1 0,-1 1 0,12 5 0,-15-5 16,0 0-1,0 0 1,-1 0 0,0 1 0,1 0 0,-2 0-1,1 1 1,0-1 0,-1 1 0,0 0-1,-1 0 1,1 0 0,3 11 0,-2-4 126,-1 0 0,-1 0 0,0 0-1,0 0 1,-2 1 0,1 14 0,-5 83 746,2-106-878,0 7-38,0 0 0,-1 0 0,-1 0 0,0-1-1,-1 1 1,0-1 0,-1 0 0,0 0 0,-1 0-1,0 0 1,0-1 0,-1 0 0,-1-1 0,1 0-1,-2 0 1,-9 9 0,13-14-145,0 0 0,0 0 0,0 0 0,0-1 0,-1 0 0,0 0 0,1 0 0,-1-1 0,0 0 0,0 0 0,-1 0 0,-6 0 0,-3 0-995,0-1 0,-1-1-1,-23-3 1,-5-4-3418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15.1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200 0 4913,'0'0'7138,"-9"218"-4842,9-75-632,0 22-431,-5 11-489,-5-3-440,-10-13-304,1-21-424,0-32-1321,-1-41-639,-14-58-329,5-8-1047,-5-25-2850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15.4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268 0 3161,'0'0'3498,"18"46"-2241,1 5-861,99 225 1626,-104-248-1836,-1 1 0,-1 0-1,-2 1 1,-1 0 0,-1 0-1,-1 1 1,2 32 0,-9-57-176,2 17 20,-2-1 0,-3 42 0,2-57-29,0 1-1,-1-1 0,0 0 0,-1 0 0,0 0 0,0 0 0,0 0 0,-1-1 0,0 1 0,0-1 0,0 0 0,-8 7 0,-6 5-23,-2-1 0,0-1 0,-1 0-1,-1-2 1,0-1 0,-35 16 0,6-7-50,-103 30 0,85-35 764,69-17-678,-1 0 0,1 0 1,0 0-1,0 0 0,0 0 0,0 0 1,0 0-1,0 0 0,0 0 0,-1 0 1,1 1-1,0-1 0,0 0 0,0 0 0,0 0 1,0 0-1,0 0 0,0 0 0,0 0 1,-1 0-1,1 0 0,0 0 0,0 0 1,0 0-1,0 1 0,0-1 0,0 0 1,0 0-1,0 0 0,0 0 0,0 0 0,0 0 1,0 0-1,0 0 0,0 1 0,0-1 1,0 0-1,0 0 0,0 0 0,0 0 1,0 0-1,0 0 0,0 1 0,0-1 1,0 0-1,0 0 0,0 0 0,0 0 0,0 0 1,0 0-1,0 0 0,0 0 0,0 1 1,16 3 190,655 47 3388,5-60-3537,-499-14-2745,-30-5-3008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15.7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9930,'0'0'3185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16.0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0 124 7754,'0'0'8297,"282"16"-6320,-121-16-1161,9-4-528,0-16-152,-19-5-136,-20 4-352,-29 5-1976,-34-5-1025,-29 5-2008,-34 0-369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0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0 403 7722,'0'0'5462,"51"-14"-3196,171-49-247,269-57 367,-396 100-2377,-89 18-24,124-30-892,-113 27-150,0-1 1,0-1 0,0 0 0,-1-2-1,16-10 1,-30 18 711,0 0 0,-1-1-1,1 1 1,0-1 0,-1 0 0,1 0 0,-1 0-1,1 0 1,-1 0 0,0 0 0,0 0 0,0 0-1,0 0 1,0 0 0,-1 0 0,1-1 0,0 1-1,-1 0 1,0-1 0,0 1 0,1 0 0,-2-1-1,1 1 1,0-4 0,0 0-240,-1 4 532,1 0-1,-1 1 1,0 0 0,1-1 0,-1 1 0,0-1 0,0 1 0,1 0 0,-1-1-1,0 1 1,-1 0 0,1 0 0,0 0 0,0 0 0,0 0 0,-1 0-1,1 0 1,0 0 0,-1 0 0,1 1 0,-1-1 0,1 1 0,-1-1 0,1 1-1,-1-1 1,1 1 0,-3 0 0,-51-8 419,51 7-374,-81 0 2141,83 1-2056,0 0 0,0 0 0,1 0 0,-1 0 0,0 1 0,0-1 0,0 1 0,1-1 0,-1 1 0,0 0 0,0 0 0,1-1 0,-1 1 0,1 0 0,-1 1 1,1-1-1,-1 0 0,1 0 0,0 1 0,-1-1 0,1 0 0,0 1 0,0-1 0,0 1 0,-1 2 0,-1 3 171,1 1 1,-1-1-1,2 0 1,-3 16-1,1-7 161,-21 124 2072,-30 146-140,43-244-2238,-2 0 0,-2-1 1,-2 0-1,-32 58 0,48-98-102,-1 4 2,-1 0 0,0 0 0,0 0 0,0-1 0,0 0 0,-1 1 1,0-1-1,0 0 0,0-1 0,-9 7 0,13-10-1,0 1-1,-1-1 1,1 0 0,0 0-1,0 0 1,0 0 0,-1 0-1,1 0 1,0 0 0,0 0 0,0 0-1,-1 0 1,1 0 0,0 0-1,0 0 1,-1 0 0,1 0-1,0-1 1,0 1 0,0 0 0,-1 0-1,1 0 1,0 0 0,0 0-1,0 0 1,0 0 0,-1-1-1,1 1 1,0 0 0,0 0 0,0 0-1,0 0 1,0-1 0,0 1-1,-1 0 1,1 0 0,0 0-1,0-1 1,0 1 0,0 0-1,0 0 1,0 0 0,0-1 0,0 1-1,0 0 1,0 0 0,0-1-1,0 1 1,0 0 0,0-18-61,0 12 17,1-10-56,1 1 1,1-1-1,0 1 1,1-1-1,1 1 1,0 0-1,1 1 1,1-1-1,0 1 1,16-22-1,2 0-22,1 1 0,55-55 1,-73 82 115,0 0 1,1 1-1,0 0 1,0 0-1,17-9 1,-22 14 3,1 0 0,-1 0 0,1 1-1,-1-1 1,1 1 0,0 0 0,-1 0 0,1 1 0,0-1 0,0 1 0,0 0-1,0 1 1,-1-1 0,1 1 0,5 1 0,-8-1 3,-1-1 0,0 1-1,0-1 1,0 1 0,0-1 0,1 1 0,-1 0 0,0 0 0,0 0 0,0-1-1,-1 1 1,1 0 0,0 0 0,0 0 0,0 0 0,-1 1 0,1-1 0,-1 0-1,1 0 1,-1 0 0,1 2 0,4 27 117,-4-23-86,2 43 277,-6 86 0,1-121-303,-1 0 0,-1-1 0,0 1 1,0-1-1,-1 0 0,-1 0 0,-1-1 0,0 0 1,0 0-1,-2 0 0,1-1 0,-15 15 1,-16 15-33,-83 68 0,101-92 6,-219 184-175,237-199 114,46-35-694,141-137-134,52-45-338,-227 206 1231,0 1-1,1 0 0,-1 0 1,1 1-1,1 0 0,-1 1 1,1 0-1,12-3 0,-23 7 16,1 1 1,-1 0-1,1 0 0,-1 0 0,1 0 0,-1-1 0,1 1 0,-1 0 0,1 0 1,0 0-1,-1 0 0,1 0 0,-1 0 0,1 0 0,-1 1 0,1-1 0,-1 0 1,1 0-1,0 0 0,-1 0 0,1 1 0,-1-1 0,0 0 0,1 1 0,-1-1 1,1 0-1,-1 1 0,1-1 0,-1 0 0,0 1 0,1-1 0,-1 1 0,0-1 1,1 1-1,-1-1 0,1 1 0,-1 25 102,0-15-45,-2 5 25,0 0-1,-1 0 1,0 0 0,-1 0 0,-1 0-1,0-1 1,-10 18 0,-63 103 428,58-104-405,-111 166 267,99-154-330,-2-2 0,-52 50 1,82-87-42,-1-1 0,0 0 0,0 0 1,0 0-1,-1 0 0,1-1 0,-1 0 1,-7 3-1,13-6-4,0 0 0,-1 0 1,1 0-1,0 0 0,-1 0 0,1 0 0,0 1 1,0-1-1,-1 0 0,1 0 0,0-1 1,0 1-1,-1 0 0,1 0 0,0 0 1,-1 0-1,1 0 0,0 0 0,0 0 1,-1 0-1,1 0 0,0-1 0,0 1 1,-1 0-1,1 0 0,0 0 0,0 0 1,0-1-1,-1 1 0,1 0 0,0 0 0,0-1 1,0 1-1,0 0 0,0 0 0,-1-1 1,1 1-1,0 0 0,0 0 0,0-1 1,0 1-1,0 0 0,0-1 0,0 1 1,0 0-1,0 0 0,0-1 0,0 1 1,0 0-1,0-1 0,0 1 0,0 0 1,1 0-1,-1-1 0,0 1 0,0 0 0,0 0 1,0-1-1,1 1 0,-1-6-79,1-7-85,0-1-1,1 1 1,0-1-1,1 1 1,1 0 0,0 0-1,7-14 1,48-87-301,-45 90 427,-9 14 34,-4 8 7,0-1 1,1 1-1,-1 0 1,1-1 0,-1 1-1,1 0 1,0 0 0,0 0-1,-1 0 1,2 0 0,-1 0-1,2-1 1,-4 3 0,1-1-1,-1 1 1,0 0-1,0 0 1,0 0-1,1 0 1,-1 0-1,0 0 1,0 0-1,0 0 1,1 0-1,-1 0 1,0 0-1,0 0 1,0 0-1,1 0 1,-1 0-1,0 0 1,0 0-1,0 0 1,0 0-1,1 0 1,-1 0-1,0 0 1,0 0-1,0 0 1,1 0-1,-1 1 1,0-1-1,0 0 1,0 0-1,0 0 1,0 0 0,1 0-1,-1 1 1,0-1-1,0 0 1,0 0-1,0 0 1,0 0-1,0 1 1,0-1-1,0 0 1,1 0-1,-1 1 1,2 13 147,1 110 936,-4-80-645,2 0 0,13 84-1,-13-121-402,1 0 0,0-1 0,0 1 0,1-1 0,0 1 0,0-1 0,0 0 0,1 0 0,8 11 0,-8-13-24,-1-1-1,1 0 1,0 0-1,0 0 1,0 0 0,1-1-1,-1 1 1,1-1-1,-1 0 1,1 0 0,0-1-1,-1 1 1,1-1-1,8 1 1,0-1 1,1-1 0,-1 0 0,1 0 0,-1-1 0,0-1 0,1-1 1,-1 1-1,0-2 0,-1 0 0,1-1 0,-1 0 0,1 0 0,17-13 0,4-4-52,-1-3 0,-1 0-1,35-37 1,12-18-907,-5-3 0,-3-3-1,76-121 1,-137 191 806,33-55-278,-40 64 414,0 0 1,0 1-1,-1-2 0,1 1 1,-2 0-1,1 0 0,-1-1 1,1-9-1,-2 16 26,0 0 1,0 1-1,-1-1 0,1 0 1,0 1-1,0-1 0,0 1 1,0-1-1,-1 1 0,1-1 0,0 1 1,-1-1-1,1 0 0,0 1 1,-1 0-1,1-1 0,-1 1 1,1-1-1,-1 1 0,1-1 0,-1 1 1,1 0-1,-1-1 0,1 1 1,-1 0-1,1 0 0,-2-1 0,-22-2 339,-26 10-26,32-1-228,0 0 0,0 2 1,1 0-1,-27 17 0,-61 49 358,87-61-327,0 2 1,1 0 0,1 1 0,0 1-1,1 0 1,-19 30 0,30-40-65,-1 0 0,2 0 0,-1 0 0,1 1-1,0 0 1,1-1 0,0 1 0,0 0 0,1 0 0,-1 0 0,2 0 0,-1 0-1,1 0 1,1 0 0,-1 0 0,1 0 0,1 0 0,-1 0 0,1 0 0,1 0-1,0 0 1,4 8 0,0-4 27,1 0 1,0-1-1,1 0 0,0-1 0,0 0 1,1 0-1,0-1 0,1 0 0,0-1 1,13 7-1,0 0-33,1-2-1,0-1 1,0-2 0,32 10 0,-18-11-461,2-1 0,-1-2 1,1-2-1,0-2 1,-1-2-1,1-1 0,0-2 1,0-2-1,-1-2 1,41-11-1,71-34-2673,-18-8-374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52.0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79 5025,'0'0'6473,"287"-41"-6192,-214 37-281,24-5-977,-14 1-2023,-15-8-1129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16.5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385 1 6265,'0'0'2565,"-25"36"-1014,-7 7-1059,-7 8 147,3 2 1,-40 77-1,40-58-348,3 0 0,4 3 0,-32 117 0,55-165-293,2 0-1,1 1 1,-1 37 0,4-63-3,0 0 0,0 1 1,0-1-1,0 0 0,0 0 1,0 0-1,1 1 1,-1-1-1,1 0 0,0 0 1,-1 0-1,1 0 0,0 0 1,0 0-1,0 0 1,1 0-1,-1 0 0,0-1 1,1 1-1,-1 0 0,1-1 1,-1 1-1,1-1 0,0 1 1,0-1-1,0 0 1,0 0-1,3 2 0,4-1 3,-1-1-1,1 1 1,0-1 0,-1-1-1,1 0 1,11-1-1,-9 1-3,10-2-40,-1 0 0,1-2-1,-1 0 1,-1-2-1,1 0 1,-1-1 0,0-1-1,0 0 1,33-22 0,-28 14-128,-1 0 1,0-2-1,-2 0 1,0-2-1,-1 0 1,30-40 0,-43 50 138,0 0 0,0-1 1,-1 0-1,-1 0 1,0-1-1,0 0 0,-1 1 1,-1-1-1,0-1 1,-1 1-1,0 0 0,-1-1 1,0 1-1,-1-1 1,0 1-1,-4-20 0,4 28 88,-2 1 0,1 0-1,0 0 1,-1 1 0,1-1-1,-1 0 1,0 0-1,0 1 1,0-1 0,0 1-1,0-1 1,0 1 0,-1 0-1,1 0 1,-1 0-1,0 1 1,0-1 0,-3-1-1,4 1-4,-1 1 0,1 0 0,0 0 0,-1 1 0,1-1 0,0 0 1,-1 1-1,1 0 0,-1-1 0,1 1 0,-1 0 0,1 0 0,-1 0 0,1 1 0,-1-1 0,1 1 0,-1-1 0,1 1 0,0 0 0,-1 0 0,1 0 0,0 0 0,0 0 0,-4 3 0,2 0-15,0 0 0,1 0 1,0 1-1,-1-1 0,2 1 0,-1 0 0,0 0 1,1 0-1,-3 9 0,-14 56 390,18-65-379,-13 68 645,3-1 1,-1 77 0,10 149 257,1-48-1052,1-249 99,-1 13-90,1 0 0,-2-1 0,-3 19 1,4-29 52,0-1 0,0 1 0,0 0 0,0 0 0,0-1 0,0 1 1,-1 0-1,1-1 0,-1 0 0,1 1 0,-1-1 0,0 0 0,0 0 1,0 0-1,-1 0 0,1 0 0,0 0 0,-1 0 0,1-1 1,-1 0-1,-4 2 0,-5 0-163,0-1-1,-1-1 1,1 0 0,-1 0 0,0-1 0,1-1 0,-1 0-1,1-1 1,-13-4 0,16 3 160,0-2 1,1 1-1,-1-1 1,1-1-1,1 1 0,-1-1 1,1-1-1,0 1 1,0-1-1,1 0 0,0-1 1,0 0-1,1 0 0,-1 0 1,2 0-1,0-1 1,0 0-1,0 0 0,1 0 1,0 0-1,1 0 1,0-1-1,0 1 0,1-12 1,0 15 35,1 0 0,1 0 0,-1 0 0,1 0 0,0 0 1,0 0-1,4-7 0,-4 9 0,1 1 1,0 0-1,1-1 1,-1 1-1,0 0 1,1 0-1,0 1 1,0-1-1,-1 1 0,2-1 1,5-3-1,10-6-98,44-32-902,-58 40 592,1-1-1,-1 0 1,-1 0-1,1-1 1,-1 0 0,0 1-1,0-1 1,5-12 0,-1-10-2715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16.8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355 0 5665,'0'0'1922,"-2"46"-1018,-10 146-13,-2-57-149,11-123-726,0-1 1,-1 1-1,0-1 1,-1 0-1,0 0 1,-8 11 0,8-14-60,-1 0 0,0 0 1,0 0-1,0-1 1,-1 0-1,-1-1 1,1 1-1,-1-1 1,0-1-1,0 1 1,-16 6-1,-4 0-76,0-2 0,-43 11 0,33-11 153,37-10-18,0 0 1,-1 0-1,1 1 1,0-1-1,0 1 0,0-1 1,0 1-1,-1-1 1,1 1-1,0-1 1,0 1-1,0 0 0,0 0 1,1 0-1,-1-1 1,0 1-1,0 0 0,0 0 1,1 0-1,-1 0 1,0 1-1,1-1 0,-1 0 1,1 0-1,-1 0 1,1 0-1,0 0 1,-1 1-1,1-1 0,0 2 1,0-1 0,1 1 0,0-1 0,-1 1 1,1-1-1,0 1 0,0-1 0,1 0 1,-1 0-1,0 1 0,1-1 0,-1 0 0,1 0 1,0-1-1,0 1 0,-1 0 0,1 0 1,3 1-1,30 20 274,0-2 1,2-1-1,0-1 1,73 24-1,-35-19 70,1-2 0,1-4-1,150 16 1,226-19-341,-212-26-1306,-27-22-2235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17.8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157 95 6393,'0'0'5959,"49"-13"-5315,156-41-234,-95 30-114,-43 20 21,-52 4-268,-14 5 39,-1-1-48,-1 0-1,0 0 0,0 0 1,-1-1-1,1 1 0,-1 0 0,0-1 1,0 1-1,0-1 0,0 0 1,-1 0-1,1 1 0,-1-2 0,0 1 1,0 0-1,0-1 0,0 1 1,-5 2-1,-4 6 75,-73 61-280,-3-2 0,-167 98 0,240-159-187,-1-1 0,0-1 0,0 0 0,-21 5-1,36-12 286,1 0 0,-1 0-1,1 0 1,-1 1-1,1-1 1,-1 0 0,0 0-1,1 0 1,-1 0-1,1 0 1,-1 0 0,0 0-1,1 0 1,-1 0-1,1 0 1,-1 0 0,1-1-1,-1 1 1,0 0-1,1 0 1,-1 0 0,1-1-1,-1 1 1,1 0-1,-1-1 1,1 1 0,-1-1-1,1 1 1,0 0-1,-1-1 1,1 1 0,0-1-1,-1 1 1,1-1-1,0 1 1,-1-1 0,1 1-1,0-1 1,0 1-1,-1-2 1,3-25-2143,-1 20 2121,0-2-179,1-1 1,1 1-1,-1 0 0,1 0 0,8-15 0,-8 19 287,-1 0 0,1 0 1,0 1-1,0 0 0,0-1 0,1 1 0,-1 0 1,1 1-1,0-1 0,0 1 0,8-6 0,-11 9-2,-1 0 0,0 0 1,0 0-1,0-1 0,1 1 0,-1 0 0,0 0 0,0 0 0,0 0 0,1 0 0,-1 0 0,0 0 0,0-1 0,1 1 1,-1 0-1,0 0 0,0 0 0,0 0 0,1 0 0,-1 0 0,0 0 0,0 0 0,1 0 0,-1 0 0,0 0 0,0 1 0,1-1 1,-1 0-1,0 0 0,0 0 0,1 0 0,-1 0 0,0 0 0,0 0 0,0 1 0,0-1 0,1 0 0,-1 0 0,0 0 0,0 1 1,0-1-1,0 0 0,1 0 0,0 18 822,-1-14-670,0 21 528,1 60 855,-4 0 1,-15 89 0,14-152-1492,-43 265 1211,35-92-3417,14-211 2059,0 0 0,1 0 0,1 0 0,0 0 0,1 1 1,7-16-1,2-5-4,16-48 22,46-90 0,-59 140 66,2 2 1,1 0-1,1 1 1,2 1-1,37-38 0,-52 59 24,1 1 0,1 0-1,0 1 1,0 0 0,0 1-1,1 0 1,-1 1-1,1 0 1,1 0 0,-1 1-1,1 1 1,0 0-1,-1 0 1,1 2 0,0-1-1,1 1 1,-1 1-1,0 0 1,20 3 0,-26-2 47,-1 1 0,0 0 1,0 0-1,0 0 1,0 0-1,-1 1 0,1-1 1,-1 1-1,1 1 1,-1-1-1,0 1 0,0-1 1,0 1-1,-1 0 1,1 0-1,-1 1 0,0-1 1,0 1-1,-1-1 1,1 1-1,-1 0 0,2 7 1,2 6 198,-1 0 0,0 0 0,-1 1 0,-2-1 0,2 22 0,-2-8-32,-1 0 0,-1 0-1,-2-1 1,-6 34 0,6-56-350,0-1 1,0 1-1,0-1 1,-1 0-1,0 0 0,-1 0 1,0 0-1,0-1 1,0 1-1,-1-1 1,0 0-1,-1 0 0,1-1 1,-1 0-1,-1 0 1,1 0-1,-1-1 0,0 0 1,0 0-1,-10 4 1,2-4-634,-1-1 1,1 0 0,-1-2-1,1 0 1,-1-1 0,0 0-1,-15-2 1,-34 1-3055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18.1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70 4193,'0'0'6304,"46"-6"-6095,141-15-126,-180 21-81,-1 0 0,1 0-1,0 0 1,-1 1 0,13 3 0,-18-3-3,1-1 0,0 1 0,0 0-1,0 0 1,0 0 0,-1 0 0,1 0 0,0 0 0,-1 0 0,1 1 0,-1-1 0,1 0 0,1 3 0,-2-1-11,0 0-1,1 0 1,-1 0-1,0 0 1,-1 0-1,1 0 1,-1 0-1,1 1 1,-1-1-1,0 0 1,0 0-1,0 1 1,-2 5-1,2 1-56,-1-5 47,0 0 0,0 0 0,0 0 1,0-1-1,-1 1 0,0 0 0,1-1 0,-2 1 0,1-1 1,-1 0-1,1 0 0,-1 0 0,-4 5 0,-6 4-14,0-1 1,-20 15-1,6-6 9,-9 7 17,25-20 11,0 0 0,1 0-1,0 1 1,0 0-1,1 0 1,0 1 0,1 1-1,-8 11 1,16-22 0,0 1 0,0-1 0,0 0 1,0 1-1,0-1 0,0 0 0,1 0 1,-1 1-1,0-1 0,0 0 0,0 1 0,0-1 1,1 0-1,-1 0 0,0 1 0,0-1 0,0 0 1,1 0-1,-1 0 0,0 1 0,0-1 0,1 0 1,-1 0-1,0 0 0,1 0 0,-1 0 0,0 0 1,0 1-1,1-1 0,-1 0 0,0 0 1,1 0-1,-1 0 0,0 0 0,1 0 0,-1 0 1,0 0-1,1 0 0,-1 0 0,0-1 0,1 1 1,-1 0-1,0 0 0,1 0 0,17-2 45,-10 0-47,0-1 0,0 0 0,-1 0 0,1-1 0,-1 1 0,0-2 0,0 1 0,0-1 0,-1 0 0,1-1 0,-1 1 0,0-1 0,-1 0 0,0-1 0,0 1 0,6-11 0,1-3-294,-1-1 0,0 0 1,-2 0-1,12-38 0,-13 29-167,-2 0 0,-1-1 1,2-37-1,-9 116 1230,-1 1 0,-3-1 0,-2 0 0,-19 66 1,-34 69-188,56-170-680,0 0-1,-1 0 1,-1 0 0,-9 13 0,13-21-172,0-1 0,-1 1 0,0-1 0,0 0 0,0 0 0,-1 0 0,0-1 0,1 0 0,-1 0 0,0 0 0,0 0 0,-1-1 0,-5 3 0,-19-2-3623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18.5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127 1 5729,'0'0'3764,"12"35"-2481,39 114-367,-46-135-822,0 1 0,-2 0 1,1 0-1,-2 0 0,0 0 1,0 0-1,-2 0 0,0 1 1,-3 26-1,1-30-41,1-3-28,-1 0 0,-1-1-1,0 1 1,0-1 0,0 0 0,-1 0 0,0 0-1,-1 0 1,0-1 0,0 0 0,-1 0-1,1 0 1,-2 0 0,-10 8 0,-11 9 37,-2-2 1,-35 21 0,60-40-60,5-3-5,0 1 0,-1-1 0,1 0 0,-1 0 0,1 0 0,0 1 0,-1-1 0,1 0 0,0 0 0,-1 1 0,1-1 0,0 0 0,-1 1 0,1-1 0,0 0 0,0 1 1,-1-1-1,1 0 0,0 1 0,0-1 0,0 1 0,0-1 0,0 0 0,-1 1 0,1-1 0,0 1 0,0-1 0,0 1 0,0-1 0,0 1 0,0-1 0,0 0 0,0 1 0,1-1 0,-1 1 0,0-1 0,0 0 0,0 1 0,0-1 0,1 1 0,-1-1 1,0 0-1,0 1 0,1-1 0,-1 0 0,0 1 0,0-1 0,1 1 0,20 12-17,39 13 611,1-3 0,1-2 1,0-3-1,2-3 0,0-2 0,0-4 0,96 3 0,-99-10-343,32 2-79,1-5-1,184-23 1,-149-6-2515,141-51 1,-114 23-3676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18.9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3969,'0'0'11050,"335"0"-9946,-208 0-687,-1 0-409,-14 0-8,-24 0-1233,-25 0-1071,-24 0-2041,-25 0-232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19.2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 1 4529,'0'0'6985,"-49"320"-5072,49-193-57,0 13-599,14 3-809,16-3-448,-1-13-1041,10-12-1551,0-37-1913,-10-41-880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19.5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10498,'0'0'3841,"0"238"-1056,0-114 127,0 15-1055,0 13-1201,0 4-656,0 45-616,0-45-3145,0-37-3761</inkml:trace>
  <inkml:trace contextRef="#ctx0" brushRef="#br0" timeOffset="1">326 1343 9402,'0'0'5113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19.8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1 317 9322,'0'0'1775,"60"-3"-400,564-27 3759,-199 18-2586,2059-17 4344,-2053 34-6229,-54 18-201,-85 2-258,51 19-249,-322-41 24,172 20-1261,-185-23 1079,13-1-268,-20 1 444,-1-1-1,1 1 0,-1-1 1,1 0-1,-1 1 1,1-1-1,-1 0 0,1 1 1,-1-1-1,0 0 1,1 1-1,-1-1 0,0 0 1,0 0-1,0 1 0,1-1 1,-1 0-1,0 0 1,0 0-1,0 1 0,0-1 1,0 0-1,0 0 1,-1 1-1,1-1 0,0 0 1,0 0-1,0 1 1,-1-1-1,0-1 0,0-3-107,-1 0-1,0 0 0,0 0 0,0 0 0,-1 0 0,0 0 0,0 1 0,0-1 0,0 1 0,-1 0 0,-4-5 0,-51-41-2592,-3 3 0,-76-45 0,-11 1-4416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20.2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6361,'0'0'2183,"1"50"-582,13 618 5190,-8-452-5278,10 304 1567,25-3-2534,-40-506-627,1 11-627,1-1 0,10 35 0,-12-53 415,6 12-1271,0-15 369,2-13-520,12-44-1535,21-82 0,-12 10-784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52.3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95 54 6993,'0'0'6063,"-15"35"-5439,-47 118-293,58-143-303,1 1-1,0-1 1,1 1 0,0-1-1,0 1 1,1 0 0,1 0-1,1 20 1,0-3-6,-1-14-86,-1-2 5,1 0-1,1 0 1,0 1 0,0-1 0,5 15 0,-5-24-111,0-1 0,0 1 0,0-1 0,0 1 0,0-1 0,1 1 0,-1-1 0,1 0 0,0 0 0,-1 0 0,1 0 0,0 0 0,0 0 0,0-1 0,1 1 0,-1 0 0,0-1 0,0 0 0,1 0 0,-1 1 0,1-2 0,0 1 0,-1 0 0,1 0 0,-1-1 0,1 1 0,0-1 0,-1 0 0,6 0 0,-6 0-10,1-1 0,-1 0 0,1 1-1,-1-1 1,1 0 0,-1 0 0,0-1-1,1 1 1,-1 0 0,0-1 0,0 1-1,0-1 1,0 0 0,0 0 0,-1 0 0,1 0-1,0 0 1,-1 0 0,0 0 0,1 0-1,-1 0 1,0-1 0,0 1 0,0-1 0,1-3-1,4-12-381,-1-1 1,5-27-1,-7 27 334,4-17 146,-5 21 382,1 0 0,0 0 1,1 0-1,0 0 0,1 0 0,1 1 0,1 0 1,10-18-1,-14 29-128,0 1 0,0-1 1,0 0-1,0 1 1,0 0-1,1 0 0,-1 0 1,1 0-1,0 1 0,-1-1 1,1 1-1,0 0 0,0 0 1,0 0-1,0 1 0,7-1 1,1 0 107,1 1 0,0 1 1,-1 0-1,14 3 0,-13-1-158,0 1 0,0 1 0,-1-1 0,1 2 0,-1 0 0,0 0 0,19 15 0,75 69 112,-27-22-592,-75-65 222,0 0 0,1 0-1,-1 0 1,1-1-1,0 0 1,8 3 0,-12-4 31,1-1 1,0 1-1,-1-1 1,1 0-1,0 0 0,0 1 1,-1-1-1,1 0 1,0 0-1,-1-1 1,1 1-1,0 0 1,0-1-1,-1 1 1,1-1-1,0 1 1,-1-1-1,1 0 1,-1 1-1,1-1 1,-1 0-1,1 0 1,2-3-1,12-27-2670</inkml:trace>
  <inkml:trace contextRef="#ctx0" brushRef="#br0" timeOffset="1">650 0 5593,'0'0'7090,"-209"226"-6802,165-152-288,5 0-312,10-17-1049,24-24-559,5-12-1049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20.6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29 8322,'73'-5'1319,"667"-19"-526,-114 32 476,5 34 1012,668 145 352,-568 5-1482,-702-175 7983,-43-16-6258,14 0-2851,-1-1-1,1 0 0,0 1 1,-1-1-1,1 1 0,-1-1 0,1 0 1,0 1-1,-1-1 0,1 1 1,0-1-1,-1 1 0,1-1 1,0 1-1,0-1 0,0 1 0,-1-1 1,1 1-1,0-1 0,0 1 1,0-1-1,0 1 0,0 0 1,0-1-1,0 1 0,0-1 1,0 1-1,0 25-150,1-16 141,-1 150-182,34 1105 2390,-24-994-1931,13 174-221,-21-411-76,0 35-12,4-1-1,17 83 1,-47-201-14754,-9 9 3481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20.9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13651,'0'0'7129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21.4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5193,'0'0'2193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21.7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409 1 9130,'0'0'12499,"-141"267"-9451,117-124-1183,4 22-577,10 15-536,1 1-456,4-5-120,-5-16-176,5-20-360,-9-25-736,-1-25-1257,-4-28-1223,-30-46-3250,5-16 633,0 0-1177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22.0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7994,'0'0'3352,"64"267"-1223,-26-144 663,11-4-295,9-21-1041,6-20-399,-1-24-177,0-30 24,0-24 72,5-4-320,1-57-432,-1-13-224,0-17-744,-5 5-1360,-5 0-2633,-19 24-1553,-19 26 457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22.3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1 238 8458,'0'0'5225,"258"-61"-2913,-83 36-519,24 1-953,5-1-368,1 4-288,-25 1-184,-25-1-192,-38 9-1904,-29 0-1073,-40 3-1688,-33 1-40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22.6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253 1 8106,'0'0'2920,"-29"262"-847,14-114 159,1 16-79,-6 9-865,1-1-600,-1-4-472,1-20-216,-5-20-40,-1-34-776,1-33-1168,0-36-689,9-54-680,10-45-1008,5-20 977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23.4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164 641 3081,'0'0'4337,"-6"35"-2992,-46 238 916,-26 64-1236,55-268-1329,22-65-193,0-10 22,0 0 1,0 0-1,1 0 1,0 0-1,0 0 1,0 0 0,3-12-1,-1 3-82,3-8 111,1-1 1,2 1-1,0 1 0,1-1 1,23-39-1,-19 36 317,9-16 379,1 1 0,2 1 0,2 1 0,2 1 0,1 2 0,2 1 0,1 1 0,2 2 0,69-50 0,-69 59 89,1 1 0,0 1 0,2 3 0,0 1 0,1 1 0,0 2 0,2 2 0,-1 2 0,50-6 0,-90 16-339,359-29 1664,-357 29-1623,1 0 0,-1 0-1,1 0 1,-1 0-1,1 0 1,0 1-1,-1-1 1,1 1-1,-1-1 1,1 1 0,-1 0-1,0 0 1,1 0-1,-1 1 1,0-1-1,1 0 1,-1 1-1,0-1 1,2 4-1,-2-2 41,0 1-1,0 0 0,0 0 0,-1 0 1,0 0-1,0 0 0,0 0 0,0 0 1,-1 0-1,1 0 0,-1 7 0,1 4 11,-1 0 0,0-1 0,-1 1-1,-1-1 1,0 1 0,-1-1 0,0 0-1,-1 0 1,-1 0 0,0 0 0,-1-1 0,0 1-1,-12 16 1,0-2-87,-1 0 0,-1-2-1,-2 0 1,0-1 0,-32 26-1,44-42-201,-1-1 0,-1 0-1,0 0 1,0-1-1,0-1 1,-1 0-1,0-1 1,0 0 0,0-1-1,-1 0 1,1-1-1,-1-1 1,0 0 0,-26 0-1,35-3 40,0 0-1,0 0 1,0 0 0,0 0-1,1-1 1,-1 0-1,0 0 1,1 0-1,-1 0 1,1-1 0,0 0-1,0 0 1,0 0-1,0 0 1,1-1 0,-1 1-1,1-1 1,0 0-1,0 0 1,0 0 0,0-1-1,1 1 1,0-1-1,-2-5 1,-4-8-282,2-1 1,0 0-1,1 0 1,-4-38-1,5 27 367,1-1-1,1 1 1,6-59 0,-4 87 133,0 1 0,0-1 0,1 1-1,-1 0 1,1-1 0,-1 1 0,1 0 0,-1 0 0,1-1 0,0 1 0,-1 0 0,1 0 0,0 0-1,0 0 1,0 0 0,0 0 0,0 0 0,0 0 0,0 0 0,1 0 0,-1 1 0,0-1 0,2 0 0,0 0 66,0 0 1,0 0-1,0 1 1,0-1-1,0 1 1,0 0 0,0 0-1,0 0 1,1 0-1,3 1 1,1 1 178,-1 0-1,1 0 1,0 1 0,-1 0 0,1 0-1,-1 1 1,12 7 0,-2 3 198,0 1 0,-1 1 0,-1 0 0,22 32 1,47 82 667,-28-40-1114,-54-87-242,0 0-1,0 0 1,0-1 0,0 1 0,0-1 0,1 0-1,-1 1 1,1-1 0,0 0 0,5 3 0,-7-5 89,-1 0 0,1 0 0,0 1 0,0-1 0,-1 0 1,1 0-1,0 0 0,-1 0 0,1 0 0,0 0 0,-1 0 0,1 0 0,0 0 1,-1-1-1,1 1 0,0 0 0,-1 0 0,1 0 0,0-1 0,-1 1 1,1 0-1,0-1 0,0 0-43,1-1 0,-1 1-1,0 0 1,0-1 0,0 1 0,0-1 0,-1 1 0,1-1 0,0 0 0,-1 1 0,1-1 0,0-3-1,27-135-2865,6-25 2219,-27 138 939,1 1 1,2 0-1,1 0 1,13-24-1,-18 40 104,1 1-1,0 0 1,0 0 0,0 0-1,1 1 1,1 0-1,-1 0 1,1 1 0,1 0-1,-1 0 1,1 1-1,0 1 1,0 0 0,1 0-1,0 1 1,0 0-1,0 1 1,0 0 0,0 1-1,21-2 1,69-2 908,104 6 1,-10 0-1386,-192 0 211,6 0-254,0-1 0,0 1-1,1-2 1,8-2 0,-16 4 129,0-1 0,0 0 0,0 1 0,0-1 0,0 0 0,0 0 0,-1 0-1,1-1 1,0 1 0,-1 0 0,1-1 0,-1 1 0,1-1 0,-1 1 0,1-1 0,-1 0 0,0 1 0,0-1-1,0 0 1,0 0 0,0 0 0,0-4 0,2-9-468,-1 0-1,-1-1 1,-1 1 0,0-1-1,-1 0 1,-4-18 0,3 19 787,-2 0 0,1 1 1,-2-1-1,0 1 1,-1 0-1,-1 1 1,0-1-1,0 1 1,-1 0-1,-1 1 1,-11-12-1,19 22 30,-1 0-1,1 1 1,-1-1 0,0 1-1,1 0 1,-1 0-1,0-1 1,0 1 0,0 0-1,-2 0 1,-5 4 1356,4 15-59,3 287 3289,-6 94-2175,4-357-2691,-2 1 0,-2-1 1,-2 0-1,-2-1 1,-2 0-1,-1-1 1,-23 43-1,33-74-180,0 0 0,-1 0 0,0-1 0,0 1 0,-1-1 0,1-1 1,-12 10-1,13-14-23,0 1 0,0-1 0,0 0 0,0-1 0,-1 0 0,1 1 0,-1-2 0,0 1 1,1-1-1,-1 1 0,0-2 0,0 1 0,-10-1 0,11 0 30,0-1 1,0 1-1,0-2 0,0 1 1,0 0-1,0-1 0,1 0 0,-1 0 1,1 0-1,-1-1 0,1 1 1,0-1-1,0 0 0,0 0 0,0-1 1,1 1-1,-1-1 0,1 0 1,0 0-1,0 0 0,0 0 0,0 0 1,-3-8-1,-4-12-213,0 1 1,1-1-1,-7-36 0,12 45 352,-5-18 545,2-1 0,1 0 0,2-1 0,0-36 1,4 71-446,0 0 24,0-1 0,0 1 0,-1 0 0,1 0 0,0 0 0,0-1 0,0 1 0,0 0 0,0 0 0,0-1 0,0 1 0,0 0 0,1 0 0,-1 0 0,0-1 1,0 1-1,0 0 0,0 0 0,0 0 0,0-1 0,0 1 0,0 0 0,0 0 0,1 0 0,-1-1 0,0 1 0,0 0 0,0 0 0,0 0 0,1 0 0,-1 0 1,0 0-1,0-1 0,0 1 0,1 0 0,-1 0 0,0 0 0,0 0 0,0 0 0,1 0 0,-1 0 0,0 0 0,0 0 0,1 0 0,-1 0 0,0 0 0,26-1 514,0 1 0,-1 1-1,1 2 1,-1 0 0,33 10-1,-21-5-2139,63 5 0,-54-13-3003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23.7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2513,'0'0'13114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27.4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5858 141 5793,'0'0'5276,"-2"-12"-4164,-10-36-256,11 45-750,-1 0 0,1 1 0,0-1 0,-1 1 0,0 0 0,1-1 0,-1 1 0,0 0 0,0 0 0,0 0 0,-1 0-1,1 0 1,0 1 0,-1-1 0,-4-1 0,-39-13 1168,36 13-1091,-38-7 212,0 3 0,-1 2 0,1 1 0,-65 5-1,58-1-261,16 0-93,-72-1 31,-1 5-1,-169 27 1,79 13 78,3 9 0,2 9-1,3 8 1,3 9 0,3 8 0,-266 168 0,318-161-49,4 5 1,-164 161 0,-201 257 378,491-510-472,-513 578 488,384-417-234,-189 311 0,202-257-70,-118 302-1,-39 262 303,120-254-200,-141 860 1,256-1020-287,16 1 1,22 401-1,53-214 29,39-3 20,-4-32-29,-24-49-24,27 182 10,-47-444 0,118 372 1,135 183-61,-160-475-150,257 424 0,-316-607 124,149 172 0,111 61 42,-236-255 9,4-4 0,3-5-1,4-4 1,3-5 0,153 74 0,458 131-2,-538-212 34,1473 583-39,-1610-628 26,531 222-29,18-48 15,110-68-7,8-59 64,-508-50 5,16 2-54,653 48 148,4-39 250,-704-31-379,0-8 1,188-37-1,793-221 161,-579 99-132,-19-47-69,-452 167-9,-2-4 1,-3-5 0,-2-4-1,104-91 1,-134 95-52,-3-2 0,-2-4 0,-4-2 1,-2-3-1,93-155 0,-88 107-398,-4-3 0,-6-3 0,-6-1 0,51-220 0,-45 81-1838,24-364 0,-42-509-3778,-34 1138 6104,-9-472-3205,-35 71-74,44 400 3274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52.8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88 1 6169,'0'0'7130,"-87"271"-6234,87-161 128,0 14-176,0 3-303,0 0-249,24-8-296,20-20-545,14-17-1055,59-33-576,-10-28-1529,-5-21-1272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29.8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212 0 6625,'0'0'1957,"-12"41"-1220,9-30-661,-21 78 646,3 0 0,-11 118 0,11 77 400,-3 106-110,-49 2068 3079,73-2407-4123,-2-22-141,2 0 0,1 0 1,1-1-1,2 1 0,12 49 0,-10-67-359,-2-12 206,0-14-143,114-498-6661,-56 293 3919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30.5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0 189 2000,'0'0'7039,"67"-26"-5810,248-82 283,-254 95-1192,0 2 0,1 2 0,62 1 0,933-5 1889,-1050 13-2196,553 20 711,44 0-451,252-24-367,-831 4 90,22 0-12,74 8 0,-106-6 0,0 1 0,-1 1-1,1 0 1,-1 1 0,1 1 0,-2 0 0,1 0 0,22 16-1,-6-1 0,-8-4 37,1-1-1,0-1 0,1-1 0,1-1 1,46 17-1,58 8 8,158 52-10,-186-57 279,151 27 0,36 11-100,-71 8 19,-90-31 466,-126-48-584,0 0 0,-1 0 0,1 0 0,0 1 0,0-1 0,-1 0 0,1 0 0,0 1 0,0-1 0,-1 0 0,1 1 0,0-1-1,-1 1 1,1-1 0,-1 1 0,1-1 0,0 1 0,-1-1 0,1 1 0,-1 0 0,0-1 0,1 1 0,-1 0 0,1-1 0,-1 1 0,0 0-1,0 11 4992,-51 121-4869,-70 262 142,-86 492 778,170-658-449,-13 462 0,50-657-664,5 168 117,-2-170-277,1-1 1,2 0 0,1 0 0,11 32 0,-3-31-909,-15-32 1014,0 0 0,0 1 1,0-1-1,0 0 0,0 0 0,0 0 0,0 1 0,0-1 0,0 0 0,0 0 1,0 0-1,1 0 0,-1 1 0,0-1 0,0 0 0,0 0 0,0 0 0,0 0 1,1 0-1,-1 1 0,0-1 0,0 0 0,0 0 0,0 0 0,1 0 1,-1 0-1,0 0 0,0 0 0,0 0 0,0 0 0,1 0 0,-1 0 0,0 0 1,0 0-1,0 0 0,1 0 0,-1 0 0,0 0 0,0 0 0,0 0 1,1 0-1,-1 0 0,0 0 0,0 0 0,0 0 0,0 0 0,1 0 0,-1-1 1,0 1-1,0 0 0,0 0 0,0 0 0,1 0 0,-1 0 0,0-1 1,0 1-1,0 0 0,0 0 0,0 0 0,0 0 0,0-1 0,0 1 0,0 0 1,1 0-1,-1 0 0,0 0 0,0-1 0,1-9-1023,0-1 0,0 0 0,-1 1 0,0-1 0,-1 0 0,0 1 0,-4-16 0,-19-57-7987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30.9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9058,'0'0'1960,"62"4"-1428,581 34 3168,-200-14-1237,1070 15 1794,-357-15-1814,-703-3-1947,-64 11-269,-88 3-114,-297-34-112,103 13-69,126 34-1,-106-6-479,-113-36 203,-1 0 0,1 0 1,-1 2-1,-1 0 1,1 0-1,11 11 1,-21-15-127,0-1 1,0 0 0,-1 0 0,1 1-1,-1 0 1,0-1 0,0 1 0,0 0-1,0 0 1,-1 0 0,1 0-1,-1 0 1,0 1 0,0-1 0,-1 0-1,1 1 1,-1-1 0,0 6-1,0 20-5432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32.0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855 0 4305,'0'0'5456,"-29"54"-4339,-102 215 44,10 58-43,121-327-1118,-304 954 3277,80 27-535,209-852-2683,2 217 1,4-372-996,5-8-212,1-1 0,1 1 1,5-47-1,-1 25-91,10-116-2856,18-3-66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32.5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7698,'0'0'2088,"46"15"-1045,-4-1-720,378 110 2616,-103-61-1279,97-9-403,334 11-133,-30-4-556,-9 42-409,-386-30-147,-3 13 0,332 139 0,-557-188-30,235 102-94,-330-139 262,1 0-1,-1 0 0,1 1 0,-1-1 0,1 0 1,-1 1-1,1-1 0,-1 0 0,0 1 1,1-1-1,-1 0 0,0 1 0,1-1 0,-1 1 1,0-1-1,1 1 0,-1-1 0,0 1 1,0-1-1,0 1 0,1-1 0,-1 1 0,0-1 1,0 1-1,0-1 0,0 1 0,0-1 1,0 1-1,0 0 0,0-1 0,0 1 1,0-1-1,-1 1 0,1 6-1044,-1 130 728,-49 670 1821,39-666-1388,6-87-160,-65 582 831,69-624-1024,-1-1 1,-1 1-1,0 0 0,0-1 1,-1 0-1,-1 0 0,-11 20 1,12-26-93,0 0 0,0-1 1,-1 1-1,1-1 1,-1 0-1,0-1 0,0 1 1,-1-1-1,1 0 0,-1 0 1,0-1-1,1 0 0,-1 0 1,0 0-1,0 0 0,0-1 1,-1 0-1,1-1 1,-8 1-1,-199 2-5925,134-3 2923,-79 0-3255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32.8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7490,'0'0'2193,"42"11"-1388,90 23 779,184 23 0,18-22 331,117 4-126,504 27 687,847 80 1048,-1518-112-3251,95 28-5,-130-18-2810,-299-44-4852,1 1 4319,-49-1-3718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33.2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501 1 7138,'0'0'5106,"-29"44"-3555,-4 5-894,2 3 1,-28 64-1,44-76-215,3 0-1,1 2 0,2-1 0,-5 64 0,-56 623 3459,16-148-1878,-26 1-725,63-487-1196,-35 113 1,43-181-149,9-26 36,0 0-1,0 0 1,0 0-1,0 0 1,0 0 0,0 0-1,-1-1 1,1 1-1,0 0 1,0 0-1,0 0 1,0 0 0,0 0-1,0 0 1,0 0-1,0 0 1,0-1-1,0 1 1,0 0 0,0 0-1,-1 0 1,1 0-1,0 0 1,0 0-1,0 0 1,0 0 0,0 0-1,0 0 1,0 0-1,-1 0 1,1 0-1,0 0 1,0 0 0,0 0-1,0 0 1,0 0-1,0 0 1,0 0-1,-1 0 1,1 0 0,0 0-1,0 0 1,0 0-1,0 0 1,0 0-1,0 0 1,0 0 0,-1 0-1,1 0 1,0 1-1,0-1 1,-1-22-719,3-227-5350,39-245-2025,-16 251 3835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33.6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 7498,'0'0'1525,"64"0"-683,0-1-607,500 0 1893,251 50 825,3 40 382,-93 17-445,-10 63-1119,-551-123-1623,120 39-131,-280-84 99,-4-1-66,1 0 1,0 0-1,-1 0 1,1 1-1,0-1 1,-1 0-1,1 0 1,0 1-1,-1-1 1,1 0-1,0 0 1,-1 1-1,1-1 1,-1 1-1,1-1 1,-1 1-1,1-1 1,-1 1-1,1-1 1,-1 1-1,0-1 1,1 1-1,-1-1 1,0 1-1,1 1 490,-1 17 466,2 11-948,1 0 1,1 0-1,9 30 1,3 17 129,31 365-1,-27-183-666,27 166-5615,-24-241-2405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34.3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9002,'0'0'8127,"50"7"-5350,588 51 1029,-347-54-3085,22-2-248,429 4 726,5 29-58,394 79-431,-997-98-676,192 37-361,-322-46-998,-20 0 407,-30 6-656,30-11 1056,-71 19-4886,-17-1-3846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44.6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1253 9 3553,'1'-9'13486,"-6"13"-11504,-16 22-916,2-2-363,-333 336 3493,-28-21-4139,67-61-1662,254-223 435,-3 2-2118,19-19-5326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53.2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7130,'0'0'8145,"73"136"-7777,-59-99-24,-14 4-96,0 0-248,0 8-112,0 4-768,-19 17-960,-6-12-2649,1-13-928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44.9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7490,'0'0'10842,"267"221"-10842,-238-167-56,-29 15-2433,0-11-1103,0-13-2218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45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322 1 9554,'0'0'8394,"301"4"-8394,-237-4-664,-26 29-1289,-18 4-1199,-20 0-1801</inkml:trace>
  <inkml:trace contextRef="#ctx0" brushRef="#br0" timeOffset="1">1 764 8258,'0'0'6721,"262"-82"-6329,-155 29-392,0-9-464,-19 1-1200,-5-13-1393,-30 12-952,-24 13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45.5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322 670 2849,'0'0'5074,"-22"42"-3346,4-10-1364,-20 39 540,2 1 0,-31 95 0,34-64 420,4 1 0,4 2 1,5 0-1,5 2 0,-3 165 0,18-263-1232,0-2 2,0 0 0,0 0 0,1 0-1,2 10 1,-3-16-68,1-1 0,0 1 0,-1 0 0,1 0 0,0-1 0,0 1 0,0 0-1,0-1 1,0 1 0,0-1 0,1 1 0,-1-1 0,1 0 0,-1 1 0,1-1 0,-1 0 0,1 0 0,-1 0 0,1 0-1,0 0 1,2 0 0,5 1 18,0 0-1,-1-1 1,1 0-1,0 0 1,-1-1 0,1-1-1,0 1 1,-1-1-1,1-1 1,0 0-1,-1 0 1,0 0-1,11-5 1,-2-2-9,0-1 1,0-1-1,-1 0 1,22-20-1,61-63-176,-91 86 102,67-74-1898,-3-4 1,-5-3-1,106-181 0,-55 53-2737,-21 17-258</inkml:trace>
  <inkml:trace contextRef="#ctx0" brushRef="#br0" timeOffset="1">1246 107 4993,'0'0'14683,"341"8"-14163,-224-8-520,-1 0-16,-14 0-1472,-14-16-1841,-25-21-1216,-24 8 777,-19-3 231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45.9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666 0 4017,'0'0'7537,"-39"46"-6011,39-46-1526,-165 199 1062,141-166-767,1 0 1,2 2 0,-29 63-1,15-26 12,-231 424-140,264-492-183,-7 12-144,1-1-1,1 1 0,-8 30 0,13-42 48,2 2-214,11-4 44,2-3 278,-1 0 0,0-1 0,0 0-1,0-1 1,0-1 0,0 0-1,11-5 1,86-47-30,-83 42-2,6-3-318,-1-2 1,0-1 0,-2-2-1,42-38 1,-62 52 163,0-2 1,-1 1-1,1-1 0,-2-1 1,1 0-1,-2 0 0,1 0 1,-2 0-1,1-1 0,-2 0 1,1 0-1,-2-1 0,0 1 1,0-1-1,-1 0 0,1-16 1,-2 5 72,0 17 147,-1 1 0,0-1 1,0 0-1,0 1 0,-1-1 0,-2-10 0,3 17-5,-1-1 0,1 0 0,-1 1 0,1-1 0,-1 1 0,1-1 0,-1 1 0,1-1 0,-1 1 0,0-1 0,1 1 0,-1-1 0,0 1 0,1 0 0,-1-1 0,0 1 0,0 0 0,1 0 0,-1 0 0,0-1 0,0 1 0,1 0 0,-1 0 0,0 0 0,0 0 0,0 0 0,1 1 0,-1-1 0,0 0 0,0 0 0,1 0 1,-1 1-1,0-1 0,1 0 0,-1 1 0,0-1 0,1 0 0,-1 1 0,0-1 0,0 2 0,-3 0 40,1 0 0,-1 1 0,1-1 0,0 1 0,-1 0 0,-4 6 0,-5 12 220,1 2 0,1-1 0,-8 26 1,5-14-6,-16 40 166,3 1 0,4 1 0,3 1-1,3 1 1,4 1 0,-7 149 0,19-175-452,0-21-198,4 40 1,-2-70 171,-1 0-1,1-1 1,0 1 0,-1-1-1,1 1 1,0-1 0,0 1 0,0-1-1,0 1 1,0-1 0,1 0-1,-1 0 1,0 0 0,1 0 0,-1 0-1,0 0 1,1 0 0,-1 0-1,1 0 1,0 0 0,-1-1-1,1 1 1,0-1 0,-1 1 0,1-1-1,0 0 1,-1 0 0,1 0-1,0 0 1,2 0 0,5 0-5,0 0-1,-1 0 1,1-1 0,15-3 0,-18 2-54,0 0 1,0-1-1,-1 1 1,1-2-1,0 1 1,-1 0-1,0-1 0,0 0 1,0-1-1,0 1 1,-1-1-1,0 0 1,0 0-1,0 0 1,0 0-1,-1-1 0,0 1 1,0-1-1,0 0 1,-1 0-1,0 0 1,1-7-1,0 5-238,-1-1-1,0 1 1,-1-1-1,0 0 1,0 1-1,-1-1 1,0 0-1,-1 1 1,0-1-1,0 0 1,-1 1-1,0-1 1,0 1-1,-1-1 1,-7-14-1,5 16-36,-1-1-1,0 1 0,0 0 0,-10-8 0,-28-26-1850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46.3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506 1 5561,'0'0'6280,"6"37"-4731,25 121-373,-28-149-1116,1 0 1,-1 1-1,2-1 1,-1-1-1,1 1 1,1-1 0,-1 0-1,1 0 1,1 0-1,-1-1 1,1 0-1,1 0 1,-1-1-1,12 7 1,4 6 31,18 14 11,-12-11-35,42 43 1,-65-59-66,0 0 1,0 0 0,-1 1 0,0 0-1,-1 0 1,0 1 0,0-1-1,0 1 1,-1 0 0,0 0 0,0 0-1,1 13 1,-2-12-2,-2 0 0,1 0 0,-1 0-1,-1 0 1,1 0 0,-5 17 0,3-20-7,0-1 1,0 1-1,-1-1 0,0 1 1,0-1-1,0 0 1,0 0-1,-1 0 0,0 0 1,0-1-1,-6 5 0,-16 13-144,-2-1 0,0-1 0,-1-2 0,-1-1-1,-38 16 1,-165 53-957,54-42 749,0-1 1034,178-43-635,1 0 0,-1 0 1,0 1-1,1-1 1,-1 0-1,0 0 1,1 1-1,-1-1 0,0 0 1,1 1-1,-1-1 1,1 1-1,-1-1 0,1 1 1,-1-1-1,1 1 1,-1-1-1,1 1 0,-1 0 1,0 0-1,2 0-29,-1-1-1,0 1 1,0 0 0,1 0-1,-1-1 1,0 1-1,1-1 1,-1 1 0,1 0-1,-1-1 1,0 1 0,1-1-1,0 1 1,-1-1-1,1 1 1,-1-1 0,1 0-1,-1 1 1,1-1-1,0 0 1,-1 1 0,1-1-1,0 0 1,-1 0-1,1 1 1,1-1 0,46 17 285,0-2 0,61 10 1,-27-7 41,796 215 3096,-722-190-3281,-126-34-249,47 13 122,0-4-1,90 11 0,-146-27-497,0 0 0,1-2-1,-1 0 1,0-1 0,0-1 0,0-1-1,0-1 1,-1-1 0,1-1-1,-1-1 1,0 0 0,-1-2-1,20-11 1,-11 1-2761,31-28 1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46.9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2460 1 4281,'0'0'5817,"-66"10"-4176,45-7-1483,-64 10 663,0 3 0,1 4-1,1 4 1,-126 53 0,-75 66 1341,-216 162-296,377-217-1387,-213 197 0,278-227-325,2 4 0,3 2-1,2 2 1,4 2 0,2 2-1,4 2 1,3 2 0,3 1 0,3 2-1,4 1 1,3 1 0,4 2 0,3 0-1,-9 103 1,21-106-5,3 1-1,4 0 1,3-1 0,16 88 0,-10-116-74,1 0 0,3-1 0,2-1 0,3 0 0,1-1 0,2-2 0,40 62 0,-27-57-26,2-1 0,2-3 0,1-1 1,3-2-1,2-1 0,1-3 0,2-2 0,1-2 0,2-2 0,2-3 0,0-1 0,2-3 0,1-3 0,67 19 0,-35-21-38,1-3 0,1-5-1,0-4 1,1-3 0,153-11-1,-138-4-29,-1-4-1,-1-5 0,0-5 1,-1-4-1,-2-5 0,-2-4 0,-1-4 1,135-77-1,-128 56-54,-4-5-1,-3-4 1,-2-4 0,157-160 0,-180 155-209,-4-4 1,-4-2-1,-3-3 1,-4-3 0,77-164-1,-87 142 18,-5-3-1,-5-1 0,-6-2 0,-4-1 1,-6-2-1,-5 0 0,1-165 1,-17 228 236,-2 0 1,-3 0 0,-3 0 0,-20-84 0,20 115 51,-2 2 0,-1-1-1,0 1 1,-2 0 0,-1 1 0,-2 1 0,0 0 0,-1 1-1,-1 1 1,-1 0 0,-33-29 0,30 33 27,0 2 1,-1 1 0,0 1-1,-41-19 1,20 14 112,-87-23 1,67 27-96,-1 2-1,-84-5 1,-191 11 17,257 8-127,0 3 0,-87 16 1,111-7-268,0 4 0,1 1 0,-60 30 1,-84 54-3845,78-22-3090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7:07.4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1158 5593,'0'0'4835,"-17"-17"-3915,5 8-791,6 4-88,1 0-1,-1 0 1,1-1-1,0 1 1,0-1 0,1 0-1,-6-10 1,9 14-31,0 1 0,0-1 0,1 0 1,-1 0-1,1 0 0,0 0 0,-1 0 0,1 0 0,0 0 0,0 0 1,0 0-1,0 0 0,1 0 0,-1 0 0,1-2 0,0 1 6,1 0 0,-1 0 0,1 1-1,-1-1 1,1 1 0,0-1 0,0 1 0,0 0-1,0-1 1,1 1 0,-1 0 0,0 0-1,4-1 1,263-157 1883,-94 60-538,343-239 606,-184 116-1773,-298 199-193,0 2-1,2 2 0,0 1 0,1 2 1,1 1-1,1 3 0,0 1 0,1 2 1,-1 2-1,60-4 0,270-2 1170,-362 14-1119,-1 1 1,1 1-1,-1-1 1,0 1-1,0 1 1,0-1 0,15 8-1,56 35 261,-32-17-261,-28-16-47,-15-10 9,-1 1-1,0-1 0,1 0 0,0 0 1,-1 0-1,1 0 0,0-1 0,0 1 1,0-1-1,0 0 0,5 0 1,-9-1 172,2 9-386,0 0 4,0-1 1,1 1-1,0-1 0,0 0 0,1 1 0,0-1 0,0-1 1,1 1-1,0-1 0,7 8 0,-1 0 165,20 26 245,68 68 0,-6-7 180,-60-61-117,-3 2 0,-1 1 0,26 55 1,51 150 904,-93-209-958,2-1 0,2 0 1,2-1-1,1-1 0,2-1 0,32 41 1,-43-65-154,-1 2-1,-1-1 1,0 2 0,-1-1 0,0 1-1,-1 0 1,-1 1 0,-1-1 0,0 1-1,0 0 1,-2 1 0,0-1 0,-1 1-1,-1-1 1,-1 21 0,2-7 35,-3 0 1,0 0-1,-2 0 0,-1 0 1,-1 0-1,-2-1 0,-10 29 1,-217 452 1848,170-378-1594,-43 78-536,-211 312 0,130-222-6078,121-186 982,-8 9-1658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48.4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205 94 696,'0'0'3881,"-25"-10"-2197,-78-33 581,27 2 12252,83 55-12727,65 74 209,211 268 1821,-56-41-2265,-224-311-1541,150 203-2534,85 78-10707,-212-264 10218,-26-21 2959,1 0 1,-1 0 0,0 0-1,0 1 1,0-1 0,1 0-1,-1 0 1,0 0 0,0 0-1,0 0 1,1 0 0,-1 0-1,0 0 1,0 0 0,1 0 0,-1 0-1,0 0 1,0 0 0,1 0-1,-1 0 1,0 0 0,0 0-1,0 0 1,1 0 0,-1 0-1,0 0 1,0 0 0,1-1-1,-1 1 1,0 0 0,0 0-1,0 0 1,0 0 0,1 0 0,-1-1-1,0 1 1,0 0 0,0 0-1,0 0 1,0-1 0,1 1-1,-1 0 1,0 0 0,0 0-1,0-1 1,0 1 0,0 0-1,0 0 1,0-1 0,0 1-1,0 0 1,-1-8-828,0 1-1,0 0 1,-1-1 0,-5-13-1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48.7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613 1 4953,'0'0'11868,"-8"36"-9598,-96 451 4096,45-237-4245,-10-2 0,-137 323 0,54-184-1778,144-367-1622,2-58-13735,6 31 14645,0-55-10187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49.6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462 571 5809,'0'0'8442,"-47"-5"-7579,-148-10-22,187 15-772,0 0-1,0 1 1,0 0-1,0 0 1,-9 3-1,14-3-23,1 0 0,-1 0 0,0 1 0,1-1 0,-1 1 0,1-1-1,-1 1 1,-3 4 0,-6 7 179,0 1-1,1 0 1,0 0-1,1 1 1,1 1-1,0 0 1,1 0-1,1 1 1,0 0-1,2 0 1,-1 0-1,-3 30 0,0 21 293,3 1-1,2 71 0,4-113-421,9 394 941,1-297-676,36 167 0,-26-199-191,5 0 1,62 149-1,-73-212-153,2 0 0,1 0 0,1-2 1,1 0-1,30 32 0,-12-22 69,1-1 1,59 42-1,-67-57-25,0-2-1,1-1 1,1-2-1,0-1 0,1-1 1,1-2-1,0-2 1,0 0-1,1-3 1,0-1-1,1-1 1,60 0-1,-83-5-48,0-1-1,0 1 1,-1-2-1,1 0 1,-1 0 0,1-2-1,22-8 1,-25 7-1,-1 0 1,1-1-1,-1 0 1,0-1-1,-1 0 1,0 0 0,0-1-1,0 0 1,9-14-1,5-10 29,-2 0 0,-1-2-1,-2 0 1,-1-1 0,-2 0-1,-2-1 1,11-45 0,-3-13-30,13-169 1,-22-330-34,-14 515-48,-4 1 0,-3-1-1,-3 1 1,-3 1 0,-4 1 0,-3 0 0,-4 2 0,-2 1 0,-77-133 0,73 154 57,-3 1 0,-2 2-1,-63-62 1,-141-102 420,213 188-246,-1 1 1,-1 1 0,0 2-1,-2 1 1,-49-20 0,78 37-141,-11-1-42,14 3-72,0 25-1184,0-19 1033,0-1-1,1 0 1,0 0 0,0 1 0,0-1 0,1 0 0,0 0 0,0 1 0,0-1 0,0 0 0,1 0 0,4 8 0,5 1-1083,0-1 1,1 0-1,1-1 1,0 0-1,0-1 1,25 15 0,21 6-4377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53.7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1088,'0'0'14427,"228"152"-13394,-174-82-225,-11 8-232,-13 8-24,-16 9-272,-14 7-280,-5 5-240,-68 20-1224,5-20-1241,5-33-2912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50.5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1863 1 3617,'0'0'14123,"-292"131"-11371,176-28-663,-26 20-545,-18 12-672,-10 9-456,-5-9-208,4-3-208,6-13-320,14-17-912,5-24-1440,44-24-3882,29-34-175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50.8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8906,'0'0'3721,"219"209"-1169,-93-114 921,11 3-816,13-7-1209,1-9-608,-10-12-384,-14-9-352,-20-12-104,-25-16 0,-18-8-1168,-21-13-1665,-13-8-2944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52.7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5035 337 2064,'0'0'8298,"-49"-35"-7320,-155-110-414,105 78-143,40 41-93,44 21-273,-23-8 134,0 2 0,-1 2 0,-77-8-1,-124 9 516,155 11-341,0 4 0,0 3 0,1 4 1,0 4-1,2 4 0,-81 32 0,18 3 709,2 5 1,-242 149-1,-226 221 1384,375-235-1955,8 10-1,-393 465 1,226-147 822,321-411-1231,4 4 0,-97 230 0,71-81 377,11 3 1,-88 505-1,137-404 218,32 1-159,4-281-433,2-12-1,4 1 1,18 82-1,45 156 143,-10-60-211,-2 81 63,32 144 103,36-73-85,13 60 12,-56-12-9,-51-270-108,-16-102-2,4-1 0,4 0 0,4-2 0,3 0 0,4-3 0,50 89 0,97 135-136,67 122 50,-168-281-8,97 134 0,-161-257 70,1-1-1,0 0 1,2-1 0,24 19 0,-35-32 3,0-1-1,1 0 0,0-1 0,0 0 0,1 0 1,-1-1-1,1 0 0,0 0 0,0-2 0,0 1 1,0-1-1,1 0 0,18 0 0,-20-2 16,0-1-1,1 1 1,-1-2 0,0 1-1,1-1 1,-1-1-1,0 1 1,0-2 0,-1 1-1,1-1 1,-1-1-1,0 1 1,0-1 0,0-1-1,0 1 1,-1-1 0,0-1-1,10-11 1,39-41 26,55-77 0,42-77 9,-56 75-18,197-307 69,-262 387-99,-3-2 0,-3 0-1,-2-2 1,-3-1 0,-2 0 0,10-70 0,-15-9-25,-5-260-1,-11 253 33,4-78 19,-5-269 26,-1 448-7,-2 0-1,-2 1 1,-2 0 0,-30-85-1,-90-173 112,72 181-118,42 85-11,2 0 0,2-1 0,1 0-1,2-1 1,-4-48 0,6 3 7,8-129-1,2 173-15,2-1-1,2 1 1,13-45-1,47-120-7,-40 129 8,136-359-39,-125 350 36,3 3-1,103-153 1,152-129 18,-103 136 5,-124 142 13,247-283 178,-178 231-155,297-316 27,-386 400-47,258-273-5,-249 275 16,119-120 100,-158 150-100,0 0 0,-1-1-1,-2 0 1,0-1 0,-2-1 0,13-35-1,-14 24-19,-2-1 0,-2 0 0,-1-1 0,3-46-1,-4-164 16,-7 228-40,-1-23 1,-2-1 0,-2 0 0,-19-76 0,2 47-16,-42-99-1,-101-162-233,123 266 158,-3 2 0,-83-98 0,107 143 99,-1 0 0,-1 1 0,-45-33 0,58 48-156,-1 1-1,0 0 1,0 0-1,0 1 1,0 0-1,-1 1 1,0 1-1,0 0 1,0 0-1,0 1 1,0 1-1,-22 0 1,30 1-10,-1 0 0,1 1 0,-1-1 0,1 1 0,0 0 0,-1 1 0,1-1 0,0 1 0,0 0 0,0 0 0,0 0 0,0 0 0,-3 4 0,-39 32-3743,-69 75-1,62-57-282,-58 55-5031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55.5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2657,'0'0'11049,"51"40"-8325,176 132-31,-168-131-1582,2-2 1,97 45 0,-114-62-760,207 100 1213,354 190-743,-562-284-1636,-25-14-2490,-25-31-3869,2 4 4724,-17-26-4871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55.8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1387 0 8970,'0'0'11906,"-297"168"-9033,161-49-1089,-24 29-671,-10 29-665,-30 36-448,15 66-368,49-53-2697,34-37-6273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58.5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2890 671 1608,'0'0'2142,"-25"-42"-1166,-81-138-53,10 13 2102,94 164-2756,0 0 0,0 0 1,-1 0-1,1 0 0,-1 0 1,0 1-1,1-1 0,-1 1 0,-6-4 1,8 5-155,-1 0 0,1 0 0,-1 1 0,0-1 0,1 1 0,-1-1 0,0 1 1,0 0-1,1-1 0,-1 1 0,0 0 0,0 0 0,1 0 0,-1 1 0,0-1 0,0 0 1,1 1-1,-1-1 0,0 1 0,1-1 0,-1 1 0,0 0 0,1 0 0,-3 1 0,-2 4 24,0-1 0,0 1-1,0 1 1,1-1-1,0 1 1,0 0 0,1 0-1,-4 9 1,-4 5 176,-61 107 2002,-67 161 0,-35 151-379,115-283-1467,-200 499 624,-28-7-657,-159 304 1565,440-938-1989,-168 399 213,50-97-194,-60 161 166,21 15-21,134-401-83,-26 96 70,8 3 0,-25 213 0,-71 433 114,118-715-94,6 1 0,-8 198 0,28-271-137,2 65 31,-1-102-75,1 0 0,1 0-1,0 0 1,1 0 0,0-1-1,9 19 1,-2-11 7,1 0-1,1-1 1,1 0-1,0-1 1,2-1-1,0 0 1,1-1-1,0-1 0,1 0 1,33 19-1,-29-21 2,1-1 0,0-1 0,1-1 0,1-1 0,-1-1 0,2-1 0,-1-2 0,0 0 0,34 1 0,-29-4 4,1-1-1,-1-1 1,0-2 0,1-1-1,-1-1 1,0-2 0,39-13-1,-9-5 12,-1-3 0,-1-3 0,-2-2 0,101-76 1,-52 21-28,123-128 0,-112 87 48,-5-4 1,95-150-1,161-307 45,-300 476-77,110-190 6,-23-11 160,108-447-270,-31 79 22,-21 192 12,-146 346 76,107-330 167,-57 137-66,238-444-56,-313 699-63,38-112 1,-63 148-4,-2 0 0,-2-1 0,-2 0-1,3-60 1,-11-272 15,-4 314-21,-3 0-1,-30-121 0,-62-119-22,78 250 24,-3 0 1,-3 2-1,-60-92 0,71 123 3,-1 1 0,-1 1 0,0 1 0,-34-26 0,39 34 1,-1 2 0,0 0 0,-1 1 1,1 0-1,-2 1 0,1 1 0,-1 1 0,-20-5 0,0 3-1,-1 3 0,0 1 0,0 2 0,0 1 0,0 2 0,0 2-1,1 1 1,-1 1 0,1 3 0,0 1 0,-55 23 0,0 8-92,3 3 1,1 5 0,-87 64 0,115-71-667,2 2 1,-56 56 0,82-69-783,2 1 1,-34 49-1,-4 25-6242,12-20-1648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59.4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1425 1 7194,'-1'3'12832,"-8"8"-12389,1 0 1,-2 0 0,1-1-1,-1 0 1,-1-1-1,-13 9 1,-15 15 373,-498 423 2387,61-55-6723,422-353-1441,-85 56 1,128-97 3137,-1 0 1,-22 10 0,30-16 1066,-1 1 1,0-1-1,0-1 1,0 1 0,0-1-1,-7 0 1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6:59.7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2745,'0'0'9738,"360"176"-7466,-224-102-343,20 8-793,0 5-704,-1-1-160,-14-4-256,-19-4-16,-25 0-64,-24-17-952,-15-20-1425,-28-16-1672,-16-25-688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7:00.0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3745,'0'0'608,"112"246"-2552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7:00.5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1286 0 6113,'0'0'8234,"-52"13"-6492,-177 51 18,208-57-1472,0 2-1,0 0 0,1 2 1,0 0-1,-21 16 1,-27 21 556,3 3 0,1 3 0,4 2 0,-62 73 0,63-56-377,3 4-1,3 1 0,4 3 0,-58 127 1,77-136-236,3 0 1,3 2-1,3 1 1,4 1 0,-16 151-1,29-169-130,2 0 0,3 0 0,8 63 0,-6-101-76,1-1-1,1 1 1,0-1-1,2 0 1,0 0-1,1-1 1,1 0-1,1 0 1,0-1-1,1 0 1,1-1-1,20 22 1,-15-22-15,1 0-1,1 0 0,1-2 1,0-1-1,0 0 1,2-1-1,-1-1 1,38 12-1,-18-11-35,43 6-1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54.0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11130,'0'0'6514,"312"0"-9203,-264 0-2520,-23 8-880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7:00.8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867 140 25653,'-69'-50'0,"-23"9"-32,-25 17-576,-97 12-2056,20 7-4386,14-3-1472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7:01.6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2856 334 3953,'0'0'5634,"-45"21"-4229,-145 74-346,165-82-799,2 2 0,0 0 0,0 1 0,-38 38 0,25-21 53,-128 119 1075,7 7 0,-209 274 0,195-196-383,10 8 1,11 6-1,-117 271 1,-53 237 889,151-347-1225,70-181-288,-179 478 573,246-607-799,4 3 0,6 0 1,3 1-1,6 1 0,0 116 1,26 117 33,-6-285-166,1 0 1,4-1-1,1 0 0,21 52 1,-26-86 12,0-1 0,1 0 1,20 31-1,-25-45-34,0 1 1,0-1-1,1 0 0,0 0 0,0 0 1,0-1-1,0 0 0,0 0 0,1 0 1,0-1-1,0 0 0,0 0 0,0 0 1,1-1-1,8 3 0,1-2 5,0-1-1,-1-1 1,1-1 0,0 0 0,0 0-1,0-2 1,0 0 0,0-1-1,0 0 1,28-11 0,5-7 53,-1-1 0,45-30 0,174-110-84,449-359 1,-416 263 4,268-301 0,59-155 61,-63-42 66,-455 587-449,158-329 0,-214 374 105,-5-1 1,-5-3-1,44-226 0,-65 190 136,-6-1 0,-8-195-1,-22 55 90,6 249 18,-3 0 0,-2 0 0,-3 1 0,-2 1 0,-47-97 0,52 127 18,0 1 0,-2 1 0,-1 0 0,0 1 0,-2 0 0,0 2 0,-1 0 0,-1 1 0,-39-27 0,29 26 108,-2 1 0,1 2 0,-2 1 0,0 2 0,-1 1-1,-66-15 1,23 14 55,-2 2 0,1 4-1,-1 4 1,-97 7 0,109 2-131,-1 2 1,2 3-1,-1 4 1,2 2 0,-83 32-1,79-18-358,1 2 0,2 3 0,1 4 0,2 1 0,2 4 0,2 2 0,-83 86 0,-1 29-4286,39-23-3916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7:10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0 4761,'0'0'13087,"-16"1"-10820,-45 2-563,45-2-421,16 20 1405,1-15-2514,-1 0 0,1 0 1,1-1-1,-1 1 0,1-1 1,0 1-1,0-1 1,0 0-1,1 0 0,0 0 1,6 8-1,6 7 328,25 25 0,-23-27-178,163 188 1586,216 219-263,-55-135-1647,17 18 0,-299-257 0,-29-27 0,38 41 0,-64-60 0,-3-1-68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7:20.6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263 50 7314,'0'0'2224,"-263"-50"-7865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7:21.7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120 38 3161,'0'0'17469,"-25"-9"-15063,11 4-2027,-54-16 461,68 21-825,0 0 0,0-1 1,-1 1-1,1 0 0,0 0 1,0 0-1,-1 0 0,1-1 1,0 1-1,-1 0 0,1 0 1,0 0-1,-1 0 1,1 0-1,0 0 0,-1 0 1,1 0-1,-1 0 0,1 0 1,0 0-1,-1 0 0,1 0 1,0 0-1,-1 0 1,1 0-1,0 1 0,-1-1 1,1 0-1,0 0 0,0 0 1,-1 0-1,1 1 0,0-1 1,-1 0-1,1 0 1,0 1-1,0-1 0,0 0 1,-1 0-1,1 1 0,0-1 1,26 23 1092,91 57 770,483 364 2035,-170-46-3073,-3 30-697,-288-287-158,256 250-90,-388-385-682,-7-10-650,-18-23-924,-38-46-1383,-49-66-6203,18 18 74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7:22.0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876 0 4097,'0'0'10282,"-175"296"-6217,44-29-544,-25 102-1649,6 58-1248,18 4-624,50-119-2376,33-99-8555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7:22.6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5785,'0'0'10932,"57"29"-8281,-4-3-2057,11 3 82,-1 4 1,-2 2 0,-1 3-1,64 54 1,-19 2 704,170 193-1,61 134-850,-325-406-579,-7-8-130,1-1 0,0 1-1,1-1 1,-1 0 0,1 0-1,11 7 1,-17-12 123,0-1 0,1 0 1,-1 0-1,0 0 0,0 1 0,0-1 0,1 0 0,-1 0 1,0 0-1,0 0 0,1 0 0,-1 0 0,0 0 0,1 0 1,-1 1-1,0-1 0,0 0 0,1 0 0,-1 0 0,0 0 1,1 0-1,-1 0 0,0-1 0,0 1 0,1 0 0,-1 0 1,0 0-1,0 0 0,1 0 0,-1 0 0,0 0 0,0 0 1,1-1-1,-1 1 0,0 0 0,0 0 0,0 0 0,1-1 1,-1 1-1,0 0 0,0 0 0,0-1 0,0 1 0,1 0 1,-1 0-1,0-1 0,0 1 0,0 0 0,0 0 0,0-1 1,0 1-1,1-21-1978,-1 14 970,0-56-5216,0-20-1594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7:22.9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322 0 6713,'0'0'4673,"-78"317"-1808,10-92 664,5-3-593,14-21-1647,25-24-833,19-1-456,-5 58-1473,5-20-5304,-14-42-4201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7:23.5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535 24 2224,'0'0'13831,"-44"-7"-11146,-2 0-2032,0 2 0,-49 0 0,91 5-604,0 0 0,0 1 0,1-1-1,-1 1 1,0-1 0,0 1 0,0 1 0,0-1-1,1 0 1,-1 1 0,0 0 0,1 0 0,0 0-1,-1 0 1,1 0 0,0 1 0,0-1 0,0 1 0,0 0-1,1 0 1,-1 0 0,1 0 0,0 1 0,-3 3-1,-13 25 291,1-1 0,2 2-1,1 0 1,-9 36-1,-30 151 794,11 42-134,6 441 791,36-535-1254,7 0 0,39 227 0,-16-251 42,76 219 1,-71-268-234,5-1-1,4-3 1,59 93-1,-68-133-258,1-2 0,3-2 0,2-1-1,1-3 1,3-1 0,1-2 0,2-2-1,2-2 1,1-3 0,1-1 0,2-3-1,74 28 1,-96-45-85,1-2 0,1 0 0,0-3 0,65 7 0,-80-12 0,0-2 0,0 0 0,0-1 0,0-1 0,0-1 0,-1 0 0,1-2 0,-1 0 0,0-1 0,25-11 0,-23 5 0,-1 0 0,0-2 0,0 0 0,-1 0 0,-1-2 0,-1 0 0,20-25 0,-10 6 0,-1 0 0,-2-2 0,20-42 0,-18 23 0,-3 0 0,-2-2 0,-3 0 0,-2-1 0,-3 0 0,5-69 0,-8 6 0,-6-2 0,-13-125 0,-3 132 0,-5 1 0,-5 0 0,-5 2 0,-5 1 0,-57-130 0,-11 18 0,-184-303 0,34 144-104,230 355 113,-2 0-1,0 2 1,-2 1 0,-1 0-1,-1 2 1,-1 1 0,-1 2-1,-1 0 1,-1 2 0,-1 2-1,-55-23 1,69 34-12,-1 2-1,1 0 1,-1 1 0,1 1-1,-1 0 1,0 2 0,-22 1-1,38 0-29,0-1-1,0 0 1,0 1-1,0 0 1,0-1-1,1 1 1,-1 1-1,0-1 1,0 0-1,1 0 1,-1 1-1,1 0 0,-1-1 1,1 1-1,-1 0 1,1 0-1,0 1 1,0-1-1,0 0 1,0 1-1,1-1 1,-1 1-1,1-1 1,-1 1-1,1 0 1,0 0-1,0-1 1,0 1-1,1 0 1,-1 0-1,0 0 0,1 5 1,-1 1-482,1 1 0,0-1 0,0 1 1,1-1-1,0 1 0,1-1 0,0 0 0,1 0 1,-1 0-1,7 13 0,15 21-4464,40 53-1,-41-63 1277,28 43-5189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7:24.4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361 428 4841,'0'0'12753,"-35"22"-11102,8-5-1227,1 1 0,2 1 0,-39 36-1,59-49-325,0-1-1,0 1 0,1 0 0,-1 1 0,1-1 0,1 0 0,-1 1 0,1 0 1,0 0-1,1-1 0,-1 1 0,1 0 0,1 0 0,-1 0 0,1 0 0,1 10 1,-1 756 4466,0 385-1903,0-1131-2618,26 845 1325,16-498-656,168 682-1,-93-644-653,239 553 0,-120-474-58,-166-368 0,154 205 0,-183-278 0,2-2 0,2-1 0,2-3 0,2-2 0,1-2 0,3-3 0,1-1 0,1-3 0,92 39 0,-123-63 0,0-1 0,1-1 0,0-1 0,0-1 0,1-2 0,-1 0 0,34-1 0,-50-2 0,-1 0 0,0 0 0,0 0 0,0-1 0,0 0 0,0 0 0,0-1 0,0-1 0,0 1 0,-1-1 0,1 0 0,-1-1 0,1 1 0,-1-2 0,-1 1 0,1-1 0,-1 0 0,1 0 0,-1-1 0,-1 0 0,1 0 0,-1 0 0,0 0 0,7-13 0,4-8 0,0 0 0,-2-1 0,-1-1 0,10-29 0,4-30-3,19-100 1,15-193-82,-23-17-577,-18-581 0,-104 81-401,-94 19 338,-144-185 575,-88 34 372,100 380-125,199 448-105,-147-201 1,228 359 9,-2 1-1,-2 2 1,-2 1 0,-40-35-1,64 65 20,-1 1 0,0 1 0,0 0 0,-1 1 0,0 0 0,-1 1-1,1 1 1,-1 0 0,-16-2 0,7 3 65,0 1-1,0 0 1,0 3 0,-45 3-1,52-1-48,1 2-1,-1 0 0,0 1 0,1 1 0,0 0 0,0 1 0,1 1 0,0 1 0,0 0 0,1 1 0,0 0 0,1 1 0,-22 23 0,1 3-8,3 1 0,1 1-1,-42 72 1,62-95-159,0 1 1,1 0-1,1 1 1,1 0-1,1 0 1,0 1-1,-5 36 1,-6 140-4657,12-117 1147,-8 58-5981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54.4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1 152 8050,'0'0'3881,"287"-123"-5402,-224 94-2408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7:25.1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8066,'0'0'11457,"29"37"-9171,253 291 2208,326 275 842,30-33-4208,-482-448-1399,-152-120-1120,-12-22-1295,-40-83-3041,-18-19-3912,-11-14-677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7:25.4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915 0 4225,'0'0'8074,"-194"292"-5362,96-124 1201,-9 21-696,-14 45-929,9 12-1464,5 66-824,34 25 0,15-33-2400,33-83-5914,6-81-3680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7:25.8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1 120,'0'0'12371,"258"189"-9939,-142-111 817,11 8-841,-1 4-1071,1-4-673,-15 0-472,-20-12-160,-24-20-32,-19-17-88,-20-21-1048,-29-32-3097,0-42-2257,-29-24-1127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7:26.2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292 1 9434,'0'0'5097,"-34"348"-2136,0-171 351,0 4-1343,5-1-1265,9 1-704,-28 36-1232,9-48-5026,-15-42-3688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7:26.6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620 221 4913,'0'0'11569,"-47"-34"-9107,-149-105-448,185 131-1722,-2 0-1,1 1 1,-1 0 0,-22-8 0,32 15-182,-1-1 1,1 0 0,-1 1-1,1 0 1,-1 0 0,1 0 0,-1 0-1,1 0 1,-1 1 0,-5 1 0,-5 1 199,9-2-220,0 0 1,0 1-1,0 0 1,0 0-1,0 0 0,1 0 1,-1 1-1,1-1 0,-1 1 1,1 1-1,0-1 1,0 0-1,0 1 0,1 0 1,-6 6-1,-1 5 58,1 1 0,0-1 0,-11 32 0,3-2 74,2 1 0,-13 73-1,-11 190 668,27-112 86,26 383-1,-3-485-713,3-1 0,5 0-1,4-2 1,3 0-1,5-1 1,52 105 0,-55-143-129,3-2 0,2-2 1,2-1-1,2-1 1,3-2-1,1-2 0,2-2 1,1-2-1,3-1 1,69 42-1,-92-66-132,1 0 0,0-2 0,1-1 0,42 13 0,-50-20 0,0 0 0,1-1 0,-1 0 0,1-2 0,0 0 0,-1-1 0,29-4 0,-38 2 0,1 0 0,-1-1 0,1 1 0,-1-2 0,0 0 0,0 0 0,-1 0 0,1-1 0,-1 0 0,0-1 0,0 0 0,-1 0 0,0-1 0,0 0 0,0 0 0,-1 0 0,9-14 0,0-4 0,-2 0 0,0-1 0,-2-1 0,15-49 0,-6 3 0,-4 0 0,-3-1 0,5-90 0,-9-229 0,-9 387 0,-9-266 0,2 225 0,-2 1 0,-2 0 0,-2 0 0,-2 1 0,-2 1 0,-24-47 0,11 36 0,-3 0 0,-2 2 0,-2 2 0,-47-49 0,-84-74 82,141 149-286,-2 2-1,0 0 1,-2 2-1,-49-26 1,80 47 148,0 0 0,-1-1 0,1 1 0,0 0 0,-1-1 0,1 1 0,0 0 0,-1 0 0,1-1 0,-1 1 0,1 0 0,0 0 0,-1 0 0,1-1 0,-1 1 0,1 0 0,-1 0 0,1 0 0,-1 0 0,1 0 0,-1 0 0,1 0 0,-1 0 0,1 0 0,0 0 0,-1 0 0,1 0 0,-1 1 0,1-1 1,-1 0-1,1 0 0,-1 0 0,1 1 0,0-1 0,-1 0 0,1 0 0,0 1 0,-1-1 0,1 0 0,0 1 0,-1-1 0,1 0 0,0 1 0,-1-1 0,1 0 0,0 1 0,0-1 0,0 1 0,-1-1 0,1 1 0,0-1 0,0 1 0,0-1 0,0 0 0,0 1 0,0-1 0,0 1 0,8 31-3439,33 40-4894,12 15 175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7:27.1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929 488 9306,'0'0'1780,"-37"-37"117,-5-7-1223,-200-189 3258,211 206-3270,0 3-1,-1 0 0,-53-28 1,70 44-492,-1 1 1,1 1 0,-1 0-1,-1 1 1,1 1-1,-1 0 1,0 1 0,1 1-1,-1 1 1,-30 1-1,41 0-111,-1 1-1,1 0 0,0 0 0,-1 0 1,1 1-1,0 0 0,0 0 0,0 0 1,1 1-1,-1 0 0,0 0 0,-6 6 1,5-3-8,1 1 0,0 0 0,0 0 0,0 0 0,1 1 0,0 0 0,0 0 0,-5 14 0,-2 7 74,1 1 1,2 0 0,-9 51-1,6 1 190,-1 95 0,9 2 271,22 190 0,-3-233-172,6 0 1,41 139-1,-4-82-57,8-4-1,8-3 1,8-3 0,117 191-1,-170-325-222,3-1-1,2-1 1,60 63-1,-79-94-103,2-1 0,0-1 0,0 0 0,1-1 0,1-1 1,0-1-1,1 0 0,0-2 0,1 0 0,0-1 0,42 9 0,-44-13-21,-1-2 0,1 0 0,21-1 0,-32-1 3,-1-1 0,1 0 0,-1 0-1,1 0 1,-1-1 0,1 0 0,-1-1 0,0 0 0,0 0 0,-1 0 0,11-7 0,-6 0 7,-1 0 1,0-1-1,0 0 0,-1 0 1,-1-1-1,0 0 1,0-1-1,5-13 0,12-25 37,32-106 0,-14 1-195,-8-1-1,-6-2 0,-7-1 0,2-278 1,-23 365-207,1 43-61,-2 0 1,-1 0-1,-1 1 1,-7-32 0,-7 5-2041,-2 1-1,-44-93 1,1 32-6407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47:29.8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1985 240 2200,'0'0'16987,"-10"-10"-14897,-13-17-1085,6 7-56,0 1-1,-2 1 0,0 0 1,-1 1-1,-23-14 1,19 19-578,0 1 1,-1 1-1,0 1 1,-1 1-1,0 2 0,0 0 1,-29-1-1,-191-2 578,204 9-799,10 0-84,-28-2 51,0 4 0,0 2-1,-96 18 1,99-6-88,1 1 0,0 3-1,1 3 1,1 1 0,-85 55-1,104-56-25,2 2-1,0 1 0,2 2 0,0 1 0,3 1 0,0 2 0,2 0 0,-41 69 0,37-45-2,3 2 0,2 1 0,3 1 0,3 1 0,-19 100 0,21-48 0,4 1 0,4 142 0,9-216 0,3 1 0,1-1 0,1-1 0,3 1 0,1-1 0,22 55 0,116 266 0,35 99 0,-167-417 0,159 447 0,31-9 0,139 157 0,-97-190 0,-27 13 0,-59-39 0,-44-110 0,85 130 0,-48-115 0,-48-76 0,264 540 0,-328-716 0,170 335 0,-56 1 0,71 155 0,-55-240 0,18 35 0,40 180 0,-31-68 0,-126-330 0,148 215 0,-97-167 0,-66-91 0,-5 3 0,-4 1 0,-4 3 0,-6 2 0,30 124 0,-33-87 0,7 29 0,69 176 0,135 312 0,-13-37 0,-171-483 0,6-2 0,111 167 0,124 111 0,-260-363 0,3-1 0,82 73 0,-95-100 0,0 0 0,2-3 0,0-1 0,2-1 0,57 23 0,0-6-4,1-5 1,2-5-1,1-3 0,114 13 0,-124-32-215,102-7 0,-81-2 17,-87 2 151,121-4-283,-122 1 68,-1 0-1,0-1 1,1-2-1,31-11 1,-31 7 18,-1-1 1,-1 0-1,0-2 1,-1 0 0,0-1-1,-1-1 1,17-17 0,104-129 308,-119 136-104,-4 4 71,189-250 612,-173 223-500,-3 0-1,-1-3 1,40-104 0,-33 42 16,-4-2 1,-5 0-1,-5-2 1,-5 0-1,1-192 1,-17 246-72,-3-143 176,0 163-176,-2 1-1,-19-77 1,-7 20 15,-5 2-1,-3 1 1,-65-113-1,-186-251 122,93 169-129,-482-683 768,-83-175-860,470 679 0,-108-180 0,-174-277 0,224 358 0,-63-97 0,14 36 0,35-20 0,-196-378 0,163 279 0,78 111 0,-85-173 0,313 613 0,-294-504 0,307 573 0,5-4 0,-95-246 0,151 326 0,13 37 0,-1 0 0,0 1 0,-1 0 0,-1 0 0,0 0 0,-16-23 0,21 36 0,0 0 0,0 1 0,0-1 0,-1 1 0,1-1 0,0 1 0,-1 0 0,1-1 0,-1 1 0,1 0 0,-1 1 0,1-1 0,-1 0 0,0 1 0,1 0 0,-1-1 0,0 1 0,1 0 0,-1 0 0,-4 1 0,2-1 0,1 0-25,0 1 0,1-1 1,-1 1-1,0 0 0,1 0 0,-1 0 1,0 0-1,1 0 0,-1 1 0,1 0 1,0-1-1,0 1 0,-1 1 0,1-1 1,-4 5-1,-40 32-1517,-43 48-1,-64 79-6967,-13 21-4992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51:26.8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 1 6897,'0'0'1977,"-39"250"-897,29-135 88,10 4-287,0-8-401,0-21-320,0-16-144,15-29-16,-6-20-408,1-25-873,-5-62-471,-5-28-1641,0-13-1368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51:27.1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 5857,'0'0'3121,"50"0"-1231,26-1-1224,227 3 1640,-291-2-2203,227 15 1525,-205-11-1448,0 2 0,-1 1 0,0 2 0,63 25 1,-89-32-173,1 2 0,-1-1 1,0 1-1,0 0 1,-1 1-1,1-1 1,-1 1-1,0 1 1,0-1-1,-1 1 1,1 0-1,-2 0 1,1 0-1,0 1 1,-1 0-1,0 0 1,-1 0-1,0 0 1,0 1-1,0-1 1,-1 1-1,0 0 1,-1-1-1,1 1 0,-1 0 1,-1 0-1,0 10 1,0-3 0,0 1 0,-1-1-1,-1 0 1,0 0 0,-1 0 0,-1 0 0,-1 0-1,-9 23 1,2-16-45,0 0 1,-1-1-1,-1 0 0,-28 31 0,6-12-614,-2-1 0,-1-2 0,-64 46 0,69-59-516,-1-3 0,-1 0 0,-1-2 0,-1-2 0,-42 13 0,-26-5-2703,103-24 3750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51:27.9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589 46 144,'0'0'5460,"53"-7"-4395,169-23-64,-188 26-633,38 0 0,-72 4-368,3 0 28,1 0 0,-1 0 0,0 0 0,0 0 0,1 0 0,-1 1 0,0-1 0,0 1-1,0 0 1,0 0 0,0 0 0,0 0 0,0 1 0,0-1 0,0 1 0,0 0 0,-1 0 0,1 0 0,2 2 0,-3 0-13,0 0 0,0 0 0,-1 0 0,1 0 0,-1 0 0,0 0-1,0 0 1,-1 0 0,1 0 0,-1 0 0,0 1 0,0-1 0,0 0 0,-1 7 0,-1-1 1,1-1 1,-1 0 0,-1 1 0,0-1-1,0 0 1,-1 0 0,0 0 0,0-1 0,-1 0-1,-11 16 1,-6 2 4,-44 43-1,30-34-23,-87 80-116,61-58-456,-57 66 0,117-122 539,1 0 0,0 0 0,0 0 1,0 0-1,0 0 0,0 1 0,0-1 1,0 0-1,0 1 0,1-1 0,-1 1 0,1-1 1,-1 1-1,0 2 0,2-3 7,0-1 0,0 1-1,0-1 1,0 0 0,0 1-1,0-1 1,0 0 0,0 0 0,0 1-1,0-1 1,0 0 0,0 0-1,0 0 1,0 0 0,0 0 0,2-1-1,7 1 91,9-2-65,1-1 0,-1 0 0,0-1 1,0-1-1,0-1 0,21-10 0,-11 5 375,46-12 0,-76 23-358,1 1-1,0-1 1,0 0 0,0 0-1,0 1 1,-1-1 0,1 0-1,0 0 1,0 0 0,0 1-1,0-1 1,0 0 0,0 0-1,0 1 1,0-1 0,0 0-1,0 1 1,0-1 0,0 0-1,0 0 1,0 1 0,0-1-1,0 0 1,0 0 0,0 1 0,0-1-1,0 0 1,0 0 0,0 1-1,0-1 1,1 0 0,-1 0-1,0 0 1,0 1 0,0-1-1,0 0 1,1 0 0,-1 0-1,0 1 1,0-1 0,0 0-1,1 0 1,-1 0 0,0 0-1,0 0 1,1 0 0,-1 1-1,0-1 1,0 0 0,1 0-1,-1 0 1,0 0 0,0 0-1,1 0 1,-1 0 0,0 0-1,0 0 1,1 0 0,-1 0-1,0 0 1,0 0 0,1-1-1,-1 1 1,0 0 0,0 0-1,1 0 1,-1 0 0,0 0-1,1-1 1,-18 25 119,16-22-107,-146 158 365,38-45-332,-400 484-384,504-593 304,-11 14-140,1 0 1,-14 25-1,27-43 25,0 3 22,11-5-765,1-2 847,1-1 1,-1 0 0,1-1 0,-1 0-1,0-1 1,15-9 0,58-45 95,-50 34-54,625-497 529,-652 517-568,161-131-213,-136 114-1269,60-29 0,-67 31-61,-24 20 1591,-1 1 1,1-1-1,0 0 1,-1 0-1,1 0 1,0 0-1,-1 0 1,1 0-1,0 0 1,-1 0 0,1 0-1,-1 0 1,1 0-1,0 0 1,-1 0-1,1 0 1,0 0-1,-1 0 1,1 0-1,0 0 1,-1 0-1,1 0 1,0-1-1,-1 1 1,1 0 0,0 0-1,-1 0 1,1-1-1,0 1 1,0 0-1,-1 0 1,1-1-1,0 1 1,0 0-1,-1-1 1,1 1-1,0 0 1,0-1-1,0 1 1,0 0-1,0-1 1,-1 1 0,1 0-1,0-1 1,0 1-1,0 0 1,0-1-1,0 1 1,0 0-1,0-1 1,0 1-1,0-1 1,0 1-1,1 0 1,-1-1-1,0 1 1,0 0 0,0-1-1,0 1 1,0 0-1,1-1 1,-1 1-1,0 0 1,0-1-1,1 1 1,-1 0-1,0 0 1,0-1-1,1 1 1,-8 0 382,4-1-282,1 1 1,-1 0-1,1 0 1,-1 0-1,0 0 1,1 0-1,-1 1 0,1-1 1,-1 1-1,1-1 1,-1 1-1,1 0 0,0 0 1,-1 0-1,1 0 1,0 1-1,0-1 1,-1 0-1,1 1 0,0 0 1,1-1-1,-1 1 1,0 0-1,0 0 0,1 0 1,-1 0-1,-1 3 1,-25 52 1100,3 1 1,-37 121-1,42-116-1046,-52 174 66,-41 116-568,106-333 248,4-9 12,-1 0 1,0 0-1,-1-1 1,-6 11 0,9-19 59,1 1 1,-1-1 0,0 0 0,0 0 0,0 0-1,0 0 1,0 0 0,0-1 0,0 1 0,0-1-1,-1 1 1,1-1 0,-1 0 0,1 0 0,-1 0-1,1 0 1,-1 0 0,0 0 0,1-1-1,-1 0 1,-5 1 0,6-1 8,0-1 1,0 1-1,1 0 0,-1-1 1,0 1-1,0-1 1,0 0-1,1 0 0,-1 1 1,0-1-1,1 0 0,-1 0 1,1-1-1,-1 1 0,1 0 1,-1 0-1,1-1 0,0 1 1,0-1-1,0 1 0,0-1 1,0 0-1,0 1 0,0-1 1,0 0-1,0 0 1,1 1-1,-1-1 0,1 0 1,0 0-1,-1 0 0,1-3 1,-1-9-8,0 1 0,1-1 0,2-22 0,0 26-12,0 0-1,0 0 1,1 0-1,1 1 1,0-1-1,0 1 0,1 0 1,0 0-1,0 1 1,1-1-1,0 1 1,1 1-1,0-1 0,12-10 1,11-7-96,0 1 0,51-30 0,-58 40 43,48-22 0,-64 33 67,1 0 1,0 0-1,0 1 0,0 0 0,0 1 0,0 0 0,0 0 1,1 0-1,-1 1 0,13 2 0,-19-2 5,-1 0-1,0 0 1,1 1-1,-1-1 1,0 1-1,0-1 0,1 1 1,-1-1-1,0 1 1,0 0-1,0-1 1,0 1-1,0 0 1,0 0-1,0 0 1,0 0-1,0 0 1,0 0-1,0 0 1,-1 0-1,1 0 1,0 0-1,-1 1 0,1-1 1,0 2-1,0 3 8,0-1 0,-1 0-1,1 0 1,-1 0 0,-1 8-1,1 1 23,-1 10 21,-1 1 0,-1-1 0,-1 0-1,-2 0 1,0 0 0,-1-1 0,-1 0 0,-1 0 0,-18 31-1,-12 17 99,-34 72 3,66-127-148,1 1 1,1 0 0,0 0 0,1 0-1,1 0 1,-1 35 0,4-50-4,0 0 1,0 0-1,0 0 1,0 0-1,1 0 1,-1 0-1,0-1 1,1 1 0,0 0-1,-1 0 1,1 0-1,0-1 1,0 1-1,0 0 1,0-1-1,1 1 1,-1-1-1,0 1 1,1-1-1,-1 1 1,0-1 0,1 0-1,0 0 1,-1 0-1,1 0 1,0 0-1,-1 0 1,1 0-1,0-1 1,3 2-1,5 0 21,1-1 1,-1 0-1,0 0 0,20-1 0,-11-1 25,8 0 46,1-1 0,-1-1 0,0-2 0,0-1 0,0-1 0,0-1 0,-1-1 0,-1-1-1,27-16 1,-24 11-74,-1-1-1,-1-2 1,-1-1-1,0-1 0,-2-1 1,0-1-1,35-44 0,-53 59-113,0 1 0,-1-1 0,0 0 0,0 0 0,-1-1 0,1 1-1,-2-1 1,4-14 0,-3 5-1289,-1-1 0,-2-31-1,0 31-147,0-28-4492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54.7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10786,'0'0'6078,"40"21"-5870,126 69-100,-158-85-104,0-1 1,-1 1-1,0 0 1,0 1-1,0 0 1,7 8-1,-13-12-3,0 0 1,1 0-1,-1 0 0,0 0 0,0 0 0,-1 0 1,1 1-1,0-1 0,-1 0 0,1 1 1,-1-1-1,0 4 0,1 4 4,1 6-62,-1 0 0,-1 0 0,-1 0 1,0 0-1,-1 0 0,0 0 1,-1-1-1,-1 1 0,-1-1 0,0 1 1,-1-1-1,-15 26 0,1-5 3,3-7 43,1 1 0,2 0 0,-12 37 0,20-31 142,6-35-102,0 0-1,0 0 0,0 0 1,0-1-1,0 1 1,0 0-1,0 0 0,0 0 1,0 0-1,1 0 0,-1 0 1,0 0-1,1 0 1,-1-1-1,1 1 0,-1 0 1,1 0-1,-1-1 0,1 1 1,-1 0-1,1 0 1,0-1-1,-1 1 0,1-1 1,0 1-1,0-1 0,-1 1 1,1-1-1,0 1 1,0-1-1,0 0 0,0 1 1,0-1-1,-1 0 0,1 0 1,2 1-1,13-1 156,0 0 1,0 0-1,0-2 0,0 0 0,31-8 1,46-29 72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51:28.3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118 1 1472,'0'0'6494,"-13"69"-4985,-70 636 2265,61 1133 1827,24-1303-5159,-2-193-2228,3-361 251,28-246-5741,-17 97 2710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51:28.6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1 326 3985,'0'0'1164,"55"-20"-21,-11 4-869,45-17 475,3 3-1,126-23 0,400-32 1830,3 28-2307,-609 56-266,730-29 19,-714 30-6,1 0-1,0 2 0,-1 1 1,45 11-1,-65-12 5,0 0-1,-1 1 1,1 1-1,-1-1 0,0 1 1,1 0-1,-2 1 1,1 0-1,0 0 1,-1 0-1,0 1 1,-1 0-1,1 0 0,-1 0 1,0 1-1,0 0 1,-1 0-1,0 0 1,0 0-1,4 13 1,-1 6 284,-1 1 1,-1-1-1,-1 1 1,-2 0-1,0 47 1,34 665 3539,132 264-876,-131-848-2685,40 189-40,-58-234-234,7 120 0,-26-220-12,4 41-98,-3 1-1,-6 53 0,3-89-173,0 0-1,-1-1 1,-1 1-1,-1-1 0,0 1 1,-1-1-1,-1 0 1,0-1-1,-1 0 1,-17 24-1,-2-7-1140,-2-1 0,-1-2-1,-1 0 1,-1-3 0,-55 34-1,-38 4-5158,124-63 6572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51:28.9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6249,'0'0'1937,"345"8"-337,-111-4-176,57 1-351,-13-5-537,-30 0-376,-34 0-160,14 0-88,-28 0-1697,-30-5-3248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51:29.2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1 108 9850,'0'0'2229,"5"39"-1076,8 41 167,3-1 0,33 98 0,64 119 1884,-78-217-2867,74 122 1,-94-178-212,1 0 0,0-1 0,2-1 1,36 34-1,-46-49-65,-1 0 0,1 0 0,0-1 0,0 0 1,1-1-1,0 0 0,14 5 0,-18-8-38,1 1-1,0-1 0,0-1 1,0 1-1,0-1 1,0 0-1,-1 0 0,1-1 1,0 1-1,0-2 1,0 1-1,0 0 0,6-4 1,-3 1 30,0-1-1,-1 0 1,1 0 0,-1-1 0,0 0-1,-1 0 1,0-1 0,0 0 0,9-12 0,8-12 98,20-36 1,-44 66-151,80-142-235,85-217 1,-156 341 140,131-323-5009,-118 286 2988,39-97-6734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7:51:29.5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12579,'0'0'3096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56.0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4832 5369 0,'-295'307'0,"74"-77"0,59-61 0,138-145 0,11-9 0,-1-1 0,-1 0 0,-21 14 0,30-24 0,-1 0 0,0-1 0,0 0 0,0 0 0,0 0 0,0-1 0,-1 0 0,1-1 0,-1 1 0,0-1 0,-13-1 0,11 0 0,-1-1 0,1 1 0,-1 1 0,1 0 0,-1 0 0,1 1 0,0 0 0,0 1 0,0 1 0,0-1 0,0 1 0,1 1 0,0 0 0,0 0 0,-10 8 0,-22 23 0,24-20 0,-30 21 0,31-28 0,0-1 0,-1-1 0,0 0 0,-1-1 0,1-1 0,-1-1 0,-30 4 0,-23 6 0,-37 21 0,27-4 0,64-18 0,15-12 0,1 0 0,0 1 0,-1-1 0,1 0 0,0 0 0,-1 0 0,1 0 0,-1 0 0,0 0 0,-3 0 0,5-1 0,-1 0 0,0 0 0,0-1 0,0 1 0,1 0 0,-1-1 0,0 1 0,0-1 0,1 1 0,-1-1 0,0 1 0,1-1 0,-1 0 0,1 1 0,-1-1 0,1 0 0,-1 1 0,1-1 0,-1 0 0,1 0 0,-1 1 0,1-1 0,0 0 0,0 0 0,-1 0 0,1 1 0,0-1 0,0 0 0,0-1 0,-5-26 0,1-1 0,1 1 0,1-34 0,1 29 0,-28-270 0,11 140 0,12 64 0,4-38 0,3 62 0,-1 50 0,1 17 0,0 0 0,-1-1 0,0 1 0,-1 0 0,0-1 0,0 1 0,-1 0 0,0 0 0,0 0 0,-1 0 0,-6-14 0,-71-107 0,-186-267 0,232 353 0,-43-56 0,-138-137 0,196 219 0,-1 2 0,0 0 0,-1 2 0,0 0 0,-1 1 0,-34-13 0,-146-38 0,89 31 0,-265-68 0,254 70 0,-27-17 0,113 32 0,-1 3 0,-68-13 0,29 13 0,77 12 0,1 0 0,-1 0 0,0 0 0,1 0 0,-1 0 0,1 0 0,-1 0 0,1 0 0,-1 0 0,1-1 0,-1 1 0,0 0 0,1 0 0,-1 0 0,1-1 0,-1 1 0,1 0 0,-1 0 0,1-1 0,0 1 0,-1-1 0,1 1 0,-1 0 0,1-1 0,0 1 0,-1-1 0,1 1 0,0-1 0,-1 1 0,1-1 0,0 0 0,-4-3 0,-30-2 0,10 2 0,-39-12 0,50 11 0,-1 1 0,1-2 0,0 0 0,1 0 0,-1-1 0,1-1 0,0 0 0,1-1 0,0 0 0,1 0 0,-1-1 0,2-1 0,0 0 0,-14-21 0,2-2 0,2-2 0,2-1 0,-19-54 0,-25-125 0,58 206 0,-51-224 0,-28-99 0,-53-166 0,105 384 0,-30-73 0,-7-28 0,21 60 0,24 89 0,15 34 0,7 30 0,-1 0 0,1 0 0,-1 0 0,1 0 0,-1 0 0,0 0 0,0 0 0,0 0 0,0 1 0,-1-1 0,1 0 0,-1 1 0,1-1 0,-1 1 0,0-1 0,0 1 0,0 0 0,-1 0 0,1 0 0,-5-4 0,6 5 0,0 0 0,0-1 0,0 1 0,0-1 0,0 1 0,0-1 0,1 0 0,-1 1 0,0-1 0,1 0 0,0 0 0,-1 1 0,1-1 0,0 0 0,0 0 0,0 1 0,0-1 0,0 0 0,0 0 0,1-2 0,0-8 0,-2-3 0,2-1 0,0 1 0,0-1 0,2 1 0,0 0 0,6-20 0,-4 25 0,0-1 0,0 1 0,1 1 0,0-1 0,1 1 0,0 0 0,0 1 0,1-1 0,0 2 0,12-10 0,51-37 0,3 4 0,101-52 0,-46 29 0,638-323 0,-723 378 0,2 1 0,0 3 0,0 1 0,67-8 0,-84 17 0,174-27 0,-159 21 0,-1-1 0,67-27 0,-108 37 0,0 0 0,0 0 0,1 0 0,-1 1 0,0-1 0,1 1 0,-1 0 0,0-1 0,1 1 0,-1 0 0,3 1 0,1-1 0,-2 0 0,1 1 0,-7 7 0,0-5 0,1 1 0,-1-1 0,0 0 0,0 0 0,0 0 0,-1 0 0,1-1 0,-1 1 0,0 0 0,1-1 0,-1 0 0,0 0 0,-4 2 0,-43 18 0,44-19 0,-173 51 0,127-39 0,7-4 0,0-2 0,0-1 0,-1-3 0,-58 0 0,100-5 0,-1 0 0,1 0 0,-1 0 0,1 0 0,-1 0 0,1-1 0,-1 0 0,1 0 0,0 0 0,-1-1 0,1 0 0,0 1 0,0-1 0,0-1 0,0 1 0,1 0 0,-1-1 0,0 0 0,1 0 0,0 0 0,0 0 0,0-1 0,0 1 0,0-1 0,1 1 0,-1-1 0,-2-7 0,-6-14 0,0 0 0,2-1 0,-7-29 0,12 35 0,-2 1 0,0-1 0,-1 1 0,-1 0 0,-1 1 0,-22-35 0,1 19 1064,-1 1 0,-2 2 0,-46-36 0,29 26 8467,94 60-8687,14 6-602,204 96 648,-94-28 29,-140-76-775,0 2 0,-2 1 0,42 40 0,-60-52-140,-1 1 0,0 0 0,0 1-1,-1-1 1,0 1 0,-1 1 0,0-1-1,0 1 1,-1 0 0,-1 0 0,0 0-1,0 0 1,-1 1 0,-1-1 0,0 1-1,0-1 1,-1 1 0,-1-1-1,0 1 1,0-1 0,-1 1 0,0-1-1,-1 0 1,-1 0 0,-5 13 0,0-9-2,0-1 1,-1-1 0,0 1 0,-1-2-1,-1 1 1,-21 16 0,-86 60-50,72-58-29,0-1 0,-2-3 0,-1-2 0,-60 21 0,85-37 187,21-5-267,36-6-285,-5 0 499,129-15-67,98-5 20,-243 22-10,138 1-107,-146-1 106,0 0 0,0 0 0,0 1 0,0-1-1,0 1 1,0-1 0,0 1 0,-1 0 0,1 1 0,0-1 0,0 0 0,-1 1 0,1-1 0,-1 1 0,1 0 0,-1 0 0,0 0-1,0 0 1,0 0 0,0 0 0,0 1 0,0-1 0,-1 1 0,1-1 0,1 4 0,-2-1 77,1 1 0,-1-1-1,0 0 1,-1 1 0,1-1 0,-1 1 0,0-1-1,-1 1 1,1-1 0,-1 1 0,0-1 0,0 0 0,-4 8-1,1-1 69,-1-1 0,0 0 0,-1-1-1,0 1 1,-1-1 0,0 0 0,-12 13-1,-68 60 362,58-57-423,3-2-105,-105 96-1164,44-43-2525,35-35-1869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1:58.2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757 0 6569,'0'0'11967,"-2"1"-11095,-4 2-757,0 0 0,0 0 1,0 1-1,0 0 0,1 0 0,0 1 0,0 0 0,0 0 1,0 0-1,-7 10 0,-4 4-2,-2 2-73,-389 469 217,400-481-262,-61 87 377,-104 195-1,172-291-369,1 0 0,-1 0 0,0 0 0,0 0-1,0 0 1,0 0 0,1 0 0,-1 0-1,0 0 1,0 0 0,0 0 0,0 0 0,1 0-1,-1 0 1,0 0 0,0 0 0,0 0 0,0 0-1,1 0 1,-1 0 0,0 0 0,0 0 0,0 0-1,0 0 1,1 0 0,-1 1 0,0-1 0,0 0-1,0 0 1,0 0 0,0 0 0,0 0 0,1 0-1,-1 1 1,0-1 0,0 0 0,0 0 0,0 0-1,0 0 1,0 0 0,0 1 0,0-1 0,0 0-1,0 0 1,0 0 0,0 0 0,0 1-1,0-1 1,0 0 0,0 0 0,0 0 0,0 1-1,0-1 1,0 0 0,0 0 0,0 0 0,0 0-1,0 1 1,0-1 0,0 0 0,0 0 0,-1 0-1,1 0 1,4 0 7,102-3 498,0-6-1,-1-3 1,105-28-1,306-103-228,-507 140-217,25-8 221,0 1-1,0 1 1,1 2 0,64-4 1209,-104-3 1255,-7 2-2390,0 1 0,-1 1 0,-20-13 0,-19-16-429,25 15-829,1-1 0,1-2 1,-35-48-1,4-10-3618,3-6-3431,-6-15-4910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1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5961,'-127'115'3553,"132"-115"-1497,39 4-247,24-4-569,25 0-504,9 0-152,14 0-63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08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0 240 3129,'0'0'10823,"49"5"-9946,159 10-561,-195-14-363,0-1 1,0 0 0,0-1 0,-1-1-1,1 0 1,-1-1 0,1 0 0,-1-1-1,0 0 1,0-1 0,19-10-1,-10 4-284,4-1-1073,-2-2 0,1 0 0,28-25 0,-46 35 942,0-1 0,0 1 0,-1-1 1,0-1-1,0 1 0,-1-1 0,1 0 0,-1 0 1,0 0-1,-1-1 0,1 1 0,-1-1 0,-1 0 1,1 0-1,-1 0 0,-1 0 0,2-11 0,-3 17 501,0 0-1,0 0 0,-1 1 0,1-1 1,-1 0-1,1 1 0,-1-1 0,1 1 0,-1-1 1,1 0-1,-1 1 0,1-1 0,-1 1 1,0-1-1,1 1 0,-1 0 0,0-1 1,0 1-1,1 0 0,-1-1 0,0 1 0,0 0 1,1 0-1,-1 0 0,0 0 0,0 0 1,0 0-1,1 0 0,-1 0 0,0 0 1,0 0-1,-1 0 0,-28 5 2153,26-3-2047,0 1 0,0 0-1,1 0 1,-1 0 0,1 1-1,0-1 1,0 1 0,0-1-1,1 1 1,-1 0 0,1 0-1,0 0 1,0 1 0,0-1 0,0 1-1,0 5 1,1-9-110,-17 56 1460,3 0 1,-12 86-1,-7 29-530,-56 112-830,33-115-2644,49-150-583,9-40 74,0 15 2930,1-9-246,0 0 1,1 0 0,1 1-1,1-1 1,0 1 0,0 0 0,2 1-1,12-22 1,-18 34 396,-1 0 1,1-1-1,0 1 1,0 0-1,0 0 0,1 0 1,-1 0-1,0 0 1,0 0-1,0 0 0,1 0 1,-1 0-1,1 1 1,-1-1-1,0 0 0,1 1 1,-1-1-1,1 1 0,-1 0 1,1 0-1,0-1 1,-1 1-1,1 0 0,-1 0 1,1 0-1,-1 0 1,1 1-1,-1-1 0,1 0 1,-1 1-1,1-1 1,-1 1-1,1-1 0,-1 1 1,3 1-1,3 3 383,-1 0 0,1 0 1,-1 0-1,0 1 0,7 8 0,-5-5-412,6 6 348,1-1 0,1 0 0,1-2 0,20 14 0,-26-20-284,-1 0 0,1-1 1,0 0-1,0-1 0,1 0 1,-1-1-1,1 0 1,20 2-1,-31-5-106,0 0-1,1 0 1,-1 0-1,0 0 1,0 0-1,0-1 1,0 1-1,0 0 1,1-1-1,-1 1 1,0-1-1,0 1 1,0-1-1,0 0 1,0 1-1,0-1 1,-1 0-1,1 1 1,0-1-1,0 0 1,0 0-1,-1 0 1,1 0-1,0 0 1,-1 0-1,1 0 1,-1 0-1,1 0 1,-1 0-1,0 0 1,1-1-1,-1 1 1,0 0-1,0 0 1,0 0-1,0 0 1,0-1-1,0 1 1,0-2-1,0-5-203,-1-1-1,0 1 0,0-1 0,-3-10 1,1 8-313,-1 0 1,-1 0-1,-6-12 1,10 21 433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0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7058,'0'0'8219,"8"11"-7421,3 6-515,0 1 0,-1 0 0,0 1 0,-2 0 0,0 0 0,-2 1-1,0 0 1,-1 0 0,3 22 0,-4 8 240,-3-1 0,-2 1 1,-1-1-1,-3 0 0,-3 0 0,-18 70 0,14-83-334,6-20-91,1 0 0,0 0 0,1 0 0,1 0-1,-1 23 1,4-42-75,1 0 0,-1 0 0,1 0 0,0 0 0,0 0 0,0 1 0,0-1 0,1 0 0,-1 1 0,3-4 0,6-10 12,65-131-321,149-217-1,-186 313-143,2 1 0,2 2 1,69-60-1,-99 97 368,0 1 1,24-14-1,-31 21 42,1 0 0,0 0 0,-1 1 0,1 0-1,0 0 1,0 1 0,0-1 0,0 1 0,0 1-1,7-1 1,-12 1 21,0 0 1,0 0-1,1 0 0,-1 0 0,0 0 1,0 1-1,0-1 0,0 0 0,0 1 1,0-1-1,0 0 0,0 1 0,0 0 1,0-1-1,0 1 0,0-1 0,0 1 1,0 0-1,0 0 0,0 0 0,-1-1 1,1 1-1,1 1 0,6 27 143,-6-21-95,8 54 563,-3 2-1,-2 112 1,-1-10-27,-2-125-439,1 12 12,13 71 0,-14-111-148,1 0 0,1 0-1,0 0 1,1-1 0,0 1-1,0-1 1,2 0 0,-1-1-1,2 1 1,14 17-1,-17-25-49,0 1 0,-1-1 0,2-1 0,-1 1 0,0-1 0,1 0 0,-1 0 0,1 0 0,0-1 0,0 0 0,0 0 0,0-1 0,0 1-1,1-1 1,-1-1 0,0 1 0,1-1 0,-1 0 0,0 0 0,1-1 0,9-2 0,-1-1-307,1 0 0,-1-1 0,-1-1 0,1 0 0,-1-1 0,0-1 1,14-10-1,57-48-4372,-7-6-2414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0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5025,'0'0'14339,"229"-53"-13235,-127 44-31,0 5-297,0-4-408,-9 0-184,-11 0-176,-9 3-8,-14 1-880,-6-4-2273,-9 4-2528,-15-8-505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01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9146,'0'0'14296,"-7"44"-12165,-1 1-1597,-4 17 461,4 0 0,-1 105 0,9 248 2497,0 187-4752,0-622 243,-3-92-7449,-13 21-3837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02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 3897,'0'0'8360,"-8"0"-7030,-9-1-750,3-1 1407,28 6 0,-11-2-1692,1 0-1,0-1 1,0 1 0,0 0-1,-1 1 1,1-1-1,-1 1 1,0-1 0,1 1-1,2 4 1,30 37 1281,-26-32-1209,0 0-176,0 1-1,-1-1 1,0 1-1,-1 1 1,-1 0-1,0 0 1,-1 0-1,0 1 1,-2 0-1,1 0 1,-2 0-1,0 1 1,1 21-1,-1 96 620,-29 245-1,18-321-786,0-1 256,0 65 1,8-120 37,0-2 8,-1-27-142,2 0-1,1 1 0,1-1 1,1 1-1,12-38 0,14-36-291,5 2 0,69-141 0,-83 201 58,1 1 0,2 1-1,1 0 1,2 2 0,2 2 0,0 0 0,3 2 0,60-47 0,-85 73 33,0 0-1,0 1 0,0-1 1,1 2-1,-1-1 0,1 1 1,0 0-1,0 0 0,1 1 1,-1 1-1,0-1 0,1 1 1,-1 0-1,10 1 0,-13 0 12,1 0 0,-1 1 0,0-1 0,1 1 0,-1 0 0,0 0 0,0 1 0,0-1 0,0 1 0,7 4 0,-9-4 22,-1-1 0,0 1 0,0 0 0,0-1 0,0 1 1,-1 0-1,1 1 0,0-1 0,-1 0 0,1 0 0,-1 1 0,0-1 0,0 1 0,0-1 0,0 1 0,0-1 0,-1 1 0,1 0 0,-1-1 0,1 1 0,-1 0 0,0 3 1,-14 297 2289,6-211-1660,7 180 0,3-247-642,1-1 1,1 1-1,2-1 0,0 0 1,2 0-1,0 0 0,1-1 1,2-1-1,0 1 0,2-2 1,22 31-1,-31-47-3,-1-1 0,2 0 0,-1 0 0,0 0 0,1-1 0,0 1 0,-1-1 0,1 0 0,1 0 0,-1-1 0,0 1 0,1-1 0,-1 0 0,1-1 0,0 1 0,-1-1 0,1-1 0,7 1 0,-4-1 0,-1 0 0,1-1 0,0 0 0,-1-1 0,1 0 0,-1-1 0,1 1 0,-1-2 0,0 1 0,0-1 0,13-9 0,30-24-305,-2-2 0,62-64 1,-37 33-1484,-63 59 1507,104-96-4317,2-5-5195,-25 19-1815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0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95 144 1168,'0'0'10999,"-17"-10"-9222,-51-28-118,58 31 67,13 4-962,12 4-43,-14-1-388,34 2 1423,178 8 2880,-123-15-3214,0-4 1,116-26-1,-10 1-2921,-98 23-3182,2 6-3775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03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3273,'0'0'9244,"11"-25"-8451,36-80 7,-45 100-695,0 0 0,0 0 1,1 0-1,0 1 1,0-1-1,0 0 0,4-3 1,2-4 4955,-9 32-1546,-22 467 4746,1-61-7284,19-328-977,9 287 0,7-294 0,-15-145-1007,-7-9-3454,2-6-5314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0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4985,'-1'1'12709,"0"-1"-12663,1 1 0,0-1 0,0 0 0,-1 0 1,1 1-1,0-1 0,0 0 0,0 1 0,0-1 0,-1 0 1,1 1-1,0-1 0,0 0 0,0 1 0,0-1 1,0 0-1,0 1 0,0-1 0,0 0 0,0 1 0,0-1 1,0 0-1,0 1 0,0-1 0,0 0 0,0 1 1,1-1-1,-1 0 0,0 1 0,0-1 0,0 0 0,0 0 1,1 1-1,-1-1 0,0 1 0,7 4 280,0 1 0,0-1 0,1-1 0,-1 1 0,14 5 0,13 8 593,-1 2-10,0-2 0,53 20 0,-64-30-625,0-2 0,0 0-1,0-1 1,1-1 0,35 1-1,535-16 1680,22-7-1255,-518 18-609,-95 0 1271,-25 0-3380,21 0 1758,-28 0-4224,-3-6-3569,-1-8-2795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0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87 1440,'0'0'13995,"-4"-2"-12428,-16-4 4232,24 6-5431,112 1 855,127 19 0,-160-10-980,96 16 405,-178-26-579,0 0 2,0 0 0,0 0-1,0 0 1,0 0 0,-1 0-1,1 1 1,0-1 0,0 0 0,0 0-1,0 1 1,-1-1 0,1 0 0,0 1-1,0-1 1,-1 1 0,1-1-1,0 1 1,0-1 0,-1 1 0,1-1-1,-1 1 1,1 0 0,-1-1 0,1 1-1,-1 0 1,1 1 0,-1-2 429,-1 0-311,-1 0-1,0 0 1,1 0 0,-1-1-1,1 1 1,-1-1 0,0 1 0,1-1-1,-1 0 1,1 1 0,-1-1-1,1 0 1,-3-2 0,0-1-794,-1-1-1,1 1 1,0-1-1,-6-10 1,4 5 120,-25-34-5835,-2-7-4921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1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953 4 1136,'0'-3'17528,"-7"7"-15796,-11 20-1080,-19 31 0,-1 4-157,-319 395 1568,242-327-1756,-180 152 0,211-212 189,82-66-120,95 0-100,313-10 955,-109-1-569,168-17 136,-450 25-525,-1-1-1,26-8 0,-39 11-188,0-1 1,0 1 0,0-1-1,0 0 1,0 0 0,0 0 0,0 0-1,0 0 1,-1 0 0,1 0-1,0 0 1,-1 0 0,1 0 0,-1 0-1,1 0 1,-1 0 0,1 0-1,-1 0 1,0-1 0,1 1-1,-1 0 1,0 0 0,0 0 0,0-1-1,0 1 1,0 0 0,-1 0-1,1-1 1,0 1 0,0 0-1,-1-1 1,0-4-9,-1 1-1,1-1 1,-1 1-1,0 0 1,-1 0-1,-2-5 1,-16-19-76,-2 2 0,-1 1 0,-1 0 0,-1 2 0,-32-23 0,-85-61-247,-165-94-1,289 189-160,17 11 158,-1 0-1,0 0 1,0 0-1,0 0 1,0 0 0,0 0-1,-1 1 1,1 0-1,0-1 1,-1 1-1,1 0 1,-1 1 0,-5-1-1,9 1 142,0 0 0,-1 0 0,1 0 0,0 0 0,0 0 0,0 0 0,0 0 0,0 0 0,-1 0 0,1 0 0,0 0 0,0 0 0,0 0 0,-1 2-1416,1-2 1416,0 0 0,-1 0 0,1 1 0,0-1 0,0 0 0,0 0 0,0 0 0,0 0 0,0 1 0,0-1 0,0 0 0,1 0 0,-1 0 0,0 0 0,0 0 0,0 1 0,0-1 0,0 0 0,0 0 0,0 0 0,0 0 0,0 0 1,0 1-1,0 29-11301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1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141 131 5177,'0'0'22384,"-13"-24"-20045,-42-72-1143,45 85-532,6 16-463,4 17-145,0-20 51,10 409 536,-10-72-643,0-44 0,30 956 0,40-489 0,-7-95 0,-56-388 0,-7-219 0,0-59-31,0 1 1,0-1-1,0 1 1,0 0-1,0-1 0,0 1 1,0-1-1,0 1 0,-1-1 1,1 1-1,-1 0 1,1-1-1,-1 0 0,0 1 1,1-1-1,-1 1 0,0-1 1,0 0-1,0 0 1,0 1-1,0-1 0,0 0 1,-2 1-1,0-1-254,0 0 1,-1 0-1,1 0 0,-1 0 1,1-1-1,-1 0 0,1 1 0,-7-2 1,6 1 99,1 0-68,0 0 0,0 0 0,0-1-1,0 1 1,0-1 0,0 0 0,0 0 0,0 0 0,0 0 0,0 0 0,1-1-1,-1 1 1,0-1 0,1 0 0,-1 0 0,1 0 0,-4-3 0,0-3-358,1 0 1,-1 0-1,1 0 1,-5-10-1,2 3-611,-38-85-6667,2-16-635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0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5009,'0'0'6103,"43"34"-5380,138 114-202,-149-121-403,-2 1-1,0 2 1,-2 0 0,-2 2 0,-1 1-1,-1 1 1,28 54 0,12 18-41,-45-78-52,-1-1 2,21 41 0,-34-58-41,-1 0-1,0 0 1,-1 0 0,0 0 0,0 1-1,-2-1 1,1 1 0,0 14 0,-2-21 1,-1-1 0,1 1 0,-1-1 0,1 0 1,-1 1-1,0-1 0,0 0 0,0 0 0,-1 1 1,1-1-1,-1 0 0,1-1 0,-1 1 0,0 0 1,-1 0-1,1-1 0,0 1 0,-1-1 1,1 0-1,-4 3 0,-5 2-21,0 0 1,-1-1-1,-23 10 0,18-9 7,-49 19-36,-2-3 0,0-3-1,-1-3 1,-1-3 0,-119 8 0,188-22 72,0 0 1,0 0-1,0 0 1,0 0-1,-1 0 1,1 0-1,0 0 1,0 1-1,0-1 1,0 0-1,0 1 1,0-1-1,0 1 1,0-1-1,0 1 1,0 0-1,0-1 1,0 1-1,0 0 1,0 0-1,0 0 0,1-1 1,-1 1-1,0 0 1,1 0-1,-1 0 1,1 0-1,-1 0 1,1 1-1,-1-1 1,1 0-1,0 0 1,-1 0-1,1 0 1,0 0-1,0 0 1,0 1-1,0-1 1,0 0-1,0 0 0,0 0 1,0 0-1,1 0 1,-1 1-1,0-1 1,1 0-1,-1 0 1,1 0-1,-1 0 1,1 0-1,-1 0 1,1 0-1,0 0 1,0 0-1,-1 0 1,3 1-1,1 2 79,0 0 0,0 0 0,0 0-1,1-1 1,0 1 0,0-1 0,-1 0-1,12 4 1,51 17 741,-20-11-71,1-2 1,1-2-1,96 5 0,154-21 938,-207-2-1114,122-29 0,88-40 533,-149 37-1027,-71 22-510,85-10-1,-7 16-4149,-83 11-2604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1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7890,'0'0'14291,"-73"258"-13051,29-106-104,-10 25-576,-9 12-376,0 8-88,0 0-96,14-13-1072,10-28-1464,29-45-2521,10-49-1825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16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1 160,'0'0'22573,"224"250"-21133,-166-200-1440,10 3-48,5 33-2744,-10-16-3906,-29-13-2000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1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8946,'0'0'1688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20.9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569 0 4193,'0'0'9501,"-2"4"-8452,-1-2-888,-1 1 1,1-1-1,0 1 0,-1-1 0,0 0 1,1 0-1,-1-1 0,0 1 0,0-1 1,0 0-1,-7 2 0,-25 8 295,-7 10-372,0 1 1,2 2-1,1 3 0,1 0 0,1 3 0,1 1 0,2 1 1,1 3-1,-56 73 0,81-96-71,6-8-11,0-1-1,0 1 1,0-1 0,0 1 0,1 0-1,0 0 1,0 1 0,0-1-1,0 0 1,1 1 0,-1-1-1,1 1 1,0-1 0,0 7 0,15-11 122,19-1 14,-1-1 0,1-2 1,38-10-1,94-33 31,-108 29-169,0 2 0,115-16 0,-170 32 57,0 0 0,0-1 0,0 1 0,0 0 0,-1-1 1,1 1-1,0-1 0,0 1 0,0-1 0,-1 0 0,1 0 0,0 1 0,1-3 0,-3 2 37,1 1 0,-1-1 0,0 0 0,0 0 0,1 0-1,-1 0 1,0 0 0,0 1 0,0-1 0,0 0 0,0 0 0,0 0 0,0 0 0,-1 0 0,1 0 0,0 1 0,0-1 0,-1 0 0,1 0 0,0 0 0,-1 1 0,1-1 0,-1 0 0,1 0 0,-1 1 0,1-1 0,-1 0-1,0 1 1,1-1 0,-1 1 0,0-1 0,0 1 0,0-1 0,-16-15 187,-1 1-1,-31-21 0,26 21-767,-39-35 0,45 30-1686,0 0-1,-18-28 1,10 11-4586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21.2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11202,'0'31'5033,"0"-21"-4336,0-4 87,0 2-784,0-2-2145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22.2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1 255 5321,'1'-2'9045,"16"-8"-7992,230-60 2381,-113 27-3088,-3 1-457,182-35-1,-279 72-1204,39 0 1,-5 5-6032,-54 0 4653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22.5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102 1 4913,'0'0'5360,"-14"48"-4108,4-14-997,-10 30 277,4 2 0,2 0 0,-8 97 0,17 418 3173,5-562-3571,1 1 0,1-1-1,1 0 1,1 0 0,8 26 0,-10-40-130,0 0 1,0 0-1,0 0 1,0 0 0,1-1-1,-1 1 1,1-1-1,1 0 1,-1 0-1,0 0 1,1 0-1,0 0 1,0-1-1,0 0 1,0 1-1,1-2 1,-1 1 0,1 0-1,0-1 1,0 0-1,-1 0 1,1 0-1,1-1 1,5 2-1,-5-2-146,1 0 0,-1 0 0,0-1 1,1 0-1,-1 0 0,0 0 0,1-1 0,-1 0 0,0 0 0,0 0 0,0-1 0,0 0 0,0 0 0,0-1 0,0 1 0,-1-1 0,1-1 0,-1 1 0,0-1 0,0 0 0,0 0 1,7-8-1,31-33-3188,67-90 0,-50 42-418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22.8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1 431 2673,'0'0'7865,"15"214"-6672,-15-152-393,0-5-232,0-8-400,0-12-168,0-20-832</inkml:trace>
  <inkml:trace contextRef="#ctx0" brushRef="#br0" timeOffset="1">30 0 4993,'0'0'2881,"190"128"-8843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23.1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289 0 2721,'0'0'11819,"-40"6"-11605,-122 21-118,110-14-79,51-12-17,0-1 0,0 1 0,0-1 0,0 1 0,0-1 0,0 1 0,1 0 0,-1-1 0,0 1 0,0 0 0,1 0 0,-1 0 0,0-1 0,1 1-1,-2 2 1,-3 5 1,3-5-17,0 0-1,0 0 1,1 0 0,-1 1-1,1-1 1,0 0-1,-1 1 1,1 0-1,1-1 1,-1 1 0,1-1-1,-1 1 1,1 4-1,0-6 2,0 1 0,0 0 0,1-1 0,-1 1 0,1-1-1,-1 1 1,1-1 0,0 0 0,0 1 0,0-1 0,0 0-1,0 1 1,1-1 0,-1 0 0,1 0 0,-1 0 0,1 0 0,0 0-1,0-1 1,3 4 0,16 7 15,1-1 0,30 10 0,35 19 134,-78-36-126,-2 1 0,1 0-1,0 1 1,-1 0-1,0 0 1,0 0-1,10 15 1,-15-19 12,0 1 1,0 0-1,0 0 1,0 0-1,-1 0 1,0 0-1,1 0 1,-1 0-1,0 1 1,-1-1-1,1 0 1,-1 1 0,1-1-1,-1 1 1,0-1-1,0 0 1,0 1-1,-1-1 1,1 0-1,-3 6 1,1-4 30,1-1 1,-2 0 0,1 0-1,0 1 1,-1-2-1,0 1 1,0 0 0,0-1-1,0 1 1,-1-1-1,0 0 1,1 0 0,-7 4-1,1-2-133,0 1 1,-1-1-1,1 0 0,-1-1 0,0 0 0,-1-1 0,-19 5 1,30-8-5,-1 0 0,1 0 0,-1 0 0,1 0 0,0 0 0,-1 0 0,1 0 0,0 0 0,-1-1 0,1 1 1,0 0-1,-1 0 0,1 0 0,0 0 0,-1 0 0,1-1 0,0 1 0,0 0 0,-1 0 0,1-1 0,0 1 1,0 0-1,-1 0 0,1-1 0,0 1 0,0 0 0,0-1 0,-1 1 0,1 0 0,0-1 0,0 1 0,0 0 0,0-1 1,0 1-1,0 0 0,0-1 0,0 1 0,0-17-2068,0 11 750,0-36-6594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23.7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455 14 4513,'0'0'10632,"-43"-3"-10196,-137-7-336,173 10-101,0 0 1,1 0-1,-1 1 1,0 0-1,1 0 0,-1 1 1,1 0-1,-1 0 1,1 0-1,0 1 1,-7 3-1,9-3-5,0 1 0,0-1 0,0 1-1,0 0 1,1 0 0,0 0 0,0 0 0,-4 8 0,-3 3-12,-4 6 10,2 0 1,0 0-1,1 1 1,1 0-1,2 1 1,0 0-1,1 1 1,2-1-1,0 1 1,1 0 0,2 1-1,0-1 1,2 0-1,5 49 1,-4-68-5,0 1 1,1-1-1,0 1 1,0-1-1,0 0 1,1 0 0,0 0-1,0 0 1,0 0-1,0-1 1,1 1-1,0-1 1,0 0-1,0 0 1,0 0 0,1-1-1,-1 0 1,1 1-1,0-2 1,0 1-1,0 0 1,0-1-1,1 0 1,-1 0-1,1-1 1,-1 0 0,8 2-1,-2-1-100,1-1 0,0 0 0,0-1-1,-1 0 1,1 0 0,0-1 0,-1-1 0,1 0-1,-1-1 1,1 0 0,-1 0 0,20-10 0,-18 5-216,0-1 0,0 0 1,-1 0-1,-1-1 0,0-1 1,15-18-1,52-76-1975,-64 85 1848,73-117-2642,-15 5-136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0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5353,'0'0'15852,"-24"33"-28311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24.0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3993,'0'0'8300,"0"35"-7231,-1 422 3561,-8 115-995,9-572-3671,-1 1 0,1 0-1,0-1 1,0 1 0,0 0-1,0-1 1,0 1 0,0 0-1,0 0 1,0-1 0,0 1-1,0 0 1,0-1 0,1 1 0,-1 0-1,0-1 1,0 1 0,1 0-1,-1-1 1,0 1 0,1-1-1,-1 1 1,1 0 0,-1-1-1,1 1 1,-1-1 0,1 1-1,-1-1 1,1 0 0,-1 1-1,1-1 1,0 1 0,-1-1 0,1 0-1,-1 0 1,1 1 0,0-1-1,-1 0 1,1 0 0,0 0-1,0 0 1,-1 0 0,1 0-1,0 0 1,-1 0 0,1 0-1,0 0 1,0 0 0,-1 0-1,1 0 1,0-1 0,-1 1-1,1 0 1,-1 0 0,1-1 0,0 1-1,-1-1 1,1 1 0,-1 0-1,1-1 1,-1 1 0,1-1-1,-1 1 1,1-1 0,-1 0-1,1 1 1,-1-1 0,1 0-1,6-9-304,0 0 0,0-1 0,-1 0 0,0 0-1,4-15 1,6-9-546,22-45-896,-12 22 962,2 1 0,43-62 0,-66 112 774,0 0 0,1 1 0,0 0 0,0 0 0,1 0 0,-1 1 0,1 0 0,15-8 0,-21 12 62,1 0 0,0 0-1,0 0 1,0 0-1,0 1 1,0-1-1,0 1 1,0-1 0,0 1-1,0 0 1,0 0-1,0 0 1,0 0-1,0 0 1,1 0 0,-1 0-1,0 1 1,0-1-1,0 1 1,0 0-1,0-1 1,-1 1 0,1 0-1,0 0 1,0 0-1,0 1 1,-1-1 0,1 0-1,-1 1 1,1-1-1,-1 0 1,1 1-1,-1 0 1,0-1 0,0 1-1,0 0 1,0 0-1,0 0 1,0 0-1,0-1 1,0 3 0,7 22 403,-1 0 0,-2 0 0,0 0 0,-2 1 0,1 51 0,-3-39 90,11 67 0,-11-104-539,-1 0 0,0 0-1,1 0 1,-1 0 0,1-1-1,0 1 1,-1 0-1,1 0 1,0-1 0,0 1-1,0 0 1,1-1 0,-1 1-1,0-1 1,0 1 0,1-1-1,2 2 1,-3-2-75,1-1 0,-1 1 1,1-1-1,-1 1 0,1-1 1,-1 0-1,1 0 0,-1 0 1,1 1-1,-1-2 0,1 1 1,-1 0-1,1 0 0,-1 0 0,0-1 1,1 1-1,2-2 0,2 0-495,-1-1 0,1-1-1,-1 1 1,0-1 0,0 0-1,0 0 1,0 0 0,7-10-1,27-34-5070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24.5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297 216 7258,'0'0'8163,"0"-27"-8466,-3-87-35,3 110 322,-1 1 0,1 0 0,0 0 0,-1 0-1,0 0 1,1 0 0,-1 0 0,0 0 0,-1 0-1,1 0 1,-1 0 0,1 0 0,-1 1-1,0-1 1,0 0 0,0 1 0,0 0 0,0-1-1,0 1 1,-1 0 0,1 0 0,-1 1 0,0-1-1,1 0 1,-1 1 0,0 0 0,-6-3-1,3 3-1,0 0 0,-1 1-1,1-1 1,-1 1 0,1 0-1,-1 1 1,1-1 0,0 1-1,-12 4 1,12-3 21,1 0 0,0 0 0,1 1-1,-1-1 1,0 1 0,1 0 0,-1 1 0,1-1 0,0 1-1,0 0 1,1 0 0,-1 0 0,1 0 0,0 1 0,-3 4-1,-5 10 34,1 1 0,-10 29 0,15-34-17,-7 20 97,2 0-1,1 1 0,2 0 1,1 1-1,2 0 1,2 67-1,2-102-117,0-1 0,1 0 0,-1 0-1,0 1 1,1-1 0,-1 0 0,1 0-1,-1 0 1,1 0 0,-1 0 0,1 0-1,0 0 1,-1 0 0,1 0 0,0 0 0,0 0-1,0 0 1,0 0 0,0 0 0,0-1-1,0 1 1,0 0 0,0-1 0,0 1-1,0-1 1,0 1 0,1-1 0,-1 0 0,0 1-1,0-1 1,1 0 0,-1 0 0,0 0-1,0 0 1,1 0 0,-1 0 0,0 0 0,0 0-1,0-1 1,3 0 0,1 0 5,0 1 1,0-2 0,0 1-1,0-1 1,0 1-1,0-1 1,0-1-1,0 1 1,-1-1 0,5-3-1,12-15-140,-2-1 0,0-1-1,-2 0 1,0-1-1,18-37 1,12-16-722,-46 75 824,0 0-1,1-1 1,-1 1-1,1 0 1,-1 0-1,1 0 1,0 0-1,0 0 1,0 1 0,0-1-1,0 0 1,0 1-1,1 0 1,-1-1-1,0 1 1,1 0-1,-1 0 1,1 0-1,-1 1 1,1-1-1,0 0 1,-1 1-1,1 0 1,0 0-1,-1 0 1,1 0 0,0 0-1,-1 0 1,1 1-1,-1-1 1,1 1-1,0 0 1,-1-1-1,1 1 1,-1 0-1,0 1 1,1-1-1,-1 0 1,0 1-1,0-1 1,4 4 0,25 31 210,-27-29-122,1 0 0,1 0 0,-1-1 0,1 0 0,0 0 0,1-1 0,-1 1 0,15 8 0,-8-13-33,-11-2-44,-1 0 0,0 0 0,0 0 0,0 0 0,0 0 0,0-1 0,0 1 0,0 0 0,-1 0 1,1-1-1,0 1 0,-1 0 0,1-1 0,0-1 0,45-138-4605,-22 64 639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24.8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0 522 6017,'0'0'6050,"5"217"-4778,5-155-752,0-13-480,4-12-40,1-20-1064,-6-17-1249,1-33-871,-5-17-977</inkml:trace>
  <inkml:trace contextRef="#ctx0" brushRef="#br0" timeOffset="1">78 0 4649,'0'0'5065,"63"226"-5897,-34-160-984,-4-17-2049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25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1 185 4049,'0'0'4235,"0"35"-2103,0 112-300,0-10 1331,2-137-2893,2-6-236,58-169-766,-43 113-475,54-117-1,-70 172 1177,1 0 0,0 0 0,0 1 0,1 0 0,-1 0 0,1 0 1,0 1-1,8-7 0,-9 9 46,0 1 1,0 0 0,1-1-1,-1 1 1,1 1 0,0-1 0,-1 1-1,1 0 1,0 0 0,0 0-1,0 0 1,0 1 0,6 0-1,-4 1 121,1-1-1,-1 1 1,1 0-1,-1 1 0,0 0 1,0 0-1,1 1 1,-1 0-1,-1 0 0,1 0 1,0 1-1,-1 0 1,0 1-1,0-1 1,0 1-1,0 0 0,-1 0 1,0 1-1,5 7 1,-3-4-90,-1 0 0,-1 0 0,1 1 0,-1 0 0,-1 0 0,0 0 0,0 1 0,-1 0 0,-1-1 0,1 1 1,-2 0-1,2 21 0,-3-23-187,0 1-466,0 1 0,0-1 1,-1 0-1,0 1 0,-1-1 1,0 0-1,-6 18 0,4-22-757,0 0-1,0 0 0,0 0 0,-10 9 1,14-14 1206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25.5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205 1 6241,'0'0'5425,"-88"234"-5104,64-152-193,4 0-120,-4 4-8,4-8-657,6-12-1103,4-17-1561,5-33-2744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25.8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6009,'0'0'6770,"321"160"-4762,-234-98-680,-9-1-871,-15-3-457,-14-1-176,-20 9-1385,-14-13-1183,-15-12-2049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26.1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147 213 1800,'0'0'9620,"-11"-35"-9543,-36-107 74,33 111-2,7 27 11,5 4-145,0 1 0,0 0 0,0 0 1,1 0-1,-1 0 0,1 0 0,-1 0 0,1 1 0,-1-1 0,1 0 0,-1 1 0,1-1 0,0 1 0,0 0 1,0-1-1,0 1 0,0 0 0,0 0 0,1-1 0,-1 1 0,0 0 0,1 0 0,0 0 0,-1 0 0,1 3 1,-4 8 59,-5 24 229,0 1-1,3 1 1,1-1-1,2 1 0,2 45 1,1-82-303,0 0 0,0 0 0,0 0 0,0 0 0,0 0 0,1-1 0,-1 1 0,1 0 0,-1 0 0,1 0 1,0-1-1,-1 1 0,1 0 0,0-1 0,0 1 0,0-1 0,1 1 0,-1-1 0,0 1 0,0-1 0,1 0 0,1 1 0,0 0-4,0-1 0,0 0 0,0 0 0,0 0 0,0 0 0,0 0 0,0-1-1,0 1 1,0-1 0,1 0 0,-1 0 0,6-1 0,-6 0 17,-1 0 1,1 0-1,-1 0 0,0-1 1,1 1-1,-1 0 1,0-1-1,0 0 0,0 0 1,0 1-1,0-1 1,-1 0-1,1 0 0,0-1 1,-1 1-1,0 0 1,1 0-1,-1-1 0,0 1 1,0-1-1,1-4 1,19-68 151,-16 57-171,0-15-18,-4 22 32,1-1-1,1 0 0,5-17 0,-7 27-45,-1 0 0,1 0-1,0 0 1,0 1 0,0-1 0,0 0-1,1 0 1,-1 0 0,0 1-1,1-1 1,-1 1 0,1-1-1,-1 1 1,1 0 0,0-1-1,0 1 1,0 0 0,-1 0-1,1 0 1,0 0 0,0 1 0,0-1-1,0 0 1,4 0 0,17 0-62,0 2 1,0 0 0,-1 1 0,1 1 0,-1 1 0,35 10 0,-46-11-253,-1-1 1,1 0-1,0 0 1,0-1 0,-1-1-1,1 0 1,0 0-1,14-3 1,10-8-3882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26.4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2457,'0'0'12730,"267"82"-14274,-184-82-5434</inkml:trace>
  <inkml:trace contextRef="#ctx0" brushRef="#br0" timeOffset="1">828 337 9818,'0'0'2897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44.5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5393,'0'0'7548,"4"1"-6670,54 1 1539,-42-2-2061,0 0-1,19 4 1,-29-3-289,-1 0 0,-1 0 1,1 1-1,0-1 1,0 1-1,0 0 1,-1 1-1,1-1 1,-1 1-1,0 0 0,5 4 1,0 2 53,-1 0-1,0 1 1,-1 0-1,0 1 1,0-1 0,-1 1-1,-1 1 1,1-1 0,-2 1-1,0-1 1,0 1 0,-1 1-1,1 14 1,2 20 243,-2 0 1,-3 54-1,-2-63-236,2-10-14,0 37 67,-3 0-1,-3-1 1,-14 75-1,12-110-149,4-19-9,0 1-1,1 1 0,0-1 0,0 12 0,2-21 73,1-10 20,19-64-130,2 2 0,39-82 0,-38 96-97,-6 14-5,63-146-516,-58 144 466,1 1 0,33-45 0,-56 87 167,7-9-50,1 0 0,16-17 0,-21 25 29,-1 0 1,1 0-1,0 0 0,-1 0 0,1 0 0,0 0 0,0 1 1,1-1-1,-1 1 0,0 0 0,0 0 0,1 0 0,-1 1 1,0-1-1,5 1 0,-7 0 14,1 0-1,-1 0 1,0 0 0,0 0-1,1 0 1,-1 1-1,0-1 1,0 0 0,1 1-1,-1-1 1,0 1 0,0-1-1,0 1 1,0 0 0,0-1-1,0 1 1,0 0-1,0 0 1,0 0 0,1 1-1,10 25-15,-9-20 16,6 23 92,0 1 0,-3-1-1,0 2 1,1 32 0,-1 135 382,-5-88-395,0-72-57,-1-17-14,1-1 0,6 38-1,-2-45 75,0-11 102,-3-5-145,-1 1 0,0-1 0,0 1 0,0-1 0,0 0 0,0 1 0,0-1 0,-1 0 0,1 0 0,-1 0 0,1 0 0,-1-2 0,25-90-304,49-120 1,-56 170-183,2 2 1,2 0 0,1 1-1,56-70 1,-73 103 376,0 1 0,1 0 0,0 0 0,0 1 0,12-8 0,-14 12 45,-1-1 0,1 1 0,0 0-1,-1 0 1,1 0 0,0 1 0,0 0-1,0 0 1,1 0 0,-1 1-1,5-1 1,-7 1 27,0 1 1,-1-1-1,1 0 0,-1 1 0,0-1 1,1 1-1,-1 0 0,1 0 0,-1 0 1,0 0-1,0 0 0,1 1 1,-1-1-1,0 1 0,0-1 0,0 1 1,-1 0-1,1 0 0,0 0 0,-1 0 1,1 0-1,-1 0 0,2 3 0,2 6 100,0 0 1,0 0-1,4 22 0,-6-22-2,12 55 673,8 74 0,-15-76-449,25 91 0,-16-113-362,-3-26-1079,-13-15 1016,-1-1-1,1 0 0,-1 0 1,1 1-1,-1-1 1,1 0-1,-1 0 0,1 0 1,-1 0-1,1 0 1,-1 0-1,1 0 0,-1 0 1,1 0-1,0 0 0,-1 0 1,1 0-1,-1 0 1,1 0-1,-1 0 0,1-1 1,-1 1-1,1 0 0,-1 0 1,1-1-1,-1 1 1,0 0-1,1-1 0,-1 1 1,1 0-1,0-1 0,14-26-4127,4-15-560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44.9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438 219 6265,'0'0'10532,"1"-20"-10223,1-66-279,-1 82-36,-1-1 0,0 1 1,0-1-1,-1 1 0,1 0 1,-1-1-1,0 1 0,0 0 1,0 0-1,-1-1 0,0 1 1,0 0-1,0 0 0,0 1 1,0-1-1,-1 0 0,1 1 1,-1-1-1,0 1 0,0 0 1,-1 0-1,1 0 0,-1 0 1,1 1-1,-1-1 0,0 1 1,0 0-1,0 0 0,0 1 1,0-1-1,0 1 0,0 0 0,-1 0 1,-4-1-1,1 2 11,0-1-1,0 1 1,0 0 0,0 1-1,0 0 1,0 0-1,1 1 1,-1 0 0,0 0-1,1 1 1,-1 0 0,1 0-1,0 1 1,0-1-1,0 2 1,-12 9 0,1 3 25,2 2-1,0-1 1,1 2 0,2 0 0,0 1 0,-15 31 0,11-16 28,2 1 0,2 0 0,-11 48 0,16-46 106,2 1 1,2 0-1,0 59 1,4-95-157,0 0 1,0 0 0,0 0-1,1 0 1,-1 0 0,1 0-1,0 0 1,0 0 0,0 0-1,1 0 1,2 5 0,-2-8-17,-1 1 1,1 0-1,0-1 1,0 1-1,0-1 1,0 0-1,0 1 1,0-1 0,0 0-1,0 0 1,0 0-1,1-1 1,-1 1-1,0 0 1,1-1-1,-1 0 1,0 1-1,1-1 1,-1 0-1,1 0 1,1-1 0,0 1-4,0-1 1,0 0 0,0 0-1,0 0 1,0 0 0,0-1-1,-1 0 1,1 0 0,-1 0-1,1 0 1,-1 0 0,0-1 0,0 1-1,0-1 1,0 0 0,0 0-1,-1 0 1,1 0 0,1-4-1,9-13-153,0 0 0,10-25 0,-11 21-166,24-49-817,-19 37-80,2-1 1,44-62-1,-62 97 1174,0 0 0,1 0 0,-1 0 0,1 0 1,0 1-1,0-1 0,-1 1 0,1-1 0,0 1 1,0 0-1,0-1 0,1 1 0,-1 0 1,0 1-1,0-1 0,4-1 0,-5 2 43,1 0-1,0 0 0,-1 1 1,1-1-1,0 0 1,-1 1-1,1-1 0,-1 1 1,1-1-1,-1 1 1,1 0-1,-1-1 0,1 1 1,-1 0-1,0 0 1,1 0-1,-1 0 0,1 2 1,5 5 116,-1 0 0,0 1 0,0 0 0,-1 0 0,7 17 0,-9-20-31,92 177 2251,-77-153-2276,2-1 0,1-1-1,47 48 1,-67-75-141,0 0-1,-1 0 0,1 0 1,0 0-1,0-1 0,0 1 1,0 0-1,0-1 0,0 1 1,0-1-1,0 1 0,0-1 1,0 1-1,0-1 0,0 1 1,0-1-1,0 0 0,0 0 1,0 0-1,0 0 0,1 0 1,-1 0-1,0 0 0,0 0 0,0 0 1,0 0-1,0 0 0,0-1 1,0 1-1,0-1 0,1 1 1,-1 0-1,0-1 0,0 0 1,1 0-1,2-3-307,-1 0 0,1 0-1,-1-1 1,0 1 0,0-1 0,3-6 0,22-53-2683,-7-16-1406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4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137 206 312,'0'0'2634,"-16"-3"-1947,-87-12 1958,86 12-665,19 4-1593,1 0 1,0 0 0,-1 1-1,1-1 1,-1 0 0,0 1-1,1-1 1,2 3 0,9 6 149,19 1 358,2-2 0,-1-1 0,1-2 0,66 4-1,-78-8-538,98 7 1632,173-11 0,127-47-1041,-404 46-929,52-7 53,60-10-18,182-3-1,108 23 1087,-384-2-969,-1-2 0,0-1-1,38-11 1,20-2-48,285-26 309,-149 22-25,248 8-120,-320 16-157,733-2 151,-611 17-129,-147-5-103,835 69 18,-818-70-35,255-11 0,-156-33-23,-31 2 0,707-9 40,-881 42-55,1 2 1,81 19-1,78 36-32,-162-46 34,-39-13 0,0 1 0,0-1 0,0 1 0,0-1 0,0 0 0,0 0 0,0 0 1,0 1-1,1-1 0,-1 0 0,0 0 0,0 0 0,0-1 0,0 1 0,0 0 0,0 0 1,0 0-1,0-1 0,0 1 0,0-1 0,0 1 0,1-1 0,-2 0-38,1 0-1,-1 0 0,1 1 0,-1-1 1,1 0-1,-1 0 0,1 0 1,-1 0-1,0 0 0,0 0 0,0 0 1,1 0-1,-1 0 0,0 0 1,0 0-1,0 0 0,0 0 0,-1 0 1,1-1-1,-1-3-385,0 0-1,-1 0 1,0 0-1,0 0 1,0 0-1,0 1 1,-1-1-1,-3-5 1,-3 0-2020,0 1 0,-1 0 0,0 0 0,-21-14 0,-3 2-5428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45.2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4761,'0'0'6483,"37"44"-4117,124 140-169,-129-148-1079,64 55-1,-65-67-537,46 25 1,-59-38-484,45 26 129,-14-9-212,84 64 1,-126-85-309,1 0-1,-2 0 1,1 1 0,-1 0 0,7 12 0,1 1-1778,-14-21 2031,0 0 0,0 0 1,0 0-1,0 0 0,0 0 0,0 0 0,0-1 0,0 1 1,0 0-1,0 0 0,0 0 0,0 0 0,0 0 0,0 0 0,0 0 1,0 0-1,3-2-1225,-3 3 1225,0-1 0,0 0 0,0 0 1,1 0-1,1-14-1612,-2 11 1180,4-51-2744,-4-17-913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45.5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652 1 6665,'0'0'14371,"-248"230"-13234,170-124-1137,-44 54-32,15-20-5001,10-25-6906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46.0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13 2216,'0'0'11787,"272"0"-9843,-184 0-479,-1 0-513,10 0-416,-9 0-304,-1 0-96,-14-8-136,-14 4-80,-20 4-1248,-15 0-1497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46.3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152 0 3801,'0'0'3019,"-11"37"-976,-1 4-1436,-57 211 2960,48-151-2225,5 1 0,4 0-1,2 132 1,10-222-1214,0 1 1,1 0-1,0 0 1,1-1-1,0 1 1,9 23-1,-9-31-87,1 0 1,-1 0-1,1-1 0,0 1 0,0-1 1,0 0-1,1 0 0,0 0 0,0 0 1,0 0-1,0-1 0,0 0 0,1 0 1,-1 0-1,1 0 0,0-1 0,0 1 1,8 1-1,-1-1-32,0 0 0,1-1 0,-1 0 0,0-1 0,24-1 0,-20 0-20,-4 0-103,0 0 1,1-1-1,-1-1 1,0 0-1,0 0 1,0-1-1,0 0 1,-1-1-1,1-1 1,-1 0-1,15-9 1,42-28-3618,74-59-1,-53 30-1980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46.6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287 28 4825,'0'0'10922,"-24"-6"-10492,-79-14-97,100 20-329,0-1 0,0 1 0,-1 0 0,1-1 0,0 2 0,-1-1 0,1 0 0,0 0 0,0 1 1,-1 0-1,1 0 0,0 0 0,0 0 0,0 0 0,0 1 0,0-1 0,0 1 0,1 0 0,-1 0 0,0 0 0,1 0 0,0 0 0,-1 0 0,1 1 0,0-1 0,0 1 0,0 0 0,-1 3 0,-4 3 2,-1 3 14,0 0 0,0 0-1,2 1 1,-1 0 0,2 1 0,0 0 0,0-1-1,-2 16 1,3-6 162,1 1 0,0-1-1,2 1 1,2 25 0,0-44-164,-1 0-1,1 0 1,0 0 0,0-1 0,0 1 0,1 0 0,-1-1-1,1 1 1,1-1 0,-1 1 0,0-1 0,1 0-1,0 0 1,6 6 0,-4-5 16,1 1 0,1-1-1,-1-1 1,1 1 0,0-1 0,0 0-1,0-1 1,10 4 0,4-1-560,0 0-1,0-2 1,0 0 0,1-2 0,36 1 0,-54-3 137,0 1 0,0-1 0,0-1 1,1 1-1,-1 0 0,-1-1 0,1 0 0,0 0 0,0 0 1,0 0-1,0-1 0,-1 0 0,1 1 0,-1-1 1,1-1-1,-1 1 0,4-3 0,11-22-4449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47.0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3553,'0'0'10802,"262"0"-10250,-169 0-264,-1 0-288,25 0-768,-25 0-1944,-19 0-2930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47.3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5505,'0'0'6658,"306"4"-5066,-204-4-712,-4 0-416,-1 0-280,-19 0-184,-15 0-344,-15 0-1296,-18 13-1441,-21 3-1040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47.6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74 1 6457,'0'0'7122,"-54"287"-5658,44-192-408,1 3-231,9-4-337,0-16-488,0-12-264,73-33-1745,4-13-2288,1-20-2584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47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 0 304,'0'0'16284,"-78"218"-15852,78-165-168,0 0-264,0-8 0,0-3-360,34-14-521,0-11-871,29-17-1009,-9 0-631,-6-17-1185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48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4409,'0'0'8110,"1"35"-6651,2 111-354,-2-97-548,-2-43-454,0 0 1,1 0 0,0 0-1,1 0 1,-1 0 0,1 0-1,0 0 1,0-1 0,1 1 0,0 0-1,0-1 1,5 10 0,-7-15-107,0 1 0,1-1-1,-1 1 1,1-1 0,-1 1 0,0-1 0,1 1 0,-1-1 0,1 0 0,-1 1 0,1-1 0,-1 0 0,1 1 0,-1-1 0,1 0 0,-1 0 0,1 1 0,0-1-1,-1 0 1,1 0 0,-1 0 0,1 0 0,0 0 0,-1 0 0,1 0 0,-1 0 0,1 0 0,0 0 0,-1 0 0,1 0 0,-1 0 0,1-1 0,-1 1 0,1 0-1,-1 0 1,1-1 0,0 1 0,0-1 0,18-17-416,26-52-1475,-37 54 1320,1 2-1,0-1 0,1 1 0,1 1 0,23-25 0,-30 35 562,0 0-1,0 0 1,1 1-1,-1-1 0,1 1 1,-1 0-1,1 0 0,0 1 1,0-1-1,0 1 1,0 0-1,0 0 0,0 1 1,0 0-1,0-1 1,0 2-1,0-1 0,0 1 1,0-1-1,0 1 1,6 2-1,-4 0 122,0-1 0,0 1 0,-1 0 0,1 1 0,-1-1 0,0 1 0,0 1 0,0-1 0,-1 1 0,0 0 0,1 0 0,-2 0 0,1 1 0,4 6 0,-3 1 135,0 0 0,0 0 0,-1 1 0,-1-1 0,5 24 1,10 30-459,-17-65-820,0-10-1401,-2-17-1563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4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4129,'0'0'5281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48.5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 1 6481,'0'0'12323,"102"221"-10507,-102-167-719,0 7-745,0 5-352,-83 41-1265,10-17-2943,-14-12-5362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49.7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0 784,'0'0'11157,"0"17"-10450,0 52-138,0-52-26,7-17 711,24 2 442,-1 1 1,1 1-1,42 13 0,-34-7-766,58 6-1,160-13 1224,-58-4-898,-156 4-896,53 12 1,23 3 185,-42-16-361,-47-2-78,0 2 0,40 6 1,-64-5-101,-12-1-108,-14 1-435,20-2 510,-106 14-6793,35-2-1242,7 0-1580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50.1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4089,'0'0'9402,"-2"24"-7690,-10 285 4342,16 289 2206,-4-435-7013,0-161-1630,0-7-1171,-1-5-582,0 0-1,-1-1 0,0 1 1,0 0-1,-5-9 0,-12-33-9373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51.0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103 0 4265,'0'0'7710,"-4"4"-7488,-3 3-179,0 0 0,1 1-1,0 0 1,0 0-1,1 1 1,-6 11 0,-26 62 84,34-76-101,1 0-14,0 1 0,0 0-1,0 0 1,1 0 0,0 0-1,1 0 1,-1 0 0,2 8-1,-1-11-10,0-3 1,1 1-1,0-1 1,-1 0 0,1-1 0,0 1 0,0 0-1,-1 0 1,1 0 0,0 0 0,0 0 0,0-1-1,0 1 1,0-1 0,0 1 0,0 0 0,1-1-1,-1 0 1,0 1 0,0-1 0,0 0 0,0 1-1,1-1 1,-1 0 0,0 0 0,0 0 0,3 0-1,40 2 62,-39-3-60,13 3 5,-13-2 5,1 1 0,-1-1-1,0 0 1,0 0 0,0 0-1,1-1 1,7-1 0,-13 1 4,1 0 1,0 1-1,-1-1 1,1 0-1,-1 0 1,1 0-1,-1 0 1,1 0 0,-1 0-1,0 0 1,0 0-1,1 0 1,-1 0-1,0 0 1,0 0-1,0 0 1,0 0-1,0 0 1,0-1-1,-2-23 353,0 19-302,1 0 0,-1 1 0,-1-1 0,1 1-1,-1-1 1,0 1 0,0 0 0,0 0 0,-1 0 0,0 1 0,-8-9 0,6 7-303,0-1 0,1 0 0,-10-15 0,14 19-161,0 0 0,-1 0-1,1 0 1,0 0 0,1 0-1,-1 0 1,1 0 0,-1-7-1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51.3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6481,'0'0'3505</inkml:trace>
  <inkml:trace contextRef="#ctx0" brushRef="#br0" timeOffset="1">1 1 7618,'160'164'1656,"-160"-160"-856,10 13-384,-5 3-416,-5-3-3376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52.2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6145,'0'0'3153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52.5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263 0 3409,'-263'107'3985,"268"-107"-3353,20 0 920,-1 0 48,5 0-199,-5 0-201,1 0-136,-6-12-432,-9 3-488,14 1-144,-9 0-1752,-1 4-2369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52.8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78 6633,'0'0'8002</inkml:trace>
  <inkml:trace contextRef="#ctx0" brushRef="#br0" timeOffset="1">0 78 5569,'185'-78'5401,"-185"86"-5401,0 13-2336,-10-1-2993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56.8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752 0 5649,'-2'12'16410,"-64"-13"-15898,43-1-501,1 1 0,0 1 0,-1 1 0,1 1 0,0 1 0,0 0 0,-42 14 1,21 2 28,2 1 1,-41 26-1,60-32-16,1 1-1,0 1 0,1 1 0,1 1 1,-19 21-1,33-31-40,0-1 1,0 1 0,1 0-1,0 0 1,1 0-1,-1 1 1,2-1-1,-1 1 1,1 0 0,1-1-1,-1 1 1,1 0-1,1 12 1,0-10 12,0-1-1,1 1 1,1-1 0,-1 1-1,2-1 1,-1 0 0,1 0-1,1 0 1,0 0 0,10 17-1,37 45 113,-25-37 34,23 42 0,-42-64-127,-1 0-1,0 0 0,-1 0 0,-1 0 0,0 1 1,0 0-1,1 21 0,-3-16-9,-1 1 0,-1 0 0,-1 0 0,-4 29-1,2-37-5,0 0-1,-1 0 1,0 0-1,-1 0 1,0 0-1,-1-1 1,-13 20-1,-5 4-184,-2 0 0,-1-2 0,-2-1 0,-1-1 0,-56 44 0,47-42 3,38-33 135,1 1-1,0-1 1,0 0-1,0 0 1,-1 1-1,1-1 1,0 0-1,0 0 1,0 1-1,0-1 1,-1 0-1,1 1 1,0-1-1,0 0 1,0 1-1,0-1 1,0 0-1,0 1 1,0-1-1,0 0 1,0 1-1,0-1 1,0 0-1,0 1 1,0-1-1,0 0 1,0 0-1,0 1 1,1-1-1,-1 0 1,0 1-1,0-1 1,0 0-1,0 0 1,1 1-1,-1-1 1,0 0-1,0 0 1,1 1-1,-1-1 1,0 0-1,0 0 1,1 0-1,-1 1 1,0-1-1,1 0 1,15 8-87,-15-7 54,11 4 69,-1 1 1,1 0-1,-1 1 0,-1 0 1,1 1-1,-1 0 1,-1 1-1,1 0 1,-1 0-1,-1 1 0,0 0 1,0 1-1,-1-1 1,-1 1-1,0 1 1,0-1-1,-1 1 0,0 0 1,-1 0-1,-1 1 1,4 18-1,2 43 217,-2 1 0,-6 122 0,-2-98 19,1 935 2950,5-1170-8646,0 45-2627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2:58.4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1 960,'0'0'13270,"-7"1"-12125,-9 5-780,16-5-350,0-1 0,0 0 0,0 0 0,0 0 0,0 1 0,-1-1 0,1 0 0,0 0 0,0 1 0,0-1 0,0 0 0,0 0 0,0 1 0,0-1 0,0 0 0,0 0 0,0 0 0,0 1 0,1-1 0,-1 0 0,0 0 0,0 1 0,0-1 1,0 0-1,0 0 0,0 0 0,0 1 0,1-1 0,-1 0 0,0 0 0,0 0 0,0 0 0,0 1 0,1-1 0,-1 0 0,0 0 0,1 0 0,38 19 1355,-4-3-560,-8-2-354,15 7 535,-1 1 0,74 55 0,-105-70-859,0 1-1,-1 0 1,-1 1 0,1 0-1,-2 0 1,1 1 0,-1 0-1,0 0 1,-1 1 0,-1 0-1,1 0 1,-2 0 0,0 1-1,0-1 1,-1 1 0,3 19-1,-3-7-73,-2-1 0,-1 0-1,0 0 1,-2 0-1,-1 0 1,0 0 0,-2 0-1,-1-1 1,0 1-1,-20 41 1,8-28-70,9-21-61,1 1 1,0-1 0,1 1-1,1 0 1,1 1-1,0 0 1,1 0 0,1 0-1,-2 26 1,5-39 49,0 0 0,0 0 1,0 0-1,0 0 0,0 0 0,1 0 0,0 0 1,0 0-1,0-1 0,0 1 0,1 0 1,-1 0-1,1-1 0,0 1 0,0-1 1,0 0-1,1 1 0,-1-1 0,1 0 0,0-1 1,-1 1-1,2 0 0,-1-1 0,0 1 1,0-1-1,1 0 0,4 2 0,14 8-23,0 0 0,2-2 0,-1-1-1,1-1 1,33 7 0,-55-14 29,-1-1-1,0 0 1,0 0 0,0 1 0,0-1-1,0 0 1,0 1 0,0-1-1,0 1 1,0-1 0,0 1 0,0 0-1,0-1 1,0 1 0,0 0-1,-1 0 1,1 0 0,0-1 0,0 1-1,-1 0 1,2 2 0,-2 23-409,0-23 404,-2 6 29,-1 0 0,1 0 0,-2 0 1,1 0-1,-1 0 0,0 0 0,-9 12 0,-6 13-2,4-1 31,1 1-1,2 0 1,1 1-1,2 0 0,1 1 1,-3 39-1,-1 220 600,12-273-576,5 62 145,29 163 1,-18-156 127,6 125 1,-21-194-286,0 4 19,0 0-1,-2 0 0,-7 40 0,6-56-78,0-1 0,-1 1 0,-1-1 0,0 0 0,0 0 1,0 0-1,-1-1 0,-1 1 0,1-1 0,-1 0 0,-1-1 0,1 1 0,-11 8 1,-14 8-978,-1-1 0,0-2 0,-2 0 0,-38 16 1,-34 3-7467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51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598 365 3593,'0'0'7167,"-34"-42"-6469,-107-134-383,84 93-185,53 77-121,0 0 1,0-1-1,0 2 0,-11-12 0,13 15 7,-1 0 0,1 0 1,-1 0-1,0 0 0,1 0 0,-1 0 0,0 1 0,0 0 0,0-1 0,0 1 0,0 0 0,-1 0 0,1 1 1,0-1-1,0 1 0,0 0 0,-1-1 0,-3 2 0,3-1 21,-1 1 0,1 0 0,0 0 0,0 1 0,0-1 0,0 1 0,1 0 0,-1 0 0,0 0 1,1 0-1,-1 1 0,1 0 0,0-1 0,-6 7 0,-2 5 27,0 1 1,1 0 0,0 0 0,-9 21-1,-30 77 224,28-60-3,2 1 1,3 0 0,2 2 0,2 0 0,-7 97 0,18-138-191,0 0 0,2-1 0,-1 1 0,2-1 1,0 1-1,1-1 0,7 22 0,-8-31-77,1 0 0,-1 1 0,1-1-1,1 0 1,-1 0 0,1 0 0,0-1-1,0 1 1,0-1 0,1 0 0,-1 0 0,1-1-1,0 1 1,0-1 0,0 0 0,1-1-1,-1 1 1,1-1 0,0 0 0,6 2-1,6 0-43,-1 0 0,1-2 0,0 0-1,0 0 1,0-2 0,0 0-1,0-1 1,0-1 0,0-1-1,-1 0 1,1-1 0,-1-1-1,0-1 1,0-1 0,28-14-1,-16 4-313,-1-1-1,-1-2 1,0 0-1,-2-2 1,0-1-1,-2-1 0,0-1 1,19-28-1,20-37-2742,93-181 0,-78 105-359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13.5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0 280,'0'0'10090,"11"38"-8850,37 116-235,-46-146-851,1-1 0,0 1 1,0 0-1,9 13 0,-12-21-126,1 1 0,0 0 0,-1 0 0,1-1 0,0 1 0,0-1 1,-1 1-1,1-1 0,0 1 0,0-1 0,0 1 0,0-1 0,0 0 0,-1 1 0,1-1 0,0 0 0,0 0 0,0 0 0,0 0 0,2 0 0,4 1 105,0 0-76,1-1-1,0 0 1,0 0-1,0 0 1,-1-1-1,1 0 1,0-1-1,-1 0 1,1 0-1,-1-1 1,0 0-1,0 0 1,0 0-1,9-7 1,8-6-12,-1-2 1,32-31-1,-13 12 13,-31 27-67,1 1-1,1 0 1,-1 1 0,1 0 0,27-10-1,-36 16 10,0 0-1,0 1 1,0 0-1,0 0 1,1 0-1,-1 0 0,0 1 1,0 0-1,1 0 1,-1 0-1,0 0 0,0 0 1,1 1-1,-1 0 1,0 0-1,0 0 1,0 1-1,0-1 0,0 1 1,0 0-1,0 0 1,-1 0-1,1 1 0,-1-1 1,5 5-1,6 8 158,0 2-1,13 21 0,-17-22 8,1-1-1,0 0 1,23 22-1,-29-33-145,0 0-1,0-1 1,0 1 0,1-1-1,-1 0 1,1 0 0,0 0-1,0-1 1,-1 0 0,2 0-1,-1-1 1,0 0 0,0 0 0,0 0-1,8-1 1,-3 1-21,0-1 1,0 0-1,0-1 1,0 0-1,0 0 1,0-1-1,0-1 1,0 0-1,-1-1 1,0 0-1,0 0 1,0-1-1,0 0 1,12-9 0,57-49-1030,-52 39-53,2 1-1,47-28 1,-68 47 909,0 0-1,-1 1 1,2 0 0,-1 0 0,0 1-1,0 0 1,14-1 0,-18 2 177,0 1 1,0 0-1,0 0 1,-1 0 0,1 1-1,0-1 1,0 1-1,-1 0 1,1 0-1,-1 0 1,1 1-1,-1-1 1,1 1 0,-1 0-1,0 0 1,1 0-1,-1 0 1,0 1-1,3 3 1,6 9 335,-2 0 1,15 26-1,-16-25-40,1 0-1,0 0 0,16 17 0,-22-29-232,0 0 0,0 0 0,0 0 0,1-1 0,-1 0 0,1 1-1,0-2 1,0 1 0,0-1 0,0 1 0,1-1 0,-1-1 0,0 1 0,1-1-1,6 1 1,-1-1-29,-1-1 1,1 0-1,0 0 0,-1-1 0,1 0 0,-1-1 0,1 0 0,12-5 0,-7 1-44,0-2-1,-1 1 0,0-2 0,19-13 0,93-66-1199,-44 34-2566,-60 40 413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03.4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132 21 3409,'0'0'5384,"-4"-4"-4304,-16-9-76,15 9 183,5 7-952,0 12-19,0 201 3628,-29 225 1,-24 62-1588,32 288 350,22-607-2068,4-105-434,-5-78-210,0-13-1836,0-125-9252,0 52 2321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04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0 5569,'0'0'7312,"-2"44"-6418,-2 6-556,0 5 374,2 0 1,10 110-1,21 326 5159,-28 5-3022,-3-240-2411,2 416-550,0-752-1759,0-18-3659,0-17-4699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05.0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518 258 4769,'0'0'9085,"0"-25"-7924,0-118 1082,-1 139-2131,1 0 0,0 1 0,-1-1-1,0 0 1,1 1 0,-1-1 0,-1 1-1,1 0 1,0-1 0,-1 1 0,0 0-1,0 0 1,0 0 0,0 0 0,0 0 0,-1 0-1,1 0 1,-1 1 0,0 0 0,1-1-1,-1 1 1,0 0 0,0 0 0,-1 0-1,1 1 1,0-1 0,-1 1 0,1 0-1,-1 0 1,1 0 0,-7-1 0,-5 0-65,0 0 1,0 1-1,0 0 1,-1 2-1,1-1 1,-24 6-1,26-3-55,0 1 1,0 0-1,1 1 0,0 0 1,0 1-1,0 1 0,1-1 0,0 2 1,-13 10-1,-3 6-7,1 0 0,-28 34 0,47-50 14,0 2 1,0-1-1,1 1 1,0 0-1,0 0 1,1 1-1,1-1 1,0 1 0,-3 12-1,6-17 1,-1 0 0,2 0 0,-1 1 0,1-1 0,-1 0-1,2 1 1,-1-1 0,1 0 0,0 1 0,0-1 0,1 0 0,0 0 0,0 0-1,0 0 1,1 0 0,-1-1 0,1 1 0,7 8 0,10 8 8,2 0 1,0-2 0,1 0-1,39 25 1,-9-6 0,-21-15-8,3 1-1,-2 1 0,0 1-1,-2 2 1,51 61 0,-77-81-8,0 0-1,0 1 1,-1-1 0,0 1 0,-1 0 0,0 0-1,0 0 1,-1 0 0,-1 0 0,1 1 0,-2-1 0,1 0-1,-3 14 1,2-16 3,-1-1 0,0 0 0,-1 0 0,0 0 0,0 0 0,-1 0 0,1 0 0,-2 0 0,1-1 0,-1 1 0,0-1 0,0 0 0,0 0 0,-1-1 0,0 1 0,-8 6 0,-4 3-3,1-2-1,-2 0 0,0-1 1,-30 15-1,29-18 30,-1-1 1,1-1-1,-1-1 0,0 0 1,-1-2-1,1 0 0,-1-1 1,0-2-1,0 0 0,1-1 1,-27-3-1,43 2-51,0 1 1,1-1-1,-1 0 0,1-1 1,-1 1-1,1-1 0,0 1 0,0-1 1,-1 0-1,1 0 0,0 0 1,1-1-1,-1 1 0,0-1 0,1 1 1,-1-1-1,1 0 0,0 0 0,0 0 1,0 0-1,0-1 0,1 1 1,-1 0-1,1-1 0,0 1 0,0-1 1,-1-3-1,1-3-236,-1 0 1,1 0-1,0 0 0,1 0 1,1 0-1,-1 0 1,1 0-1,1 0 0,0 0 1,4-10-1,7-11-1014,1 1 0,2 0 1,1 1-1,2 1 0,23-29 0,31-35-3645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05.4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468 464 3265,'0'0'12336,"-14"-36"-11726,-45-120-423,49 130-174,2 0-12,-2 1-1,-1 0 0,0 0 0,-2 1 1,-23-32-1,33 50 7,-1 2 0,0-1 0,0 0 0,0 1 0,-1-1 0,1 1 0,-1 1 0,0-1 0,-1 1 0,1-1 0,0 1 0,-1 1 0,0-1 0,1 1 0,-1 0 0,0 1 0,0-1 0,0 1 0,-1 0 0,1 1 0,-11-1 1,13 1 3,0 1 1,0-1-1,1 1 1,-1-1-1,0 1 1,1 0 0,-1 1-1,0-1 1,1 0-1,0 1 1,-1 0-1,1 0 1,0 0 0,-4 4-1,1-1-3,1 0 0,0 0 0,0 1 0,1 0 0,0 0 1,0 0-1,-3 7 0,-4 13 25,1-1 0,1 1 0,-6 30 0,13-44-1,-8 35 60,3 1-1,1 0 0,3 84 1,2-124-84,1 1 1,1 0-1,0-1 1,0 1-1,1-1 0,0 1 1,3 9-1,-3-15-6,-1 0 0,1 0 0,0 0 0,0 0 0,0-1 0,0 1-1,0-1 1,0 0 0,1 1 0,-1-1 0,1 0 0,-1 0 0,1 0-1,0-1 1,0 1 0,0-1 0,0 0 0,0 1 0,0-1 0,7 1-1,-3-1-1,1 1 0,0-1-1,0 0 1,0-1 0,0 0-1,0 0 1,0-1 0,0 0-1,0 0 1,0-1-1,0 0 1,-1 0 0,1-1-1,-1 0 1,0 0 0,1-1-1,-2 0 1,1 0 0,10-9-1,4-6-187,-2-1 1,0-1-1,-1-1 0,21-32 0,-18 25-315,121-161-5004,-78 110 1126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05.7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229 23 1760,'0'0'10760,"-9"-4"-9428,6 3-1284,-7-3 683,0 1 0,0 0 1,-15-3-1,22 6-570,0-1 1,1 1-1,-1 0 0,0-1 1,1 1-1,-1 1 0,0-1 1,1 0-1,-1 1 0,1-1 0,-1 1 1,0 0-1,1 0 0,0 0 1,-1 0-1,1 0 0,-1 0 1,1 1-1,0-1 0,0 1 0,0 0 1,-2 1-1,-3 8 143,0-1 0,1 1 0,0 1-1,1-1 1,0 1 0,1 0 0,-5 18 0,-12 95 1031,14-75-699,-7 72 174,3 205-1,11-317-787,0 0 0,1 0 0,0 0-1,1 0 1,0-1 0,0 1 0,1-1-1,0 1 1,8 13 0,-8-22-69,-2-1-225,0-124-14128,3 72 7074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06.3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1 267 1224,'0'0'12115,"1"-13"-11655,0 6-443,0-1 1,0 1 0,1 0-1,0-1 1,0 1-1,1 0 1,0 0-1,0 0 1,1 0-1,-1 1 1,1 0-1,10-12 1,15-13 14,34-28 0,-55 51-28,1 1 0,0 0 0,1 1 0,-1 0 0,1 1 0,0 0 0,1 0 0,-1 1 0,15-3 0,-23 6 30,0 1-1,0 0 1,0 0-1,0 0 1,0 0-1,0 0 1,0 0-1,0 0 1,0 1-1,0-1 1,0 1-1,0-1 1,0 1 0,-1 0-1,1 0 1,0 0-1,0 0 1,-1 0-1,1 0 1,0 0-1,-1 0 1,0 1-1,1-1 1,-1 1-1,0-1 1,1 1-1,-1 0 1,2 2 0,1 5 303,0 1 0,0-1 0,-1 1 1,3 16-1,0-4 94,7 32 759,-2 0-1,7 99 1,-12 111 1347,-6-249-2395,-5 46 653,2-38-2041,2-61-14210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06.8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267 0 4321,'0'0'10067,"-24"3"-8493,8-2-1226,5 0-180,1-1 1,-1 2-1,0-1 1,-15 6-1,21-6-69,1 1-1,-1 0 0,1 0 1,0 1-1,-1-1 0,1 1 0,0 0 1,0 0-1,1 0 0,-1 0 1,1 1-1,0 0 0,0-1 1,0 1-1,-5 9 0,-7 18 433,1 2-1,2 0 0,1 0 1,1 1-1,2 0 0,-5 53 1,7-17-270,3 0 1,9 90-1,-6-152-339,1 0-1,0 0 1,1 0-1,0 0 1,0 0-1,0-1 1,1 1-1,6 10 1,-7-14-100,1-1 1,-1 1-1,1-1 0,0 1 1,0-1-1,0 0 1,1 0-1,-1 0 0,1-1 1,-1 1-1,1-1 0,0 0 1,0 0-1,0 0 1,0-1-1,0 1 0,7 0 1,3 1-841,0-1-1,1-1 1,-1-1 0,0 0 0,0 0-1,0-2 1,22-4 0,-26 3 58,0-1 0,-1-1-1,1 0 1,11-8 0,-21 13 933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07.1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4073,'0'0'11377,"0"42"-9465,0 142-234,-1-101-626,3 37 455,0-106-1338,0 0 1,1 0-1,0 0 1,1-1-1,11 24 1,-13-32-131,0 0 0,0-1 1,0 0-1,1 0 1,-1 1-1,1-1 1,0-1-1,0 1 1,0 0-1,1-1 1,-1 0-1,1 1 0,0-1 1,0-1-1,0 1 1,0-1-1,1 1 1,-1-1-1,1 0 1,-1-1-1,1 1 1,-1-1-1,1 0 0,0 0 1,0 0-1,0-1 1,0 0-1,7 0 1,-8-1-21,0 1 0,0-1 0,0 0 0,0-1 1,0 1-1,0-1 0,0 1 0,-1-1 0,1 0 0,-1 0 1,1-1-1,-1 1 0,0-1 0,0 0 0,0 1 0,0-1 1,2-4-1,6-7 19,-2 0-1,15-28 1,-17 29-15,10-20-371,-2-1 0,-2-1-1,-1 0 1,-1-1-1,-2 0 1,-2 0 0,-1-1-1,-2 0 1,-1-65 0,-3 93-88,-2-24-2879,2 32 3137,0 1-1,0-1 1,0 1-1,-1-1 1,1 1 0,0 0-1,0-1 1,-1 1-1,1-1 1,-6-3-2498,5 4 2497,1 0 1,-1 0 0,1 0-1,-1 0 1,1 0-1,-1 0 1,1 0 0,-1 0-1,1 0 1,-1 0-1,1 0 1,-1 0 0,1 0-1,-1 1 1,1-1-1,0 0 1,-1 0 0,1 0-1,-1 1 1,1-1-1,-2 2-713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07.4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219 1 4465,'0'0'14683,"122"184"-12538,-93-122-513,5 4-144,-14 8-248,-11 8-431,-9 4-297,0 4-464,-43 9-48,-89 61-808,11-25-2241,-15-12-5353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5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1 944,'0'0'7234,"1"37"-5367,3 432 2935,-3-336-3606,1 3-168,-24 222 0,7-271-981,6-35-789,-6 104-1,34-187-2264,254-478-6487,-191 355 6918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00.2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9 880,'0'0'9929,"0"0"-9865,0 0 1,0-1-1,0 1 1,0 0-1,-1 0 0,1-1 1,0 1-1,0 0 1,0 0-1,0-1 0,0 1 1,0 0-1,0 0 1,0-1-1,0 1 0,0 0 1,1 0-1,-1-1 1,0 1-1,0 0 1,0 0-1,0-1 0,0 1 1,0 0-1,0 0 1,1-1-1,-1 1 0,0 0 1,0 0-1,0 0 1,1 0-1,-1-1 0,0 1 1,3 0 34,-1-1 1,1 1-1,0 0 1,-1 0 0,1 0-1,-1 0 1,1 1-1,-1-1 1,1 1-1,-1 0 1,0-1 0,1 1-1,-1 0 1,0 0-1,1 1 1,-1-1-1,0 0 1,0 1-1,0-1 1,0 1 0,0 0-1,-1 0 1,1 0-1,0 0 1,-1 0-1,1 0 1,-1 0 0,0 0-1,0 0 1,0 1-1,1 2 1,7 17 440,0 0 0,-2 1 0,-1 0 0,-1 0 0,-1 0 0,2 26 0,-2 148 1142,-5-123-1311,1 147-31,0-220-127,1-4-194,-1-1 0,1 1-1,-1-1 1,0 0-1,1 1 1,-2-1 0,0-6-1,0-12-102,2-6-128,2-1 0,0 0 0,2 1 0,2-1 0,0 1 0,21-48 0,-3 20-475,2 0 1,42-59-1,-63 105 533,7-11-316,1 0 0,1 1 1,28-29-1,-40 45 419,1 1 1,0-1-1,0 0 1,1 1-1,-1 0 0,1 0 1,-1 0-1,1 1 1,0 0-1,0 0 0,0 0 1,0 0-1,0 1 1,1 0-1,-1 0 0,0 0 1,1 1-1,-1-1 1,1 1-1,-1 1 0,0-1 1,1 1-1,5 1 1,-7 0 40,-1-1 0,1 1 0,-1 0 1,0 0-1,1 1 0,-1-1 0,0 1 0,0-1 1,-1 1-1,1 0 0,-1 0 0,1 0 0,-1 0 1,0 1-1,0-1 0,0 1 0,0-1 0,1 7 1,3 8 94,0 1 0,4 28 1,-9-39-47,9 70 629,-4 2-1,-5 120 1,-2-96-382,1-104-48,1-30 856,3-17-1405,3 1 0,1 0 0,3 0 0,1 1 0,3 0 1,1 1-1,2 1 0,36-62 0,-48 95 175,1 0 0,0 1 0,0 0 0,1 0-1,0 1 1,10-9 0,-15 14 99,1 1-1,0-1 1,0 0-1,0 1 1,1 0-1,-1 0 1,0 0 0,1 1-1,-1-1 1,1 1-1,-1 0 1,1 1-1,0-1 1,0 1-1,-1 0 1,1 0-1,5 0 1,-7 1 34,-1 0 0,0 0 0,0 0 1,1 0-1,-1 0 0,0 0 0,0 0 0,0 1 1,0-1-1,-1 1 0,1-1 0,0 1 0,-1 0 0,1 0 1,-1 0-1,1 0 0,-1 0 0,0 0 0,0 0 0,0 0 1,0 0-1,0 1 0,1 3 0,1 7 46,0 1 0,3 26 0,-5-30-9,6 297 1301,-9-191-1730,18-132-2554,3-25-1513,5-11-1191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00.7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292 269 5785,'0'0'6918,"-6"-23"-6712,1 8-182,-3-18 20,-2 1 0,-2 1 0,-25-51 0,34 77 1,0 0 0,-1 0-1,1 0 1,-1 1 0,0 0-1,-1 0 1,1 0 0,-9-6-1,12 9-33,-1 1-1,1-1 1,-1 0-1,1 0 0,0 1 1,-1-1-1,1 1 1,-1 0-1,1-1 1,-1 1-1,1 0 0,-1 0 1,0 0-1,1 0 1,-1 0-1,1 0 1,-1 0-1,1 1 0,-1-1 1,1 0-1,-1 1 1,1-1-1,-1 1 1,1 0-1,0-1 1,-1 1-1,1 0 0,0 0 1,0 0-1,-1 0 1,1 0-1,0 0 1,0 0-1,0 1 0,0-1 1,1 0-1,-1 0 1,0 1-1,0-1 1,0 3-1,-13 25 21,2 2 0,1 0-1,-11 50 1,14-50 34,-7 22 167,4 0 0,1 1 0,-4 99 0,15-153-235,-1 1 0,1-1 0,-1 0 0,1 1 0,0-1-1,-1 0 1,1 0 0,0 0 0,-1 1 0,1-1 0,0 0 0,-1 0 0,1 0-1,0 0 1,-1 0 0,1 0 0,-1-1 0,1 1 0,0 0 0,-1 0 0,1 0-1,0 0 1,-1-1 0,1 1 0,0-1 0,4-1-14,-1 0 1,0-1 0,0 0-1,0 1 1,0-2-1,0 1 1,-1 0 0,1-1-1,-1 1 1,0-1-1,5-8 1,27-54-352,-26 48 197,41-105-1122,-18 41 228,-32 81 1062,1 0-1,-1 0 1,0 0 0,1 0 0,-1 0-1,0 0 1,1 1 0,-1-1 0,1 0-1,-1 0 1,1 0 0,0 1 0,-1-1 0,1 0-1,0 1 1,0-1 0,-1 1 0,1-1-1,0 1 1,0-1 0,0 1 0,-1 0-1,1-1 1,0 1 0,0 0 0,0 0-1,0-1 1,0 1 0,0 0 0,0 0-1,0 0 1,0 0 0,0 0 0,0 0-1,0 1 1,-1-1 0,1 0 0,0 0 0,0 1-1,0-1 1,0 0 0,0 1 0,0-1-1,-1 1 1,1-1 0,0 1 0,0-1-1,-1 1 1,2 1 0,3 3 59,1 0-1,-1 0 1,0 1 0,7 9 0,-12-15-56,24 37 370,25 52-1,-36-62-278,2 1 0,1-2 0,1 0 0,37 42 0,-54-67-161,0 0 0,1-1 0,-1 1 0,1-1 0,-1 1 0,1 0 0,-1-1 0,1 1 0,0-1 0,-1 1 0,1-1 1,0 0-1,-1 1 0,1-1 0,0 1 0,-1-1 0,1 0 0,0 0 0,0 0 0,-1 1 0,1-1 0,0 0 0,0 0 0,-1 0 0,1 0 0,0 0 0,0 0 0,0 0 1,-1 0-1,1-1 0,0 1 0,0 0 0,-1 0 0,1-1 0,0 1 0,-1 0 0,1-1 0,0 1 0,-1-1 0,1 1 0,-1-1 0,1 1 0,0-1 0,-1 1 0,1-2 1,2-2-540,-1 0 1,0 0 0,0 0 0,-1-1-1,1 1 1,0-6 0,8-33-4292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01.1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0 198 3425</inkml:trace>
  <inkml:trace contextRef="#ctx0" brushRef="#br0" timeOffset="1">0 198 3425,'331'-197'1720,"-307"209"-472,10 25 305,10 12 271,5 9-424,9 3-527,0 1-81,-4-5-144,-1-3-72,-14-9-328,-5-4-184,-9-4-64,-11-8-160,-4-9-528,-5-16-792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01.4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453 1 5729,'0'0'8346,"-258"332"-8346,165-192-424,-9-9-4153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08.9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 4 1224,'0'0'7855,"-10"0"-5854,0-1-2045,-19-1 2471,27 2-1671,4 0-87,20-1 113,247 6 3929,136 16-2192,-197-6-1767,131 6 8,717 56-519,-1066-76-4515,-3-1 2047,-25 0-6051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10.5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4177,'0'0'4986,"11"0"-4022,312 0 9566,8 0-5605,667 0-3189,-820 10-1749,-1 0 73,241-10 314,-326 4-82,-91-4-266,-20 9-3824,-22-1-2853,-11 0-3843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44.8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70 1840,'0'0'6805,"-10"1"-5443,-3 1-1662,-11 2 3260,58-3-514,-13-1-2239,-1 0 9,0 0-1,28 5 0,-41-4-178,-1 1-1,1-1 1,-1 2 0,1-1-1,-1 1 1,0 0-1,0 0 1,0 0 0,0 1-1,10 9 1,-4-1 12,0 1 1,0 1-1,-1 0 1,-1 0-1,0 1 1,-1 1-1,-1-1 1,-1 1-1,0 1 1,0-1-1,7 36 0,-6-7-9,-1 1 0,-3 0-1,-1 62 1,-3-106-42,0 0 1,0 0-1,0-1 1,0 1-1,0 0 0,0 0 1,1-1-1,-1 1 1,0 0-1,1 0 0,0-1 1,-1 1-1,1 0 0,0-1 1,0 1-1,0-1 1,0 1-1,0-1 0,2 3 1,-1-3-4,0 0 1,0-1 0,0 1-1,1 0 1,-1-1-1,0 0 1,0 1 0,0-1-1,0 0 1,1 0-1,-1 0 1,0-1 0,0 1-1,0 0 1,5-2-1,-2 0 24,0 1 1,0-1-1,0-1 0,0 1 0,0-1 0,-1 0 1,1 0-1,-1 0 0,1-1 0,-1 1 0,0-1 0,6-8 1,4-6 54,20-34 1,-29 44-66,9-17 1,-2 0 0,0 0 0,-1-1 0,-2-1 0,-1 0 0,7-36-1,-9 24-134,-2-1 0,-1 1 0,-5-76-1,2 113 77,0-1-1,0 1 0,0-1 0,-1 1 0,1-1 1,-1 1-1,1 0 0,-1-1 0,0 1 0,0 0 1,0 0-1,0 0 0,-1-1 0,1 1 0,0 0 1,-1 1-1,-3-4 0,5 19-4634,5 8 263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45.3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473 105 3153,'0'0'6566,"-13"-17"-5441,-42-49-56,53 64-1006,1 0-1,-1 1 1,0-1 0,1 1-1,-1-1 1,0 1-1,0-1 1,0 1-1,0 0 1,0 0 0,0 0-1,0 0 1,0 0-1,-1 1 1,1-1-1,0 0 1,0 1 0,-1 0-1,1 0 1,0 0-1,-1 0 1,1 0 0,-4 0-1,-6 1 245,-4-1 197,0 1 0,-25 3 0,34-2-379,1-1 1,-1 2-1,0-1 0,0 1 0,1 0 0,0 0 0,-1 1 1,-6 5-1,-3 3 23,0 0 0,1 1 1,0 0-1,2 1 0,-1 1 1,1 0-1,1 1 0,1 0 1,1 1-1,0 0 0,1 1 1,0 0-1,2 0 0,0 1 1,1 0-1,1 0 0,-4 32 1,7-28-88,1 0 1,1-1-1,0 1 1,8 42 0,-5-54-56,0 0 0,0 0 1,1-1-1,0 1 0,1-1 1,1 0-1,-1 0 0,1-1 1,1 1-1,0-1 0,13 13 1,-7-10-39,0-1 0,1 0 0,0 0 0,1-2 0,0 1-1,1-2 1,0 0 0,33 10 0,-23-10-600,1-2 1,0-1-1,0-1 0,1-2 0,29 0 0,-52-2 288,0 0-1,0 0 0,0-1 1,0 0-1,0 0 0,0 0 1,0 0-1,7-4 0,-10 4 52,1-1-1,-1 1 1,0-1 0,1 0-1,-1 1 1,0-1-1,0 0 1,-1 0-1,1-1 1,0 1-1,0 0 1,-1 0-1,0-1 1,1 1-1,-1-1 1,0 1-1,1-4 1,1-26-3553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45.6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58 2328,'0'0'10203,"273"-25"-9907,-181 21-184,6-4-112,38 0-88,-24 4-1561,-25-4-3504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46.0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 5529,'0'0'7496,"7"40"-6807,49 257 498,-47-237-922,-2-13 57,1 1 0,2-1 0,3-1 0,18 46 0,-28-87-264,-1 1 1,1-1-1,0 0 1,1 0 0,-1-1-1,1 1 1,0-1-1,0 0 1,0 0 0,1 0-1,5 4 1,-7-7-14,-1 1 1,1-1 0,0 0-1,-1 0 1,1 0 0,0 0-1,0 0 1,-1 0 0,1-1-1,0 0 1,0 1 0,0-1-1,0 0 1,0-1 0,0 1-1,-1 0 1,1-1-1,0 1 1,0-1 0,0 0-1,-1 0 1,1 0 0,0-1-1,4-2 1,-2 1 69,-1-1 0,1-1 1,0 1-1,-1-1 0,0 1 0,0-1 0,0 0 1,5-11-1,24-52 339,2-28-230,39-160 1,-14 37-3436,-59 215 2913,0 0 0,0 0 0,1 1-1,0-1 1,-1 0 0,1 1 0,0-1 0,1 1-1,4-6 1,-5 8-181,0-1 0,0 1-1,0 0 1,0 0 0,1 0 0,-1 0-1,0 0 1,1 0 0,-1 1-1,1-1 1,-1 1 0,0 0 0,1-1-1,-1 1 1,4 1 0,11-1-4196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5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1216,'0'0'7290,"83"279"-5754,-83-168-320,15-12-295,-6-17-337,6-16-280,0-17-304,4-20-16,0-13-776,25-16-937,-5-33-1287,-5-16-1089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46.4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127 0 1376,'0'0'10888,"-17"18"-9952,6-6-723,2-5-30,1 2 0,0-1 0,0 1 0,1 0 0,0 1 0,1 0 0,0 0 0,1 0 0,0 1 1,0-1-1,1 1 0,-5 23 0,2 26 1146,2 1 1,7 102 0,-2-156-1350,1-1 1,0 1-1,0-1 1,1 1-1,0-1 1,0 0-1,0 0 1,1 0-1,-1 0 1,2 0-1,-1 0 1,1-1-1,-1 0 1,2 1-1,-1-2 1,0 1-1,1 0 1,0-1-1,11 8 1,-10-8-345,1 0 0,0-1 0,0 1 0,1-1 0,-1-1-1,0 1 1,1-1 0,0-1 0,-1 1 0,1-1 0,0-1 0,0 1 0,0-1 0,-1-1 0,1 0 0,10-1 0,-15 1-35,1 0-1,-1 0 1,1-1 0,-1 1 0,1-1-1,-1 0 1,0 0 0,0 0 0,0 0-1,3-3 1,25-33-4819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46.7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3241,'0'0'10050,"301"24"-10050,-242-36-32,-1-8-1072,-19 3-1537,-20 1-1528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47.0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 5 5753,'0'0'9858,"-34"263"-8449,34-185-465,10-4-400,14-5-288,5-7-232,-4-13-24,4-16-1208,0-12-761,15-21-607,-10-9-1305,0-28-72</inkml:trace>
  <inkml:trace contextRef="#ctx0" brushRef="#br0" timeOffset="1">517 1 5577,'0'0'8442,"87"242"-6594,-63-164-159,-9 0-473,-10 0-720,-5 4-384,-5 0-112,-112 50-1720,10-22-1833,-14-7-3512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48.4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0 337 2136,'0'0'11326,"11"-4"-10122,63-22 262,1 4 0,2 3 0,94-11 0,254-11 901,-395 39-2199,282-20 863,1164-98 1565,-1231 99-2378,470-9-294,-684 32-2119,-55 2-1508,5-1 2645,-54 9-6537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57.0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847 399 6817,'0'0'9420,"-15"-38"-8220,-50-122-276,61 149-856,0 1-1,-1-1 0,0 1 0,-1 0 1,-1 0-1,1 1 0,-1 0 0,-1 0 1,0 0-1,0 1 0,-17-13 0,17 15-40,-1-2-16,-1 1 1,0 0 0,0 1-1,-1 0 1,0 0-1,0 1 1,0 1-1,0 0 1,-1 0 0,0 1-1,1 1 1,-1 0-1,0 0 1,-1 1 0,-11 1-1,15 0-14,1 1 0,0 0 0,-1 0 0,1 1-1,0 0 1,0 0 0,0 1 0,0 0 0,0 0 0,1 1 0,0 0 0,-1 0-1,1 1 1,1 0 0,-1 0 0,1 1 0,-6 6 0,-8 12-8,1 0 0,1 1 1,-21 40-1,35-60 11,-35 65-19,3 1 0,-51 143 0,69-158 45,3 0 0,2 1 0,3 1 0,-5 96-1,15-146-13,-1 0-1,1 1 0,1-1 0,-1 0 0,1 1 1,1-1-1,0 0 0,0 0 0,3 8 0,-3-13-8,0 0-1,0-1 1,1 1-1,-1 0 1,0-1-1,1 0 1,0 1-1,-1-1 1,1 0-1,0 0 1,0-1-1,0 1 1,0-1-1,0 1 1,1-1-1,-1 0 1,0 0-1,1-1 1,-1 1 0,0 0-1,1-1 1,-1 0-1,4 0 1,4 0 10,0-1 1,0 1-1,0-2 1,0 0 0,0 0-1,-1-1 1,1 0 0,-1-1-1,0 0 1,0 0 0,0-1-1,-1-1 1,1 1-1,-1-2 1,-1 1 0,11-11-1,11-12-8,-1-1 0,47-66 0,111-191-891,-176 268 732,-2 4 2,25-37-175,-32 50 293,-1 1 0,1-1 0,-1 0 1,1 0-1,0 1 0,0-1 0,0 1 0,0 0 0,0-1 0,0 1 0,0 0 0,0 0 0,0 0 0,1 1 1,-1-1-1,0 0 0,1 1 0,-1-1 0,0 1 0,4 0 0,-5 0 23,0 0-1,-1 0 0,1 0 1,0 0-1,-1 1 1,1-1-1,0 0 0,-1 0 1,1 1-1,0-1 1,-1 0-1,1 1 0,-1-1 1,1 1-1,-1-1 1,1 1-1,-1-1 0,1 1 1,-1-1-1,1 1 1,-1-1-1,0 1 1,1-1-1,-1 1 0,0 0 1,0-1-1,1 1 1,-1 0-1,6 18-30,-2 0 0,4 29 0,0-2 51,38 157 34,-36-167-37,2-1 0,1 1 0,27 48 1,-38-80-121,1 0 1,0 1 0,0-1 0,0 0 0,1 0 0,-1-1-1,1 1 1,0-1 0,8 6 0,-10-8 54,-1-1 1,0 1 0,0-1 0,0 1-1,1-1 1,-1 0 0,0 1 0,1-1-1,-1 0 1,0 0 0,1 0-1,-1 0 1,0 0 0,1 0 0,-1 0-1,0-1 1,1 1 0,1-1-1,0 0-20,-1-1-1,0 1 0,-1-1 1,1 1-1,0-1 1,0 1-1,-1-1 0,1 0 1,-1 0-1,1 0 0,-1 0 1,0 0-1,0 0 0,2-5 1,53-180-6507,-51 168 5674,25-95-4376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57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86 6153,'0'0'2318,"0"37"-424,0 249 1683,0 77-1332,-5-397-610,5 20-1547,-1-14-56,1 0 0,2-1 1,0 1-1,2 0 0,1 0 1,11-31-1,-2 21-295,2 1 0,2 0 0,2 1 0,1 1 0,1 1 0,2 1-1,1 2 1,2 0 0,1 1 0,1 2 0,63-47 0,-83 69 16,1 0 0,0 0 1,0 1-1,1 0 0,-1 1 0,1 0 0,14-3 0,-5 4-1563,1 0-1,41 1 0,-27 2-1568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57.8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293 345 5857,'0'0'12550,"6"-28"-12108,20-93-356,-24 114-93,-1 0 1,0 0-1,0-1 1,0 1-1,-1 0 1,0 0 0,-1-1-1,0 1 1,0 0-1,0 0 1,-1 0-1,0 0 1,0 0-1,-1 0 1,0 1 0,0-1-1,0 1 1,-1 0-1,0-1 1,-7-7-1,5 9-21,1 1-1,-1 0 0,0 0 0,0 0 1,-1 1-1,1-1 0,-1 2 0,1-1 1,-1 1-1,0 0 0,0 0 0,0 1 1,0 0-1,0 0 0,-1 0 0,1 1 1,0 0-1,-7 2 0,8-1 5,0 0 1,1 1-1,-1-1 0,1 1 0,-1 1 1,1-1-1,0 1 0,0 0 0,0 0 1,0 0-1,1 1 0,-1 0 0,1 0 1,0 0-1,0 0 0,1 1 0,-1-1 0,1 1 1,0 0-1,0 0 0,0 0 0,-2 7 1,-4 9-36,1 0 0,1 0 0,1 1 0,-5 32 0,6-16 23,1-1 1,1 1 0,5 71-1,-1-106 31,-1 0-1,0 0 1,1 0-1,0-1 1,0 1-1,-1 0 1,1-1-1,1 1 1,-1-1-1,0 1 1,1-1 0,-1 1-1,1-1 1,0 0-1,0 0 1,0 0-1,0 0 1,0 0-1,0 0 1,0-1-1,1 1 1,-1-1-1,0 1 1,1-1-1,0 0 1,4 2-1,-2-2 1,-1-1 0,1 1 0,-1-1 0,1 1 0,-1-1 0,1-1-1,-1 1 1,1-1 0,-1 1 0,0-1 0,1 0 0,-1-1 0,0 1 0,1-1 0,-1 0 0,0 0-1,4-3 1,3-3 20,-1-1 0,1 0 0,-2-1 0,1 0 0,-2 0 0,1-1 0,8-15-1,47-90-13,-30 46-13,29-87 0,-57 145 532,-3 15 252,-1 25-175,7 1117 4744,-7-1035-5303,-7 258-17,4-348-10,-2-1 0,0 0 0,-1 0 0,-1 0 1,-1 0-1,-11 24 0,14-36 6,-1 0 0,0 0 1,0 0-1,0-1 0,-1 0 0,0 1 0,0-2 1,-1 1-1,1-1 0,-1 1 0,0-2 1,-1 1-1,1-1 0,-1 0 0,0 0 0,0 0 1,0-1-1,-8 2 0,9-3 0,-1 0-1,1-1 1,-1 0-1,0 0 1,1 0 0,-1-1-1,0 0 1,1 0-1,-1-1 1,0 0 0,1 0-1,-1 0 1,1-1-1,-1 0 1,1 0 0,0-1-1,-10-5 1,9 3-27,0-1 0,1 1 0,0-1 0,0-1 0,0 1 0,1-1 0,0 0 0,0-1 1,1 1-1,0-1 0,0 0 0,1 0 0,-4-11 0,-1-9-116,1 0-1,1 0 1,2 0 0,-1-33 0,6-119-551,1 153 549,2 1 1,0-1 0,2 1 0,1-1 0,1 2-1,1-1 1,1 1 0,21-37 0,1 11-767,2 0 1,81-89 0,172-159-9273,-281 293 9815,122-124-8075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58.3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41 8010,'0'0'8180,"0"36"-7601,-4 395 1329,4-347-1605,2 1 292,-13 100 0,9-163-464,2-20 13,2-19 38,4-18-165,2 1 1,1-1-1,2 1 0,15-34 0,70-137-1439,-81 175 1067,15-34-447,4 1-1,2 1 1,66-85-1,-92 136 715,-1 1 0,1-1 0,1 2 1,20-15-1,-25 20 77,0 0 0,1 1 0,-1 0 0,1 1 0,-1-1 0,1 1 0,0 1 0,0-1 0,0 1 0,0 0 0,10 0 0,-14 1 32,0 1 0,0-1 0,0 0 0,0 1 0,0-1 0,0 1 0,-1 0 0,1 0 0,0 0 0,0 1 0,-1-1 0,1 0 0,0 1 0,-1 0 0,0 0 0,5 4 0,-3-2 73,-1 1-1,1-1 1,-1 1 0,0 0-1,0 0 1,-1 1-1,1-1 1,1 8 0,2 12 382,-1 0-1,-1 0 1,1 33 0,-4-42-290,6 388 2337,-8-256-2331,1-147-140,0-10 122,-1-24-1813,3-1 0,0 0 0,2 1 1,9-35-1,10-3-3501,-3 4-198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58.8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6 228 4913,'0'0'13978,"-2"-2"-13283,1 0-676,0 1 1,1 0-1,0-1 1,-1 1-1,1-1 1,0 1 0,-1 0-1,1-1 1,0 1-1,0-1 1,0 1-1,1-1 1,-1 1 0,0-1-1,0 1 1,1 0-1,-1-1 1,1 1-1,-1 0 1,1-1 0,0 1-1,-1 0 1,1 0-1,0-1 1,0 1-1,1-1 1,34-43 91,-23 28-26,-1 2-53,0 1 1,1-1 0,1 2-1,0 0 1,19-13-1,-28 22-31,1 0-1,0 1 0,0 0 1,1 0-1,-1 1 0,0-1 0,1 1 1,0 1-1,-1-1 0,1 1 1,0 0-1,0 1 0,0 0 1,-1 0-1,1 0 0,0 1 0,0 0 1,7 2-1,-7 0 3,-1-1 1,1 2-1,-1-1 0,0 1 0,0-1 1,0 2-1,-1-1 0,1 1 0,-1 0 1,0 0-1,0 0 0,-1 1 0,1-1 1,4 11-1,7 11 173,24 56 0,-38-78-146,10 26 199,-1 0 0,-2 0 0,-1 1-1,7 64 1,-7 133 100,-11-207-87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59.3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409 378 10418,'0'0'4684,"-17"-41"-3222,-55-132-809,53 126-549,-11-20 34,27 63-138,0 1 0,0-1 0,0 0 1,0 1-1,0 0 0,-1-1 0,1 1 0,-1 1 1,0-1-1,-5-2 0,6 3-25,1 1-1,-1-1 0,0 1 1,0 0-1,0 0 1,0 0-1,0 0 1,0 0-1,0 1 1,0 0-1,0-1 0,-1 1 1,1 0-1,0 0 1,0 1-1,0-1 1,0 1-1,-4 1 1,3-1 0,0 1 0,0 1 0,0-1 0,1 0 0,-1 1 0,0 0 0,1 0 0,0 0 0,-1 0 0,1 0 0,-3 6 0,-5 8-11,1 1 1,0 0-1,1 1 0,-8 27 0,12-35 43,-8 27-4,2 0 0,2 1 0,1 0 0,-3 49 1,3 158 186,8-233-175,0-10-13,0 1 1,0-1-1,0 1 0,0 0 1,1 0-1,-1-1 0,3 8 1,-3-10-3,1 0 0,-1-1 1,1 1-1,0 0 0,-1 0 1,1-1-1,0 1 1,-1 0-1,1-1 0,0 1 1,0 0-1,0-1 0,-1 1 1,1-1-1,0 0 0,0 1 1,0-1-1,0 0 0,0 1 1,0-1-1,0 0 0,0 0 1,0 0-1,0 0 0,0 0 1,0 0-1,0 0 1,0 0-1,1-1 0,1 1 3,-1-1 0,1 0 0,-1 0 0,0 0 0,0 0 0,1 0 0,-1 0-1,0-1 1,0 1 0,0-1 0,0 1 0,-1-1 0,1 0 0,0 0 0,-1 0 0,1 0 0,-1 0 0,1 0-1,-1 0 1,0 0 0,0-1 0,0 1 0,0 0 0,0-4 0,5-6 4,61-130-686,68-132-4715,-126 260 4925,0-1 0,12-14 0,-18 25 392,0 1 0,0-1-1,1 1 1,-1 0 0,1 0 0,-1 0 0,1 1 0,0 0-1,0-1 1,0 1 0,0 0 0,1 1 0,4-2 0,-8 3 90,0 0 0,0 0-1,1 0 1,-1 0 0,0 0 0,0 0 0,0 0 0,0 0 0,0 1 0,0-1 0,1 0 0,-1 1 0,0-1-1,0 1 1,0-1 0,0 1 0,0 0 0,-1-1 0,1 1 0,0 0 0,0 0 0,0 0 0,-1-1 0,1 1-1,0 0 1,-1 0 0,1 0 0,-1 0 0,1 0 0,-1 0 0,1 0 0,-1 1 0,1 0 0,8 43 927,-7-36-706,3 25 606,1-1 0,2 0-1,1 0 1,25 56 0,-29-79-708,0-1-1,1 1 1,0-1 0,1 0-1,0 0 1,0-1 0,1 0 0,9 8-1,-11-11-139,0-1 0,1 0 1,-1-1-1,1 1 0,-1-1 0,1 0 0,0-1 0,0 0 0,0 0 0,0-1 0,1 1 0,-1-1 0,12-1 1,-16 0-120,-1 0 0,1 0 0,-1 0 0,1-1 0,-1 1 1,0-1-1,1 0 0,-1 1 0,1-1 0,-1 0 0,0 0 1,0-1-1,0 1 0,0 0 0,0-1 0,0 0 0,0 1 1,0-1-1,0 0 0,-1 0 0,1 0 0,-1 0 0,2-2 1,1-4-627,0 0 0,-1-1 0,0 1 1,0-1-1,1-11 0,7-36-3982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52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471 226 6041,'0'0'9434,"-30"-18"-8907,-94-60-554,46 19-324,16 13-200,56 42 479,-1 1 0,1-1-1,-1 2 1,0-1-1,0 1 1,0 0 0,-1 1-1,-7-1 1,12 1 59,0 1 1,0 0 0,0 0-1,0 0 1,-1 0 0,1 0-1,0 1 1,0 0 0,0-1-1,0 1 1,0 0 0,0 1-1,0-1 1,0 0-1,0 1 1,1 0 0,-1-1-1,1 1 1,-1 0 0,1 1-1,-1-1 1,1 0 0,0 1-1,0-1 1,0 1 0,1-1-1,-1 1 1,1 0 0,-2 4-1,-2 6 19,1 0 1,0 0-1,1 1 0,1 0 0,-2 21 0,0 13 301,2-1 0,9 95 0,-6-136-293,0 0 0,0 0 0,1 0 0,-1 0 0,2-1 0,-1 1 0,0-1 0,1 1 0,0-1 0,0 0 0,1 0 0,0 0 0,-1-1 0,2 1 0,-1-1 1,0 0-1,1 0 0,0 0 0,0-1 0,10 6 0,-5-5-31,0 0 1,0-1-1,0 0 0,0-1 1,0 0-1,1 0 0,-1-1 1,1 0-1,-1-1 0,22-3 1,-24 2-81,0-1 1,0-1-1,0 0 1,0 0-1,0 0 1,-1-1 0,1 0-1,-1 0 1,0-1-1,0 0 1,-1 0-1,1-1 1,-1 0 0,0 0-1,8-12 1,6-9-752,0-2 1,20-42-1,-39 70 810,71-162-3586,-66 149 3459,-5 11 139,-1 2 26,0 0 0,1 0 0,-1 0 0,0 0 0,1 0 0,-1 1 0,0-1 0,1 0 0,-1 0 0,1 0 0,-1 0 0,1 1 0,0-1 0,-1 0 1,1 0-1,0 1 0,-1-1 0,1 1 0,0-1 0,0 1 0,-1-1 0,3 0 0,-2 7 445,10 86 1982,-5-37-928,20 90-1,-25-140-1507,1 0 50,-1-1 0,0 1 1,1 0-1,0-1 0,4 8 0,-5-12-87,-1 1-1,1 0 0,-1 0 0,1 0 0,0-1 1,-1 1-1,1 0 0,0-1 0,0 1 1,-1-1-1,1 1 0,0-1 0,0 1 1,0-1-1,0 0 0,0 1 0,0-1 0,0 0 1,0 0-1,0 1 0,0-1 0,0 0 1,0 0-1,0 0 0,0 0 0,0 0 0,0-1 1,-1 1-1,1 0 0,0 0 0,0-1 1,0 1-1,0 0 0,0-1 0,1 0 0,3-3-287,0 0-1,0 0 0,0 0 0,-1 0 0,0-1 0,0 0 0,0 0 0,-1 0 0,1 0 0,-1 0 0,0-1 0,3-9 0,19-41-3460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59.6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2593,'0'0'13170,"249"263"-11041,-172-197-521,-4-9-640,-5-7-375,-14-13-377,-10-9-184,-20-7-32,-5-13-577,-14-8-1527,5-45-3897,-10-4-257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59.9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594 1 976,'0'0'16436,"-209"250"-14428,131-151-1952,-39 49-56,20-21-3713,5-24-4600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00.6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4241,'0'0'7155,"14"1"-6843,146 2-293,-86-3 20733,-74 9-21924,1-1 101,0 1 0,0-1 1,1 1-1,0-1 0,1 0 0,0 0 0,7 15 1,1-4-2490,1 0 1,15 19 0,7 2-4671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01.5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79 5825,'0'0'11635,"316"0"-10387,-213-4-400,-6-17-440,-10 5-304,-9-5-104,-19 9 0,-20 8-760,-10 4-1928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01.8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70 0 1616,'0'0'10061,"-12"43"-8206,3-8-1440,-4 8 176,3 1 0,1 0-1,2 0 1,-1 82 0,6-23 605,7 151 555,-4-239-1712,1-1 0,1 1 0,1 0 0,0-1 0,0 0 0,1 1 0,1-2 0,1 1 1,0-1-1,0 0 0,2 0 0,9 11 0,-13-18-82,1 0 1,0 0 0,1-1 0,-1 0 0,1 0-1,0-1 1,0 1 0,0-1 0,1-1 0,-1 0-1,1 0 1,0 0 0,0-1 0,0 0 0,0-1-1,0 0 1,1 0 0,-1 0 0,0-1 0,0-1-1,1 1 1,-1-1 0,16-4 0,1-3-836,1-1-1,-1-1 1,0-1 0,-1-1-1,-1-1 1,29-21 0,37-35-4779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02.1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381 1 920,'0'0'13438,"-45"12"-12159,45-12-1279,-63 17 508,-63 27 0,119-41-426,0 0 0,0 1 0,0 0-1,1 0 1,-1 1 0,1 0 0,0 0 0,1 0 0,-1 1 0,1 0-1,0 0 1,1 0 0,-1 0 0,1 1 0,0 0 0,1 0 0,0 0 0,0 0-1,0 0 1,-1 9 0,-2 2 82,-2 2-79,2 1 0,0-1 0,2 1 0,0 0 0,1 0 0,1 1 1,1-1-1,1 0 0,5 40 0,-3-56-87,0 0 1,0 0 0,0 0-1,1-1 1,-1 1 0,1-1-1,1 1 1,-1-1-1,0 0 1,1 0 0,0 0-1,0-1 1,0 1-1,0-1 1,1 0 0,-1 0-1,1-1 1,0 1 0,0-1-1,0 0 1,0-1-1,0 1 1,6 0 0,9 3-198,2-1 1,-1 0 0,0-2 0,29-1 0,-35-1-58,4 1-378,0-2 1,25-3 0,-38 3 379,0-1 1,-1 1-1,1-1 1,0 0-1,-1 0 0,0-1 1,1 0-1,-1 0 1,0 0-1,0 0 1,6-7-1,-4 4-422,-1 0 1,-1-1-1,1 0 0,-1-1 0,0 1 1,-1-1-1,1 0 0,-2 0 0,5-10 1,-1-20-2499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02.4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1 662 5105,'0'0'6345,"321"20"-6345,-224-20-672,-19-16-2592,-20-5-1769</inkml:trace>
  <inkml:trace contextRef="#ctx0" brushRef="#br0" timeOffset="1">424 91 3993,'0'0'8682,"297"-49"-7354,-166 41-520,0-5-400,-9 5-216,-10 0-184,-25 4-8,-19 4-344,-29 0-1576,-14 28-1825,-25 1-360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02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0 7298,'0'0'5057,"-44"209"-1937,25-98 265,9 16-1072,0 5-905,0 7-600,5 1-480,5-13-328,0-16-568,0-25-1649,35-37-2496,3-24-1960,6-25-296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03.1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161 1 8786,'0'0'10130,"-160"250"-9122,160-180-496,5 8-72,24 0-159,10-4-89,-5-5-192,0-11-16,5-13-1665,29-45-2328,-15 0-1888,-4-8-320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03.4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1 8714,'0'0'7055,"0"35"-4201,1 3-2195,-11 179 1982,5-33-1068,5-151-1563,0-31-35,0-9-68,1-39-535,3-1 1,2 1 0,2 0-1,22-71 1,-28 111 589,0-1 0,0 1 0,0 0 0,1 0 0,0 0 0,1 0 0,6-8 0,-9 12 36,1 0 0,1 0 1,-1 0-1,0 1 0,0-1 0,0 1 0,1 0 0,-1-1 0,1 1 1,-1 0-1,1 0 0,0 1 0,-1-1 0,1 1 0,0-1 0,-1 1 1,1 0-1,0 0 0,-1 0 0,5 0 0,-3 1 24,0 0 1,-1 0-1,1 1 0,0-1 0,0 1 0,-1 0 0,1 0 0,-1 0 1,0 0-1,1 1 0,-1-1 0,0 1 0,0 0 0,-1 0 1,1 0-1,-1 0 0,1 0 0,1 5 0,8 10 197,-2 1 0,10 23 0,-14-29-123,4 10-30,-1 0-1,0 0 1,-2 1 0,-1-1 0,5 44 0,-10-58-489,1 5 149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5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1 559 4385,'0'0'6953,"9"230"-6016,-4-193-457,0-13-320,0-11-160,-5-38-3361,0-16-776</inkml:trace>
  <inkml:trace contextRef="#ctx0" brushRef="#br0" timeOffset="1">44 1 5593,'0'0'6954,"20"234"-8539,-15-189-1463,5-17-3714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03.7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7890,'0'0'13523,"209"263"-11619,-199-193-696,-10 4-736,0 4-472,-88 49-288,1-20-2328,-6-17-5626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35.8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1 888,'0'0'0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24.6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692 376 7098,'0'0'8064,"-12"-25"-7452,-3-3-505,0-4 13,0-1 1,-17-57-1,27 72-21,-1 0-1,-2 0 1,-13-25 0,18 38-20,0 0 1,0 0-1,-1 1 0,1-1 1,-1 1-1,0 0 1,0 0-1,-1 0 1,1 0-1,-1 1 1,0 0-1,0 0 0,0 0 1,0 0-1,-9-2 1,7 3 11,0 1 1,0-1-1,0 2 1,0-1-1,0 1 1,-1 0-1,1 0 0,0 1 1,0 0-1,0 0 1,0 1-1,-12 4 1,9-2-55,1 1 1,0 0 0,0 1-1,0-1 1,0 2-1,1-1 1,-13 15 0,-3 7-58,2 1 1,1 1-1,-32 62 1,47-82 52,-29 55-19,-49 129 0,72-158 13,1 0 1,2 0 0,2 1-1,1 0 1,-2 61 0,8-93-25,-1 0 0,1-1 1,0 1-1,1 0 0,-1 0 0,1-1 1,0 1-1,0 0 0,4 8 0,-3-11 0,-1-1 0,1 1-1,0-1 1,0 1 0,0-1-1,0 0 1,0 0-1,0 0 1,0 0 0,0 0-1,1 0 1,-1 0 0,0-1-1,0 1 1,1-1 0,-1 1-1,0-1 1,1 0 0,-1 0-1,4-1 1,5 1 17,0-1 0,0 0 0,-1-1 0,1 0 0,0 0 0,-1-1 0,1-1 0,-1 0 0,0 0 0,0-1 0,-1 0 0,0-1 0,15-11 0,9-10-29,-2-1 0,35-41 1,-60 62-2,188-228-1563,-108 125 164,-80 103 1310,-4 3 44,1 0 0,0 0 0,0 1 0,0-1 0,0 1 0,1 0-1,-1 0 1,1 0 0,0 1 0,0-1 0,7-3 0,-10 6 45,-1 0 0,0 0 0,0 0 0,1 0 1,-1 0-1,0 0 0,1 1 0,-1-1 0,0 0 0,0 0 0,1 0 1,-1 0-1,0 0 0,0 0 0,1 0 0,-1 1 0,0-1 0,0 0 1,1 0-1,-1 0 0,0 0 0,0 1 0,0-1 0,0 0 1,1 0-1,-1 1 0,0-1 0,0 0 0,0 0 0,0 1 0,0-1 1,0 0-1,0 0 0,0 1 0,1-1 0,-1 0 0,0 0 0,0 1 1,0-1-1,0 0 0,0 1 0,-1-1 0,2 20 90,-1-14-64,0 408 2810,0-411-2831,0 1 1,0 0 0,0-1-1,1 1 1,-1-1 0,1 1-1,0-1 1,0 1 0,0-1-1,1 0 1,-1 0-1,1 1 1,0-1 0,3 5-1,-3-7-54,-1 0-1,1 0 0,0 0 0,0 0 1,-1 0-1,1 0 0,0 0 0,0-1 1,0 1-1,0-1 0,0 1 0,0-1 1,0 0-1,0 0 0,0 0 0,0 0 1,0 0-1,0 0 0,0 0 0,0-1 0,-1 1 1,1-1-1,0 1 0,0-1 0,0 0 1,0 0-1,0 0 0,-1 0 0,1 0 1,3-2-1,11-10-768,-1-1 1,0 0 0,0-1-1,-2 0 1,0-1-1,16-25 1,30-48-4049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24.9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4561,'0'0'6199,"0"45"-4566,0 149-468,0 195 1220,-1-418-2439,2 0 1,1 0-1,1 0 0,2 0 0,1 1 0,13-40 0,-8 38-351,1 2 0,2 0-1,33-51 1,-40 69 342,1 0 0,0 0-1,1 1 1,0 0-1,1 0 1,-1 1 0,2 1-1,-1-1 1,1 2 0,0-1-1,0 2 1,18-7-1,92-27-3791,-86 27-122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25.4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259 279 6305,'0'0'9397,"3"-26"-9256,0-4-126,2-5-52,-2-1-1,-3-69 1,0 104 31,0 0-1,0 0 1,-1 0 0,1 0-1,0 0 1,-1 0 0,1 0-1,0 0 1,-1 0 0,1 0-1,-1 0 1,0 0 0,1 0-1,-1 0 1,0 0 0,0 1-1,1-1 1,-1 0 0,0 0-1,0 1 1,0-1 0,0 1-1,0-1 1,0 1 0,0-1-1,0 1 1,0-1 0,0 1-1,0 0 1,0 0 0,-2-1-1,0 1-12,0 0-1,0 0 1,0 0-1,-1 1 0,1-1 1,0 1-1,0-1 0,0 1 1,0 0-1,-6 3 0,4-1 8,0 0-1,0 0 0,0 1 1,1-1-1,-1 1 1,1 1-1,0-1 0,0 0 1,-3 7-1,-30 49-1,36-57 14,-22 39 65,2 2 1,-26 79-1,40-99 21,1 0 0,1 1 1,1-1-1,1 1 0,2 0 0,0 0 1,3 27-1,-2-51-82,0-1-1,0 1 1,0 0 0,0-1 0,0 1 0,0-1-1,0 1 1,0-1 0,1 1 0,-1-1 0,0 1-1,0-1 1,1 1 0,-1-1 0,0 1 0,0-1-1,1 1 1,-1-1 0,1 0 0,-1 1 0,0-1-1,1 1 1,-1-1 0,1 0 0,-1 0 0,1 1-1,-1-1 1,1 0 0,-1 0 0,1 1 0,-1-1-1,2 0 1,3 1 1,0-1 0,1 1-1,-1-1 1,1-1 0,-1 1-1,1-1 1,-1 0 0,0 0 0,0 0-1,1-1 1,-1 1 0,0-1 0,0-1-1,0 1 1,-1-1 0,1 0-1,0 0 1,-1 0 0,0-1 0,7-6-1,10-11-60,-1-1-1,29-41 1,-34 43-41,31-43-573,-3-1 0,-3-3 0,38-86 0,-74 146 931,-1 0 1,0-1-1,0 0 0,-1 1 1,0-1-1,0 0 1,0-12-1,-4 71 391,-13 70 0,-2 10-173,6 477 1724,13-404-1831,-1-100-222,-6 167 132,2-239-242,-1-1-1,-2 1 1,-1-1-1,-1-1 0,-1 1 1,-18 37-1,22-59-31,1 0-1,-1-1 1,-1 1-1,0-1 0,0 0 1,0-1-1,-1 1 1,0-1-1,-1-1 1,1 1-1,-1-1 0,-10 6 1,10-9 11,1 1 0,0-1-1,-1-1 1,0 1 0,1-1 0,-1-1 0,0 0 0,0 0 0,0 0 0,0-1 0,0 0 0,0 0-1,0-1 1,0 0 0,-10-3 0,12 2-28,0-1 0,0 1 0,1-1 0,-1 0 0,1 0-1,0 0 1,0-1 0,0 0 0,0 0 0,1 0 0,-1-1 0,1 1 0,0-1-1,1 0 1,-1 0 0,1-1 0,0 1 0,0-1 0,1 1 0,-1-1 0,-1-8 0,-2-8-82,0 0 1,1-1 0,2 0-1,-2-34 1,3 9-52,5-68 0,0 93 101,0 0 0,2 0 0,1 0-1,0 1 1,10-23 0,7-4-146,2 1 0,2 2 0,2 0 0,56-67 0,156-145-6331,-225 242 5709,80-81-5388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26.1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6305,'0'0'5979,"15"39"-4472,49 135-335,-58-154-980,0 1 0,-1 0-1,-1 0 1,-1 0 0,-1 1 0,-1 25 0,-1-15-46,2 26 69,1 9-77,-9 93-1,6-153-113,0-5-14,0 0 0,0 1 0,-1-1-1,1 0 1,0 0 0,-1 0 0,0 0-1,1 1 1,-1-1 0,0 0 0,0 0-1,0-1 1,0 1 0,0 0 0,-3 2-1,4-3 8,-3 0 95,2-13-79,0-11-128,2 1 0,0-1 0,2 1 0,0-1 0,2 1 0,0 1 0,13-34 0,67-123-1851,-70 152 1593,1 0 0,1 1 0,1 1 0,33-32 0,-44 49 313,1 0 0,0 1-1,0 0 1,1 1-1,-1-1 1,17-6-1,-22 11 56,-1 0 0,0 0 0,1 0 0,-1 0 0,1 1 0,0-1-1,-1 1 1,1-1 0,-1 1 0,1 0 0,0 0 0,-1 0-1,1 1 1,-1-1 0,1 0 0,-1 1 0,1 0 0,-1 0 0,1-1-1,-1 2 1,1-1 0,-1 0 0,0 0 0,0 1 0,1-1 0,-1 1-1,0 0 1,0-1 0,-1 1 0,4 4 0,-1 1 101,0 1 1,0 0 0,-1 0-1,0 0 1,0 0-1,-1 1 1,0-1 0,1 13-1,3 76 993,-5-80-897,0 300 1055,3-298-1878,-4-19 587,1 0 1,-1 0-1,0 1 1,1-1-1,-1 0 0,1 0 1,-1 0-1,1 0 0,-1 0 1,1 0-1,-1 1 0,1-1 1,-1 0-1,1-1 1,-1 1-1,1 0 0,-1 0 1,1 0-1,-1 0 0,1 0 1,-1 0-1,1-1 1,-1 1-1,0 0 0,1 0 1,-1 0-1,1-1 0,-1 1 1,0 0-1,1-1 0,-1 1 1,0 0-1,1-1 1,-1 1-1,0-1 0,1 1 1,-1-1-1,0 1 0,0 0 1,0-1-1,1 0 1,7-11-146,-1 0 1,-1 0-1,1 0 1,5-19 0,1 0-169,4-7-30,69-145-2046,-66 147 1544,1 1 0,47-60 0,-63 88 800,1 1-1,0-1 0,1 2 1,-1-1-1,12-7 1,-15 11 73,1 0-1,-1 1 1,0-1 0,1 1 0,-1 0 0,1 0 0,-1 0 0,1 0 0,-1 0 0,1 1 0,0 0 0,-1 0 0,1 0-1,4 0 1,-6 1 21,-1-1 0,1 0-1,-1 1 1,1-1 0,-1 1-1,1 0 1,-1-1-1,1 1 1,-1 0 0,0 0-1,0 0 1,1 0 0,-1 0-1,0 0 1,0 0 0,0 0-1,0 1 1,0-1-1,0 0 1,0 1 0,0 1-1,9 31 385,-9-27-285,5 38 557,-2 0 0,-2 0 0,-5 50 0,1-9-124,1-33-391,0-18-615,4 36 0,-3-70 364,0-1 0,0 0 1,0 1-1,1-1 0,-1 0 1,0 1-1,0-1 0,0 0 1,0 1-1,1-1 0,-1 0 1,0 1-1,0-1 0,1 0 1,-1 1-1,0-1 0,0 0 1,1 0-1,-1 1 0,0-1 1,1 0-1,-1 0 0,0 0 1,1 0-1,-1 1 0,0-1 1,1 0-1,-1 0 0,1 0 1,-1 0-1,0 0 0,1 0 0,-1 0 1,0 0-1,1 0 0,-1 0 1,1 0-1,12-3-1872,11-11-2808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26.6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234 246 8314,'0'0'6821,"0"-29"-7744,0-93-144,0 115 945,0 1 0,0-1 0,0 0-1,-1 1 1,0-1 0,0 0-1,-1 1 1,-4-13 0,5 17 108,-1 0 0,1 0 0,-1 1 0,0-1 0,1 1 0,-1-1 0,0 1 0,0 0 0,0 0 0,0-1 0,0 1 0,0 1 0,0-1 0,0 0 0,-1 0 1,1 1-1,0-1 0,0 1 0,-1 0 0,-3 0 0,2-1 29,0 1-1,0 0 1,0 0 0,0 1-1,0-1 1,0 1 0,-1-1-1,1 2 1,1-1 0,-1 0-1,0 1 1,0-1 0,0 1-1,1 0 1,-1 0 0,1 1-1,-1-1 1,1 1 0,0-1-1,0 1 1,0 0 0,-3 5-1,-2 3 47,0 1-1,1 1 0,0-1 0,1 1 0,-7 20 1,3 1 103,1 0 1,2 1 0,1 0-1,2 0 1,1 0 0,2 1 0,7 69-1,-6-102-159,0 1-1,1 0 0,0 0 0,0-1 1,0 1-1,0-1 0,1 1 0,-1-1 1,1 0-1,0 1 0,0-1 0,0 0 1,1 0-1,4 5 0,-5-7-9,0 1-1,0-1 1,0 1 0,0-1-1,0 0 1,0 0 0,1 0-1,-1 0 1,0-1 0,0 1-1,1-1 1,-1 1 0,1-1 0,-1 0-1,0 0 1,1 0 0,-1 0-1,1 0 1,-1 0 0,0-1-1,1 1 1,-1-1 0,5-1-1,-5 0-3,1 0-1,0 0 0,0 0 0,-1-1 1,0 1-1,1 0 0,-1-1 1,0 0-1,0 0 0,0 1 1,-1-1-1,1 0 0,-1 0 1,1 0-1,-1-1 0,0 1 0,1-7 1,1 0-27,23-75-233,-20 60-177,1-1-1,1 1 0,2 1 0,0-1 1,20-31-1,-29 54 439,-1 1 0,1-1-1,0 1 1,0 0 0,0-1 0,0 1 0,0 0 0,0 0 0,1 0-1,-1 0 1,0 0 0,1 0 0,-1 0 0,0 0 0,1 1-1,-1-1 1,1 0 0,-1 1 0,1-1 0,-1 1 0,4-1 0,-3 2 16,-1-1 0,1 0-1,-1 1 1,0 0 0,1-1 0,-1 1 0,1 0 0,-1 0 0,0 0 0,0 0 0,0 0 0,1 0 0,-1 0 0,0 0 0,0 0 0,-1 0 0,1 1 0,1 1 0,4 8 115,0 1 0,-1 0 0,-1 0 0,4 15 0,-7-22-79,1 1 10,15 57 352,3 0 1,37 76-1,-56-137-482,0 0-1,0 0 1,0 0-1,1 0 1,-1 0-1,1 0 1,-1 0-1,1-1 1,0 1-1,-1-1 0,1 1 1,0-1-1,0 0 1,0 0-1,0 0 1,3 2-1,-3-3-173,-1 0 0,1 1 0,-1-1 0,1 0 0,-1 0 0,1 0 0,-1 0 0,1-1 0,-1 1 0,1 0 0,-1 0 0,1-1 0,-1 1 0,1-1 0,-1 0 0,0 1 0,2-2 0,13-15-4862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26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5649,'0'0'8026,"297"180"-7586,-234-139-304,-5 0-8,-9-8-128,-20 0-704,-14-12-1016,-10-9-1833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27.2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433 0 5265,'0'0'7010,"-111"218"-5466,57-128-832,-38 54-712,4-21-1216,0-12-4561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27.6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66 3057,'0'0'12050,"297"0"-11570,-180 0-168,-10 0-168,-5 0-136,-19 0-8,-20 0-1000,-19 0-640,-25-33-865,-4 0-1656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18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17 0,'0'-1'0,"0"1"0,-1-1 0,1 0 0,0 1 0,0-1 0,0 0 0,0 1 0,-1-1 0,1 0 0,0 1 0,-1-1 0,1 0 0,0 1 0,-1-1 0,1 1 0,-1-1 0,1 1 0,-1-1 0,1 1 0,-1-1 0,1 1 0,-1-1 0,0 1 0,1 0 0,-1-1 0,1 1 0,-1 0 0,0 0 0,1-1 0,-1 1 0,0 0 0,0 0 0,1 0 0,-1 0 0,0 0 0,1 0 0,-1 0 0,0 0 0,1 0 0,-1 0 0,0 0 0,0 1 0,1-1 0,-1 0 0,0 0 0,1 1 0,-1-1 0,1 0 0,-2 2 0,-3 2 0,1 0 0,0 1 0,0 0 0,0 0 0,-3 5 0,-6 7 0,4-9 0,1-1 0,-1-1 0,0 0 0,-1 0 0,1 0 0,-1-1 0,-13 4 0,-76 21 0,75-24 0,-23 8 0,22-6 0,0-2 0,0 0 0,0-1 0,-41 1 0,66-6 0,-1 0 0,1-1 0,-1 1 0,1 0 0,-1-1 0,1 1 0,-1-1 0,1 1 0,-1-1 0,1 1 0,0-1 0,-1 1 0,1-1 0,0 1 0,0-1 0,-1 0 0,1 1 0,0-1 0,0 1 0,0-1 0,0 0 0,0 1 0,0-1 0,0 0 0,0 1 0,0-1 0,0 1 0,0-1 0,0 0 0,0 1 0,1-1 0,-1 0 0,0-4 0,-1 4 0,0 0 0,0 0 0,-1 1 0,1-1 0,0 0 0,-1 1 0,1 0 0,0-1 0,-1 1 0,1 0 0,-1 0 0,1-1 0,-1 1 0,1 0 0,-1 1 0,1-1 0,-1 0 0,-1 1 0,2-1 0,-58 1 137,32 0 175,0 0 0,1-2 0,-1-1-1,-45-9 1,67 9 3507,-12-2-3363,-51-16 8,51 16 876,17 4-1160,-1 0 1,1 0-1,0 0 0,0 0 1,-1-1-1,1 1 0,0 0 1,0 0-1,-1 0 0,0-1 1443,0 0-1443,1 1 1,0 0-1,0 0 0,0-1 1,0 1-1,0 0 0,-1 0 1,1-1-1,0 1 0,0 0 1,0 0-1,0-1 0,0 1 1,0 0-1,0 0 0,0-1 0,0 1 1,0 0-1,0 0 0,0-1 1,0 1-1,0 0 0,0 0 1,1-1-1,-1 1 0,0-1-144,0 0 0,1 1-1,-1-1 1,0 0 0,1 1-1,-1-1 1,1 0-1,-1 1 1,1-1 0,-1 1-1,1-1 1,-1 1 0,1-1-1,0 1 1,-1-1-1,1 1 1,-1 0 0,1-1-1,0 1 1,0 0 0,-1 0-1,2-1 1,62-8 180,-1 3 0,126 4 1,-105 3-185,-35-2 26,-2 1 67,66 6-1,-106-5-225,0 0 0,0 1 0,0 0-1,0 0 1,0 1 0,-1-1 0,1 2-1,8 4 1,1 2-1024,1 2 0,-2 0 0,24 22-1,-38-33 992,0 0 0,0 0 0,0 0 0,0 0 0,-1 0 0,1 0 0,0 0 0,-1 0 0,1 1 0,0-1 1,-1 0-1,0 0 0,1 1 0,-1-1 0,0 0 0,1 2 0,-9 8-2279,-20 2-3966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5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4625,'0'0'7928,"0"44"-6050,0 144-566,0-138-533,-13 88-1,3-52-484,9-44-284,1-40-92,10-21-80,47-87-174,118-192-3154,-171 292 3436,4-6-42,1 1 0,0 0 0,14-14 0,-20 23 93,0 0 0,-1-1 0,1 1 0,0 0 0,1 0 0,-1 1 0,0-1 0,0 0-1,1 1 1,-1 0 0,1 0 0,-1 0 0,1 0 0,-1 1 0,1 0 0,0-1 0,-1 1 0,6 1-1,-7-1 20,-1 0-1,1 1 1,0-1-1,-1 1 1,1-1-1,0 1 0,-1 0 1,1-1-1,-1 1 1,0 0-1,1 0 0,-1 0 1,0 0-1,1 1 1,-1-1-1,0 0 0,0 0 1,0 1-1,0-1 1,1 3-1,10 32 430,-8-22-223,30 136 2475,-23-93-1496,3 0 1,38 100 0,-33-124-1097,-10-23-5744,-17-17 293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27.9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1 3121,'0'0'9322,"-29"296"-7378,29-186-184,0 5-383,0 0-521,0-12-392,0-5-296,4-11-80,21-18-72,9-19-16,10-18-384,4-19-752,35-26-665,-10-36-1431,-10-12-2466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28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216 1 6905,'0'0'7101,"-27"22"-6483,-84 75 593,105-91-1007,0 0 0,0 0 0,1 1 0,0 0 0,0 0 0,1 0 0,0 1 0,0-1 0,0 1 0,1 0 0,0 0 0,1 1 0,-3 13 0,2-6 232,-2 14 192,1 0 1,2 0-1,1 0 0,3 32 1,-2-57-626,1 1 1,0-1 0,0 0-1,1 1 1,-1-1 0,1 0-1,1 0 1,-1 0 0,1 0-1,-1-1 1,1 1 0,1-1-1,-1 1 1,1-1 0,-1 0-1,1 0 1,0-1 0,1 1-1,-1-1 1,1 0 0,-1 0-1,1 0 1,0-1 0,6 3-1,0-1-651,0 0 0,0 0 1,0-2-1,1 1 0,-1-1 0,1-1 0,-1 0 0,1 0 1,0-1-1,18-3 0,-27 3 287,-1-1 0,1 0 0,0 1 0,0-1 0,-1 0 0,1-1 1,-1 1-1,1 0 0,-1-1 0,1 1 0,-1-1 0,0 0 0,1 0 0,-1 0 0,0 0 0,0 0 0,-1 0 1,1 0-1,0-1 0,-1 1 0,1-1 0,-1 1 0,1-4 0,10-27-3955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28.5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33 2328,'0'0'11555,"257"0"-11307,-169 0-160,-5-12-88,-6 8-592,16-5-1096,-20 9-1969,-15-8-2497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28.8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7946,'0'0'4161,"253"9"-2273,-141-9-568,0 0-696,-10 0-472,-10 0-152,-23-4-1096,-26 4-1016,-18 0-1961</inkml:trace>
  <inkml:trace contextRef="#ctx0" brushRef="#br0" timeOffset="1">511 37 2745,'0'0'9850,"-68"284"-8298,58-186-656,5 1-568,0-1-112,5-12-216,0-12-536,0-20-896,30-22-1545,-1-27-1440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29.1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 1 7810,'0'0'5721,"-82"217"-4561,82-155-152,0 4 17,4-5-33,30 1-416,0-9-248,5-8-328,0-12-856,10-29-1577,-5-4-1175,-15 0-1970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29.4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6337,'0'0'6414,"5"35"-5786,16 113-365,-20-146-260,6 37 83,-2 1 1,0 60-1,-5-98-216,0-9-281,1-20-511,1-1 0,2 0 0,0 1 0,2-1 0,1 1 0,1 1 0,2 0 0,21-44 0,-28 66 1031,-1-1-1,1 1 0,0 0 1,0-1-1,1 1 1,-1 1-1,1-1 1,0 1-1,0-1 1,0 1-1,0 0 1,1 1-1,-1-1 0,1 1 1,0 0-1,6-3 1,-2 3 164,0 1 0,0-1 0,0 2 0,0-1 0,0 1 0,1 0 0,-1 1 0,13 3 0,-17-3-195,1 0 0,-1 1 0,0 0 0,0 0 0,0 0 0,-1 0 1,1 1-1,0 0 0,-1 0 0,0 0 0,0 1 0,0-1 0,0 1 0,0 0 0,-1 0 0,0 0 0,0 1 0,0-1 1,0 1-1,-1 0 0,1-1 0,-1 1 0,0 0 0,-1 1 0,2 7 0,2 12-37,-1 0-1,-1 0 1,-1 0 0,-2 26 0,0-47-85,1-2-149,-1 0 0,0-1 0,0 1 1,0 0-1,0 0 0,-1-1 0,1 1 1,0 0-1,-1 0 0,1-1 0,-1 1 0,1 0 1,-1-1-1,0 1 0,0-1 0,0 1 1,-2 2-1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29.7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 0 6681,'0'0'10131,"112"242"-9531,-112-188-504,-19 11-96,-74 30-1257,11-13-2231,-11-8-3810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30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195 0 1728,'0'0'11199,"-12"0"-7325,6 1-3691,0 0 1,0 0-1,0 1 1,1 0 0,-1 0-1,0 0 1,1 1-1,0-1 1,-1 1-1,1 1 1,0-1-1,1 1 1,-1 0-1,1 0 1,-1 0-1,1 0 1,1 1-1,-5 5 1,-3 5-149,-1 2 1,2 0 0,0 0-1,-9 25 1,15-32-183,0 1 1,1-1 0,0 1-1,1 0 1,0 0 0,1 0-1,-1 16 1,3-27 104,-1 1 0,1 0 1,-1-1-1,0 1 0,1-1 0,-1 1 1,1 0-1,0-1 0,-1 1 1,1-1-1,-1 1 0,1-1 0,0 0 1,-1 1-1,1-1 0,0 0 1,0 1-1,-1-1 0,1 0 0,0 0 1,0 0-1,-1 0 0,1 1 1,0-1-1,0 0 0,-1 0 0,1 0 1,1-1-1,32 1 215,-24-1-258,7 2 101,0-2 0,0 0 0,0-2-1,28-6 1,-36 6-17,-1 0-1,0 0 0,0-1 1,0 0-1,-1 0 1,1-1-1,-1 0 0,0 0 1,0-1-1,11-12 1,-15 14-14,-1 1 0,0 0 1,0-1-1,0 1 0,0-1 1,0 0-1,-1 1 0,1-1 1,-1 0-1,0 0 0,-1 0 1,1 0-1,0 0 0,-1 0 1,0 0-1,0 0 0,0 0 1,-1 0-1,-1-6 0,2 9 7,-1 0 0,1-1 0,-1 1 0,1 0 0,-1 0 0,0 0 0,0 0 0,0-1 0,1 1 0,-1 0 0,0 0 0,0 1 0,0-1 0,-1 0 0,1 0 0,0 0-1,0 1 1,0-1 0,-1 1 0,1-1 0,-2 0 0,-35-9-1451,13 4-3480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30.8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6681,'0'0'13067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38.8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 13 3897,'0'0'9288,"-7"-2"-8479,-23-6-217,30 8-585,0 0 1,0 0-1,0-1 1,0 1-1,0 0 1,0 0 0,0 0-1,0 0 1,-1 0-1,1-1 1,0 1-1,0 0 1,0 0-1,0 0 1,0 0-1,-1 0 1,1 0-1,0 0 1,0 0 0,0 0-1,0 0 1,-1 0-1,1 0 1,0 0-1,0 0 1,0 0-1,0 0 1,-1 0-1,1 0 1,0 0-1,0 0 1,0 0 0,0 0-1,-1 0 1,1 0-1,0 0 1,0 0-1,0 0 1,0 0-1,0 0 1,-1 0-1,1 1 1,0-1-1,0 0 1,0 0 0,0 0-1,0 0 1,0 0-1,-1 0 1,1 1-1,0-1 1,0 0-1,0 0 1,0 0-1,0 0 1,0 1-1,0-1 1,0 0 0,0 0-1,0 0 1,0 0-1,0 1 1,0-1-1,0 0 1,0 0-1,0 0 1,0 0-1,0 1 1,2 26 830,2 1-1,1-1 1,1 0 0,9 26 0,10 44 746,-4 34 42,4 136-1,-16 131-647,-9-201-901,0-194 37,0-7 78,0-61-226,2 1 1,22-126 0,-1 91-834,64-174 1,-59 205 399,3 1 1,2 2-1,54-78 0,-71 120 350,1 0-1,1 1 1,1 0-1,1 2 0,35-29 1,-47 44 110,-1 0 0,1 0 0,0 1 0,0 0 0,0 0 0,0 1 0,0 0 1,1 1-1,0 0 0,-1 0 0,1 1 0,0 0 0,0 0 0,0 1 0,0 1 0,0-1 0,0 1 0,-1 1 0,15 3 1,-7 1 99,-1 0 0,-1 0 0,1 1 1,-1 1-1,0 1 0,-1 0 1,0 1-1,-1 0 0,20 20 1,-5-2 11,-14-12-209,0-1 1,2-1-1,0 0 1,0-1-1,2-1 1,-1 0-1,23 11 1,-11-18-9223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5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7258,'0'0'8548,"54"14"-5935,183 40-509,-202-48-1688,0-2 0,0-2 0,43-1 0,132-14 965,72-24-233,667-77 819,1115 8 0,-1963 105-1919,-2 0-36,182 20 0,-263-16-57,372 70-1569,-366-66-2,-22-5-33,-38-12-5579,-12-16-588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39.5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186 1 7682,'0'0'14609,"-7"7"-13478,-9 12-632,1 2-1,1 0 0,1 0 1,0 2-1,2-1 0,0 1 1,2 1-1,1 0 0,-6 26 0,-3 23 138,-14 141 0,25 45-292,6-191-271,0-49-72,1-1-1,0 1 0,1-1 0,2 1 1,0-1-1,0 0 0,2 0 1,13 29-1,-15-39-66,0-1 0,0 1 0,1-1 0,1 0 0,-1-1-1,1 1 1,0-1 0,0 0 0,1 0 0,0-1 0,0 0 0,0 0 0,1-1 0,-1 0 0,1 0 0,0 0 0,0-1 0,1-1 0,-1 1 0,0-1 0,10 1-1,-1-2-385,1-1 0,0 0-1,-1-2 1,1 0 0,-1 0-1,1-2 1,-1 0 0,0-1-1,-1-1 1,19-9 0,-4 1-2350,52-33 1,20-22-5534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39.8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37 9362,'0'0'6937,"287"0"-6112,-175 0-121,10 0 16,-10 0-400,-10-4-208,-15 0-112,-19 0-584,-24 0-1080,-24 4-649,-20-8-616,-30-5-4880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40.1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1 7274,'0'0'5929,"-78"230"-2865,69-128-679,4 5-769,5 4-487,0-4-169,0-9-376,34-16-328,10-20-256,9-17-96,10-25-392,1-20-816,4 0-1137,19-53-1184,-14-8-2264,-19-9-128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40.4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248 0 5761,'0'0'16572,"175"271"-14612,-121-193-840,-5 8-535,-15 4-273,-15 9-312,-19 4-192,-5 7-761,-58 1-999,-112 37-2065,14-25-3761,-14-24-2248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40.8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83 5481,'0'0'12172,"14"-5"-11648,28-7-126,0 1 0,1 3 0,0 1 1,49-1-1,194 5 1507,-171 4-1161,269 3 770,86 0-646,-4-24-779,33 3-318,-489 17 57,40 3-761,-48-3 824,0 1-1,0-1 1,1 1-1,-1-1 1,0 1 0,-1 0-1,1 0 1,0 0-1,0 0 1,0 1 0,0-1-1,-1 0 1,1 1-1,-1-1 1,1 1 0,-1-1-1,0 1 1,3 3-1,-2 1-801,-1-1 0,0 1-1,0 0 1,0 0 0,0 0-1,-1 0 1,0 0 0,-1-1-1,1 1 1,-2 7 0,-6 16-5075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41.1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9322,'0'0'1464</inkml:trace>
  <inkml:trace contextRef="#ctx0" brushRef="#br0" timeOffset="1">0 0 13243,'234'0'4041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57.4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1 415 7538,'0'0'4126,"53"10"-2488,-20-4-1364,42 9 459,0-3 0,1-3 1,136-3-1,63-29 595,89-26-202,2079-178 3935,-1409 186-4404,577-30-526,-362 16-512,-713 48-4090,-402 7-1815,-55 0-2787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43.6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6441,'1'0'12043,"9"11"-11564,0 1 1,0 0-1,-1 0 0,-1 0 0,11 21 1,-14-23-283,7 13 95,-1 0 0,-2 1 1,0 1-1,-1 0 0,-2 0 0,0 0 1,3 41-1,-4 186 690,-6-156-924,1-58-58,0 3-195,-1 0-1,-6 42 1,5-261-1847,2 133 1730,3-1 0,1 1 0,3 0-1,17-66 1,-16 87 267,0-1-1,1 2 1,1 0 0,2 0-1,0 0 1,1 2 0,2 0-1,0 0 1,31-32-1,-31 40 70,1 0-1,0 0 1,1 2-1,0 0 1,1 1-1,0 1 1,1 0-1,0 2 1,0 0-1,32-7 1,-9 6-808,0 2-1,0 2 1,1 1 0,43 4 0,-78-1 191,0 0-1,-1 1 1,1 0-1,-1 0 1,1 1-1,-1 0 1,0 0 0,0 1-1,1 0 1,-2 0-1,12 7 1,10 15-3619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43.9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234 1 7017,'0'0'9407,"-32"46"-7512,-99 155-79,121-184-1592,1 0-1,1 0 1,0 1-1,2 0 1,0 0-1,0 0 1,2 1 0,0 0-1,2 0 1,-2 35-1,3-30 9,-2 150 1009,4-121-1036,-1-34-172,0 0 0,2 0 0,1 0 0,0 0-1,1-1 1,1 1 0,0-1 0,11 21 0,-13-32-179,1 1 0,0-1 0,1 0 0,-1-1 1,1 1-1,1-1 0,-1 0 0,1 0 0,0 0 0,1-1 0,-1 0 0,1 0 0,0-1 0,0 0 0,0 0 0,1-1 0,-1 1 1,1-2-1,0 1 0,0-1 0,10 1 0,-12-2-196,-1 0 1,1-1-1,0 0 0,0 0 1,0-1-1,0 1 1,0-1-1,0-1 0,-1 1 1,1-1-1,0 0 1,-1 0-1,1-1 0,-1 1 1,6-5-1,-3 1-364,0 0-1,-1-1 0,1 0 1,-1 0-1,-1 0 1,1-1-1,8-16 1,22-44-3765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44.2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0 152 848,'0'0'13227,"331"-45"-11211,-180 16-975,5 0-537,-15 5-232,-15 7-272,-33 9-352,-30 8-1465,-34 0-447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53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10274,'0'0'11659,"-5"91"-16844,-24-50-1633,0-8-1480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44.5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0 7242,'0'0'5889,"-24"250"-3505,24-139-599,0 8-441,0 9-352,0-5-152,0-4-368,0-13-303,19-23-169,15-26-409,5-24-959,29-33-1288,-9-17-913,-6-36-2585</inkml:trace>
  <inkml:trace contextRef="#ctx0" brushRef="#br0" timeOffset="1">808 49 8202,'0'0'12842,"210"255"-11377,-167-165-521,-4 9-192,-14 11-464,-21 5-168,-4 8-120,-9 9-576,-89 44-928,6-32-2585,-5-37-4409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44.8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8938,'0'0'11714,"267"53"-11714,-209-45-1752,-19-4-2281,-24 1-2336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45.1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87 10882,'0'0'10875,"331"-50"-10875,-244 34-3273,-23-4-5505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46.3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2016,'2'2'13521,"8"14"-12657,-1-1 1,-1 1-1,-1 1 1,0 0-1,8 29 1,-11-33-512,10 37 261,-2 1 0,-2 0 0,4 77 0,-9 156-419,-5-206-157,0-71-49,0-3 0,1 0-1,-2 0 1,1 0-1,0 0 0,-1 0 1,0 0-1,-1 4 0,1-6-113,1-10-140,1-9 126,1-1-1,1 1 1,1 0 0,0 0 0,1 1 0,0-1 0,11-20 0,67-118-1151,-68 128 960,-15 27 325,122-204-2558,-89 154 1879,76-88 1,-103 131 675,1 0 1,1 0-1,-1 1 1,1 0-1,0 1 1,16-9-1,-22 13 31,1-1-1,-1 1 1,0 1 0,0-1-1,0 0 1,0 1 0,1-1-1,-1 1 1,0-1 0,1 1-1,-1 0 1,0 0-1,1 0 1,-1 0 0,0 1-1,1-1 1,-1 1 0,0-1-1,0 1 1,0 0 0,1 0-1,-1 0 1,0 0 0,0 0-1,0 0 1,0 0 0,-1 1-1,1-1 1,0 1-1,0 0 1,-1-1 0,1 1-1,1 3 1,3 6 192,0 0 0,-1 0 0,0 1-1,-1-1 1,-1 1 0,4 18 0,7 80 888,-8 193-47,-6-199-909,0-102-72,11-20 78,23-64-122,14-28-328,-31 78 83,71-129-1277,-73 137 1172,1 1 0,1 0 0,1 1 0,29-27 0,-42 45 275,1 0-1,0-1 1,0 2-1,1-1 1,-1 1-1,1 0 1,12-4 0,-16 6 38,0 0 1,-1 0-1,1 1 0,0-1 1,0 1-1,-1-1 1,1 1-1,0 0 1,0 0-1,-1 1 1,1-1-1,0 1 1,0-1-1,-1 1 1,1 0-1,0 0 1,-1 0-1,1 0 1,-1 0-1,1 1 1,-1-1-1,0 1 1,5 3-1,-3 1 46,0 0 0,-1 0 0,1 0 0,-1 1 0,0-1 0,0 1-1,-1 0 1,0-1 0,1 10 0,10 69 428,-13-84-463,7 246 441,-8-165-2163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46.8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355 209 7962,'0'0'3243,"-4"-33"-3256,-1-10 51,-13-47 0,18 88-26,-1 0 0,1-1 1,-1 1-1,0 0 0,0 0 1,0 0-1,0 0 1,-1 0-1,1 0 0,0 0 1,-1 0-1,0 0 0,1 1 1,-1-1-1,0 1 0,0-1 1,0 1-1,0 0 0,0 0 1,0 0-1,-4-2 0,2 2 37,0 0 0,0 1-1,0 0 1,-1 0-1,1 0 1,0 0-1,0 0 1,-5 2-1,-4-1 140,5 0-114,0 1 0,-1 0 1,1 0-1,0 0 0,0 1 0,0 1 1,0-1-1,1 1 0,-1 0 0,1 1 1,0 0-1,1 0 0,-1 1 0,1-1 1,0 1-1,0 1 0,1-1 0,-10 15 1,3-3 41,1 1 0,0 1 0,1 0 1,1 0-1,1 1 0,-6 25 0,8-15 123,1 0-1,1 0 0,2 0 0,2 0 0,0 1 0,6 30 0,-6-58-232,1-1 0,0 0-1,-1 0 1,1 0-1,1 0 1,-1 0-1,0 0 1,1-1-1,0 1 1,-1 0 0,1-1-1,0 1 1,0-1-1,1 0 1,-1 1-1,0-1 1,1 0-1,-1-1 1,1 1 0,0 0-1,0-1 1,-1 1-1,1-1 1,0 0-1,0 0 1,0 0-1,0 0 1,1-1 0,-1 1-1,0-1 1,0 0-1,0 0 1,0 0-1,1 0 1,-1 0-1,0-1 1,0 1 0,0-1-1,0 0 1,0 0-1,6-3 1,-4 0-34,1 1 1,-1-2-1,0 1 0,-1-1 1,1 1-1,-1-1 0,0 0 1,0-1-1,0 1 1,3-7-1,32-68-1029,-21 40 309,-5 12 177,32-55-1624,-44 83 2183,-1-1-1,0 0 0,1 0 1,-1 1-1,0-1 0,1 0 1,-1 1-1,1-1 0,-1 0 1,1 1-1,-1-1 0,1 1 1,-1-1-1,1 1 0,0-1 1,-1 1-1,1-1 0,0 1 1,-1-1-1,1 1 0,0 0 1,0 0-1,-1-1 0,1 1 1,0 0-1,0 0 0,0 0 0,-1 0 1,1 0-1,0 0 0,0 0 1,0 0-1,-1 0 0,1 0 1,0 0-1,0 1 0,-1-1 1,1 0-1,0 0 0,0 1 1,-1-1-1,1 1 0,0-1 1,-1 1-1,1-1 0,0 1 1,0 0-1,2 3 117,1 0-1,-1 1 1,0 0-1,0-1 1,3 9-1,-4-9-52,15 33 509,22 43 356,-35-73-996,0-1 1,0 1 0,1-1-1,0 0 1,0 0 0,1 0 0,0-1-1,10 7 1,2-3-2279,-2-8-1747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47.1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0 247 3329</inkml:trace>
  <inkml:trace contextRef="#ctx0" brushRef="#br0" timeOffset="1">0 247 3329,'239'-247'3801,"-220"247"-2729,15 25 1144,15 20-455,14 21-593,10 4-416,5 12-440,9 0-224,-4-8-88,-10-5 0,-15-11-688,-14-21-648,-10-37 87,-15 0-1959,-9-17 335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47.4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755 0 1536,'0'0'13451,"-302"288"-13451,137-87-360,24-29-2288,-5-12-3842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47.8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1 119 5049,'0'0'7555,"39"35"-7088,126 113-114,-149-132-278,-1 0 0,15 20 0,-7 7 106,-16-25-113,8 18 148,-11-22-84,2 0 0,0-1 0,9 15 0,-14-27-127,0 1 1,0-1 0,1 0-1,-1 0 1,1 1 0,-1-1-1,1 0 1,-1 0-1,1 0 1,-1 0 0,1-1-1,0 1 1,0 0 0,-1-1-1,1 1 1,0-1-1,0 0 1,0 1 0,-1-1-1,1 0 1,0 0 0,0 0-1,0-1 1,0 1-1,-1 0 1,4-1 0,0-1-14,1 1 0,-1-1 0,0 0 0,-1 0 1,1-1-1,0 1 0,-1-1 0,8-6 0,7-9-142,0-1-1,-1-1 1,-1 0-1,-1-2 0,-1 0 1,17-33-1,-16 24-78,-1 0-1,-2-2 1,-1 1-1,11-52 0,-20 61 277,0 1-1,-2-1 0,-1-23 0,0 23 376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48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418 113 6729,'0'0'4715,"-8"-18"-4613,1 1-105,-1 1 0,-16-25 0,22 39 4,1 0 0,-1 1-1,0-1 1,1 1 0,-1-1-1,0 1 1,0 0 0,0-1-1,0 1 1,0 0 0,0 0 0,0 1-1,0-1 1,-1 0 0,1 1-1,0-1 1,0 1 0,-1 0 0,1 0-1,-4 0 1,0 0 11,0 1 0,0 0 0,1 1 0,-1-1 0,-10 5 0,2 1 41,1 1 0,0 0 0,0 1 0,1 0 0,0 0 0,1 2 0,0-1 0,-16 22 0,7-7 231,2 1-1,1 0 0,-19 40 1,25-41 68,0 1-1,2 0 1,1 1 0,1-1 0,1 1 0,1 1-1,2-1 1,1 1 0,1 36 0,1-60-329,1 0 0,-1-1 0,1 1 0,0 0 0,0 0 0,0-1 0,0 1 0,1 0 0,-1-1 0,1 0 1,0 1-1,0-1 0,0 0 0,0 0 0,1 0 0,0 0 0,-1 0 0,1 0 0,0-1 0,0 0 0,0 1 0,0-1 0,1 0 0,-1-1 0,1 1 0,-1 0 0,1-1 1,0 0-1,6 2 0,11 0-73,-1 0 1,0-1 0,1-1 0,30-2 0,-16 0-140,-6 0-720,0-1-1,54-10 0,7-13-3982,-70 16 1468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48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17 7017,'0'0'5746,"297"-8"-5706,-171-1-40,-19 9-1545,-24 0-2752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5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9802,'0'0'7154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48.9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234 0 1728,'0'0'13873,"-27"23"-13017,-88 80-215,109-97-567,0 0-1,1 1 1,-1-1-1,1 1 0,0 0 1,1 1-1,0-1 1,0 1-1,1 0 0,0 0 1,0 0-1,1 0 1,0 0-1,-2 13 0,0 2 168,-7 48 942,2 0 0,4 142 0,5-184-1031,-1-24-149,2 0 0,-1 0 0,0 0 1,1 0-1,0 0 0,0 0 0,1 0 0,-1 0 1,1 0-1,0-1 0,1 1 0,-1 0 0,1-1 1,-1 0-1,1 0 0,1 0 0,5 6 0,-3-5-178,-1-1-1,1 0 0,0-1 1,1 1-1,-1-1 0,1-1 1,-1 1-1,1-1 0,0 0 1,0-1-1,-1 1 0,1-1 1,12 0-1,-3 0-663,0-1 1,0-1 0,-1 0-1,1-1 1,0-1-1,-1-1 1,0 0-1,0 0 1,16-8-1,44-31-4938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49.8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5481,'0'0'8029,"6"4"-6510,1 0-1132,-1 0 0,0 1 0,0 0 0,0 0 0,-1 1 0,0 0 0,0 0 0,0 0 0,-1 0 0,0 1 0,0-1 0,0 1 0,-1 0 0,4 13 0,0-1 126,-1 1 0,-1 0 1,-1 1-1,-1-1 0,1 23 1,-3 108 1225,-3-70-944,-1-8-14,-20 110-1,-3 48-107,26-228-667,0 183 181,0-183-186,0 0-1,1 0 1,-1 0-1,1 0 1,0 0-1,0 0 1,0 0-1,0 0 1,0 0-1,1-1 1,-1 1-1,1-1 1,0 1-1,0-1 1,0 1-1,0-1 1,4 3-1,-5-4 6,1 0 0,0 0-1,-1 0 1,1-1 0,0 1 0,0-1-1,0 1 1,0-1 0,-1 0 0,1 1-1,0-1 1,0 0 0,0 0 0,0 0-1,0-1 1,0 1 0,-1 0 0,1-1 0,0 1-1,0-1 1,0 0 0,-1 0 0,1 1-1,0-1 1,-1 0 0,1 0 0,-1 0-1,1-1 1,-1 1 0,1 0 0,-1-1-1,2-1 1,21-26 68,-1 0-1,-2-1 1,-1-1-1,25-53 0,-34 65-68,178-370-1053,-140 271 472,46-174 1,-84 251-91,5-57 0,-10 85-399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50.2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189 0 7017,'0'0'12112,"-15"6"-11498,9-3-543,-1 0 1,1 0-1,-1 0 0,1 1 1,0 0-1,1 0 0,-1 1 1,1 0-1,-1 0 0,1 0 1,1 0-1,-1 1 0,1 0 1,0-1-1,0 2 0,1-1 1,0 0-1,0 1 1,-3 8-1,-12 41 640,3 0 0,2 1 0,2 0 1,3 1-1,3 0 0,2 89 0,3-143-793,0 1 0,1 0-1,-1 0 1,1 0 0,0 0 0,0-1-1,1 1 1,-1 0 0,1-1 0,0 0-1,0 1 1,0-1 0,1 0 0,0 0-1,0 0 1,0 0 0,0 0 0,0-1-1,1 0 1,0 1 0,-1-1 0,1-1-1,0 1 1,1 0 0,-1-1 0,0 0-1,1 0 1,-1 0 0,1-1 0,0 1-1,-1-1 1,1 0 0,9 0 0,-6 0-314,-3 0-11,0 0 1,1-1-1,-1 1 1,1-1-1,-1 0 1,1-1-1,-1 1 1,0-1-1,1 0 1,-1-1 0,0 1-1,1-1 1,5-3-1,2-6-992,0-2 0,0 1 0,-1-2-1,-1 1 1,0-2 0,9-16 0,11-26-4288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50.5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 2369,'0'0'14363,"263"0"-14195,-215 0-168,-9 0-1177,-10-4-759,-14 0-1801,-5 0-216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50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0 6649,'0'0'5522,"-10"234"-3482,10-148-680,0 0-656,0-8-407,0-8-297,0-16-8,10-13-905,14-13-79,15-11-496,-5-13-1281,-4-4-2040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51.1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0 3673,'0'0'17019,"141"259"-15746,-107-189-449,-9 4-224,-21 0-392,-4-5-208,0 5-360,-68 25-560,0-17-2569,-5-21-4329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51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 0 8378,'0'0'2990,"-3"48"-1129,-1 12-1160,-2 38 1049,7 114 0,22 25 1398,2 51-500,-22 416-211,-4-635-2382,-14 221 286,1-6-4934,14-284 4538,0 0 0,0 0-1,0 0 1,0 1 0,0-1 0,0 0 0,-1 0 0,1 0 0,0 1-1,0-1 1,0 0 0,0 0 0,0 0 0,0 1 0,0-1-1,0 0 1,0 0 0,0 0 0,0 1 0,0-1 0,0 0-1,0 0 1,0 0 0,0 1 0,0-1 0,0 0 0,0 0 0,0 0-1,0 1 1,0-1 0,1 0 0,-1 0 0,0 0 0,0 0-1,0 1 1,0-1 0,0 0 0,0 0 0,1 0 0,-1 0 0,0 0-1,0 0 1,0 1 0,0-1 0,1 0 0,-1 0 0,0 0-1,0 0 1,0 0 0,1 0 0,-1 0 0,0 0 0,0 0-1,0 0 1,1 0 0,-1 0 0,0 0 0,0 0 0,1 0 0,-1 0-1,0 0 1,0 0 0,0 0 0,0 0 0,1 0 0,-1-1-1,3 1-297,-1-1-1,0 0 1,1 1-1,-1-1 1,0-1-1,0 1 1,0 0-1,0 0 1,0-1-1,0 1 1,3-4-1,4-6-1493,0 0-1,11-23 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51.9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485 114 3185,'0'0'16767,"-31"-19"-15859,-102-58-57,129 74-818,0 1 0,-1 0 0,1 0 0,-1 0 0,0 0 0,0 1 0,0 0 0,0 0 1,0 0-1,0 0 0,0 1 0,0 0 0,0 0 0,0 1 0,0-1 0,0 1 0,0 0 0,0 0 0,0 1 0,1-1 0,-1 1 0,0 0 0,1 0 0,-1 1 0,-6 4 0,1 0 32,-4 0 30,2 1 0,-1 1 0,1 0 0,0 1 0,1 0 0,0 1 0,1 0 0,0 1 0,-8 13 0,12-16-90,1 0-1,0 1 1,1-1 0,0 1 0,1 0 0,0 0-1,0 1 1,1-1 0,0 1 0,1-1-1,0 1 1,1-1 0,2 21 0,-1-25-47,1 0 1,-1 0 0,1-1 0,0 1-1,1-1 1,0 1 0,-1-1-1,2 0 1,-1 0 0,1 0-1,-1 0 1,1-1 0,0 0 0,7 6-1,10 7-141,44 28 0,-42-30 116,29 17 35,-30-20 61,-2 1 0,0 0 1,0 1-1,-2 1 0,1 1 0,23 28 1,-39-41-11,-1 0 1,0 1 0,0-1 0,0 1 0,-1 0 0,1-1 0,-1 1 0,0 0 0,0 0-1,0 0 1,0 0 0,-1 0 0,0 0 0,0-1 0,0 1 0,0 0 0,0 0 0,-1 0-1,-1 5 1,1-4 5,-1 0 0,0 0 0,-1 0 0,1 0 0,-1 0 0,0-1 0,0 1 0,-1-1-1,1 0 1,-1 0 0,0 0 0,-8 6 0,-137 98-504,118-88 222,0-1 0,-1-2 0,-35 13 0,65-30 257,-34 10-1978,36-10 1875,-1 0 1,1 0 0,-1 0 0,1 0 0,-1 0 0,1 0 0,-1 0 0,1-1 0,-1 1 0,1 0 0,-1 0 0,1 0 0,-1 0 0,1-1 0,-1 1 0,1 0 0,-1-1 0,1 1 0,-1 0 0,1-1 0,0 1 0,-1 0 0,0-1 0,1 0-90,0 0 0,0 0 0,0 0 0,-1 0 0,1 0 0,0 0 0,0-1 0,0 1 1,1 0-1,-1 0 0,0 0 0,0 0 0,0 0 0,1 0 0,-1 0 0,1 1 0,0-3 0,26-42-4774,19-8-755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52.2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276 319 5905,'0'0'9134,"10"-34"-8939,30-109-82,-39 138-104,0 0-1,0 1 0,-1-1 1,1 0-1,-1 0 1,0 1-1,0-1 0,-1 0 1,1 0-1,-1 1 1,0-1-1,-3-6 0,3 8 14,-1 0-1,0 0 0,0 0 0,-1 0 0,1 1 1,0-1-1,-1 1 0,0-1 0,-5-3 0,1 1 36,0 0 26,0 1 1,0 0-1,-1 0 1,0 0-1,0 1 1,0 0-1,0 1 1,-15-4 0,16 5-33,1 0 1,0 1-1,0-1 1,-1 1 0,1 0-1,0 1 1,-1-1 0,1 1-1,0 1 1,0-1 0,0 1-1,0 0 1,-7 3 0,6 0-42,0 1 0,1-1 1,0 1-1,0 0 1,0 1-1,1-1 0,0 1 1,0 0-1,0 1 0,1-1 1,0 1-1,1 0 0,-4 11 1,0 2 166,1 0 1,0 0-1,2 0 0,-2 29 1,5-36-4,-1 4-2,1-1 0,1 0 0,0 1-1,4 22 1,-3-37-167,-1 0 0,1 1 0,0-1 0,0 0 0,0 0 0,0 0 0,0 1 0,1-1 0,0-1 0,-1 1 0,1 0 0,0 0 0,0-1 0,1 1 0,-1-1 0,0 0 0,1 1 1,0-1-1,-1 0 0,1-1 0,0 1 0,0 0 0,0-1 0,0 0 0,0 1 0,0-1 0,1 0 0,5 0 0,-3 0-87,-1 0 1,1 0 0,0-1-1,0 0 1,-1 0 0,1-1 0,0 1-1,-1-1 1,12-4 0,-11 2-141,0 0 0,0-1 1,0 0-1,0 0 1,-1-1-1,0 1 1,0-1-1,9-11 1,125-159-8007,-75 92 3397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52.5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1 273 5313,'186'-236'2951,"-153"200"-1830,-33 36-1106,0 0 1,0 0-1,0 0 0,0 0 1,0 0-1,0 0 0,1 0 1,-1 0-1,0 0 0,0-1 1,0 1-1,0 0 1,1 0-1,-1 0 0,0 0 1,0 0-1,0 0 0,0 0 1,1 0-1,-1 0 1,0 0-1,0 1 0,0-1 1,0 0-1,1 0 0,-1 0 1,0 0-1,0 0 0,0 0 1,0 0-1,0 0 1,0 0-1,1 0 0,-1 1 1,0-1-1,0 0 0,0 0 1,0 0-1,0 0 1,0 0-1,0 0 0,0 1 1,1-1-1,-1 0 0,0 0 1,0 0-1,0 0 0,0 1 1,0-1-1,0 0 1,0 0-1,0 0 0,0 0 1,0 0-1,0 1 0,0-1 1,0 0-1,0 0 0,0 0 1,0 0-1,-1 1 1,1-1-1,0 0 0,0 0 1,0 0-1,0 1 8,11 167 6667,17 149-3944,-28-316-2746,0-1 0,0 0 0,0 0 0,-1 1 0,1-1 0,0 0 0,0 1 0,0-1 1,0 0-1,0 0 0,0 1 0,0-1 0,0 0 0,0 0 0,0 1 0,0-1 0,0 0 0,1 1 1,-1-1-1,0 0 0,0 0 0,0 1 0,0-1 0,0 0 0,0 0 0,1 0 0,-1 1 0,0-1 1,0 0-1,0 0 0,1 0 0,-1 1 0,0-1 0,0 0 0,0 0 0,1 0 0,-1 0 1,0 0-1,0 1 0,1-1 0,-1 0 0,0 0 0,1 0 0,-1 0 0,0 0 0,0 0 0,1 0 1,-1 0-1,1 0 0,8-18-49,22-68-448,76-184-3894,-95 245 4040,-9 15 298,2 0 0,0 0 0,0 1 0,0-1 0,2 1 0,-1 0 0,13-13 0,-18 21 112,1 0 1,-1 0-1,0 0 0,0 0 1,0 0-1,1 1 0,-1-1 0,0 1 1,1-1-1,-1 1 0,1-1 1,-1 1-1,1 0 0,-1 0 0,0-1 1,1 1-1,-1 0 0,1 0 1,-1 1-1,1-1 0,-1 0 1,1 0-1,-1 1 0,1-1 0,-1 1 1,0-1-1,1 1 0,-1 0 1,0-1-1,3 3 0,0 1 196,1-1 0,-1 2 0,0-1 0,0 0 0,6 9-1,4 6-4,0 2-1,-2-1 1,0 1-1,-1 1 0,-1 0 1,12 38-1,-21-36-1782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58.9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1485 0 3369,'0'0'8672,"-2"8"-7648,-2 9-699,-1-1-1,-1-1 0,0 1 0,-1-1 0,-1 0 0,0 0 1,-1-1-1,-17 21 0,-105 107 1998,113-124-2188,-258 240 1097,-322 232-1,547-450-1274,-5 3-230,-1-1 0,-119 64 0,174-105 136,-1 0 1,1 0-1,-1 0 1,1 0-1,-1 0 1,1 0-1,-1-1 1,0 1-1,1-1 1,-5 0-1,7 0 53,-1 0-1,1 0 1,-1 0 0,1 0-1,-1 0 1,1 0-1,0-1 1,-1 1 0,1 0-1,-1 0 1,1-1 0,0 1-1,-1 0 1,1-1-1,0 1 1,-1 0 0,1-1-1,0 1 1,0 0 0,-1-1-1,1 1 1,0-1-1,0 1 1,0 0 0,0-1-1,-1 1 1,1-1 0,0 1-1,0-1 1,0 1-1,0 0 1,0-1 0,0 1-1,0-2 1,2-4-686,-1-1 1,1 1-1,0 0 0,1 0 1,-1-1-1,6-7 0,32-53-4726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53.1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244 1 4409,'0'0'9358,"-21"40"-8315,-69 134 547,69-130-648,2 1 1,2 0-1,2 1 1,2 1-1,-7 49 1,18-87-817,-9 60 675,3 0 1,2 107-1,5-165-873,2 1-1,0-1 1,0 1 0,1-1-1,0 1 1,1-1-1,0 0 1,8 18-1,-6-21-367,-1-1 0,1 1 0,0-1-1,1 0 1,0-1 0,0 1 0,0-1 0,1 0-1,0-1 1,0 0 0,11 7 0,-11-8-857,1 0 1,-1 0-1,1-1 1,0 0-1,9 3 1,37-2-9392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53.5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7466,'0'0'7613,"0"41"-6349,1 135-337,0-153-694,0 0-1,1 0 0,1 0 0,2 0 1,0-1-1,13 36 0,-6-23 19,-7-20-81,0 0 1,1 0-1,1-1 1,15 24 0,-21-35-115,1-1 1,-1 1 0,1-1-1,0 1 1,0-1 0,0 0-1,1 0 1,-1 0 0,0 0 0,1 0-1,-1 0 1,1-1 0,0 1-1,0-1 1,-1 1 0,1-1-1,0 0 1,0-1 0,0 1 0,0 0-1,0-1 1,0 1 0,0-1-1,0 0 1,1 0 0,-1-1-1,0 1 1,0 0 0,0-1 0,0 0-1,0 0 1,0 0 0,2-1-1,0-1-10,0 0-1,0 0 0,-1 0 0,1-1 1,-1 0-1,0 0 0,0 0 0,0 0 1,5-9-1,27-49 65,-24 40-58,11-20-69,33-86-1,-48 105-788,-2 0-1,0-1 0,-1 1 0,-2-1 0,2-44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53.9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 1 1184,'0'0'16988,"136"98"-16012,-97-48 128,-10 3-151,-14 9-89,-15 7-456,0 5-368,-34 4-40,-44 37-1360,5-20-2273,5-17-3449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54.6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5929,'0'0'10476,"12"39"-8289,-8-29-2027,21 73 1134,-3 2 0,12 99 0,30 613 3960,-50 19-2845,-32-534-3302,17-218-3186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54.9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14171,'0'0'10610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55.3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5153,'0'0'7378,"0"271"-4946,0-82 73,0 73-417,0 67-880,29 28-1208,-5-20-296,1-95-4329,-11-86-5345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58.5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0 119 5441,'0'0'11197,"39"1"-9112,441 6 1873,-415-7-3694,699-13 2390,-446-4-1845,172-14 231,871-35 1098,-944 73-1563,-344-1-456,0 3 0,-1 4-1,115 35 1,236 131-23,-180-69-224,-199-93 121,1-1 1,1-3 0,83 12-1,142 1 43,-166-19-27,867 107 100,-20-6-92,-4-31-38,-584-49 17,2370 129 329,-2699-156-448,285 22-1674,-341-26-1981,0-1 1,0-1-1,-21-8 1,-48-19-8738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06.2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355 0 4353,'0'0'7295,"19"15"-6303,-4-2-843,12 9 59,1-1-1,54 31 1,-67-44-167,10 5-8,0 1 1,-1 1-1,31 26 0,-48-35-34,-1 0 1,1 1-1,-1 0 0,-1 0 0,0 0 0,0 0 0,0 1 0,-1 0 0,0 0 1,0 0-1,-1 0 0,0 1 0,-1-1 0,1 1 0,0 13 0,-1-3 16,0 0 0,-2 1-1,0-1 1,-2 1 0,0-1-1,-1 1 1,0-1 0,-2 0-1,-1 0 1,0-1 0,-1 0-1,-12 22 1,-71 122 122,42-80-77,-50 120 0,91-185-59,1 0-1,1 1 1,0-1-1,1 1 1,1 0 0,1 0-1,1 0 1,0 0-1,3 25 1,-1-38-8,1 0 1,-1 0 0,1 0 0,0 0 0,0 0-1,1-1 1,-1 1 0,1-1 0,0 0 0,0 1-1,1-1 1,-1-1 0,1 1 0,0 0-1,0-1 1,0 0 0,0 0 0,1 0 0,-1 0-1,9 3 1,11 5-139,1-2 1,45 13-1,-56-18 11,-13-4 144,-1 0 0,1 1 0,0-1 1,-1 0-1,1 0 0,0 1 0,-1-1 0,1 1 1,0-1-1,-1 0 0,1 1 0,-1-1 0,1 1 1,-1-1-1,1 1 0,-1 0 0,1-1 0,-1 1 1,0-1-1,1 1 0,-1 0 0,0-1 0,1 1 1,-1 0-1,0-1 0,0 1 0,0 0 0,0 0 0,0-1 1,0 1-1,0 0 0,0 0 0,0-1 0,0 1 1,0 0-1,0-1 0,0 1 0,0 0 0,-1 0 1,0 0-1,1 0 4,0 3 4,-1 0-1,0 1 1,0-1 0,0 0-1,-1 0 1,1 0-1,-1 0 1,0 0 0,-4 6-1,-6 14-13,7-8-4,0 1 0,0-1 0,2 1 0,-3 34 0,5 72 5,2-62 3,0 166 0,-4 281 540,2-483-530,-1 0-1,-1 0 1,-2 0-1,0 0 0,-2 0 1,-15 38-1,15-48-66,-1 1 0,-1-1 0,0 0 1,-1 0-1,-1-2 0,0 1 0,-1-1 0,0-1 0,-1 0 0,0 0 0,-17 10 0,-15 5-1045,-2-2 0,0-2 0,-76 26 0,-12-9-4164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05.2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1323 77 3985,'0'0'9374,"-40"-14"-7410,-135-39-85,166 50-1772,0 1-1,1 1 1,-1-1-1,0 2 1,0-1 0,0 1-1,1 0 1,-1 1-1,0 0 1,0 0-1,0 1 1,1 0-1,-1 1 1,1 0-1,0 0 1,0 1-1,0 0 1,0 0 0,-7 6-1,-13 5 156,-78 43 141,2 4-1,3 5 1,3 4 0,-155 146 0,221-184-387,-55 71 0,78-92-36,1 1-1,1 0 1,0 0-1,0 0 1,1 1-1,1 0 1,0 1-1,1-1 1,-4 29 0,8-37-8,0-1 1,0 0 0,0 1 0,1-1 0,-1 1 0,1-1 0,0 0 0,1 1 0,0-1 0,0 0 0,0 0 0,0 0-1,1 0 1,-1-1 0,1 1 0,0-1 0,1 1 0,-1-1 0,1 0 0,0 0 0,0-1 0,7 5 0,7 4-36,0-1 0,1-1 0,0 0 0,29 9 1,-22-9-27,-10-4 69,-1 0 0,0 2 0,0-1 0,20 15 0,-31-18-2,0-1 0,0 1-1,0 0 1,0 0 0,-1 1-1,0-1 1,1 1 0,-2-1-1,1 1 1,0 0 0,-1 0 0,0 0-1,0 0 1,-1 0 0,0 1-1,1-1 1,-1 9 0,0 0-10,-1-1 0,-1 0 0,0 0 0,-1 0 0,0 0 1,-1 0-1,0-1 0,-1 1 0,-1-1 0,0 0 0,-1 0 1,-10 17-1,-10 9 28,-1-1 0,-40 43 0,23-29-47,0-1 0,-76 102-911,117-148 788,0 0 1,0 1-1,0-1 0,1 1 1,0-1-1,0 1 0,0 0 1,0 0-1,1 0 1,0 0-1,0 0 0,0 0 1,0 0-1,1 11 0,1-15 134,-1 0-1,0 0 1,1 0-1,0 0 0,-1 0 1,1 0-1,-1 0 1,1 0-1,0 0 1,0 0-1,0 0 0,0 0 1,-1-1-1,1 1 1,0 0-1,0-1 1,0 1-1,1 0 0,-1-1 1,0 1-1,0-1 1,0 0-1,0 1 0,0-1 1,1 0-1,-1 0 1,0 0-1,0 0 1,0 0-1,3 0 0,6 2-141,2 1 168,1 0-1,-1 1 1,0 0 0,0 1-1,-1 0 1,1 1 0,-1 0-1,0 1 1,-1 1 0,0-1-1,0 1 1,0 1-1,-1 0 1,-1 1 0,1-1-1,10 18 1,-5 0 156,0-1 1,-2 1-1,-1 1 0,-2 0 1,0 1-1,7 50 0,11 179 1434,-26-240-1473,13 514 2254,-8-180-1920,-5-305-521,3 1-1,15 78 1,-17-119-86,-1-1 1,1 0 0,0 1-1,1-1 1,-1 0-1,1 0 1,0-1 0,1 1-1,0-1 1,-1 1-1,7 5 1,-5-7-409,-1-1 0,1 1 0,0-1-1,0 0 1,1 0 0,-1-1 0,0 0 0,1 0 0,0 0 0,-1-1-1,1 1 1,9 0 0,29 0-5315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07.3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 3017,'0'0'6260,"-3"3"-5604,2-2-605,0 0 0,0 0 0,0 0 0,0 1 1,1-1-1,-1 0 0,1 1 0,-1-1 0,1 0 0,-1 1 1,1-1-1,-1 0 0,1 1 0,0-1 0,0 1 0,0-1 1,0 1-1,0-1 0,0 0 0,1 2 0,11 33 609,-7-23-448,10 30 313,-2 0 0,-2 1 0,-1 0 1,5 72-1,-7 182 1047,-8-237-1299,0-49-229,0 28 67,0-39-108,0 0 0,0-1-1,0 1 1,0 0 0,0 0 0,1 0 0,-1 0 0,0 0 0,0 0 0,0-1 0,1 1-1,-1 0 1,1 0 0,-1 0 0,0-1 0,1 1 0,-1 0 0,1 0 0,0-1-1,-1 1 1,1-1 0,0 1 0,-1 0 0,1-1 0,0 1 0,0-1 0,-1 1 0,1-1-1,0 0 1,1 1 0,-1-1-1,0 0-1,0 0 1,0 0-1,0 0 1,-1 0-1,1-1 1,0 1-1,0 0 1,0 0 0,-1-1-1,1 1 1,0 0-1,0-1 1,-1 1-1,1-1 1,0 1-1,-1-1 1,1 0-1,1 0 1,6-11 36,0 1-1,0-2 1,-1 1 0,0-1-1,7-19 1,2-3-4,95-215-623,-26 56-584,-70 161 860,37-60 1,-50 90 302,0 1 1,0-1 0,0 1-1,0 0 1,0 0-1,0 0 1,1 0 0,-1 0-1,6-3 1,-8 5 6,1 0 1,0 0 0,0-1-1,0 1 1,0 0-1,0 0 1,0 0-1,-1 0 1,1 0 0,0 0-1,0 0 1,0 0-1,0 0 1,0 0-1,0 1 1,0-1 0,-1 0-1,1 1 1,0-1-1,0 0 1,0 1 0,-1-1-1,1 1 1,0-1-1,0 1 1,-1 0-1,1-1 1,-1 1 0,1 0-1,0-1 1,-1 1-1,1 0 1,-1 0 0,0-1-1,1 1 1,-1 0-1,0 0 1,1 0-1,-1 1 1,6 14 46,-1 0-1,-1 0 1,0 1 0,-1-1-1,1 25 1,-1 94 478,-3-111-448,0 177 440,0-200-511,0-1-1,0 0 0,0 1 1,0-1-1,0 1 1,-1-1-1,1 1 0,0-1 1,0 1-1,0-1 0,0 1 1,0-1-1,1 1 1,-1-1-1,0 1 0,0-1 1,0 0-1,0 1 1,0-1-1,1 1 0,-1-1 1,0 1-1,0-1 0,1 0 1,-1 1-1,0-1 1,1 0-1,-1 1 0,0-1 1,1 0-1,-1 1 0,0-1 1,1 0-1,-1 0 1,1 1-1,-1-1 0,1 0 1,-1 0-1,0 0 0,1 0 1,-1 0-1,1 0 1,-1 1-1,1-1 0,-1 0 1,1 0-1,-1-1 0,1 1 1,-1 0-1,1 0 1,-1 0-1,1 0 0,-1 0 1,0 0-1,1-1 0,-1 1 1,1 0-1,-1 0 1,0 0-1,1-1 0,-1 1 1,1 0-1,-1-1 0,0 1 1,1 0-1,-1-1 1,0 1-1,1-1 0,4-6 16,0 1-1,-1-1 0,0 0 0,0 0 1,-1 0-1,1-1 0,1-7 0,5-10-25,102-197-713,-92 190 370,1 1 1,1 0-1,2 2 0,42-41 1,-57 62 276,0 1 0,0 1 0,0-1 1,0 1-1,1 1 0,0 0 0,15-5 0,-22 9 70,-1 0 0,1 0-1,0 0 1,-1 0 0,1 1 0,0-1-1,-1 1 1,1 0 0,0 0-1,0 0 1,-1 0 0,1 0 0,0 1-1,0-1 1,-1 1 0,1 0 0,-1-1-1,1 1 1,0 1 0,-1-1-1,0 0 1,1 0 0,-1 1 0,0 0-1,0-1 1,1 1 0,-1 0 0,-1 0-1,1 0 1,0 0 0,0 0 0,-1 1-1,1-1 1,1 4 0,2 8 65,0 1-1,0-1 1,-2 1 0,0 0 0,0 0-1,0 18 1,-2 99 661,-2-73-354,1 131 102,6-195-1535,12-15-1002,-1 0 1,20-30-1,6-14-2651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59.2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0 784,'0'0'7850,"278"156"-5818,-196-78-135,-4 4 287,-10-4-487,-9-4-769,-16-8-432,-4-17-328,-19-8-128,-15-12-40,-5-5-544,-30 1-1241,-28-4-2616,-15-13-2184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07.8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347 230 4257,'0'0'6721,"-4"-25"-6703,-13-83-208,17 103 168,-1 0-1,-1 0 0,1 0 0,-1 0 1,0 1-1,0-1 0,-1 0 1,1 1-1,-1-1 0,0 1 0,0 0 1,0 0-1,-1 0 0,1 0 1,-1 1-1,-8-6 0,7 6 13,-1 1-1,0-1 1,0 1 0,1 0-1,-1 1 1,-1 0 0,1 0-1,0 0 1,0 0 0,-10 1-1,12 0 10,0 1-1,1-1 0,-1 1 1,0 0-1,1 0 0,-1 0 1,1 0-1,-1 0 0,1 1 1,0 0-1,0-1 0,-1 1 1,1 1-1,-4 2 1,1 1-1,0 0 0,0 1 0,1-1 0,0 1 0,-9 15 0,1 5 28,1 0-1,-14 47 1,26-72-21,-14 46 130,3-1 0,1 2 0,3 0 0,2 0 0,1 54 0,4-97-134,0 1-1,0-1 0,0 1 0,1-1 0,0 0 0,4 12 0,-5-16-20,1-1-1,0 1 1,1-1-1,-1 1 0,0-1 1,0 0-1,0 0 1,1 1-1,-1-1 1,1 0-1,-1 0 0,1 0 1,-1-1-1,1 1 1,0 0-1,-1 0 0,1-1 1,0 1-1,-1-1 1,1 0-1,0 1 1,0-1-1,-1 0 0,1 0 1,0 0-1,3-1 1,1 1-117,0 0 1,0-1-1,0 0 1,0 0-1,0-1 1,0 1-1,0-1 1,0 0 0,0-1-1,-1 0 1,1 0-1,4-4 1,-1 1-150,-1 0 1,-1-1-1,1-1 1,-1 1-1,0-1 1,8-14-1,1-4-679,-2-1-1,-1 0 0,18-56 1,-21 56 653,-2-1 1,4-30 0,-12 57 346,0 1 0,0-1 0,0 1 0,0 0-1,0-1 1,0 1 0,0-1 0,0 1 0,0 0 0,0-1 0,0 1 0,0-1 0,1 1-1,-1 0 1,0-1 0,0 1 0,0-1 0,0 1 0,1 0 0,-1-1 0,0 1-1,0 0 1,1-1 0,-1 1 0,0 0 0,1 0 0,-1-1 0,0 1 0,1 0-1,-1 0 1,1 0 0,-1-1 0,0 1 0,1 0 0,-1 0 0,0 0 0,1 0-1,-1 0 1,1 0 0,-1 0 0,1 0 0,-1 0 0,0 0 0,1 0 0,-1 0-1,1 0 1,-1 0 0,0 0 0,1 0 0,-1 0 0,1 1 0,-1-1 0,0 0 0,1 0-1,-1 0 1,0 1 0,1-1 0,-1 0 0,0 0 0,1 1 0,-1-1 0,0 0-1,1 1 1,18 22 983,-5 0-566,-2-2-291,1 0 1,0-2 0,2 1 0,0-2 0,32 29 0,-44-44-260,1-1-1,-1 0 0,1 0 1,0 0-1,0-1 1,0 1-1,0-1 0,0 0 1,0 0-1,1 0 1,-1-1-1,0 1 1,0-1-1,8-1 0,-8 1-128,8 0-1922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08.1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1664,'0'0'7706,"229"221"-6466,-166-180-536,5-4-448,-10-4-95,-9-8-153,-15-9 32,-10 1-40,-14-1-529,-10-4-775,-24-16-6089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08.4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448 1 5289,'0'0'6754,"-190"279"-6090,97-103-664,11-28-224,-1-4-3281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09.3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10 186 4041,'0'0'7047,"-8"2"-6078,6-1-811,7 0 759,-2-1-823,23-1 296,0 2 0,0 1 0,0 0 0,30 9 0,-49-10-375,0 1 0,-1 0 0,1 1 0,-1 0 0,0 0 0,0 0 0,0 0 0,0 1 0,-1 0 0,1 0 0,-1 1 0,0 0 0,0 0 0,-1 0 0,1 0 0,-1 1 0,0-1 0,-1 1 0,1 0 0,-1 0 0,-1 1 0,3 6 0,0 7 10,-2 0 0,0 1 0,-1-1 0,-1 1 0,-3 28 0,2-4-22,-4 29 41,-15 95 0,16-140 45,-1 39 1,4-67-87,0 0 0,0-1 1,0 1-1,0 0 1,0 0-1,0-1 0,0 1 1,1 0-1,-1-1 0,0 1 1,0 0-1,0 0 0,1-1 1,-1 1-1,0 0 1,1-1-1,-1 1 0,1-1 1,-1 1-1,0 0 0,1-1 1,0 1-1,-1-1 1,1 1-1,-1-1 0,1 0 1,-1 1-1,1-1 0,0 1 1,-1-1-1,1 0 0,0 0 1,0 1-1,1-1 1,28-3 104,-26 2-90,9-3 11,0 0 0,0 0 1,-1-1-1,0-1 0,0 0 1,0-1-1,-1 0 0,18-15 0,7-9 25,35-40 0,-52 51-48,152-175-17,-140 153-174,-1-1-1,45-91 0,-67 116 27,-1-1 0,0 1 1,-2-1-1,0 0 0,-1 0 0,-1-1 0,-1 1 0,0-35 0,-2 52 122,1 0-1,-1 0 1,0-1-1,-1 1 1,1 0-1,0 0 1,-1 0-1,1 0 1,-1 0-1,1 0 1,-1 0-1,0 0 1,0 0-1,0 0 1,0 1-1,0-1 1,-1 0-1,1 0 1,0 1-1,-1-1 0,1 1 1,-1-1-1,0 1 1,1 0-1,-1 0 1,0 0-1,-3-2 1,0 2-142,0-1 1,0 1 0,0 1-1,0-1 1,-1 1 0,1 0-1,0 0 1,0 0 0,-10 3 0,10-2-148,0 0 1,-1 0-1,1 1 1,0 0-1,0 0 1,-9 5 0,-26 23-3263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10.1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429 4 4785,'0'0'8854,"-27"-1"-8454,-1-1-329,1 2-1,-36 4 1,56-3-60,0 2-1,0-1 1,0 1-1,1 0 1,-1 0 0,1 0-1,0 1 1,0 0-1,1 1 1,-1-1 0,1 1-1,0 0 1,0 0-1,0 1 1,1-1 0,0 1-1,0 0 1,-3 7-1,-6 5 64,-10 15 250,2 1 0,1 1 0,2 0 0,-26 72 0,35-81-165,2 0 0,1 0-1,1 1 1,1 0 0,1 0-1,2 0 1,0 0 0,5 32-1,-4-55-153,1 0-1,0 0 0,-1-1 0,2 1 1,-1 0-1,0-1 0,1 1 0,-1-1 1,1 1-1,0-1 0,0 0 0,1 0 1,-1 0-1,1 0 0,-1 0 0,1 0 0,0-1 1,0 1-1,0-1 0,0 0 0,0 0 1,1 0-1,-1 0 0,1-1 0,-1 1 1,5 0-1,8 2-9,-1-1 1,0-1-1,1 0 1,0-2-1,16 0 1,-26 0 4,3 1-137,0-1 0,0 0 0,0-1-1,0 0 1,0 0 0,0-1-1,0 0 1,-1-1 0,1 0 0,-1 0-1,0-1 1,0 0 0,0 0-1,0-1 1,-1 0 0,1 0-1,-1-1 1,11-12 0,-9 7-699,0-2 0,0 1 0,-1-1 0,-1-1 0,-1 1 0,9-25 0,-3-16-2845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10.4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6265,'0'0'6994,"272"37"-6874,-194-37-120,19-5-1224,-14-7-2361,-25 4-1432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10.7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306 1 1376,'0'0'8930,"-32"45"-7823,-101 154-69,118-175-671,1 0 0,1 1 0,1 0 0,1 1 0,-11 43 0,12-37 105,-2 11 70,2 0 1,2 1-1,2 1 1,2-1 0,1 1-1,3-1 1,7 68-1,-4-97-558,0 0-1,1 0 0,0-1 1,1 1-1,1-1 0,0 0 1,1 0-1,1-1 0,0 0 0,1 0 1,0-1-1,1 0 0,0-1 1,0 0-1,15 11 0,-16-14-379,1-1 0,1 0-1,-1 0 1,1-1 0,0 0-1,0-1 1,1-1 0,0 1-1,0-2 1,0 0 0,0 0-1,0-1 1,1 0 0,-1-1-1,1-1 1,-1 0-1,0-1 1,22-3 0,-24 1-252,0 0 0,-1 0 0,0-1 0,0 0 0,0 0 0,12-9 0,41-37-4887,-62 49 5498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11.1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0 6257,'0'0'4391,"-6"36"-2867,0 1-1146,-5 26 608,-4 110 0,14-132-435,3 281 2197,-2-314-2695,1 0 0,0 0 1,0 0-1,1 0 0,0 0 0,1 0 0,3 7 0,-5-12-44,1 0 1,-1-1-1,1 1 0,0-1 0,0 1 0,0-1 0,0 0 0,1 0 0,-1 0 0,0 0 0,1 0 1,0-1-1,-1 1 0,1-1 0,0 1 0,0-1 0,0 0 0,-1 0 0,1 0 0,0-1 1,4 1-1,-1 0 5,0 0 1,1-1-1,-1 1 1,0-2 0,1 1-1,-1-1 1,0 0-1,0 0 1,1 0 0,-1-1-1,0 0 1,0-1-1,-1 1 1,1-1 0,0 0-1,-1 0 1,8-7-1,0-1 24,-1-1 0,0-1 0,-1 0 0,0-1 0,11-19 0,-9 13-50,-1-1-1,-1 0 1,-1 0-1,-1-1 1,0-1-1,-2 0 0,-1 0 1,0 0-1,-2 0 1,-1-1-1,1-45 1,-4 54 3,0-9 2,-5-43-1,4 59 3,-1-1-1,0 1 0,-1-1 0,0 1 0,0 0 0,-1 0 0,0 1 1,-7-11-1,4 7-225,-5-7-207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12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162 222 1720,'0'0'8908,"-26"-36"-7007,-78-110 354,72 106 2177,39 53-2698,37 33 622,1-1 0,74 54 0,-58-50-1433,67 70 0,-118-108-878,-1 0 0,0 1 0,0 0 0,-1 1 1,-1 0-1,0 0 0,-1 1 0,0-1 0,-1 2 0,-1-1 1,0 0-1,-1 1 0,-1-1 0,0 1 0,0 18 1,0 8 68,-2 1 0,-2-1 1,-2 1-1,-13 60 1,-28 46 270,28-97-258,1 1 1,3 1-1,2 0 0,-6 75 0,17-17-108,0-109-19,0 0 0,0-1 0,0 1 0,0-1 0,1 1 0,-1 0 0,0-1 0,1 1 0,-1-1 0,1 1 0,-1-1 0,1 1 0,0-1 0,-1 1 0,1-1 0,0 0 0,0 1 0,0-1 0,0 0 0,0 0 0,0 0 0,1 1 0,-1-1 0,0 0 0,1-1 0,-1 1 0,0 0 0,1 0 0,-1-1 0,1 1 0,-1-1 0,1 1 0,0-1 0,-1 1 0,3-1 0,7-2 1,8-19 10,85-153 72,314-637 266,-328 607-328,-87 197-29,-1 1 0,0-1-1,0 0 1,0 0 0,-1 0-1,0 0 1,-1-8 0,0-4-59,1 6 37,-1 0 0,-1 0-1,0 0 1,-4-17 0,4 26-17,0 1-1,0-1 0,-1 1 1,1 0-1,-1 0 1,0-1-1,0 1 0,0 0 1,0 1-1,0-1 0,-1 0 1,1 1-1,-1-1 1,0 1-1,0 0 0,0 0 1,0 0-1,0 0 1,-6-2-1,6 3-264,-3 0-1106,3 14-2380,4-4 2711,0 0-1,0-1 0,1 1 1,0-1-1,0 1 0,1-1 1,0 0-1,0 0 1,1 0-1,8 12 0,22 28-7111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12.7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360 44 4097,'0'0'6801,"-11"-10"-5143,4 3-1361,4 4-177,0 0 1,0 0 0,-1 0-1,1 1 1,-1-1-1,1 1 1,-1 0 0,-5-2-1,8 3-51,-1 1 0,1 0 0,-1-1 0,0 1 0,1 0 0,-1 0 0,0 0 0,1 1 0,-1-1 0,0 0 0,1 1 0,-1-1 0,1 1 0,-1-1 0,1 1 0,-1 0 0,1-1 0,-1 1 0,1 0 0,-1 0 0,1 0 0,0 0 0,0 1 0,0-1 0,-1 0 0,1 0 0,0 1 0,1-1 0,-1 0 0,-1 2 0,-46 67 2324,4 2 0,-38 81 0,66-118-2144,2 0 1,1 0-1,1 2 1,3-1-1,1 1 1,1 1 0,-1 39-1,7 111 310,1-182-551,0 0 0,1-1 0,-1 1 0,1 0 0,0-1 0,1 1 0,-1 0 0,1-1 0,0 0 0,5 10 0,-5-12-19,0 0 0,1 0 1,-1-1-1,0 1 0,1-1 1,0 0-1,-1 0 0,1 0 1,0 0-1,0 0 0,0 0 1,0-1-1,0 0 0,1 1 1,-1-1-1,0 0 0,1-1 1,-1 1-1,5 0 0,2 0-294,0 0-1,0-1 0,0 0 0,0-1 0,0 0 1,-1 0-1,18-6 0,-19 4-267,0 0 1,0-1-1,0 0 1,0 0-1,-1-1 0,1 0 1,-1 0-1,0 0 1,7-9-1,3-4-1959,-1-1 0,-2-1 0,23-37 1,-14 7-3167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59.5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1648,'0'0'12739,"219"218"-12739,-195-198-664,-24 13-1433,0 0-1847,-19 0-1402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13.0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6993,'0'0'8170,"253"-36"-7658,-200 31-272,-14 1-240,-15 4-40,-4 0-760,-11 0-560,-9 13-1185,0-1-1175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13.3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0 7082,'0'0'7049,"-15"251"-6129,15-181-360,10-5-200,-1-11-232,6-13-56,-5-13-72,-1-7-56,11-13-344,-1-8-888,20 0-880,-5-20-1633,-4-17-1264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13.6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131 1 4281,'0'0'12042,"141"234"-10985,-141-177-545,0 1-272,0 12-240,-34-1-760,-48 30-1777,9-17-2512,-10-12-3073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14.9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7 3993,'0'0'6377,"-3"-3"-5850,3 3-513,-1 0 0,1 0 1,0-1-1,0 1 0,-1 0 0,1-1 1,0 1-1,-1 0 0,1 0 0,0 0 1,0-1-1,-1 1 0,1 0 0,-1 0 1,1 0-1,0 0 0,-1 0 0,1 0 1,0-1-1,-1 1 0,1 0 0,0 0 1,-1 0-1,1 0 0,-1 0 0,1 0 1,0 1-1,-1-1 0,1 0 0,0 0 1,-1 0-1,1 0 0,0 0 0,-1 0 1,1 1-1,0-1 0,-1 0 0,1 0 1,0 1-1,-1-1 0,1 0 0,0 0 1,0 1-1,-1-1 0,1 0 0,0 1 1,0-1-1,-1 1 0,0 26 846,2-12-583,-4 683 9648,1-1-8133,2-691-1797,-1 37-64,2 0 1,12 73 0,-10-199-10769,5 16 4597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15.4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393 13 5265,'0'0'6723,"-26"-2"-6331,-85-7-124,98 8-195,-1 1 0,1-1-1,0 2 1,0 0 0,0 1 0,0 0 0,0 1-1,-23 8 1,27-7 7,1 1 0,0-1 0,1 2 0,-1-1 0,1 1 0,0 0-1,0 1 1,1-1 0,-1 1 0,2 1 0,-6 7 0,7-8-68,1-1-1,0 1 1,0 0 0,0 0 0,1 0 0,0 0-1,1 0 1,-1 0 0,2 1 0,-1-1 0,1 0-1,0 1 1,0-1 0,1 1 0,0-1 0,0 0-1,1 0 1,0 0 0,5 13 0,-2-13-17,0 0 1,1-1-1,0 1 1,0-1 0,1-1-1,12 10 1,52 29-76,-38-25 31,10 6-19,-17-11 43,-1 1-1,-1 1 1,0 1-1,32 31 1,-53-43 20,0-1 1,0 1-1,0-1 0,0 1 1,-1 0-1,1 0 0,-2 1 0,1-1 1,0 0-1,-1 1 0,0-1 1,0 1-1,-1-1 0,1 1 1,-1-1-1,0 1 0,-1-1 0,1 1 1,-1-1-1,-1 1 0,1-1 1,-3 7-1,0-5 5,0-2 0,-1 1 0,1 0 0,-1-1 0,0 0 1,-1 0-1,-9 7 0,-51 31-11,46-31-3,-75 40-932,92-49-223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15.7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279 286 5937,'0'0'6114,"-1"-35"-6110,-10-108-130,10 138 118,1-1 1,-1 0-1,-1 0 0,1 0 1,-1 1-1,0-1 0,-1 1 0,-4-10 1,4 12 5,1 1 0,0-1 0,-1 1 0,0-1 0,1 1 0,-1 0 0,0 0 0,-6-3 0,2 1 3,1 1 10,1 0 0,-1 1 0,0-1 0,-1 1 0,1 0 0,0 1 0,-1-1 0,1 2 0,-13-2 0,15 2-7,0 0-1,0 0 1,0 1 0,0-1-1,0 1 1,0 0 0,0 0-1,0 1 1,0-1-1,0 1 1,1-1 0,-1 1-1,0 1 1,1-1 0,0 0-1,0 1 1,-4 3 0,0 4-5,0 0 0,0 1 1,1-1-1,0 2 0,1-1 1,0 0-1,1 1 0,1 0 1,0 0-1,0 0 0,-1 19 1,0 8-35,3 1 0,3 52 1,-2-90 9,0 0 1,0 0 0,0 0 0,0 0 0,0 0 0,1 0 0,-1-1 0,1 1 0,0 0-1,-1 0 1,1-1 0,0 1 0,0 0 0,0-1 0,0 1 0,0 0 0,0-1 0,1 0-1,-1 1 1,0-1 0,1 0 0,-1 0 0,1 1 0,0-1 0,-1-1 0,1 1 0,0 0-1,-1 0 1,1 0 0,0-1 0,0 1 0,0-1 0,0 0 0,-1 1 0,1-1 0,0 0-1,0 0 1,0 0 0,3-1 0,3 0-150,0 0 1,0-1-1,0 0 1,0-1-1,-1 1 0,1-2 1,-1 1-1,9-6 0,-4 1-365,-1 0-1,-1 0 0,14-14 0,22-31-2911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16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0 1256,'0'0'6924,"0"39"-5613,-2 128-196,0-134-740,-1-1 0,-12 53-1,4-32-76,1 10 603,10-69-332,0-17-546,1 0 0,2 0 0,0-1 1,1 2-1,2-1 0,0 0 0,1 1 1,13-26-1,-1 8-253,28-41 0,-40 69 202,1 1-1,0 0 1,1 0 0,1 1-1,-1 0 1,2 1-1,19-15 1,-25 22 30,-1-1 0,1 1 0,0 0 0,0 1 0,0-1-1,0 1 1,0 0 0,0 0 0,0 1 0,0-1 0,8 1 0,-11 0 11,-1 1 1,1-1 0,0 0-1,-1 0 1,1 1-1,-1-1 1,1 1-1,-1-1 1,0 1 0,1-1-1,-1 1 1,0 0-1,1 0 1,-1 0-1,0 0 1,0 0 0,1 0-1,-1 0 1,0 0-1,1 2 1,0 0 28,0 1-1,0 0 1,0 0 0,0 0 0,0 0 0,-1 0-1,1 6 1,2 9 161,-2 1 1,1 29-1,-2-38-128,-3 60 209,1-53-327,0 1 1,1 0-1,1-1 0,1 1 1,6 27-1,-8-44-103,1-1 1,-1 1-1,0-1 0,1 0 1,0 1-1,-1-1 0,1 0 0,0 1 1,0-1-1,-1 0 0,1 0 1,0 0-1,0 0 0,0 0 0,1 0 1,-1 0-1,0 0 0,0 0 1,0 0-1,1-1 0,-1 1 0,0 0 1,1-1-1,-1 1 0,1-1 1,0 1-1,13-1-4414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16.3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205 0 5753,'0'0'6018,"-122"238"-4994,88-147 360,10 3 432,5-4 49,14-3-769,5-13-528,0-13-456,29-8-112,15-11-792,38-18-1977,-9-7-2400,0-13-1728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16.8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5761,'0'0'5435,"8"27"-4543,48 172 1019,-41-139-1108,-12-43-568,1 0 1,0 0-1,2-1 1,0 1-1,0-1 1,19 30-1,-23-44-216,0 1-1,0-1 1,0 0-1,1 0 1,-1 0-1,1-1 1,0 1-1,-1-1 1,1 1-1,0-1 1,0 0-1,0 0 1,0 0-1,0 0 1,0-1-1,0 1 1,0-1-1,0 0 1,0 0-1,0 0 1,5-1-1,-2 1 14,0-1 0,-1 0 0,1-1 0,0 1 0,-1-1 0,1-1 0,-1 1 0,0-1 0,0 1 0,9-8 0,3-6 18,-1-2-1,-1 0 1,-1-1 0,0-1-1,-1 0 1,-2 0 0,14-31-1,-17 30-122,0 1-1,-2-1 0,0-1 1,-1 1-1,-2-1 1,0 0-1,-1 1 0,-2-39 1,0 52-676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17.2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3537,'0'0'8274,"17"23"-7133,55 79 134,-63-87-960,0 0 0,-1 0 0,-1 1 0,-1 0 0,0 0 0,-1 1 0,-1-1 0,4 28 0,-6-7 132,-1 0-1,-5 51 1,3-73-417,-1 7-137,-2 0-1,0-1 1,-2 1 0,0-1 0,-2 0-1,-10 22 1,-67 113-8021,69-131 3304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59.8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1856,'0'0'4616,"43"2"-2998,-5 0-1214,251 6 2156,208-8 1513,-496 0-4073,0 0 0,-1 0 0,1 0 0,0 0 1,0 1-1,0-1 0,-1 0 0,1 0 0,0 0 0,0 1 0,-1-1 0,1 0 0,0 1 0,-1-1 0,1 1 0,0-1 0,-1 1 0,1-1 0,0 1 0,-1-1 1,1 1-1,-1-1 0,1 1 0,-1 0 0,1-1 0,-1 1 0,0 0 0,1 0 0,-1-1 0,0 1 0,0 0 0,1 0 0,-1-1 0,0 1 0,0 0 0,0 0 0,0 0 1,0-1-1,0 1 0,0 0 0,0 0 0,0 0 0,-1-1 0,1 1 0,0 0 0,0 0 0,-1-1 0,1 1 0,0 0 0,-1 0 0,-1 5-20,0-1 0,-1 0 0,1 0-1,-1 0 1,0 0 0,-6 7 0,-10 7-155,-1-1 0,-1 0 0,0-2 0,-39 23 0,-104 49-530,141-76 682,-11 2-3,27-12 27,-1 1 0,1 0 0,0 0 0,0 1 0,0 0 0,1 0 0,-1 0 0,-9 10 1,15-13 19,0 0 1,1 0-1,-1 0 1,1 1-1,-1-1 1,0 0-1,1 0 1,0 1 0,-1-1-1,1 0 1,0 1-1,0-1 1,0 0-1,0 0 1,0 1-1,0-1 1,0 0 0,0 1-1,0-1 1,1 0-1,-1 1 1,0-1-1,1 0 1,-1 0 0,1 0-1,0 1 1,-1-1-1,1 0 1,0 0-1,0 0 1,-1 0-1,1 0 1,2 1 0,2 3 243,0 0 0,1-1 1,0 1-1,8 4 1,-13-9-209,27 18 972,86 47 2567,-102-60-3336,0 0 0,0 0 0,0-1 0,1 0 0,-1-1 0,1-1-1,24 2 1,-36-4-347,0-1-1,-1 1 0,1 0 0,0-1 0,-1 1 0,1 0 1,-1-1-1,1 1 0,0-1 0,-1 1 0,1-1 0,-1 1 1,1-1-1,-1 1 0,1-1 0,-1 1 0,0-1 0,1 0 1,-1 1-1,0-1 0,1 0 0,-1 1 0,0-1 0,0 0 1,0 0-1,0 1 0,0-1 0,0 0 0,0 0 0,0 1 1,0-1-1,0 0 0,0 1 0,0-2 0,-3-30-5066,2 31 4743,-11-44-10100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17.6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1 184,'0'0'13642,"2"43"-12565,-1 6-687,2 41 836,15 92-1,13 233 4401,-31 3-2249,-2-188-2059,2-116-462,0-112-503,0-14-593,-2-4-1442,-1-1-1,0 1 0,-10-26 0,-9-11-6769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4:18.9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0 128 3993,'0'0'9511,"39"-6"-8847,5 0-477,233-26 812,371 25 1713,-380 9-2125,-249-2-568,987-21 2013,-694-2-1347,384-11-84,-113 34-2049,-574 0-1089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00.3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28 111 2144,'0'0'11448,"-8"4"-10190,6-3-1203,1 0 0,-1 0 0,1 0 0,-1 0 0,1 0 0,-1 0 1,1 0-1,0 0 0,0 0 0,-1 1 0,1-1 0,0 1 0,-1 1 0,2-3-27,0 1-1,0-1 1,0 1-1,0-1 1,1 1-1,-1-1 1,0 0-1,0 1 1,0-1-1,1 0 1,-1 1 0,0-1-1,0 1 1,1-1-1,-1 0 1,0 0-1,0 1 1,1-1-1,-1 0 1,1 1-1,-1-1 1,0 0-1,1 0 1,-1 0-1,0 1 1,1-1-1,-1 0 1,1 0 0,-1 0-1,1 0 1,-1 0-1,0 0 1,1 0-1,0 0 1,16 2 634,0 0 1,23-1 0,-10-1-111,759 3 3891,-10 0-3839,-534 6-571,97 1-35,-290-10-2,505-22-182,-292-11 51,500-47-7,474 44 88,-1195 35 49,1858 46-728,-1174 25 198,-582-53-2401,-50-14-3485,-53-3 963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00.6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0 173 11466,'0'0'1937,"54"12"-5146,-1-12-256,-4-12-79</inkml:trace>
  <inkml:trace contextRef="#ctx0" brushRef="#br0" timeOffset="1">0 173 2248,'273'-74'1721,"-273"65"-521,0 1-192,-10-16-536,-19-1-472,-10-8-3072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01.9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1 800 6321,'0'0'6672,"21"-6"-6046,9-2-374,100-32 954,-52 8-179,101-56 0,-114 53-867,1 3 1,99-34 0,-19 28-63,0 7 1,286-23-1,-80 45 201,-311 9-218,-3 0 61,-1 2 0,0 2 0,0 1 0,-1 2 0,0 1 0,0 2 0,38 16 0,-23-5-19,96 35 223,-119-48-243,0 0 0,0-2-1,44 3 1,-48-6-79,0-2 0,1-1 0,-1-1 0,0-1 0,1 0 0,-1-3 0,-1 0-1,1-1 1,-1-1 0,24-10 0,33-25-66,99-69 0,58-31-108,-207 127 138,1 2 1,-1 1-1,2 1 1,0 2-1,0 1 1,42-5-1,-43 9 76,0 2-1,1 1 1,-1 1-1,1 2 1,-1 1-1,53 12 0,48 35 425,-102-36-370,0-2 0,1-1 0,0-1-1,0-2 1,1-1 0,37 3 0,-22-8 54,0-2 1,-1-2-1,1-2 1,89-19 0,128-49-81,-100 25-363,243-37-1,-325 74-21,0 4 0,1 4 1,107 10-1,-157-3 241,-1 1-1,1 2 1,50 19 0,90 49 4,2-1-411,-97-50-2551,-20-14-4160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03.0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 0 8330,'0'0'16939,"-20"5"-15130,15 15-5666,0 13-4233,-9-4-1552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03.4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0 7050,'-49'275'5577,"39"-275"-3681,0 0 1345,1 0-657,4 0-1247,5 17-7171,5 7-1623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06.8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7754,'0'0'11185,"17"2"-9302,267 29 2550,773 10-542,-672-41-3747,-382 0-512,-8 0-512,-69 0-7288,17 0-1752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04.9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 57 2505,'0'0'8629,"-11"-8"-7135,-51-41 3998,74 65-10644,8 15 1682,-8 8-499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05.6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58 2353,'0'0'6556,"9"8"-5459,1 0-782,0 0 0,-1 1 0,0 1 0,-1 0 0,0 0-1,0 0 1,-1 1 0,7 15 0,-11-20-202,0 1 20,0 0 0,1 0 0,0 0 0,0-1 0,7 8 0,-9-11-112,0-1-1,0-1 1,1 1-1,-1 0 1,1-1-1,-1 1 1,1-1-1,0 0 1,-1 1-1,1-2 1,0 1-1,0 0 1,0 0-1,0-1 1,0 1-1,0-1 1,4 0-1,0-1-15,0 1 0,0-1 0,-1 0 0,1-1 0,0 1-1,-1-1 1,0-1 0,1 1 0,-1-1 0,0 0 0,0-1 0,9-6-1,3-5-27,0-1-1,21-24 0,-5 4 10,-21 23 2,4-4-50,31-24 1,-42 37 56,-1 1 1,1-1 0,-1 1 0,1 0 0,0 0-1,0 1 1,1 0 0,-1 0 0,0 0 0,13-1-1,-14 3 32,0-1-1,1 1 1,-1 1 0,1-1-1,-1 1 1,0-1-1,1 2 1,-1-1 0,0 0-1,0 1 1,0 0-1,5 3 1,0 2 127,-1 0 0,0 0 0,0 1 0,10 12 0,-16-17-112,12 13 131,0-1-1,1-1 1,1 0 0,0-2-1,1 1 1,0-2 0,26 12 0,-16-4-5601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14.2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44 103 296,'0'0'8224,"-7"0"-6823,-14 0-697,5 0 3283,136 2 1319,-41 1-4808,1-4 0,79-10-1,430-31 709,-326 24-808,51-1-8,-245 19-387,-68 0-50,-1-1 1,1 1 0,0 0-1,-1-1 1,1 1 0,-1 0-1,1-1 1,-1 1 0,1-1 0,-1 1-1,1-1 1,-1 1 0,0-1-1,1 1 1,-1-1 0,0 0-1,1 1 1,-1-1 0,0 1-1,0-1 1,1 0 0,-1 1 0,0-1-1,0 0 1,0 1 0,0-1-1,0 0 1,0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08.3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511 16 3033,'0'0'8163,"-1"-15"-2272,1 15-5813,-1 0 1,1 0 0,0 0 0,0 0 0,0 0-1,-1 0 1,1 0 0,-7 4 256,0 1 0,1-1 1,-1 2-1,1-1 0,0 1 0,1 0 0,-1 0 0,1 0 1,0 1-1,-4 8 0,-10 11 3,-140 202 444,87-118-678,-100 112 1,169-218-92,2-3-4,0-1 1,0 1 0,0 0 0,0 0-1,0 0 1,0 0 0,1 0-1,-1 0 1,0 0 0,0 0-1,1 1 1,-1-1 0,1 0-1,-1 0 1,1 0 0,-1 1-1,1-1 1,0 0 0,-1 3 0,7-4 74,134 1 111,252-6-54,-295-1-90,-1-4-1,99-24 1,-185 32-33,28-9-22,-36 10 20,-1 0 0,1 1 0,-1-1 1,0 0-1,1 0 0,-1 0 1,0 0-1,0 0 0,0 0 0,0-1 1,0 1-1,0 0 0,0 0 0,0-1 1,0 1-1,0-1 0,-1 1 0,1-1 1,-1 1-1,1-1 0,-1 1 0,1-3 1,-1-5 59,0-1 0,0 1 0,-1-1-1,0 0 1,0 1 0,-1 0 0,0-1 0,-1 1 0,0 0 0,-1 0 0,-8-16 0,-5-3 241,-1 0 0,-25-27 0,14 17-215,7 9-115,-114-147-887,127 164 354,-13-11-165,4 17-3471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49.1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6945,'0'0'5426,"248"0"-4594,-175 0-496,5 0-192,-5 0-144,-5 0-208,-9 25-1528,-25 8-2193,-15-5-632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49.4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 6753,'0'0'8346,"317"0"-8314,-230 0-32,40 0-1208,-25 0-3513,-20-4-3961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49.9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 5689,'0'0'14269,"5"0"-13387,363-10 3250,9 0-2349,-150 10-1282,1552 17 1792,-912 60-1561,-847-74-731,-8-1-8,1 0 1,0-1 0,15 0 0,-28-2-40,1 1-1,-1 0 1,0-1-1,0 1 1,0-1 0,0 1-1,0 0 1,0-1-1,0 1 1,0 0 0,0-1-1,0 1 1,0 0-1,0-1 1,0 1-1,0-1 1,0 1 0,0 0-1,0-1 1,-1 1-1,1 0 1,0-1 0,0 1-1,0 0 1,-1-1-1,1 1 1,0 0-1,0 0 1,-1-1 0,1 1-1,0 0 1,0 0-1,-1 0 1,1-1 0,-1 1-1,-26-24-4040,-9-1-4270,-2 3-2352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3:50.2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15187,'0'0'4809</inkml:trace>
  <inkml:trace contextRef="#ctx0" brushRef="#br0" timeOffset="1">594 333 13971,'0'0'3817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11.4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 7466,'0'0'8268,"-2"45"-6770,24 441 1826,49 561 829,-70-238-2291,-15-316-2708,20-639-10320,7 31 2784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11.9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0 446 8178,'0'0'6036,"47"-3"-3378,-35 2-2436,379-42 4274,-158 4-3116,72-20-345,907-154 664,-886 170-1079,401-2-1,160 76-224,-747-17-290,358 42-872,-17 36-2152,-315-41 1291,-145-43 1126,0 1 1,-1 1-1,0 1 1,-1 1 0,26 20-1,-25-9-468,-14-17 151,-11-23 685,1 3 289,-1 1 0,0 0 0,-1 0 1,0 0-1,-1 1 0,-1 0 0,0 0 0,0 1 0,-1 0 0,-1 1 1,-19-18-1,28 27-101,0 0 1,-1 0 0,1 0-1,0 1 1,0-1 0,0 0-1,-1 1 1,1-1 0,0 0-1,-1 1 1,1 0 0,0-1 0,-1 1-1,1 0 1,-1 0 0,1 0-1,-1 0 1,1 0 0,-1 0-1,1 0 1,0 0 0,-1 0-1,1 1 1,-1-1 0,-1 1-1,1 1-18,0 0 0,0 0 0,1 0 0,-1 0-1,0 0 1,1 0 0,-1 0 0,1 1 0,0-1 0,0 0 0,0 1-1,0-1 1,0 1 0,0 0 0,0 2 0,-7 40 180,1-1-1,3 1 1,1 58 0,3-94-183,-2 239 763,0 86 130,2 263 739,26-3 161,7-321-1111,-3-33-1175,-27-209-729,-1 1 0,-3 37-1,1-66 908,-1-1 0,1 0 0,0 0 0,-1 1 0,1-1-1,-1 0 1,0 0 0,0 0 0,0 0 0,0 0-1,0 0 1,0 0 0,-1 0 0,1 0 0,-1 0 0,1-1-1,-1 1 1,0-1 0,1 1 0,-1-1 0,0 0-1,0 1 1,0-1 0,0 0 0,0 0 0,0 0 0,-1-1-1,1 1 1,0 0 0,0-1 0,-1 0 0,1 1 0,-4-1-1,-46 3-6459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12.3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11827,'0'0'9121,"346"107"-6816,-171-107-761,29 0-591,10 0-425,-10 0-312,-19-8-216,-5 8-560,-49 0-2745,-48 0-7041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10.0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 70 5513,'0'0'8802,"-9"-10"-7047,-30-31 252,29 31 1714,35 10-1098,672 24 3629,-93-1-4635,-464-21-1409,420 1 70,-2-30-287,178-7-1082,-893 40-6478,48 8-515,-7 3-1290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10.4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29 6113,'0'0'7882,"238"-24"-7762,-199 19-120,-15 5-352,-34 46-10474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14.5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63 0 5289,'0'0'5865,"-39"238"-4368,35-139-545,-6 8-56,5 12-256,0 0-240,5 0-264,0 0-120,0-13-16,0-7 0,0-13-480,5 4-1400,14-24-1097,-4-29-1872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10.7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 6465,'0'0'9482,"277"16"-7993,-189-16-913,-1-16-576,16 8-1248,-21 4-2361,-28 4-3553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13.2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1528,'0'0'8690,"-16"40"-7266,-8 19-754,-17 72-1,35-98-299,1 1-1,1 0 1,3 59-1,5 159 1335,86 835 4368,-47-748-4411,136 507 721,-170-817-2486,-7-25-158,0-5-100,-3-60-1475,-31-221-8370,13 128 3991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13.6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1 484 3905,'0'0'13448,"42"-9"-11612,-31 6-1714,364-91 2636,-150 31-1903,66-6-203,132-18 383,3 19-1,797-22 1,-1222 90-1034,940 17 688,137 82-449,-987-89-236,985 154-834,-1068-162 332,26 5 381,-20 0-2037,-47 6-11408,30-14 13014,-1 0 0,0 1 0,-3-3-1,3 1-41,0 0 0,0-1 0,0 0 0,0 0-1,1 0 1,-5-5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13.9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53 0 1824,'0'0'9265,"-9"36"-7173,-27 123 204,33-141-1884,1 1 1,0 0 0,2 0 0,0 0 0,1 1 0,1-1-1,0-1 1,2 1 0,7 24 0,-1-1 269,38 195 2507,26 362 0,-48 254-2835,-25-849-559,-1 0 0,0 0 0,-1 0-1,1 1 1,-1-1 0,1 0 0,-1 0 0,0 0 0,-1 0-1,1 0 1,-1-1 0,0 1 0,0 0 0,0-1 0,0 1-1,-1-1 1,-2 4 0,1-4-598,-1 0 0,1 0 0,-1 0 0,0-1 0,0 1 0,0-1 0,0 0 0,0-1 0,-1 1 0,1-1 0,0 0 0,-11 0 0,-45 1-8051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14.2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1 156 9690,'0'0'5033,"316"-16"-2224,-34-17-305,107 0-255,49 4-377,-15 9-576,-53 7-151,-112 9-385,-59 0-440,-63 0-248,-24 4-72,-10 0-920,-19 8-1953,-20 21-4336,-53 0-1809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14.8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122 1 7202,'0'0'2888,"-24"381"-567,4-130 255,-4 61-255,0 4-785,4-58-688,10-73-416,10-86-192,0-26-224,0 5-16,0-4-328,0 0-1184,0-20-1129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15.1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1 136 8890,'0'0'8126,"44"-3"-5723,-42 3-2361,370-35 3034,715-51 703,2 74-2146,-913 13-1225,519 16-399,-240-2-7464,-422-14 6096,-1 0-1426,0-1-1,39-5 1,-10-12-2634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15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0 144 5401,'0'0'5735,"22"-24"-4656,-7 9-865,0-1-1,1 2 1,0 0 0,33-20 0,-38 29-105,1 0 0,0 1 0,0 1-1,0 0 1,0 0 0,1 1 0,-1 1 0,1 0 0,18 2-1,1071 17 6118,-7 49-3403,267 56-463,-945-83-4437,-4-2-3969,-295-26 1679,-34-3-1346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16.0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2665,'0'0'9264,"2"15"-8100,3 91 1275,3 59 1972,40 157 258,10 114-1938,-42 148-382,-16-332-6019,-1-38-8069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16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0 3289,'0'0'14203,"0"300"-11371,0-210-487,0-12-1265,0-8-760,0-12-320,0-5-968,0 0-2865,0-16-3777,-10-12-775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1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31 3345,'0'0'4499,"-8"0"-2654,180-11 119,-52 2-1405,444 0 546,-436 9-1067,-109 0-58,-9-1-14,-1 1 0,0 0 0,0 0-1,0 1 1,1 0 0,-1 1 0,0-1-1,0 2 1,-1-1 0,13 7 0,-20-9-53,-1 0 1,1 1-1,-1-1 0,1 1 1,-1-1-1,0 0 0,1 1 1,-1 0-1,1-1 1,-1 1-1,0-1 0,1 1 1,-1-1-1,0 1 0,0 0 1,0-1-1,1 1 1,-1-1-1,0 1 0,0 0 1,0-1-1,0 1 0,0 0 1,0-1-1,0 1 1,0 0-1,0-1 0,-1 1 1,1-1-1,0 1 1,0 0-1,0-1 0,-1 1 1,1-1-1,0 1 0,-1 0 1,1-1-1,0 1 1,-1-1-1,1 1 0,-1-1 1,-24 9-3618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16.3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338 10 3953,'0'0'7739,"-26"-3"-6896,-8-1-463,-40 2 1,70 2-325,0 0 0,0 1 0,0 0 0,1 0 0,-1 0-1,0 0 1,1 1 0,-1-1 0,1 1 0,-1 0 0,1 0 0,0 0-1,0 0 1,0 1 0,0-1 0,0 1 0,1 0 0,-1 0 0,1 0 0,-1 0-1,1 0 1,0 0 0,-2 6 0,-3 2 154,-9 15 98,1 1-1,1 1 1,2 0 0,0 0-1,2 1 1,2 1-1,-10 58 1,10-28-211,3 0 1,3 0-1,6 64 0,-4-115-183,1 0 1,0 0-1,0-1 0,1 1 0,0 0 0,0-1 1,1 1-1,0-1 0,1 1 0,0-1 0,0-1 1,1 1-1,-1 0 0,2-1 0,-1 0 0,1 0 1,0-1-1,1 0 0,-1 0 0,1 0 0,0-1 1,1 0-1,13 7 0,4-4-924,1-1 1,0-1-1,0-2 1,1 0-1,37-1 1,29-1-2547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16.6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1384,'0'0'13027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33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1240,'0'0'5879,"34"20"-4556,3 0-935,5 2 101,-2 2 0,-1 2 0,42 35 0,-13-4 579,-16-12 118,71 46 0,-104-79-998,0-1 0,1-1-1,0-1 1,0 0 0,1-2-1,0 0 1,0-2 0,23 4-1,-12-5-78,0-1 0,-1-2 0,1-1 0,0-2-1,0 0 1,0-3 0,-1 0 0,0-2 0,0-2-1,-1 0 1,41-20 0,120-74-19,-1 0-46,-152 85-48,0 2 0,1 2 0,49-11-1,-34 15-4,0 2-1,0 3 1,0 2-1,1 3 1,57 7-1,-81-3 15,0 1 0,-1 2 0,0 1 0,44 18 0,109 62 538,-6-3 393,-146-73-683,0-1 0,0-2-1,1-1 1,34 4-1,-1-6 189,71-4 0,-93-2-316,-6-1-36,1-2-1,-1-1 0,72-18 1,-38 1-44,74-33 0,47-29-4,136-52-23,-268 115-22,0 2-1,1 3 1,100-11 0,-93 20-5,102 4 1,-137 5 12,1 1-1,-1 1 1,0 2-1,63 21 1,100 62 332,-16-6 437,-150-72-654,1-2-1,1-1 1,0-1-1,34 4 1,-26-8-81,1-2 1,0-1 0,0-2 0,0-2 0,0-2-1,-1-1 1,1-2 0,-2-2 0,61-24 0,63-36 4,76-28-159,-198 85 45,-1 2 0,1 1 1,1 2-1,49-3 0,311-36-6991,62-3-335,-67 49 7701,-347 5 901,1 1 0,87 22 0,-56-9 1405,-36-11-2089,1-1 0,57-1-1,100-10-620,-123-2-765,134-28-1,81-40-1552,-153 36 1770,216-31 0,-335 67 632,0 1 1,49 2-1,-67 1-193,-1 1 0,1-1 0,-1 1 0,1 0 0,-1 1 0,0-1-1,0 1 1,0 0 0,0 1 0,-1-1 0,7 6 0,30 18-1847,6-12-631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50.2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43 107 3369,'0'0'7041,"-8"-2"-5667,0 1-2630,-18-7 10680,43 7-7701,762-20 1577,-424-6-2598,321-12 255,-584 39-864,1577-7 263,-1070 13-377,-333-1 26,330-8 53,-172-2 147,-143 30 184,-170-12-166,-103-11-1845,-24-1-504,-32-1-4485,48 0 6406,-52 0-9283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50.5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 54 4737,'0'0'18140,"-10"-53"-33711</inkml:trace>
  <inkml:trace contextRef="#ctx0" brushRef="#br0" timeOffset="1">10 54 12707,'350'263'0,"-350"-284"-4449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37.1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 77 5793,'0'0'12174,"0"0"-12045,0-1 0,0 1 0,-1-1 1,1 1-1,0-1 0,0 0 0,0 1 1,0-1-1,0 1 0,0-1 0,0 1 1,0-1-1,0 0 0,0 1 1,0-1-1,1 1 0,-1-1 0,0 1 1,0-1-1,1 0 0,-1 1 0,0-1 1,0 1-1,1-1 0,-1 1 1,1 0-1,-1-1 0,1 0 0,191 1 829,-187 0-930,1 0 1,0 1-1,-1 0 1,1 0-1,-1 0 0,1 1 1,-1-1-1,0 1 1,1 0-1,-1 1 0,0 0 1,0-1-1,-1 2 1,1-1-1,5 5 0,-5-3 28,0 1 0,0-1 0,0 1 0,-1 1 0,0-1 0,0 0 0,-1 1 0,1 0 0,-1 0 0,-1 0 0,3 10-1,1 13 192,-2-1 0,-2 1 0,0-1 0,-4 47 0,1-45-93,-1-6-55,0 0 1,-2 0-1,-1-1 0,-9 28 1,-38 91 248,32-97-248,3 2 0,-16 66 0,32-91-241,1-23 37,2-11-171,9-16 263,0 0 0,2 0-1,23-34 1,-10 16-13,68-115-1118,213-274 1,-207 327 485,-96 103 636,1 0 1,-1 1-1,0 0 1,1 0-1,0 0 1,0 1 0,-1-1-1,7-1 1,-9 4 12,-1-1 0,1 1 0,-1-1 1,1 1-1,0 0 0,-1-1 0,1 1 1,0 0-1,-1 0 0,1 0 0,0 0 1,-1 1-1,1-1 0,0 0 0,-1 1 1,1-1-1,-1 1 0,1 0 0,-1-1 1,1 1-1,-1 0 0,1 0 0,-1 0 1,0 0-1,1 0 0,-1 0 0,0 0 1,0 1-1,0-1 0,1 2 0,7 16 129,-1 0-1,0 0 1,-2 1-1,-1 0 0,6 35 1,-8-39-51,80 656 1890,-83-672-1960,1 16 29,0-1 0,1 1 0,1 0-1,1-1 1,8 26 0,-10-38-64,-1 1 1,1-2-1,-1 1 1,1 0-1,0 0 1,0 0-1,1-1 0,-1 0 1,0 1-1,1-1 1,-1 0-1,1 0 0,0 0 1,0 0-1,0-1 1,0 1-1,0-1 1,0 1-1,0-1 0,0 0 1,1-1-1,-1 1 1,0 0-1,1-1 1,-1 0-1,0 0 0,1 0 1,-1 0-1,0 0 1,1-1-1,-1 1 0,6-3 1,2 0-65,-1 0 0,0-1 0,0 0 0,0 0 0,-1-1 0,0 0 0,12-9 1,60-55-891,-77 66 915,339-351-11132,-291 297 8724,55-62-3980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37.4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 8434,'0'0'10530,"248"-8"-9706,-165 8-288,-1 0-240,-4 0-296,-5 0 0,-10 0-384,6 13-1456,3 3 456,-18-4-4330,-10-8-751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37.7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 1 10698,'0'0'13171,"-10"234"-11475,20-123-815,19 16-385,5 17-496,-5 65-32,-4-32-2825,-25-38-7257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5:53.3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10 331 7698,'0'0'7889,"21"1"-5908,499 17 2371,60 3-4261,-578-21-103,1 0 0,-1 1 0,0-1 0,1 0 0,-1 1-1,1 0 1,-1-1 0,0 1 0,0 0 0,4 2 0,-5-2 16,-1-1 0,1 1 1,-1 0-1,0 0 0,1-1 1,-1 1-1,0 0 0,0 0 1,1 0-1,-1-1 0,0 1 1,0 0-1,0 0 0,0 0 1,0 0-1,0-1 0,0 1 1,-1 0-1,1 0 0,0 0 1,0-1-1,-1 1 0,1 0 1,0 0-1,-1-1 0,1 1 1,-1 0-1,1-1 0,-1 1 1,1 0-1,-1-1 0,1 1 1,-1-1-1,0 1 0,1-1 1,-2 1-1,-31 38 32,-42 55-13,-248 442 122,241-390-129,74-130-9,6-12 12,1-1 0,-1 0 0,0 0-1,0 0 1,0 0 0,0 0 0,-1 0-1,1 0 1,-1-1 0,-4 4-1,7-6-5,0 0 0,0 1 0,-1-1 0,1 0 0,0 0 0,0 0 0,-1 0 0,1 0 0,0 0 0,-1 0 0,1 0 0,0 0 0,0 0 0,-1 0 0,1 0 0,0 0 0,-1 0 0,1 0 0,0 0 0,0 0 0,-1 0 0,1 0 0,0 0 0,-1-1 0,1 1 0,0 0 0,0 0 0,-1 0 0,1 0 0,0-1 0,0 1 0,0 0 0,-1 0 0,1-1 0,0 1 0,0 0 0,0 0 0,0-1 0,0 1 0,-1 0 0,1 0 0,0-1 0,0 1 0,-5-19 293,-27-372-642,30 336 97,-9-649-4791,11 607 5047,1 94 26,4 10 99,63 114 1437,76 186 0,-94-193-1160,-12-31-204,149 373 261,-176-427-253,-2 1-1,-1 0 1,-1 1-1,-2-1 1,2 41-1,-8-69 403,-6-3 100,-4-4-537,-1 0 0,1 0 1,0-1-1,0-1 0,1 0 1,-1 0-1,2-1 0,-1-1 0,-11-13 1,-232-225-205,-30-27-1427,-14 22-5615,220 197 1113,28 22-1902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6:03.6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55 288 4697,'0'0'9522,"-9"-2"-7156,-27-7-283,27 4-638,14 1-193,32 2 1411,59 2 1,-33 2-1435,442-23 2885,10-11-3333,2 27-840,-504 5 69,369 1-10,427-2 0,-484-20 0,-51 1 0,-107 9 0,309-60 0,-327 40 0,2 7 0,262-7 0,-50 43 0,-139 5 0,0-10 0,259-26 0,-17 6 0,-421 13 0,-4 1 0,0 3 0,0 1 0,66 16 0,115 48 0,-179-54 0,-14-3-35,-27-12-269,-51-1-9079,15-6-1099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6:03.9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4625,'0'0'9229,"10"17"-15634,-2-5 5937,0-1 0,1 0-1,0 0 1,1-1 0,0-1-1,17 13 1,-8-7 3316,30 34 0,-41-40-1618,-6-8-845,-1 1 1,1-1 0,-1 1 0,1-1 0,-1 1 0,0 0 0,0 0 0,0-1 0,0 1 0,0 0 0,0 0 0,0 0 0,0 4 0,-20-5-3624,-20-1-4543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16.7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 0 6433,'0'0'2256,"-3"35"-962,-7 116-137,-6 150-77,16-263-1064,0-33-95,0-26-218,-1-1-176,2-1 0,0 0 1,2 1-1,0-1 0,10-32 0,-2 22 204,1 1-1,2 0 1,0 1-1,3 0 0,0 1 1,2 1-1,26-30 1,-40 54 282,0 1 1,0-1-1,0 1 1,0 1-1,1-1 0,-1 1 1,1 0-1,0 0 1,0 0-1,0 1 1,10-3-1,-12 4 54,0 0-1,1 1 1,-1-1 0,0 1-1,0 0 1,0 0 0,1 0 0,-1 1-1,0-1 1,0 1 0,0 0-1,0 0 1,0 0 0,0 1-1,0 0 1,0-1 0,0 1-1,-1 1 1,6 3 0,4 7 271,0 0 0,-1 0 1,-1 1-1,0 1 0,-1 0 0,11 22 1,-10-14 4,0 0 1,-2 0 0,0 1-1,5 27 1,-3-25-257,-4-23-746,0-17-1235,-2-15-2103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6:08.1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90 386 5049,'0'0'9933,"-14"-41"-7885,-45-129-522,42 103-681,17 64-790,0 0-1,0 0 0,0 0 0,1 0 0,-1 1 0,1-1 1,-1 0-1,1 0 0,1-3 0,-1 4-34,1-2 0,0 1 0,0-1 0,0 1 0,1-1 0,0 1-1,-1-1 1,1 1 0,1 0 0,-1 1 0,0-1 0,0 0 0,1 1 0,0 0 0,-1 0 0,1 0 0,0 0 0,0 0 0,0 1 0,6-2-1,5-1-8,1 1-1,0 0 1,29-1-1,-38 4-11,8-1 16,1 1 1,-1 0-1,28 5 1,-37-4-7,0 1 0,0 0-1,-1 0 1,1 1 0,-1-1 0,1 1 0,-1 1 0,0-1 0,0 1-1,0 0 1,0 0 0,5 7 0,7 8 43,-1 1 0,-1 1 0,23 41-1,26 75 244,17 28 95,-75-153-348,2-1 0,0 0-1,0 0 1,1-1 0,17 17-1,-20-22-23,0-1 0,1 1-1,-1-1 1,1-1-1,0 1 1,0-1 0,0 0-1,1 0 1,-1-1 0,0 0-1,14 1 1,-5-2 0,0-1 0,0 0 0,-1-1 0,1-1 0,0-1 0,0 0 0,-1-1 0,0-1 0,0 0 0,0-1 0,19-10 1,17-13 9,83-62 1,-102 68-39,-4 3 10,445-292 16,-451 299-27,1 2-1,0 0 1,0 2 0,1 0 0,1 2 0,-1 1-1,1 1 1,0 0 0,51-1 0,-69 7 12,0-1 1,0 1-1,1 1 0,-1-1 1,0 1-1,0 1 1,0-1-1,0 1 0,-1 0 1,12 8-1,4 4 176,34 31 0,-12-9 255,-24-22-157,1-1 0,0-1 0,1-1 0,0-1 1,1-1-1,0 0 0,1-2 0,0-1 0,0-1 0,1-1 0,42 3 0,120-3 338,-149-5-582,-9-1-29,0-1 0,0-2 0,52-13 0,83-35-96,-114 33 63,1 3 0,0 2 0,75-11-1,-79 20-24,83 4 0,-111 2 47,-1 1-1,0 0 1,0 2-1,0 0 1,0 1-1,0 1 1,23 12-1,83 57 189,-98-57-203,1 0-1,1-2 1,1-1 0,0-1 0,56 18 0,-82-31-302,1 0 0,0 0 0,-1 0 0,1 1 0,0-1 0,-1 1 0,0 0 0,0 0 0,1 0 0,-1 1 0,4 3 0,-5-3-644,-1-1 1,1 0-1,0 1 0,-1 0 1,1-1-1,-1 1 0,0 0 1,0-1-1,0 1 1,1 4-1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6:08.4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10634,'0'0'4057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6:10.6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720 0 5617,'0'0'6771,"-26"12"-5587,0-1-918,-1-1 8,2 2 0,-1 0-1,2 2 1,-46 32 0,10 2 12,2 1-1,2 4 1,3 1 0,2 3-1,2 2 1,-58 94-1,99-140-263,0 1-1,1 0 0,0 0 0,1 0 0,0 1 1,1 0-1,1 0 0,1 0 0,0 0 1,-1 29-1,4-42-14,0 0 1,0 0-1,0 1 1,0-1-1,1 0 1,-1 0 0,1 0-1,-1 0 1,1 0-1,0 1 1,0-1-1,0 0 1,0-1-1,0 1 1,1 0 0,-1 0-1,1 0 1,-1-1-1,1 1 1,-1-1-1,1 1 1,0-1-1,0 0 1,0 1-1,0-1 1,0 0 0,0 0-1,3 0 1,5 2 88,0 0-1,0-1 1,1-1 0,20 1 0,-24-1-45,34 1 142,1-2-1,0-1 1,0-2-1,-1-2 1,70-18-1,176-69 0,-234 71-194,-1-2 1,-2-3-1,62-40 1,-105 61 22,1 0 1,-1-1 0,0-1 0,-1 1 0,1-1-1,-1 0 1,-1 0 0,1-1 0,7-14 0,-11 17 70,0 1 0,0-2 0,0 1 1,-1 0-1,1 0 0,-1-1 0,-1 1 1,1 0-1,-1-1 0,0 1 0,0 0 1,-1-1-1,1 1 0,-1-1 1,0 1-1,-1 0 0,1 0 0,-4-6 1,2 4 24,-1-1-1,-1 1 1,1 1 0,-1-1 0,-1 1 0,1 0 0,-8-6 0,-49-39 352,-111-64-166,51 51-3579,81 44-3308,10 14-4331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6:18.8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42 8930,'0'0'3521,"248"0"-2017,-131-8-392,4-9-760,-4 5-208,-10 8-64,-24 4-80,-15 0-304,-24 0-1256,-20 8-873,-19 13-1399,-5-5-369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6:19.1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4137,'0'0'3257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6:19.4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 1 8562,'0'0'4353,"-39"287"-2113,39-147-535,0 24-785,5 0-408,19-4-176,5-25-240,0-36-16,5-33-56,0-29-8,0-17 136,0-16-152,10-4-16,44-41-1000,-10-20-1937,-1-9-3232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6:19.7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10154,'0'0'6017,"0"213"-3496,19-139-1401,10 4-648,1-8-472,-6-13 0,-10-20-1304,-4-20-1641,-5-63-4208,-5-19 1344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6:20.0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5337,'0'0'3717,"48"18"-5272,152 59-347,-177-68 1112,0-1 1,1 0-1,46 7 0,-25-7 498,-21-4 303,25 5 864,-46-8-623,0 0 0,0 0 0,0 0 0,0 0-1,-1 0 1,1 1 0,0-1 0,0 1 0,-1 0 0,1 0 0,3 4 0,-5-5-121,-1-1 1,1 1 0,-1 0-1,0 0 1,1-1 0,-1 1-1,0 0 1,1 0 0,-1 0 0,0 0-1,0 0 1,0-1 0,0 1-1,0 0 1,0 0 0,0 0-1,0 0 1,0 0 0,0 0-1,0 0 1,-1-1 0,1 1-1,0 0 1,0 0 0,-1 0 0,1 0-1,-1-1 1,1 1 0,-1 0-1,1-1 1,-1 1 0,-1 1-1,-23 18 1817,23-18-1845,-53 33 1793,19-11 104,-62 49 0,95-70-1887,-1 0 1,1 1 0,0 0 0,0-1 0,1 1 0,-1 0 0,1 1 0,0-1 0,0 0-1,-2 7 1,3-8-106,0-1 0,1 1 0,-1-1 0,1 1 1,0-1-1,0 1 0,0-1 0,0 1 0,0-1 0,0 1 0,1-1 0,-1 1 0,1-1 0,0 0 0,0 1 0,0-1 0,0 0 0,0 1 0,0-1 0,1 0 0,1 2 0,11 9-45,0-1-1,0-1 1,1 0-1,1-1 1,23 11 0,-2 1-147,-6-4-27,-5-4 95,-1 1 0,39 32 0,-59-43 115,0 0 0,0 0 0,-1 1 0,1 0 0,-1 0 0,0 0 0,-1 1 0,1-1 0,-1 1 0,0 0 0,-1 0 0,1 0 0,-1 0 0,0 1 0,-1-1 0,1 0 0,0 12 0,-2-16 0,0 3 5,1 0-1,-1 0 1,0 0 0,0-1-1,-1 1 1,1 0-1,-1 0 1,0-1 0,-1 1-1,1 0 1,-1-1-1,1 1 1,-1-1-1,-1 0 1,1 0 0,-1 1-1,-4 4 1,2-3-133,5-5 6,-1 1 1,0-1 0,0 1-1,-1-1 1,1 0-1,0 1 1,0-1 0,-1 0-1,1 0 1,-1 0 0,1 0-1,-1 0 1,1 0-1,-1 0 1,-2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6:20.4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345 253 9850,'0'0'4792,"-9"-39"-4400,-32-120-551,41 156 147,-1-1-1,0 1 0,-1 0 1,1-1-1,0 1 1,-1 0-1,0 0 1,0-1-1,0 1 0,0 1 1,0-1-1,-1 0 1,1 1-1,-1-1 1,-3-2-1,4 4 6,0 1 0,0-1 0,0 1-1,0-1 1,1 1 0,-1 0 0,0 0 0,0 0-1,0 0 1,0 0 0,0 0 0,0 0 0,0 1 0,0-1-1,-2 2 1,-4 0-14,1-1 14,1 1 0,-1 1 0,1 0 1,0-1-1,0 2 0,0-1 0,0 1 0,1 0 1,-1 0-1,1 0 0,0 1 0,1 0 0,-1 0 1,-6 10-1,-5 7 70,1 2 1,-13 30 0,26-52-55,-11 26 196,2 0-1,0 1 0,2 0 0,2 0 0,0 1 0,2 0 0,1 0 0,2 1 0,1 53 0,1-79-180,1-1 0,-1 1 0,0-1 0,1 0 0,0 1 0,0-1 0,1 1 0,-1-1 0,1 0-1,0 0 1,0 0 0,0 0 0,1 0 0,-1 0 0,1-1 0,0 1 0,3 3 0,-2-4-19,1 0 0,-1-1 0,1 1 0,-1-1 0,1 0 0,0 0 0,0 0 0,0-1 0,0 1 0,0-1 1,0 0-1,0-1 0,0 1 0,8-1 0,-9-1-5,0 1 0,0-1-1,0 0 1,0 0 0,0 0 0,-1-1 0,1 1 0,0-1 0,-1 0 0,0 0 0,1 0 0,-1 0 0,0-1 0,0 1 0,0-1 0,0 0 0,0 0-1,-1 0 1,1 0 0,2-5 0,6-10-139,-1-1 0,14-34-1,-15 33-98,6-17-145,-5 12-61,1 0 0,23-38 0,-33 62 433,0-1-1,0 0 1,0 1 0,1-1-1,-1 1 1,0-1 0,1 1-1,-1 0 1,1-1 0,-1 1-1,1 0 1,0 0 0,-1 0-1,1 0 1,0 0 0,0 1-1,0-1 1,-1 1 0,1-1-1,0 1 1,0-1 0,0 1-1,0 0 1,0 0 0,0 0-1,0 0 1,0 0 0,0 1-1,0-1 1,0 0 0,0 1-1,2 1 1,1 0 27,0 0 0,-1 1 0,0 0 0,1 0 0,-1 1 0,0-1 1,0 1-1,-1 0 0,1 0 0,4 7 0,14 23 279,-14-20-73,0-1-1,1 0 0,1-1 1,18 20-1,-25-30-262,0 1 0,1-1 0,-1 1 0,1-1 0,-1 0 0,1 0 0,-1 0 0,1-1 0,0 0 1,0 1-1,0-1 0,0-1 0,0 1 0,0 0 0,0-1 0,0 0 0,0 0 0,1 0 0,-1-1 0,0 1 0,0-1 0,6-2 0,-5 2-322,-1-1-1,1 0 1,-1 0 0,0 0-1,0-1 1,0 0 0,0 1-1,6-7 1,26-34-6544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6:21.0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387 0 7226,'0'0'11325,"-39"12"-11056,-127 43-132,155-52-130,1 1 0,0 1 0,1 0 0,-1 0 0,1 1 0,0 0 0,0 0 0,1 1-1,0 0 1,0 1 0,0 0 0,1 0 0,1 1 0,-9 12 0,14-19-5,-5 7-5,0 0 0,1 1 0,1 0 0,-1-1 0,2 1 0,-1 1-1,1-1 1,1 0 0,-2 12 0,4-17-46,-1-1 0,1 1 0,0 0 0,0 0 0,0 0 0,1-1 0,-1 1 0,1 0 0,0-1 0,1 1 0,-1-1 0,1 1 0,0-1 0,0 1 0,0-1 0,1 0 0,0 0 0,-1 0 0,1-1 0,1 1 0,-1-1 0,7 6 0,3 0-291,1-1-1,0-1 0,0 0 1,25 8-1,69 16-1054,-64-20 858,-15-3 162,-2-2-27,-1 2 0,41 17 0,-62-23 384,0 0 0,0 1 0,0 0 0,0 0 0,-1 0 0,1 0-1,-1 0 1,0 1 0,0 0 0,0 0 0,0 0 0,-1 1 0,0-1 0,0 1 0,0 0 0,0-1-1,-1 1 1,4 10 0,-5-7 87,0 0 0,0 0 0,0 0 0,-1 0-1,-1-1 1,1 1 0,-1 0 0,0 0 0,-1 0 0,0-1-1,0 1 1,-1-1 0,0 1 0,0-1 0,-1 0 0,1 0-1,-2 0 1,-7 10 0,8-12-179,0-1 0,-1 1 0,1-1 0,-1 0 0,0 0 0,0-1 0,0 0-1,0 1 1,-1-2 0,1 1 0,-1 0 0,0-1 0,0 0 0,0-1 0,0 1 0,0-1 0,0 0 0,0-1-1,0 0 1,0 0 0,-1 0 0,1 0 0,0-1 0,-9-2 0,-6-7-3757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17.0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152 1 4393,'0'0'8090,"82"213"-5898,-62-155-600,-11 8-599,1 3-385,-10 5-320,0 12-208,-5 5-80,-87 44-1104,9-24-2145,-9-17-3697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6:21.3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1 275 6657,'0'0'3289,"277"-90"-2873,-146 24-416,-24 5-1184,-24 3-2729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6:21.6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 1 5457,'0'0'8394,"-39"295"-6234,39-188-591,9 4-305,21-4-536,-1-1-488,0-15-240,5-17-40,5-21-1888,24-37-1321,-9-16-1584,-6 0-1056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6:22.0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257 600 6865,'0'0'5983,"3"-39"-4524,10-122-651,-11 150-784,-1 0 0,0 0 1,-1 1-1,0-1 0,-1 0 0,0 0 0,-1 0 0,-5-17 0,6 27-37,0-1 0,0 0 0,0 1-1,0-1 1,0 1 0,0-1 0,-1 1 0,1-1 0,-1 1 0,1 0-1,-1 0 1,0 0 0,1 0 0,-1 0 0,-2-1 0,-1 0-30,-1 1 0,1 0-1,-1-1 1,1 2 0,-11-1 0,11 0 31,0 1 0,0 1 0,0-1 0,0 1 1,0 0-1,0 0 0,0 0 0,0 1 0,0 0 0,0 0 0,1 0 0,-1 1 0,1-1 0,0 1 0,-5 3 0,2 1 11,0-1-1,1 1 1,0 1-1,0-1 1,0 1-1,1 0 1,-7 13-1,1 4 116,1 1 1,1 0-1,2 0 0,-8 46 0,9-29 467,2 1-1,3 85 1,1-126-559,0 0-1,0 0 1,1 0 0,-1 0-1,1 0 1,0 0 0,-1 0-1,2 0 1,-1 0 0,0 0-1,0 0 1,1 0 0,-1-1-1,1 1 1,3 3 0,-3-4-20,0-1 0,1 1-1,-1-1 1,1 0 0,-1 1 0,1-1 0,-1 0 0,1-1 0,0 1 0,-1 0 0,1-1 0,0 1 0,-1-1 0,1 0 0,0 0 0,0 0-1,3-1 1,-3 1-9,1-1 0,-1 0-1,1 0 1,-1 0-1,1 0 1,-1 0-1,1-1 1,-1 0-1,0 1 1,0-1 0,0-1-1,0 1 1,0 0-1,-1-1 1,1 1-1,-1-1 1,1 0 0,-1 0-1,2-3 1,5-8-217,0-1 0,11-30 1,-13 30-5,63-175-2833,-51 129 1473,2 2 0,4 1 0,38-69-1,-60 123 1608,-1 0 0,1 0 0,1 0 0,-1 0 0,0 0 0,1 1 0,0 0 0,0-1 0,5-2-1,-7 5 47,-1 0 0,1 1 0,-1-1-1,1 1 1,-1-1 0,1 1-1,-1-1 1,1 1 0,-1 0 0,1 0-1,0 0 1,-1 0 0,1 0-1,-1 0 1,1 0 0,0 1 0,-1-1-1,1 1 1,-1-1 0,1 1-1,-1-1 1,0 1 0,1 0 0,-1 0-1,0 0 1,1 0 0,-1 0-1,0 0 1,0 0 0,0 0-1,0 0 1,0 0 0,0 1 0,1 1-1,7 10 589,-1 0 0,-1 0 0,0 1 0,10 28 0,15 68 1845,-22-72-1715,2 8-61,-7-24-459,2 1 0,0 0 1,13 25-1,-6-30-228,-13-18-44,-1 1-1,1-1 1,-1 0-1,0 1 1,1-1-1,-1 0 1,1 0-1,-1 1 1,1-1-1,-1 0 1,1 0-1,-1 0 1,1 0 0,-1 0-1,1 0 1,-1 0-1,1 0 1,-1 0-1,1 0 1,0 0-1,-1 0 1,1 0-1,-1 0 1,1 0-1,-1 0 1,1-1 0,-1 1-1,1 0 1,-1 0-1,0-1 1,1 1-1,-1 0 1,1-1-1,-1 1 1,0 0-1,1-1 1,-1 1-1,0 0 1,1-1-1,-1 1 1,0-1 0,1 1-1,-1-1 1,0 1-1,0-1 1,7-16-86,-2 1 1,0-1-1,-1 0 1,-1 0-1,0-1 0,0-29 1,1 1-123,0-4-93,3-1 0,2 1 0,2 0 0,22-61 0,-31 104 295,1 1-1,0 0 1,0 0 0,0 0-1,1 1 1,6-8-1,-8 11 10,0 0-1,0 1 0,0-1 0,0 0 0,0 1 0,1-1 0,-1 1 0,1 0 0,-1 0 0,1 0 0,-1 0 1,1 0-1,-1 1 0,1-1 0,0 1 0,-1 0 0,5-1 0,-5 1 8,0 1 0,0-1 0,0 0 1,0 1-1,-1-1 0,1 1 0,0-1 0,0 1 0,0 0 0,-1 0 0,1 0 0,0 0 0,-1 0 0,1 0 1,-1 0-1,1 0 0,-1 1 0,0-1 0,1 1 0,-1-1 0,0 1 0,0-1 0,0 1 0,0 0 1,0 0-1,-1-1 0,2 3 0,1 5 55,-1 1 0,1 0 1,-2-1-1,2 11 0,-2-9 34,7 74 954,-5 115 0,-4-122-452,1-77-579,0 0 0,-1 0-1,1 0 1,0 0 0,0 0 0,0 0-1,0 0 1,0 0 0,1-1-1,-1 1 1,0 0 0,0 0 0,1 0-1,-1 0 1,0 0 0,1 0 0,-1-1-1,1 1 1,-1 0 0,1 0 0,-1-1-1,1 1 1,0 0 0,-1-1-1,1 1 1,0 0 0,0-1 0,0 1-1,1-1 42,-1 0 0,0-1 0,1 1 0,-1-1-1,0 1 1,1-1 0,-1 1 0,0-1-1,0 0 1,0 1 0,1-1 0,-1 0-1,0 0 1,0 0 0,0 0 0,0 0 0,0 0-1,-1 0 1,1-1 0,0 1 0,1-2-1,17-29 426,22-46 0,-30 54-385,1 0-1,1 1 1,1 0-1,1 1 1,32-37-1,-42 55-68,1-1 0,-1 1 0,1 0 0,0 0 0,0 1 0,0-1 0,1 1 0,-1 1 0,1-1 0,0 1 0,-1 0 0,9-1 0,3 2-706,-1 0 0,1 0 0,24 4 0,-41-4 436,0 1 0,0 0-1,0 0 1,0 0 0,0 1-1,0-1 1,0 0 0,0 0-1,0 0 1,0 1 0,0-1-1,0 0 1,0 1 0,0-1 0,0 1-1,0-1 1,-1 1 0,1 0-1,0-1 1,0 1 0,-1 0-1,1-1 1,0 1 0,-1 0-1,1 0 1,-1 0 0,1 0-1,-1 0 1,1-1 0,-1 1-1,0 0 1,1 0 0,-1 0 0,0 0-1,0 0 1,0 0 0,0 2-1,1 14-6064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6:22.3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 1 3841,'0'0'7449,"-15"271"-5152,25-119-57,48 53-263,15 49-497,0-20-440,-10-20-400,-19-46-383,-15-57-169,5-8-88,-9-21 0,-6-41-601,-4-37-911,-1-58-672,1-36-985,-10-17-3528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6:22.7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1 440 9338,'0'0'3761,"47"-10"-1250,542-99 2347,335-4-4350,146-21-1794,-709 61 6701,-361 77-5039,34 449 1247,-9-209-853,-6 343-825,-19-572-285,0 1-1,-2-1 1,1 1-1,-2-1 1,0 0 0,-1 0-1,-7 18 1,6-22-446,0-1 1,-1 0 0,0-1-1,0 1 1,-1-1 0,-1-1-1,1 1 1,-1-1 0,0 0-1,-12 7 1,-3 1-3491,-34 17 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6:23.0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1 440 14283,'0'0'3705,"340"-62"-2353,6-28 585,62-9 687,6 5-960,-35 32-895,-102 29-769,-24 33-1337,-87 0-2840,-69 9-7513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6:59.5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5975 0 3673,'-75'4'676,"-287"31"-212,258-14-321,-180 62-1,99-16 211,4 8 0,2 8-1,5 8 1,-259 179-1,-60 120 632,35 35-427,210-175-365,11 10 0,11 11 0,13 9 0,12 10 0,-267 511 0,-17 342 386,94 40-166,68-52-165,105 22-9,195-901-159,10 325 1,19-424-67,7-1 0,7-1 1,44 168-1,123 354 30,-43-167-21,145 681-11,-181-724-7,222 696 10,-196-787-8,191 369-1,225 227-14,64-39-8,-22-34 10,-158-227 14,46-35-5,-266-393 11,11-9 0,9-11 0,10-10 0,329 217-1,141 14-11,25-36-36,-411-239 14,6-15 1,580 178-1,199-71 22,17-74-7,-995-163 3,1424 194 9,10-101 43,-694-112-47,6-57-3,699-150 54,-8-47 18,122-78 68,-32-127-84,479-358 9,-170-150 36,-402-3 107,-147-95-46,-1074 778-147,-14-15-1,421-486 1,-644 648-8,-7-5 1,-6-4-1,-6-4 0,141-322 0,-79 107 21,210-474 34,-239 572-26,296-695 0,-358 792-31,-8-3 0,-8-2 0,43-317 1,-71 232 73,-17-328 0,-41 138 87,-26 1-109,-30-93-47,-24 5-1,-231-645 0,236 880 11,-14 5 0,-12 6 0,-239-370 0,145 294-5,-366-553 4,-58 42 37,373 550-82,-383-341-1,393 418 38,-218-196 6,294 279 0,-7 10 1,-7 9 0,-315-168-1,229 170-34,-579-199-1,-355-1-50,717 231 89,-929-90 0,-204 132-17,-6 73 6,-82 123-39,13 135 29,127 36 69,553-98-76,448-87 12,-980 184 28,12 62-107,408 2-239,701-190-1317,73-15-1827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01.0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1022 2304,'0'0'3273,"2"-8"-2813,-2 6-421,1 0-1,-1 1 0,0-1 0,1 0 1,0 0-1,-1 0 0,1 1 0,0-1 1,0 0-1,0 1 0,0-1 0,0 0 1,0 1-1,1-1 0,-1 1 0,0 0 1,1 0-1,1-2 0,1 1 31,0 1 0,0-1 0,0 1 0,0 0 0,0 0 0,1 1 0,-1-1 0,0 1 0,8 0 0,96-1 1754,204-28 0,-87 0-1164,111 10-214,107 15-133,594 46 551,-884-30-647,692 45 1516,142-51 833,-113-51-1127,-2-42-872,-593 57-515,2294-272 222,-2110 244-283,-57 9-33,-334 40 34,1245-172 119,157-7-184,-1416 183-227,44-6-1436,-88 8 155,0-1 0,23-9 1,0-10-5509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01.3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5249,'0'0'7106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01.9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404 912 3905,'0'0'7437,"52"-33"-6698,180-106-379,-201 121-327,1 2 0,0 1 0,1 2 0,1 1 0,67-15 0,-80 22-25,49-8 1,0 3 0,0 3 1,87 3-1,-101 8 4,-54-4-12,1 1-1,0-1 1,-1 1-1,1 0 1,-1-1 0,1 1-1,0 1 1,-1-1 0,0 0-1,1 1 1,-1-1-1,0 1 1,0-1 0,0 1-1,0 0 1,0 0-1,2 3 1,-4-4 51,1 0 1,-1 0-1,0 0 1,0 0-1,0 0 0,0 0 1,0 0-1,0 0 0,0 0 1,0 0-1,0 0 1,0 0-1,-1 0 0,1 0 1,0 0-1,-1 0 0,1 0 1,0 0-1,-1 0 0,1-1 1,-2 3-1,-17 22 28,9-12 38,-38 74 602,-59 147 1,66-139-439,-18 43 9,-60 133 161,115-263-435,2-2-6,0-1-1,0 1 1,-1 0-1,0-1 1,-1 0 0,1 1-1,-1-1 1,0-1-1,0 1 1,0-1-1,-1 1 1,-5 4-1,9-9 4,0 1 0,0-1 0,0 0 0,0 1 0,0-1 0,0 0 0,0 1-1,0-1 1,0 0 0,0 0 0,0 0 0,0 0 0,0 0 0,-1 0 0,1 0 0,0 0 0,0-1-1,0 1 1,0 0 0,0 0 0,0-1 0,-1 0 0,0 0 32,0-1 0,1 0 0,-1 1 0,0-1 0,1 0 0,-1 0 0,1 0 0,0 0 0,-1 0 0,1 0 0,0 0 0,-1-4 0,-11-36 66,1-1 0,-11-85 0,-106-886-4292,108 676 2771,21 353 1462,2-1 1,0 1-1,0 0 1,2-1-1,9 28 1,4 11 170,33 135 539,106 459 1382,-20-73-381,-89-424-1327,-7-24-285,-39-122-163,-1 9 246,-1-13-187,0 0 0,0 0 0,0 0 0,0 0 0,0 0 0,0 0 0,0 0 0,0 0 0,0 0 0,0-1 0,1 1 0,-1 0 0,0-1 0,0 1 0,0-1 0,0 1 0,0-1 0,-1 0 0,-60-34 519,-78-58 0,28 17-562,-4 8-549,-195-84-1,78 52-2330,21 19-2623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18.0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0 197 2320,'0'0'5322,"273"-94"-4082,-166 57-256,4 4-384,6 12-304,-10 9-160,-14 12-136,-16 0 0,-13 0-264,-11 21-776,-14-1-784,-15-8-1121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03.1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0 908 5481,'0'0'6648,"59"-33"-6361,201-109 93,-211 117-319,1 2-1,1 2 1,83-21-1,-95 31-53,527-106 129,-558 115-313,6 2 859,-14 1-643,0 0 0,0 0 0,0 0 0,0 0 0,0 0 0,0 0 0,0 0 0,0 0 0,0 0 0,0 1 0,-1-1 0,1 0 0,0 0 0,-1-1 0,1 1 0,0 0 0,-1 0 0,0 0 0,0 1 0,-116 211 717,26-55-499,-170 380 353,255-523-575,4-10-14,0-1 0,1 1 0,-2-1 0,1 0 0,0 1 0,-1-1 0,0 0 0,0 0 0,-4 4 0,0-5 290,3-18 174,3-116-50,1 53-474,20-685-2210,13 413 251,-14 234 1496,-18 114 507,-1 0-1,1 0 1,-1-1-1,1 1 1,0 0-1,0 0 1,0 0-1,0 0 0,0 0 1,0 0-1,0 1 1,1-1-1,1-2 1,-2 3-1,-1 1 0,1 0 0,0-1 1,-1 1-1,1 0 0,-1 0 0,1 0 0,-1-1 1,1 1-1,0 0 0,-1 0 0,1 0 1,0 0-1,-1 0 0,1 0 0,-1 0 0,1 0 1,0 0-1,-1 0 0,1 1 0,0-1 0,18 16 76,-3 10 182,-1-1 0,-1 2 0,14 36 0,-3-7 222,184 383 2007,30-11-690,-207-381-1689,-12-18-32,18 37 1,-33-57-76,-1 0 1,0 0-1,-1 0 1,0 1-1,-1 0 0,1-1 1,-2 1-1,1 17 0,-1-26-2,-1 1 0,0-1 0,0 1 0,0 0 0,0-1 0,-1 1-1,1-1 1,0 1 0,-1-1 0,1 1 0,-1-1 0,1 1 0,-1-1-1,0 0 1,0 1 0,1-1 0,-1 0 0,-2 3 0,0-3 11,0 1-1,1-1 1,-1 0 0,0 0 0,0 0 0,0 0 0,0 0 0,0-1-1,0 1 1,-6-1 0,-33 3 32,0-2 0,0-2-1,1-1 1,-1-3 0,0-1-1,1-2 1,0-2 0,1-2-1,0-1 1,-46-23 0,12-2-86,-134-92-1,-54-70-2352,72 52-4890,94 82-771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05.1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107 595 4025,'0'0'3927,"-15"31"-2865,-49 93 15,63-120-984,-1 0 0,-1 0 0,1 0 0,-1 0 0,1-1 0,-1 1 0,0-1 0,-5 4 0,7-8 533,9-6 1238,227-121 902,-126 65-1891,131-55-1,-150 84-658,2 5 0,2 3 0,0 5 0,1 3 0,1 5 0,134-2 0,196 11-85,128-6 17,163-46 77,5-31 79,578-51-35,-64 120-340,-844 39-1157,-196-8-2400,-3-7-5602,-182-6 5346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05.4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1 279 6145,'0'0'2183,"90"-1"-1550,361-6 524,119-20 215,101-32-178,-313 24-721,506-47 559,11 26 97,-288 45-360,861 58 377,-1082-15-1119,-79-9-90,41-10-1070,-122-15-2808,-198 2 3299,-1-1 1,0 1 0,1-1 0,-1 0-1,9-3 1,-14 3 265,0 0 0,1-1 0,-1 1-1,0-1 1,0 1 0,0-1 0,0 1 0,-1-1-1,1 0 1,0 0 0,1-2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05.7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7946,'0'0'1488,"535"37"-1104,19-20-112,108-9 264,24-8 697,-54 0 63,-112 0-336,-62 0-328,-64 29-360,-64 8-256,-77-5-16,-68-3-568,-20 12-1504,-62-12-1881,-35-13-1312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06.0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12915,'0'0'0</inkml:trace>
  <inkml:trace contextRef="#ctx0" brushRef="#br0" timeOffset="1">472 135 16876,'0'0'0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38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4521,'0'0'10166,"15"28"-7695,4 4-1759,8 14 621,37 88 0,-52-102-943,-2 0 0,-1 1 0,-1-1 0,4 51-1,-3 139 1050,-9-233-1304,1 0-1,1 0 1,-1 0 0,2 1-1,0-1 1,0 1 0,7-15 0,0 0-66,39-100-690,5 3 1,6 1-1,102-152 1,-158 267 589,6-9-49,1 0 0,1 0 0,15-15 0,-24 27 67,0 0 0,0 0 0,1 1 1,-1-1-1,1 1 0,-1 0 0,1 0 1,0 0-1,0 0 0,0 1 0,0 0 0,0 0 1,0 0-1,0 0 0,0 0 0,0 1 0,1 0 1,-1 0-1,7 0 0,-9 1 12,0-1 0,0 1 0,0-1 1,0 1-1,0 0 0,0 0 0,0 0 0,0 0 0,0 0 0,-1 0 1,1 0-1,0 1 0,-1-1 0,1 1 0,-1-1 0,1 1 0,-1 0 1,0-1-1,0 1 0,1 0 0,0 3 0,1 2 7,0 1 1,-1 0-1,0 1 0,1 10 0,-2-11 3,9 82 421,-4 0-1,-6 96 1,1 34 352,0-213-751,2 29 68,-3-36-98,0 1 1,0 0-1,0 0 1,0 0-1,1 0 1,-1-1-1,0 1 1,0 0 0,1 0-1,-1 0 1,1-1-1,-1 1 1,0 0-1,1 0 1,0-1 0,-1 1-1,1 0 1,-1-1-1,1 1 1,0-1-1,-1 1 1,1-1 0,0 1-1,0-1 1,-1 1-1,1-1 1,0 0-1,0 1 1,1-1 0,-1 0 0,0 0 0,1-1 1,-1 1-1,0 0 0,0-1 0,1 1 1,-1-1-1,0 0 0,0 1 1,0-1-1,0 0 0,0 0 1,0 0-1,0 1 0,0-1 1,0 0-1,0 0 0,-1 0 1,1-1-1,0 1 0,0 0 1,-1 0-1,1 0 0,-1 0 1,1-1-1,-1 1 0,1-2 1,5-11 25,84-177 74,46-84-874,-126 256 622,2 1 0,1 1-1,0-1 1,16-14-1,-25 28 103,1-1 0,-1 1 0,1 0 0,0 1-1,0-1 1,0 1 0,0 0 0,1 0-1,-1 1 1,1-1 0,0 1 0,0 1-1,0-1 1,-1 1 0,2 0 0,-1 0 0,0 1-1,8 0 1,-11 0 41,1 1 1,-1 0-1,0 0 1,1 0-1,-1 1 1,0-1-1,1 1 0,-1-1 1,0 1-1,0 0 1,0 1-1,-1-1 0,1 0 1,0 1-1,-1-1 1,0 1-1,0 0 0,1 0 1,-2 0-1,1 0 1,0 0-1,-1 0 1,3 5-1,2 10 23,-1-1 0,0 0 1,3 27-1,-6-33-4,7 59 465,-1 119-1,0 5 50,-7-188-600,5 31 248,-6-37-202,0 1 0,1 0-1,-1-1 1,0 1 0,1 0-1,-1-1 1,0 1 0,1-1 0,-1 1-1,1-1 1,-1 1 0,1-1-1,-1 1 1,1-1 0,-1 1-1,1-1 1,0 1 0,-1-1 0,1 0-1,-1 1 1,1-1 0,0 0-1,0 0 1,-1 0 0,1 1 0,0-1-1,-1 0 1,1 0 0,0 0-1,-1 0 1,1 0 0,0 0-1,0 0 1,-1 0 0,1-1 0,0 1-1,-1 0 1,1 0 0,0-1-1,-1 1 1,1 0 0,0-1 0,-1 1-1,1 0 1,-1-1 0,1 1-1,0-1 1,12-10-1267,-1 0-1,0 0 1,0-1 0,-1 0-1,-1-1 1,14-23 0,17-40-5767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3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541 238 6913,'0'0'11450,"-13"-22"-11173,-44-77-196,50 89-79,1-1-1,-1 1 1,0 1-1,-1 0 1,0 0-1,-1 0 1,0 1-1,-14-11 1,18 16-2,-1 0-1,0 0 1,1 1 0,-1-1 0,0 1 0,0 1 0,0-1-1,-1 1 1,1 0 0,0 0 0,0 1 0,-1 0-1,1 0 1,0 0 0,-8 2 0,9-1 0,0 0 0,1 0 0,-1 1-1,0-1 1,0 1 0,1 0 0,-1 1 0,1-1 0,0 1-1,0 0 1,0 0 0,0 0 0,-4 4 0,-2 5-1,0 0 0,1 0-1,-8 14 1,-6 14 52,1 1-1,3 0 1,1 1-1,2 1 0,-18 75 1,21-52 160,2 1 1,4 0-1,0 84 1,7-146-207,0-1 1,0 0 0,0 0-1,0 0 1,1 1 0,0-1-1,0 0 1,0 0 0,0 0-1,1 0 1,-1 0 0,3 3-1,-2-5-9,-1-1 1,1 0-1,-1 1 0,1-1 1,0 0-1,-1 0 0,1 0 0,0 0 1,0-1-1,0 1 0,0 0 1,-1-1-1,1 1 0,0-1 0,0 0 1,0 0-1,0 0 0,0 0 1,0 0-1,0 0 0,0 0 0,0 0 1,0-1-1,0 1 0,0-1 1,2-1-1,0 1-16,0 0 0,0-1 1,0 1-1,0-1 0,0 0 1,-1-1-1,1 1 0,0 0 0,-1-1 1,0 0-1,5-5 0,28-42-485,-33 45 441,19-34-737,-1 0-1,-3-1 0,27-83 1,19-134-1291,-59 236 2035,-4 15 52,0-1 0,1 1 0,-1 1 0,2-1-1,-1 0 1,0 0 0,1 1 0,5-8 0,-6 11 8,0 0-1,0 0 1,1 0-1,-1 0 0,0 0 1,1 1-1,-1 0 1,1-1-1,-1 1 0,1 0 1,0 0-1,0 0 1,-1 1-1,1-1 0,0 1 1,0-1-1,0 1 0,0 0 1,3 0-1,2 1 73,-1 0-1,0 1 1,1-1-1,-1 1 0,0 1 1,-1 0-1,1 0 1,0 0-1,-1 0 1,1 1-1,-1 0 0,0 1 1,-1-1-1,1 1 1,-1 0-1,0 1 1,6 7-1,12 15 503,-2 1 1,22 40-1,-29-46-253,24 44 485,-20-34-469,1-1 0,31 39 0,-48-68-402,0-1 0,-1 0-1,1 0 1,0 0-1,0 0 1,0 0-1,1 0 1,-1 0 0,0-1-1,1 1 1,-1-1-1,1 0 1,-1 1-1,1-1 1,0-1 0,-1 1-1,1 0 1,0 0-1,0-1 1,0 0-1,-1 0 1,1 1 0,4-2-1,-4 0-145,0 0-1,0 0 0,0-1 1,0 0-1,0 1 0,-1-1 1,1 0-1,-1 0 1,1 0-1,-1-1 0,0 1 1,0 0-1,0-1 1,0 0-1,0 1 0,-1-1 1,1 0-1,-1 0 0,2-4 1,10-24-1596,-2 0-1,-1-1 1,-2 0 0,5-37 0,-6 9 1091,-1-85 1,-6 103 3643,5 40-1551,3 3-1002,0 0 0,1 0-1,-1 0 1,0 1 0,0 1-1,-1-1 1,1 1 0,0 1-1,11 6 1,9 8 668,29 23-1,-33-23-479,54 39 1296,59 41 1025,185 175-1,-313-263-3030,-8-8-45,1-1 0,0 1 0,-1 0 0,1 0 0,0-1 0,0 1 0,0-1-1,0 0 1,0 1 0,0-1 0,3 1 0,-5-2 137,0 0-1,0 0 1,0 0-1,0 0 1,1 0 0,-1 0-1,0 0 1,0 0 0,0 0-1,0 0 1,0 0-1,0 0 1,1 0 0,-1 0-1,0 0 1,0 0 0,0 0-1,0 0 1,0 0-1,0 0 1,0 0 0,0-1-1,1 1 1,-1 0 0,0 0-1,0 0 1,0 0-1,0 0 1,0 0 0,0 0-1,0 0 1,0 0 0,0-1-1,0 1 1,0 0-1,0 0 1,0 0 0,1 0-1,-1 0 1,0 0 0,0 0-1,0-1 1,0 1-1,0 0 1,0 0 0,0 0-1,0 0 1,0 0 0,-1 0-1,1 0 1,0-1-1,0 1 1,0 0 0,0 0-1,0 0 1,0 0 0,0 0-1,0 0 1,0 0-1,0 0 1,0-1 0,0 1-1,0 0 1,0 0 0,-1 0-1,1-31-4560,0-19-1336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39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0 5097,'0'0'16124,"-214"287"-14028,146-163-2096,-44 36-64,15-33-5153,9-29-8722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4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898 4 2336,'0'0'10492,"-22"0"-9029,-153-4 265,154 5-1660,0 1-1,0 1 0,-1 1 0,2 1 1,-1 0-1,1 2 0,-1 0 0,2 2 1,-1 0-1,-21 14 0,-9 10 63,2 1-1,-64 59 1,79-64 2,0 2 0,2 1 0,-47 64 0,69-82-118,1-1 0,0 1-1,0 0 1,2 1 0,0 0-1,0 0 1,1 0 0,1 1-1,1 0 1,0-1 0,1 1-1,1 0 1,1 32 0,2-40-14,-1-1-1,1 1 1,1-1 0,-1 0 0,1 0 0,0 0 0,1 0-1,0 0 1,0-1 0,0 0 0,1 0 0,0 0-1,0 0 1,0-1 0,1 1 0,6 3 0,16 12-2,0-2 1,41 22-1,-33-21 2,-6-3 1,-16-10 3,-1 1 0,1 0 0,21 19 0,-31-24-3,-1 0 0,0 0 0,0 1 0,0-1-1,-1 1 1,1 0 0,-1 0 0,0 0 0,0 0 0,0 0 0,0 1 0,-1-1 0,0 0 0,0 1-1,0-1 1,0 1 0,-1 7 0,0-3 9,0 0-1,-1 0 0,0 0 1,-1 0-1,0 0 1,-1 0-1,1 0 0,-9 15 1,1-5-2,-2-1-1,-23 30 1,1-7-7,2-1-8,-52 81 0,83-119-38,0-1 0,0 1 0,0-1 0,0 1 0,0-1 0,1 1 0,-1 0 0,1-1 0,-1 1 0,1 0 0,0 0 0,-1-1 0,1 4 0,1-4 1,0 0 1,-1-1-1,1 1 0,0 0 1,0 0-1,-1-1 0,1 1 0,0-1 1,0 1-1,0-1 0,0 1 1,0-1-1,0 1 0,0-1 1,0 0-1,0 0 0,0 1 0,0-1 1,0 0-1,0 0 0,0 0 1,0 0-1,0 0 0,0 0 1,0 0-1,2-1 0,34-1-804,56-10-1,-53 6 330,62-3 0,-98 9 511,-1 0 1,1 1-1,0-1 1,-1 1-1,1-1 1,0 1-1,-1 0 1,1 1-1,-1-1 1,1 0-1,-1 1 0,0 0 1,0 0-1,0 0 1,0 0-1,0 1 1,0-1-1,0 1 1,-1-1-1,1 1 1,-1 0-1,0 0 1,0 0-1,0 0 1,0 1-1,-1-1 1,3 5-1,1 9 19,0 0 1,-1 1-1,0 0 0,1 28 0,-5-42-9,8 336 1035,-9-226-493,1 321 1139,0-426-1665,0 24 45,6 46-1,-5-70-69,0 0 1,1-1-1,1 1 0,-1-1 1,1 1-1,1-1 0,0 0 1,0 0-1,10 14 0,-13-21-29,-1 0-1,1-1 1,0 1 0,-1 0-1,1-1 1,0 1 0,0-1-1,0 0 1,0 1 0,-1-1-1,1 0 1,0 1-1,0-1 1,0 0 0,0 0-1,0 0 1,0 1 0,0-1-1,0 0 1,0-1 0,-1 1-1,1 0 1,0 0-1,0 0 1,0 0 0,0-1-1,0 1 1,0 0 0,0-1-1,-1 1 1,1-1 0,0 1-1,0-1 1,-1 1-1,2-2 1,25-23-1176,-27 24 1165,34-47-2851,1-15-2001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50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4417,'0'0'7201,"20"35"-5843,-20-35-1358,83 156 1320,-76-140-1097,0 1 0,-2 0 0,0 0-1,-1 0 1,-1 1 0,0-1-1,-1 1 1,-1 34 0,-1-21 92,0 257 2318,-2-266-2289,0 0-1,-8 30 0,1-9 341,10-72 1916,-1 18-2508,0 0-1,1 0 0,3-19 0,5-4-36,2 0 1,22-49-1,41-67-147,-52 109 52,10-22-133,2 1 0,64-84-1,-95 141 160,1 1 0,0 0 0,0 0 0,1 0-1,-1 0 1,1 1 0,-1-1 0,1 1 0,0 0 0,8-2-1,-12 4 10,1 0 0,0 1-1,0-1 1,0 1-1,0 0 1,0 0 0,-1 0-1,1 0 1,0 0 0,0 0-1,0 0 1,0 0-1,0 1 1,0-1 0,0 1-1,-1-1 1,1 1 0,0 0-1,0 0 1,-1 0-1,1 0 1,-1 0 0,1 0-1,-1 0 1,1 0 0,-1 1-1,1-1 1,-1 0-1,0 1 1,0-1 0,0 1-1,0 0 1,1 2 0,5 9 4,-2 0 1,0 0 0,0 0 0,-2 1 0,1 0 0,1 20 0,4 94 20,-7-69 2,0-16 16,-3-25-29,2-1-1,0 0 1,1 0-1,1 0 1,9 32-1,-11-47-8,-1-1 0,1 1 1,-1-1-1,1 0 0,0 1 0,0-1 0,0 1 0,0-1 0,0 0 0,0 0 0,0 0 0,0 0 0,0 1 0,0-1 0,1-1 0,-1 1 0,0 0 1,1 0-1,-1 0 0,0-1 0,1 1 0,-1-1 0,1 1 0,0-1 0,-1 0 0,2 1 0,0-1-6,-1-1 0,1 1-1,-1-1 1,1 1 0,-1-1-1,0 0 1,1 0 0,-1 0-1,0 0 1,0 0 0,1-1-1,-1 1 1,0-1 0,0 1-1,-1-1 1,1 0 0,2-2-1,21-27-445,-2-1-1,35-64 1,-25 41-349,-9 14 126,40-61-1168,-55 88 1572,2 0-1,0 1 1,0 1-1,24-20 1,-33 30 263,0 0 0,1 1-1,-1-1 1,0 1 0,1-1 0,-1 1 0,1 0 0,-1 0-1,1 0 1,0 0 0,-1 1 0,1-1 0,0 1-1,0-1 1,-1 1 0,6 0 0,-6 1 27,0-1 0,0 1 1,0 0-1,0 0 0,1 0 0,-1 0 1,0 0-1,-1 0 0,1 0 0,0 1 1,0-1-1,0 1 0,-1-1 0,1 1 1,-1 0-1,2 2 0,2 3 131,-1 1-1,0-1 1,-1 1-1,0 0 1,0 0-1,0 1 1,-1-1-1,2 15 1,2 52 1078,-5 113 1,-2-89-1035,1-97-198,2 28-160,-2-30 138,0 0 0,0 1-1,0-1 1,1 0 0,-1 1 0,0-1 0,0 0-1,0 1 1,0-1 0,0 0 0,1 1 0,-1-1 0,0 0-1,0 0 1,0 1 0,1-1 0,-1 0 0,0 0-1,1 1 1,-1-1 0,0 0 0,0 0 0,1 0 0,-1 0-1,0 1 1,1-1 0,-1 0 0,0 0 0,1 0-1,-1 0 1,2 0-88,-1-1-1,0 1 1,0-1 0,0 0-1,0 1 1,-1-1-1,1 0 1,0 0 0,0 1-1,0-1 1,0 0 0,-1 0-1,1 0 1,0 0-1,0-1 1,23-42-3916,22-55-1,-33 70 1954,35-77-5097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18.3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166 0 6585,'0'0'9554,"-44"234"-7689,39-131-465,5 3-336,-5 5-600,1 0-352,-1-8-112,-5-5-128,0-8-1632,-19 13-2177,5-21-928,-5-24-64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5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5689,'0'0'7266,"-5"226"-6578,5-189-480,0-12-208,0-5-784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5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6153,'0'0'7026,"39"234"-7026,-15-181-1088,5-11-3233,-9-14-2225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5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64 124 5489,'0'0'5709,"-5"41"-3629,-17 131-379,20-155-1324,-1 0 0,0 0 0,-2 0 0,-7 21-1,1-7 362,11-41 577,9-21-1210,19-27-339,2 3 0,2 0-1,73-91 1,-94 131 134,0 1 1,2 1-1,-1 0 1,19-14-1,-26 22 83,1 1 0,1 0 0,-1 1 0,0 0 0,1-1 1,0 2-1,0-1 0,0 1 0,0 0 0,0 1 0,0 0 0,0 0 0,9 0 0,-12 1 33,0 1 0,0 0 0,0 0 1,0 0-1,0 1 0,0-1 0,0 1 0,-1 0 0,1 0 0,-1 0 0,1 0 0,-1 1 1,0 0-1,0-1 0,0 1 0,0 0 0,0 0 0,-1 1 0,1-1 0,-1 1 0,0-1 1,2 5-1,8 15 341,-2-1 1,12 40 0,-13-36 5,10 26 295,0 4 187,41 81-1,-57-132-910,0 1 0,0 1 0,-1-1 0,0 0 0,0 1 0,1 8-1,-1 10-4457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52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4769,'0'0'6692,"33"35"-5820,106 113-248,-129-137-554,-1 0-1,0 0 1,-1 1-1,0 0 1,-1 0-1,-1 1 1,0 0-1,7 20 1,-3-4 43,3 6 9,-8-20-105,0 0 1,1 0 0,1-1 0,0 0 0,14 19-1,-19-31-14,0 0-1,0 0 0,0 0 0,0 0 1,0 0-1,0-1 0,0 1 0,1-1 1,-1 1-1,1-1 0,-1 0 0,1 0 1,-1 0-1,1-1 0,0 1 0,0 0 1,-1-1-1,1 0 0,0 0 0,0 0 1,-1 0-1,1 0 0,0 0 0,0-1 1,-1 1-1,1-1 0,0 0 0,-1 0 1,3-1-1,3-1 2,-1-1 0,0 0 0,0 0 0,-1-1 0,1 1 0,-1-1 0,0-1 0,9-10 0,15-20-233,-1-2 0,-2-2 0,-2 0 0,-1-1-1,-3-2 1,29-78 0,-47 109 216,0-1 1,-1 1-1,0-1 0,0 0 1,-2-24-1,0 37-15,0-1 1,0 0-1,0 1 0,0-1 1,0 1-1,0-1 1,0 0-1,1 1 0,-1-1 1,0 1-1,0-1 0,1 0 1,-1 1-1,0-1 1,1 1-1,-1-1 0,0 1 1,1-1-1,-1 1 0,1-1 1,-1 1-1,1 0 1,-1-1-1,1 1 0,-1 0 1,1-1-1,-1 1 0,1 0 1,0 0-1,-1-1 0,1 1 1,-1 0-1,1 0 1,0 0-1,-1 0 0,1 0 1,0 0-1,-1 0 0,1 0 1,-1 0-1,1 0 1,0 0-1,-1 0 0,1 0 1,-1 1-1,2-1 0,6 1-1490,7-1-2892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5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19 7362,'0'0'6244,"-44"-3"-6100,-138-11-92,172 13-51,-1 0 0,0 1 1,1 0-1,-1 1 1,-18 4-1,26-4-1,1 0-1,-1 0 1,1 0-1,0 0 1,0 1-1,-1-1 1,1 1-1,0 0 1,0-1-1,1 1 1,-1 0-1,0 0 1,-2 4-1,-4 4 0,-1 1-2,1 0 1,1 0 0,0 0 0,1 1 0,0 0 0,0 0 0,2 1-1,-1-1 1,2 1 0,-3 14 0,2-1 0,1 0 1,1 1-1,2-1 0,3 31 1,-3-50-3,1 0 1,0 0 0,0 0-1,1-1 1,0 1 0,0 0-1,1-1 1,0 0 0,0 1-1,0-1 1,1 0 0,0 0-1,0-1 1,1 1 0,-1-1 0,7 6-1,-3-5-1,0 0-1,0-1 1,1 0-1,-1 0 1,1-1 0,0 0-1,1-1 1,-1 0-1,0 0 1,17 2-1,-10-3-309,1 0 0,0-1 0,0-1 0,-1-1-1,1 0 1,0-1 0,-1-1 0,1-1 0,-1 0-1,0-1 1,0 0 0,-1-2 0,19-9 0,33-32-3461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5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6345,'0'0'5666,"292"4"-5666,-175-12-521,-30-9-2615,-14-3-2137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53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3425,'0'0'8270,"-10"10"-6961,-3 3-839,7-8-233,1 1 1,0-1-1,0 1 1,0 0-1,1 0 1,-1 0-1,-4 12 1,0-5 3657,7-2 860,2-4-5623,1 4 922,0 0 1,0 0-1,2-1 0,3 16 1,6 23 189,-6 20 37,-5 122 1,-3-91-222,2 290-306,14-404 75,34-54 77,-3-1-1,39-83 1,54-162-1984,-95 183 637,-21 57-362,-21 72 1643,13-32-1402,-13 33 1250,0 0 0,0 0 1,-1 0-1,1 0 0,0 0 0,0 0 0,0 0 0,1 0 1,-1 0-1,0 0 0,0 0 0,0 1 0,1-1 1,-1 1-1,0-1 0,0 1 0,1-1 0,-1 1 1,1 0-1,-1-1 0,0 1 0,2 0 0,8 0-4570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53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6329,'0'0'8920,"-25"36"-8163,25-36-757,-101 156 506,97-150-467,0 1 1,0 0 0,0 0 0,1 0 0,1 1 0,-1-1 0,1 1 0,0 0 0,1-1 0,0 1-1,0 0 1,0 0 0,1 0 0,1 11 0,1 6 91,-2 85 413,0-106-549,0 0 1,0 0-1,1 0 0,0 0 1,0 0-1,0 0 0,0 0 1,0 0-1,1 0 0,0-1 1,0 1-1,0-1 1,0 1-1,0-1 0,1 0 1,-1 1-1,1-1 0,0 0 1,0-1-1,0 1 0,0-1 1,1 1-1,-1-1 0,1 0 1,0 0-1,-1 0 0,1-1 1,7 3-1,-3-2-304,-1-1 0,1 1 0,-1-1 0,1 0 0,0-1 0,-1 0 0,1 0 0,0-1 0,-1 0 0,1 0 0,0-1 0,-1 0 0,0 0 0,14-6 0,-14 4-374,0-1 1,0 0-1,0 0 0,0 0 1,6-8-1,28-31-3803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5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4689,'0'0'7394,"253"29"-7394,-205-29-216,-4 0-1377,-15 0-1175,-14-13-361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5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3457,'0'0'8482,"-39"229"-6890,39-159-168,0 0-256,0-8-303,0-9-497,10-4-352,9-16-16,11-4-376,-1-17-1665,15-12-1207,-10 0-1049,0-29-400</inkml:trace>
  <inkml:trace contextRef="#ctx0" brushRef="#br0" timeOffset="1">414 38 5377,'0'0'13587,"146"246"-12411,-103-180-552,1-1-416,-15 1-119,-19 8-89,-20 45-1105,-48-17-2431,-20-11-3938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19.1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651 62 3921,'0'0'1976,"45"-9"-873,148-30-53,-168 34-757,1 1 0,-1 1 0,1 1 1,26 2-1,-14 1 33,-36-1-317,-1 0-1,0-1 0,0 1 1,0 0-1,1 1 1,-1-1-1,0 0 0,0 0 1,0 0-1,0 1 1,1-1-1,-1 0 1,0 1-1,0-1 0,0 1 1,0 0-1,0-1 1,0 1-1,0 0 0,0-1 1,0 1-1,-1 0 1,1 0-1,0 0 1,1 1-1,-1 2-6,0-1 0,-1 0 0,1 0 0,-1 1 0,1-1-1,-1 0 1,-1 7 0,1 1-17,0-4-34,-1 0-1,0 1 1,0-1 0,-1 0 0,1 0 0,-2 0-1,1-1 1,-1 1 0,0 0 0,0-1 0,-8 12-1,-5 2-264,0 0 0,-22 20-1,24-26 134,-49 47-144,-3-3 0,-3-2 0,-89 55 1,-242 111 3641,317-184-1196,81-36-1650,8-2-515,0 0 77,13-1-17,-1-1-1,0 0 1,0-2 0,0 0-1,20-8 1,97-41 18,-59 21-20,-17 8 23,-18 6-21,1 2-1,86-20 1,-112 35-16,-16 1 0,1 0 0,-1 0 0,0 0 0,0 0 0,0 0 0,0 0 0,0 0 0,0 0 0,1 0 1,-1 0-1,0 0 0,0 0 0,0 0 0,0 0 0,0 0 0,0 0 0,1 0 0,-1 0 0,0 0 0,0 0 0,0 0 0,0 0 0,0 0 1,0 0-1,1 0 0,-1 0 0,0 0 0,0 0 0,0 0 0,0 1 0,0-1 0,0 0 0,0 0 0,0 0 0,0 0 0,0 0 0,0 0 0,1 0 1,-1 1-1,0-1 0,0 0 0,0 0 0,0 0 0,0 0 0,0 0 0,0 0 0,0 1 0,0-1 0,0 0 0,0 0 0,0 0 0,0 0 1,0 0-1,0 0 0,0 1 0,-1-1 0,1 2 2,-1 1 1,0-1-1,-1 1 1,1-1-1,0 0 1,-1 1 0,1-1-1,-1 0 1,-2 2-1,-45 47 69,-84 65 0,87-77-73,-488 375 618,513-401-557,35-28-495,9-4 182,116-93-1064,-117 96 1173,1 1-1,1 1 0,-1 1 0,40-15 0,-57 26 145,1 0 0,0 0 0,0 0 0,1 1 0,-1 0 0,0 0 0,0 1 0,14 1 0,-19-1 5,-1 1 0,0-1-1,1 1 1,-1 0 0,0 0 0,0-1-1,0 1 1,1 0 0,-1 0 0,0 0 0,0 0-1,0 0 1,-1 0 0,1 0 0,0 0-1,0 1 1,0-1 0,-1 0 0,1 1-1,-1-1 1,1 0 0,-1 1 0,0-1 0,1 0-1,-1 1 1,0-1 0,0 1 0,0-1-1,0 0 1,0 1 0,0-1 0,0 1-1,-1 0 1,1 5 23,2 165 562,-3-98-538,1-73-51,0 0-1,0 1 1,0-1 0,0 0 0,0 0-1,0 0 1,0 1 0,0-1 0,0 0-1,1 0 1,-1 0 0,0 0 0,1 1 0,-1-1-1,1 0 1,0 0 0,-1 0 0,1 0-1,0 0 1,-1 0 0,1-1 0,0 1-1,0 0 1,1 1 0,1-1-5,0-1 1,-1 1-1,1 0 1,0-1-1,0 0 0,0 0 1,0 0-1,5-1 1,-4 1-1,4-1-19,0 0 0,0 0 1,0-1-1,0 0 0,-1 0 1,1-1-1,-1 0 0,13-7 1,2-4-216,29-23 0,-16 10-20,537-351-2912,-550 363 3164,-11 10 22,-1-1 0,0-1 0,-1 1 0,1-2 0,-2 1-1,16-17 1,-24 23 13,1 1-1,-1 0 0,0 0 0,0 0 1,0-1-1,1 1 0,-1 0 0,0 0 1,0 0-1,0-1 0,0 1 0,0 0 0,0 0 1,1-1-1,-1 1 0,0 0 0,0-1 1,0 1-1,0 0 0,0 0 0,0-1 1,0 1-1,0 0 0,0 0 0,0-1 1,0 1-1,0 0 0,0-1 0,0 1 1,-1 0-1,1 0 0,0-1 0,0 1 0,0 0 1,0 0-1,0-1 0,-1 1 0,1 0 1,0 0-1,0 0 0,0-1 0,-1 1 1,1 0-1,0 0 0,0 0 0,-1 0 1,-13-3 321,13 3-337,-117-1 213,66 1-221,46 0-2,1 0-1,0 0 0,0 0 0,0 1 0,0 0 0,0 0 1,0 0-1,0 1 0,0-1 0,0 1 0,0 0 0,1 1 1,-1-1-1,1 1 0,0 0 0,-1 0 0,1 0 0,1 1 1,-1-1-1,0 1 0,1 0 0,0 0 0,0 0 0,0 0 0,0 1 1,1-1-1,0 1 0,-1 0 0,2 0 0,-3 8 0,0 8 328,1 1-1,1-1 0,1 1 0,1 0 0,4 33 0,-3-47-189,0-1-1,0 1 1,1 0 0,0-1-1,0 1 1,1-1 0,0 1-1,0-1 1,1 0 0,0 0-1,0-1 1,0 1 0,1-1-1,0 0 1,12 11 0,-6-9-17,0 0 1,0 0 0,1-1-1,0-1 1,0 0 0,0-1-1,1 0 1,20 5 0,16 0-418,0-3 1,0-1-1,94-3 1,-125-3-13,114-1-2694,-17-2-1891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55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3457,'0'1'8883,"16"643"594,55 292-5634,-61-832-3695,4 0 0,5-1-1,34 107 1,-51-203-159,3 5-462,-4-13 376,0 0 1,0 0-1,-1 0 0,1 0 1,0 0-1,-1 0 0,1 0 0,-1 0 1,0 0-1,1-1 0,-1 1 1,0 0-1,1 0 0,-1-1 1,0 1-1,0 0 0,0-2 0,31-180-9116,-12 77 3210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5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29 4769,'0'0'12561,"-11"-4"-11786,-35-12-405,35 12 3233,6 4-3064,-1 0-1,1 0 1,-1 0-1,1 0 1,-8-2-1,-12-1-516,17 4-23,-1 0 1,1 1-1,-1 0 1,1 0-1,0 0 1,0 1-1,0 0 1,0 1-1,0 0 1,1 0-1,0 1 0,0 0 1,0 0-1,-7 7 1,-10 11 0,2 0 0,-28 37 0,41-50 8,1 1 1,1 0-1,-12 23 1,17-28-7,-1 0 0,1 0 1,1 0-1,-1 1 0,1-1 0,0 0 0,1 1 1,-1-1-1,1 1 0,1 7 0,0-12-1,0 0-1,-1 0 1,1 0-1,0 0 1,0 0-1,0 0 0,1 0 1,-1 0-1,0-1 1,1 1-1,-1 0 1,1-1-1,0 1 1,-1-1-1,1 0 0,0 1 1,0-1-1,0 0 1,0 0-1,0 0 1,0 0-1,0-1 0,0 1 1,0 0-1,0-1 1,5 1-1,1 2 2,112 29 4,-78-22-2,-1 1 0,73 31 0,-108-39-4,0 1 0,0-1 0,0 1 0,0 0 0,-1 0 0,1 0-1,-1 1 1,6 7 0,-8-9 4,-1 1 0,0-1 0,-1 0 0,1 0 1,0 1-1,-1-1 0,0 1 0,0-1 0,0 1 0,0 0 0,0-1 0,-1 1 0,0 0 0,0 0 0,0-1 0,-1 8 0,1-9 6,-1 0-1,0 0 0,1-1 1,-1 1-1,0 0 1,0 0-1,0-1 0,-1 1 1,1 0-1,0-1 0,0 1 1,-1-1-1,1 0 0,-1 1 1,0-1-1,1 0 0,-1 0 1,0 0-1,1 0 0,-1 0 1,0-1-1,0 1 0,-2 0 1,-6 3 18,-23 13-431,-2-3 1,0 0 0,-63 14 0,87-26-1870,32-3-6673,16 1 2422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56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346 311 6889,'0'0'12175,"-14"-32"-12107,-46-103-55,57 127-12,0 0-1,-1 0 0,-1 1 0,1-1 0,-1 1 0,0 0 0,-1 0 0,0 0 1,0 1-1,-12-9 0,7 5-2,4 5-4,-1-1-1,0 1 0,0 0 0,-1 0 0,1 1 0,-1 0 0,-11-3 0,17 6-6,0 0 0,1 1 0,-1-1 0,0 0 0,0 1-1,0 0 1,0-1 0,0 1 0,0 0 0,0 1-1,0-1 1,0 0 0,0 1 0,0 0 0,1-1 0,-1 1-1,0 0 1,0 1 0,1-1 0,-1 0 0,0 1-1,1 0 1,0-1 0,-1 1 0,1 0 0,0 0-1,-3 4 1,0 3 1,0 0 0,0 0-1,1 1 1,1-1 0,0 1-1,0 0 1,1 0 0,-2 19-1,-1 87 11,5-111 1,0 1 8,0-1 0,0 1 1,0 0-1,1 0 0,0 0 1,0-1-1,1 1 1,-1 0-1,1-1 0,1 0 1,-1 1-1,5 7 0,-4-10-4,0 0 0,0 0 0,0 0 0,0-1 0,0 1 0,1-1 0,-1 0 0,1 0-1,0 0 1,0 0 0,-1-1 0,1 1 0,0-1 0,0 0 0,0 0 0,0-1 0,1 1-1,3-1 1,1 1-24,-1 0-130,0 0 1,1 0-1,-1-1 0,0 0 0,1-1 1,-1 0-1,0 0 0,0-1 1,0 0-1,14-5 0,11-13-1908,-1-1 0,-1-1 0,45-43 0,3-5-3094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56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6633,'0'0'14098,"8"37"-13046,25 124-282,-28-131-579,-1 0 1,-1 1-1,-2 39 0,-1-38-168,0-32-18,0 0 0,0-1 0,0 1 0,1 0 0,-1 0 0,0-1 1,0 1-1,1 0 0,-1 0 0,0-1 0,0 1 0,1 0 0,-1 0 0,0 0 0,1 0 0,-1 0 0,0-1 0,1 1 1,-1 0-1,0 0 0,1 0 0,-1 0 0,0 0 0,1 0 0,-1 0 0,0 0 0,1 0 0,-1 0 0,0 0 0,1 1 0,-1-1 1,0 0-1,1 0 0,-1 0 0,0 0 0,1 0 0,-1 1 0,0-1 0,1 0 0,-1 0 0,0 0 0,0 1 0,0-1 1,1 0-1,-1 0 0,0 1 0,0-1 0,0 0 0,1 1 0,-1-1 0,0 0 0,0 1 0,0-1 0,0 0 0,0 1 0,0-1 1,0 0-1,0 1 0,0-1 0,0 0 0,0 1 0,0 0 0,55-127-948,-45 109 772,0 0-1,1 1 1,1 0-1,1 1 1,16-17-1,-22 26 113,0 1 0,0-1 0,0 1 0,0 1 0,1-1 0,0 1 0,0 1 0,0-1 0,0 1-1,0 1 1,1-1 0,-1 2 0,1-1 0,11 0 0,-8 1 10,0 1 0,0 0 0,0 1 0,0 0 0,17 4 0,-24-4 47,-1 1 0,1 0 0,0 0 0,-1 0 0,1 1 0,-1 0 0,0 0 0,1 0 0,-2 0 0,1 0 0,0 1 0,-1 0-1,1-1 1,-1 1 0,4 6 0,-1 1 117,0 0-1,-1 0 0,0 0 1,-1 0-1,0 1 0,-1 0 1,0 0-1,1 13 0,0 13 764,-3 48 0,-1-58-709,0-26-771,1-8-1943,4-23-3856,4-14-3448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5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1136,'0'0'9709,"-2"10"-7347,-49 236 8206,42-188-9309,3 0 0,2 86 1,4-137-1251,1 0-1,0 0 1,0 0 0,0-1 0,1 1 0,0 0 0,0-1 0,1 1 0,0-1 0,0 1 0,1-1 0,-1 0 0,1-1 0,1 1 0,8 9 0,-7-10-185,1 1 0,0-1 0,0-1 0,0 1 0,0-1 1,1 0-1,-1-1 0,1 0 0,0 0 0,0 0 0,1-1 0,14 2 0,-6-2-947,-1 0 0,1-1 0,0-1-1,-1 0 1,1-1 0,-1-1-1,1 0 1,-1-1 0,0-1 0,0-1-1,0 0 1,-1-1 0,18-10-1,38-25-5246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5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5481,'0'0'15451,"287"-29"-15122,-209 21-193,-5 0-136,-15 3-136,-9 5-1409,-20-4-2224,-15 4-1552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5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8242,'0'0'8930,"-29"254"-5610,29-176-1263,0-4-889,20-8-712,14-13-224,5-20-232,4-12-1136,30-21-2169,-9-25-4008,-11-20-3754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5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 2905,'0'0'10841,"-8"-4"-4840,16 10-5502,0 0 1,0 0-1,0 1 1,-1-1-1,1 2 0,-2-1 1,1 1-1,9 15 1,0-1 269,4 3-136,87 122 1818,-97-131-2312,-1 0-1,-1 0 1,0 1 0,-2 0 0,0 0-1,0 1 1,5 34 0,-11-45-139,2 4-24,0 1 1,-1 0-1,-1-1 0,0 1 0,-1 0 0,0-1 1,0 1-1,-1 0 0,-1-1 0,-7 21 1,-3-8-442,0 0 1,-2-1-1,-21 26 1,-67 70-5097,1-18-5634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0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15 124 4569,'0'0'11246,"-2"-9"-10033,-2 2-770,3 4-153,-1 0 1,1 1-1,0-1 1,0 0-1,1 0 0,-1 0 1,0 0-1,1 0 1,-1-5-1,26 10 3240,-15 4-2948,-1 0 0,1 0 0,-1 1 0,16 16 1,4 2 199,-18-17-601,11 9 205,-1 0 0,-1 1-1,19 21 1,-33-31-319,0-1 0,-1 1 0,0 0 0,0 0 0,-1 0 0,0 1 0,-1 0 0,0 0 0,0 0 0,0 0 0,-1 0 0,1 15 0,-2 102 242,-1-71-236,0-55-73,0 1 0,0-1 0,0 0 1,0 0-1,0 1 0,0-1 0,0 0 1,1 1-1,-1-1 0,0 0 0,0 0 1,0 1-1,1-1 0,-1 0 0,0 0 1,0 0-1,1 1 0,-1-1 0,0 0 1,0 0-1,1 0 0,-1 0 1,0 0-1,1 1 0,-1-1 0,0 0 1,1 0-1,-1 0 0,0 0 0,0 0 1,1 0-1,-1 0 0,0 0 0,1 0 1,-1 0-1,0 0 0,1 0 0,-1-1 1,0 1-1,1 0 0,1 0 6,14 0 13,-6 1 35,1-1 0,0 0 0,-1-1 1,1 0-1,0 0 0,-1-1 0,1-1 0,-1 1 0,0-2 1,0 1-1,13-8 0,-4-1-37,-1-1 0,0-1 1,0-1-1,-1-1 0,-1 0 0,-1-1 0,-1 0 0,0-2 1,-1 1-1,-1-2 0,0 1 0,-2-2 0,-1 0 0,0 0 1,9-33-1,-18 50-17,14-49-24,35-91 0,-47 140 28,1-9-10,-3 13-66,-8 18-2045,-32 69-6563,20-49-662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0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66 2465,'0'0'6140,"-4"-11"-4461,-13-36 33,12 40 634,3 12-931,1 14 155,1-19-1395,0 3 44,0 0 1,0 0-1,0 0 0,1 1 0,-1-1 0,1 0 0,-1 0 0,1-1 0,0 1 0,0 0 0,1 0 0,-1 0 0,4 5 0,-2-5-68,1 0-1,-1 0 0,1 0 1,0 0-1,0-1 0,0 1 0,0-1 1,8 3-1,30 12 844,-21-9-513,-1 0 1,0 2-1,22 13 1,-38-20-388,1 0 0,-1 0 1,0 0-1,0 0 0,-1 1 0,1 0 1,-1-1-1,0 1 0,0 1 1,0-1-1,0 0 0,-1 1 1,0-1-1,0 1 0,0 0 1,0 0-1,-1 0 0,2 10 1,-1 114 1110,-3-70-911,-1-34-242,-1-1 1,-1 0 0,-1-1 0,-1 1-1,-17 42 1,11-34-12,2 1 0,-7 34-1,17-67-32,0 1 0,0-1 0,0 0-1,-1 1 1,1-1 0,0 1-1,0-1 1,0 0 0,0 1-1,0-1 1,0 1 0,0-1 0,0 0-1,0 1 1,0-1 0,0 0-1,0 1 1,1-1 0,-1 1-1,0-1 1,0 0 0,0 1 0,0-1-1,1 0 1,-1 1 0,0-1-1,0 0 1,1 1 0,-1-1-1,0 0 1,1 0 0,-1 1-1,0-1 1,1 0 0,-1 0 0,0 0-1,1 1 1,-1-1 0,0 0-1,1 0 1,-1 0 0,1 0-1,-1 0 1,0 0 0,1 0 0,-1 0-1,1 0 1,-1 0 0,0 0-1,1 0 1,-1 0 0,1 0-1,-1 0 1,0 0 0,1 0 0,-1-1-1,0 1 1,1 0 0,-1 0-1,0 0 1,1-1 0,-1 1-1,0 0 1,1 0 0,-1-1 0,31-19 280,-27 17-228,45-33 382,68-65 1,-95 80-537,-2 0-1,-1-2 1,0-1-1,-2 0 1,18-33-1,-31 48-235,0 0 0,0 0 0,-1 0 0,0 0 0,1-10 0,0-23-5762,-4 27-2955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0.1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1 234 5001,'0'0'9290,"30"-10"-8082,1 0-890,164-47 1191,-184 54-1393,25-7 460,0 2 1,0 1 0,66-3 3861,-109 10-4315,-140 4 2309,155-4-1517,95 0-682,223-2 141,-5-28-212,-266 20-183,-16 3-165,0 1 1,45 0-1,-161-33-20766,43 16 15057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0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5369,'0'0'13418,"0"0"-13371,0 0 0,0 0 0,0 0 1,0 0-1,0-1 0,0 1 0,0 0 1,0 0-1,0 0 0,0 0 0,0 0 1,0 0-1,0-1 0,0 1 0,0 0 0,0 0 1,0 0-1,0 0 0,0 0 0,0 0 1,0 0-1,1 0 0,-1-1 0,0 1 1,0 0-1,0 0 0,0 0 0,0 0 0,0 0 1,0 0-1,1 0 0,-1 0 0,0 0 1,0 0-1,0 0 0,0 0 0,0 0 1,0 0-1,1 0 0,-1 0 0,0 0 1,0 0-1,0 0 0,0 0 0,0 0 0,0 0 1,1 0-1,-1 0 0,0 0 0,0 0 1,0 0-1,0 0 0,0 0 0,0 0 1,0 1-1,0-1 0,1 0 0,-1 0 1,0 0-1,0 0 0,0 0 0,0 0 0,0 0 1,0 0-1,0 1 0,0-1 0,5 8 351,-1 0-1,0 0 0,0 0 0,-1 1 0,0-1 1,-1 1-1,1 0 0,-2 0 0,1 0 0,-1 17 1,1-6 133,24 527 5449,-24-375-6045,4 169 65,-6-357-986,1 0 0,7-31 0,13-33-5804,-13 53 3474,17-61-9225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02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5081,'0'0'13128,"16"22"-11842,0 2-1021,15 19 213,37 42 0,-56-72-443,-2 1 0,0-1 0,0 2 0,-1-1 0,-1 2 0,0-1 0,-2 1 0,1 0 0,-2 0 0,0 0 1,-1 1-1,-1 0 0,0 0 0,-2 0 0,1 26 0,-2-25-35,1 3 0,-1 0 0,-1 0 1,-1 0-1,-1 0 1,-1 0-1,-8 26 0,-6-3 10,12-31-7,1 0-1,0 0 1,0 1-1,1 0 0,1 0 1,0 0-1,0 19 1,3-32-6,0-1 1,0 1 0,0 0 0,1 0 0,-1 0 0,0-1 0,1 1 0,-1 0 0,1 0 0,-1-1 0,1 1 0,-1 0 0,1-1-1,0 1 1,-1-1 0,1 1 0,-1-1 0,1 1 0,0-1 0,0 1 0,-1-1 0,1 0 0,0 1 0,0-1 0,0 0 0,-1 0-1,1 1 1,0-1 0,0 0 0,0 0 0,0 0 0,-1 0 0,1 0 0,0 0 0,0 0 0,0-1 0,0 1 0,-1 0 0,1 0-1,1-1 1,5 1-19,6 0-10,-1 0-1,0 0 1,1-1 0,-1-1 0,0 0 0,0-1-1,0 0 1,-1-1 0,16-6 0,7-6-118,-20 8 33,0 1 0,0 0-1,1 1 1,0 1-1,0 0 1,0 1-1,1 1 1,21-2 0,-36 20 152,-11 406 2808,0-184-862,5-202-1598,-1 0-1,-1 0 1,-2 0-1,-23 55 1,-85 128-366,111-207-110,-12 29-1479,13-23-2101,2-4-2166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02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9754,'0'0'12651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32.0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351 1 9154,'0'0'3538,"-40"12"-3205,-125 44-195,156-52-134,0 0 0,0 0 0,1 0 1,0 1-1,0 1 0,-10 8 0,14-10-2,-1 1-1,1 0 0,0 0 0,1 1 0,-6 9 0,2-3 1,0 2-11,1 1-1,0-1 0,1 1 0,0 0 0,2 0 0,-1 0 0,2 1 0,0 0 0,1-1 0,2 30 0,-1-42 7,0 1 0,1 0 0,0 0 0,0 0 0,0 0 0,0 0 0,0-1 0,1 1 0,0-1 1,0 1-1,0-1 0,0 1 0,0-1 0,1 0 0,-1 0 0,1 0 0,0-1 0,0 1 0,0-1 0,0 1 0,0-1 0,1 0 0,-1 0 0,6 2 0,4 2-7,1-1 0,0 0 0,1-1 0,-1 0 0,20 2-1,15-2-404,73-2 0,-77-2 43,-35 0 256,0-1 1,0 1 0,1-2-1,-1 0 1,0 0 0,0 0-1,10-5 1,-17 5 97,1 1 1,-1-1-1,1 0 1,-1 0-1,0 0 1,0 0-1,0 0 1,0-1-1,-1 1 1,1-1-1,-1 0 1,1 0-1,-1 0 1,0 0-1,0 0 1,0 0-1,-1-1 0,1 1 1,-1-1-1,1 1 1,-1-1-1,0-4 1,1 2 77,-1 0 1,0 0 0,-1-1-1,0 1 1,0 0-1,0 0 1,0 0 0,-1-1-1,0 1 1,-1 0-1,1 0 1,-1 0-1,0 1 1,-1-1 0,1 0-1,-1 1 1,0-1-1,-1 1 1,1 0 0,-7-7-1,-48-41 659,11 12-1607,17 11-3152,10 10-3452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46.5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433 1 1976,'0'0'10331,"-5"0"-9303,2 0-977,0 1 0,0-1 0,0 1 1,0 0-1,0 0 0,0 0 0,0 1 0,0-1 1,0 1-1,1-1 0,-1 1 0,1 0 0,-1 0 1,-3 4-1,-37 43 39,24-26 45,-66 74 299,-99 119 759,177-207-1072,2-4-41,1 0 0,0 0 0,0 1 0,0-1 1,0 1-1,1 0 0,0 0 0,1 0 0,-1 0 1,1 1-1,0-1 0,1 1 0,-2 8 0,3-15-75,0 1 0,0-1 0,0 1-1,0-1 1,1 1 0,-1-1 0,0 0-1,0 1 1,0-1 0,1 1 0,-1-1-1,0 0 1,0 1 0,1-1 0,-1 0-1,0 1 1,1-1 0,-1 0 0,0 0-1,1 1 1,-1-1 0,0 0 0,1 0-1,-1 1 1,1-1 0,-1 0 0,0 0-1,1 0 1,-1 0 0,1 0 0,-1 0-1,1 0 1,0 0 0,20 0 30,-12 0-1,15 0 25,1-1 1,0-1-1,-1-1 0,0-1 0,1-2 1,45-15-1,-24 3-25,-8 5-34,-1-2-1,59-34 1,-93 47 13,0-1-1,0 0 0,0 0 1,-1 0-1,1 0 1,-1-1-1,0 1 0,0-1 1,0 1-1,0-1 1,-1 0-1,1 1 0,-1-1 1,0 0-1,0 0 1,0 0-1,-1 0 0,1 0 1,-1 0-1,-1-8 1,1 3 54,0 0 1,-1 0-1,-1 0 1,0 0-1,0 1 1,0-1-1,-1 0 1,-5-10-1,-9-8-428,-2 0 0,-1 2-1,-31-33 1,39 45-2528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57.1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1840,'0'0'10847,"10"5"-9543,13 20 526,33 27-1,78 47-1362,-109-81-1722,35 32 0,-11 0-3988,-17-13-728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05.6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48 3169,'0'0'3993,"2"-2"-3580,-1 0-212,-1 1-109,1 0 0,-1 1 0,0-1 0,1 0 0,-1 1 0,1-1 0,-1 1 0,1-1 0,-1 0 0,1 1 0,-1-1 0,1 1 0,0-1 0,-1 1 0,1-1 0,0 1 0,-1 0 0,1-1 1,6 0 2717,8 2-1839,-12 0-932,1 1 0,-1 0 1,0-1-1,0 1 1,-1 1-1,1-1 1,0 0-1,-1 1 1,1-1-1,-1 1 1,0 0-1,0 0 1,0 0-1,3 5 1,24 50 415,-29-58-449,5 16 184,0 0 0,-2 0 0,0 0 0,-1 0 0,-1 0-1,0 1 1,-1-1 0,-3 22 0,2 12-16,1-37-139,0 0 1,-1-1-1,0 1 1,-1 0-1,0-1 0,-1 1 1,-7 16-1,10-39 2559,1-4-2520,1 0-1,6-26 1,7-1-206,2 0 1,43-74-1,59-67-573,-117 181 699,-1 1 1,0-1 0,1 0-1,-1 0 1,0 0-1,1 1 1,-1-1 0,1 1-1,-1-1 1,1 1-1,-1-1 1,1 1-1,0 0 1,-1 0 0,1 0-1,-1 0 1,1 0-1,0 0 1,-1 0 0,1 1-1,2 0 1,0-1 3,63 0 62,-66 1-38,0-1 1,0 1 0,0-1 0,0 1 0,0-1 0,0 1 0,0 0 0,0 0 0,0-1 0,0 1 0,-1 0 0,1 0 0,0 0-1,0 0 1,-1 0 0,1 0 0,-1 0 0,1 0 0,-1 0 0,1 0 0,-1 0 0,1 1 0,-1-1 0,0 0 0,0 0 0,0 0-1,0 1 1,0 1 0,3 39 318,-3-39-300,0 350 1892,9-356-2231,-4 1 174,-1 0-1,1 0 0,-1-1 0,0 0 1,0 0-1,6-7 0,56-60-2267,6-13-3398,-7 2-3334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18.1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425 259 3961,'0'0'15275,"0"-3"-14383,1-34 140,0 18-854,0-1-1,-2 1 1,0-1-1,-1 1 1,-5-21-1,6 36-203,-1 0 1,1-1-1,-1 1 0,0 0 0,0 0 1,0 0-1,0 0 0,-1 0 0,0 1 1,1-1-1,-1 1 0,-1 0 1,1 0-1,0 0 0,-1 0 0,1 0 1,-1 1-1,0-1 0,0 1 0,0 0 1,0 0-1,-1 1 0,1-1 1,0 1-1,-1 0 0,1 0 0,-7 0 1,5 0-16,0 1 1,0 0 0,-1 0 0,1 1-1,0-1 1,0 1 0,0 1 0,0-1-1,0 1 1,0 0 0,0 0 0,1 1 0,-1 0-1,1 0 1,0 0 0,0 1 0,0-1-1,-6 6 1,-4 7 65,0 0 0,2 1 1,-23 35-1,32-47-24,-12 19-2,1 1 0,1 1 1,1 0-1,1 0 0,1 1 1,2 1-1,0-1 0,2 2 1,2-1-1,0 1 0,0 30 1,4-38 5,0-6-30,0-1 1,2 1-1,2 20 0,-2-31 16,0 0-1,0 0 0,0 0 0,1 0 0,-1 0 0,1 0 0,0-1 0,0 1 0,0-1 1,1 1-1,-1-1 0,1 0 0,0 0 0,0 0 0,0 0 0,4 3 0,-1-2 16,1 0-1,0-1 0,-1 0 0,1 0 0,0 0 0,0-1 0,1 0 1,-1-1-1,8 2 0,68 0 214,-66-3-182,-6 0 3,-1-1-1,1 0 1,0-1-1,-1 0 0,1-1 1,-1 0-1,0-1 0,0 0 1,0 0-1,0-1 0,-1 0 1,0-1-1,0 0 1,0-1-1,-1 1 0,10-11 1,7-11-997,0-1 1,-3-1-1,26-43 1,-18 27-3245,-10 16-1968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18.4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0 4601,'0'0'9930,"-9"164"-8490,9-90 249,0 0-257,-5 0-288,0-8-488,0-5-311,-5-7-345,6-5-321,-6 12-1503,0-15-2329,5-14-2592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18.8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439 308 5217,'0'0'8971,"-32"-41"-8633,-99-129-185,118 152-144,-1 0-1,-29-28 1,40 44-20,0 1 1,0-1-1,-1 0 1,1 1 0,-1-1-1,1 1 1,-1 0-1,0 0 1,1 1 0,-1-1-1,0 1 1,0 0-1,-5 0 1,5 0 9,0 0 0,0 0 0,-1 1 0,1-1 0,0 1 0,0 0 0,0 0-1,0 0 1,0 1 0,1-1 0,-1 1 0,0 0 0,1 0 0,-1 1 0,1-1 0,0 1 0,-1-1 0,1 1 0,0 0-1,1 0 1,-1 0 0,1 1 0,-1-1 0,-1 4 0,-4 8 38,1 0-1,1 0 1,0 0 0,-7 31-1,5-8 98,2 0-1,2 0 0,1 0 1,4 71-1,-1-105-118,0 1 1,1-1 0,0 1-1,0-1 1,0 1-1,0-1 1,1 0-1,0 1 1,0-1-1,0 0 1,0 0-1,0 0 1,1-1-1,0 1 1,0 0-1,0-1 1,0 0-1,0 0 1,1 0-1,-1 0 1,1 0-1,0-1 1,0 0 0,0 1-1,0-2 1,0 1-1,1 0 1,-1-1-1,0 0 1,1 0-1,6 1 1,1 0-195,0-1 0,0-1 0,0 0 0,0-1 0,0 0 0,0 0 1,0-1-1,-1-1 0,1 0 0,19-8 0,-18 4-636,0 0 0,0 0 0,21-18 1,26-31-4445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0.4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866 0 5017,'0'0'6962,"-190"308"-5082,122-189 32,-5 8-159,-14 5-513,-1 3-616,-4 5-304,4-5-312,10-12-8,15-24-544,24-25-1368,39-41-1281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19.2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1153 0 4729,'0'0'12531,"-92"21"-10403,19 12-784,-25 20-447,-23 17-489,-11 12-272,-9 8-136,15 5-1201,9-1-1167,5 5-1505,30-26-1968,23-23-320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19.5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597 120 8658,'0'0'2403,"-41"-20"-2484,-133-59-43,166 75 117,0 1 0,-1 0 1,1 1-1,0-1 0,-1 2 1,1-1-1,-1 1 0,-11 0 1,10 1 20,-1 0-1,1 1 1,0 0 0,0 0 0,0 1 0,0 0 0,0 1 0,1 0 0,-1 1 0,1 0 0,0 0-1,0 1 1,0 0 0,1 1 0,-1 0 0,1 0 0,1 1 0,-13 13 0,9-9 54,1 0 1,0 1-1,1 0 1,0 1-1,1 0 1,0 0-1,1 1 1,1 0-1,0 0 1,1 0-1,1 1 1,0 0-1,1-1 1,0 2-1,1-1 1,1 0-1,0 0 1,2 18-1,0-29-48,0 1 0,0-1 0,1 1-1,-1-1 1,1 0 0,0 0 0,0 0-1,0 0 1,1 0 0,-1 0-1,1 0 1,0-1 0,0 1 0,1-1-1,-1 0 1,0 0 0,1 0 0,0 0-1,0-1 1,0 0 0,0 1 0,0-2-1,0 1 1,1 0 0,-1-1 0,8 2-1,10 2 64,0-2 0,0 0 0,0-1-1,25-2 1,-24-2-57,-1 0-1,0-2 1,0 0-1,-1-2 1,1 0-1,-1-1 0,0-2 1,-1 0-1,0-1 1,24-16-1,23-19-669,86-74-1,-138 107 387,92-79-2620,-12 8-1532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19.8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307 1 160,'0'0'19780,"-165"287"-19428,131-188-224,-1-1-128,11 1-704,0-13-1912,9 0-465,10-24-2128,0-21-576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20.2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312 185 8546,'0'0'8447,"-22"-21"-8662,-71-68-182,86 82 332,-1 0 1,0 0-1,0 1 0,0 0 1,-18-8-1,21 12 41,-1 0 1,0 1-1,1 0 1,-1 0 0,0 1-1,1 0 1,-9 0-1,13 0 24,-1 0 4,-1 0 1,0 0 0,0 0 0,0 0 0,0 1-1,0 0 1,1-1 0,-1 1 0,0 0 0,1 0-1,-1 0 1,0 1 0,1-1 0,-1 1 0,1-1-1,0 1 1,0 0 0,-1 0 0,1 0 0,0 0-1,1 0 1,-1 0 0,0 1 0,1-1 0,-1 1-1,1-1 1,0 1 0,-1-1 0,0 6-1,-1 5 84,0 0 0,1 0 0,1 0 0,0 0 0,2 17 0,-1-19-10,0-8-66,-1 0 0,2-1 0,-1 1 0,0 0 0,0-1-1,1 1 1,0 0 0,-1-1 0,1 1 0,0-1 0,0 1 0,1-1 0,-1 1-1,0-1 1,1 0 0,-1 0 0,1 1 0,0-1 0,0 0 0,0-1-1,0 1 1,0 0 0,0-1 0,0 1 0,1-1 0,-1 1 0,1-1 0,2 1-1,5 1-101,1 0 0,-1-1-1,1-1 1,0 0 0,-1 0-1,14-1 1,-18 0-28,1-1 1,-1 1-1,0-1 0,0 0 0,1-1 0,-1 1 0,0-1 1,0-1-1,0 1 0,0-1 0,6-4 0,0-2-267,1 0 0,-1-1-1,11-13 1,-12 12-25,67-70-3777,-12-4-766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20.5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5545,'0'0'12603,"282"230"-11059,-204-156-616,-10 0-471,-5 8-361,-14 0-96,-15 0-385,-5 13-1903,-14-17-2137,-5-29-3113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20.8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379 148 8890,'0'0'6317,"-47"-27"-6222,-148-76-23,189 99-59,-1 2-1,0-1 1,1 1 0,-1 0 0,0 0-1,-9 0 1,14 2-5,0 0 1,1 0-1,-1 0 1,1 0-1,-1 0 1,1 1-1,-1-1 0,1 0 1,-1 1-1,1 0 1,0-1-1,-1 1 1,1 0-1,0 0 1,-3 1-1,-1 3 48,1-1 0,0 1 1,0 0-1,0 0 0,0 0 0,1 1 1,-1-1-1,1 1 0,1 0 0,-1 0 1,1 0-1,0 0 0,1 0 0,-2 10 1,-1 9 257,2 1 0,1 32 0,1-52-270,0-1-16,0 0 0,1 0 0,0 0 0,-1 0 0,2 0 0,-1 0 0,1 0 0,-1-1 0,1 1 0,0 0 0,1-1 0,-1 0 0,1 1 0,0-1 0,0 0 0,0 0 0,1-1 0,0 1 0,-1-1 0,1 0 0,0 1 0,0-2 0,1 1 0,-1 0 0,1-1 0,-1 0 0,10 3 0,0-1-72,0 0 0,1-1-1,0 0 1,-1-2 0,1 1-1,0-2 1,0 0-1,22-3 1,-30 2-119,0-1 0,1 0-1,-1-1 1,0 0 0,0 0-1,0 0 1,0-1 0,-1 0 0,0 0-1,0 0 1,0-1 0,0 0-1,0-1 1,-1 1 0,0-1 0,6-9-1,3-5-1413,-1-1 0,-1 0 0,17-41 0,-6-8-3671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21.1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3849,'0'0'15307,"350"242"-13138,-204-160-673,29 8-328,24-3 392,15 3 393,-5-8-1265,-9-4-344,-35-4-344,-33-17-48,-45-16-1184,-43-28-1617,-25-13-2520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21.4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271 198 8050,'0'0'11668,"-19"-17"-11194,-61-52-438,77 66-53,1 1 0,-1 0 0,0 0 0,0 0 0,0 0 0,0 1-1,0-1 1,0 1 0,-1 0 0,1-1 0,0 2 0,-1-1 0,1 0-1,-1 1 1,1-1 0,-1 1 0,1 0 0,-1 0 0,1 0 0,-1 1 0,1-1-1,0 1 1,-1 0 0,1 0 0,0 0 0,-1 0 0,-2 3 0,1-1-5,1 1 0,0-1 1,0 1-1,0 0 0,0 0 1,1 1-1,-1-1 0,1 1 1,0 0-1,1 0 0,-1 0 0,-2 8 1,-3 15 60,1 0 1,2 1-1,0 0 1,2 0-1,2 0 1,0 0-1,6 46 1,-5-70-32,1 1 1,0-1-1,0 1 0,0-1 1,0 1-1,1-1 1,0 0-1,0 0 0,1 0 1,-1 0-1,1 0 0,0-1 1,0 1-1,1-1 1,0 1-1,-1-1 0,1-1 1,1 1-1,-1 0 0,0-1 1,9 5-1,-5-4-17,-1-1 1,1 0-1,0-1 0,0 0 0,0 0 0,0-1 0,0 0 1,0 0-1,1-1 0,-1 0 0,0 0 0,0-1 1,1 0-1,10-3 0,-13 2-61,1 0 1,-1 0-1,1 0 1,-1-1-1,0-1 1,0 1-1,0-1 1,-1 1-1,1-2 1,-1 1-1,7-8 1,-4 3-230,0-1 0,0 0 1,-1-1-1,0 0 0,8-18 1,-3-2-761,-1 0 0,-2-1 0,9-52 0,-2-43-3352,-9 0-390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21.7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70 6193,'0'0'7915,"45"3"-5993,-1 1-1422,271 13 2665,-196-15-1889,355 8 1661,183-1-3028,-656-9-14,0 0 0,0 0-1,0 0 1,0 0 0,0 0 0,0-1 0,0 1-1,0 0 1,0-1 0,0 1 0,0-1 0,0 1-1,0-1 1,0 1 0,0-1 0,0 0 0,0 1-1,-1-1 1,1 0 0,0 0 0,0 0 0,-1 1-1,1-1 1,-1 0 0,1 0 0,-1 0-1,1 0 1,-1 0 0,1 0 0,-1 0 0,0 0-1,0 0 1,1-1 0,-1 1 0,0 0 0,0 0-1,0 0 1,0 0 0,-1-2 0,1-1-448,0 1 1,-1-1-1,0 0 1,0 0-1,0 1 1,0-1-1,-1 1 1,1-1-1,-1 1 1,0-1-1,-3-4 1,-33-26-5571,34 31 5572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22.0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0 7138,'0'0'6073,"0"234"-4377,0-131-215,0 8-377,0 4-280,-5-5-472,-4-7-216,-1-13-136,0-20-656,5-21-1129,5-24-479,0-74-3305,5-13 1280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0.7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93 0 3785,'0'0'6849,"0"214"-4264,-20-120 7,1 1-879,-1-1-793,1-12-464,9-16-304,5-13-152,5-24-672,0-21-1240,10-111-5922,10 13 4905,4-8 249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22.3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5121,'0'0'5065,"52"9"-3363,174 33-320,48-8 140,-265-34-1502,540 10 684,-360-11 3243,-189 10-236,0-3-3385,0 38-133,-11 235 1107,-20 35-1702,14-108-4784,8-87-3193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24.1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166 1 5537,'0'0'2033,"-141"287"-609,117-57 40,24 57-167,43 21 31,26-58-320,-6-61-472,-19-66-144,-15-20-160,5-5-216,0 1 32,-5-17-48,0-37-680,0-41-824,39-78-2057,-4-45 1697,-1-28-1865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24.8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1 658 2168,'0'0'3969,"50"-14"-2544,440-102 907,-172 60-1028,93-4-237,1465-126 512,-1309 138-1325,1706-115 595,-1403 149-2414,-796 14 1254,10 0-210,0 3 1,0 4-1,-1 4 0,114 30 1,-93-10 100,92 22-38,-160-48 471,68 0 0,-8 0 29,-49 1 217,-1 2 0,82 26-1,86 45 221,-81-27-407,-88-36-25,185 63 267,-226-78-163,-1 0 0,1 0 0,-1 1 0,1-1 0,-1 1 0,0 0 0,0 0 0,0 0 0,0 0 0,0 1-1,-1-1 1,1 1 0,-1 0 0,1 0 0,-1-1 0,0 2 0,0-1 0,-1 0 0,1 0 0,0 0 0,-1 1-1,0-1 1,2 7 0,-1 5 242,0 0 0,-1 0-1,0 0 1,-3 23-1,1-5 507,-4 174-258,7-152-475,-1-25-111,-1 1-1,-5 44 1,3-66-118,-1-1-1,0 0 1,0-1-1,0 1 1,-1 0-1,-1-1 1,1 0-1,-1 0 1,0 0-1,-1-1 1,-6 7-1,6-6-131,-43 43-3195,-4-8-3478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25.2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0 6745,'0'0'4588,"-2"41"-3472,-6 444 1745,8-452-2711,15 1029 3989,29 25-1657,-35-990-4076,-5-82 313,2-12 12,-5-5 1056,1 0 0,-1 1 0,0-1 1,1 0-1,-1 0 0,0 0 0,0 0 0,0 0 0,0 0 0,1-5 0,14-61-3097,2-30-2454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25.6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1 118 8562,'1328'-116'2388,"-1278"115"-2292,570 4 1201,-505 5-984,1 5 0,-2 5 0,155 44 0,-89-4 141,142 36 403,-312-92-802,7 4 383,-16-3-61,0 1-1,-1-1 0,1 0 0,-1 0 1,0 0-1,0 0 0,0 0 0,0 0 1,-1 5-1,0 0-125,0 58 323,0 4-20,13 106-1,18 1 26,-17-101-364,77 467 985,-26 6-155,-56-184-1149,-9-250-735,1-103 524,0 0 1,-1 1-1,0-1 0,-1 0 0,-1 0 0,-6 20 0,5-23-97,0-1 0,0 0-1,-1 0 1,0 0 0,-1-1 0,0 0-1,0 0 1,-11 10 0,7-8-692,0 0 0,-1-1 0,0 0 0,-21 10 0,16-11-1124,-1 0 1,-27 5-1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25.9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0 123 12267,'287'0'2304,"98"0"-1944,91-20 40,20-13 865,-38 0 1615,4 12-919,-20 5-817,-28 16-752,-50 4-376,-77 45-16,-43 46-2201,-89-9-4776,-67-12-3977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26.5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5937,'0'0'1425,"165"222"-369,-87-38 224,5 71 64,-10 61-159,-15 12-281,-24-53-120,-19-78-352,-10-74-216,4-24-120,-4-1-96,0-7-144,0-17-384,0-37-760,5-37-1001,-5-42-623,-1-31-2250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26.9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1 186 6401,'932'-74'3455,"-289"27"-1040,-634 46-2384,1017-61 1394,-760 61-1380,-246 1-39,192 7 39,-181-3-29,0 2 0,-1 0 1,0 2-1,52 21 0,-41-10 2,0 2-1,-1 1 0,-1 2 1,-1 2-1,-2 1 0,-1 2 1,-1 2-1,44 49 0,-75-75 138,-1 0 1,1 0-1,-1 0 0,0 0 0,0 0 0,0 1 0,-1-1 0,1 1 0,-1-1 0,-1 1 0,1-1 0,-1 1 0,0-1 1,0 1-1,-1 0 0,-1 6 0,1 22-87,-2 245 2094,-11-19-1017,1-63-509,-50 879 1077,62-1028-2083,-3 1-1,-1-1 1,-3 0 0,-14 50 0,17-85-20,0 0 1,0 0 0,-1-1 0,-1 0-1,0 0 1,-1 0 0,0-1-1,-1 0 1,0 0 0,-18 16 0,5-10-919,0 0 0,-2-1-1,0-2 1,-36 17 0,-51 14-3798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27.2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 6993,'0'0'2689,"472"25"-600,-112-25-481,43 0 120,-4-25-287,-39 5-641,-63 20-776,-35 0-24,-87 20-2465,-43 9-4128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27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458 339 7162,'0'0'8377,"0"-20"-7961,0-136-193,1 149-220,-1 1 0,-1-1 0,1 0 0,-1 1 0,-1-1-1,1 1 1,-1 0 0,0-1 0,0 1 0,-1 0 0,0 0 0,0 0 0,0 1-1,-1-1 1,1 1 0,-1-1 0,-1 1 0,1 1 0,-1-1 0,0 0 0,0 1 0,0 0-1,-1 1 1,1-1 0,-1 1 0,0 0 0,0 0 0,0 1 0,0-1 0,-13-2-1,11 4 7,-1-1-1,1 1 1,-1 1-1,1-1 1,-1 2-1,0-1 0,1 1 1,0 0-1,-1 1 1,1 0-1,0 0 0,-1 1 1,1 0-1,1 0 1,-1 1-1,-10 6 1,5 0-6,1 1 0,0 0 0,1 0 0,0 1 0,1 0 0,1 1 0,-17 27 1,14-19-3,1 0 1,1 0 0,1 1-1,1 1 1,0 0 0,2 0-1,1 0 1,1 1 0,1 0-1,-1 41 1,4-57 4,0 1-1,0-1 1,1 0-1,0 1 1,1-1-1,0 0 1,0 0-1,0 0 1,1 0-1,8 15 1,-7-18-1,0 0 0,0 0 0,1 0 0,0 0 0,-1-1 0,2 0 0,-1 0 0,0 0 0,1-1 0,0 0 0,0 0 0,0 0 0,0 0 0,7 1 0,10 2 1,0-1-1,0-1 1,1-1-1,-1 0 1,1-2-1,0-1 1,-1-1-1,25-5 1,-33 4-156,-1-2 1,1 0-1,-1 0 1,0-1-1,0-1 1,25-15 0,-31 16-582,0-1 0,0 1 1,0-2-1,0 1 1,-1-1-1,10-12 1,-10 5-3141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1.0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1 164 3385,'165'-87'764,"-121"63"-342,-23 12 318,41-17 0,-53 26-503,1 0 0,0 1 0,0 0 0,0 1 0,0 0 0,13 1 0,-19 0-153,0 1 0,-1-1 1,1 1-1,0 0 0,0 0 1,0 0-1,0 0 0,-1 1 1,1 0-1,0 0 0,-1 0 0,0 0 1,1 0-1,-1 1 0,0-1 1,0 1-1,0 0 0,-1 0 1,1 0-1,-1 0 0,0 0 1,1 1-1,-1-1 0,-1 1 1,3 5-1,4 11 394,-1-1-1,-2 1 1,7 37 0,-11-50-368,28 186 3356,6 290 1,-34-438-3429,1-11-78,-2 0 0,-4 42 1,3-74-56,0 0 0,0 1 0,0-1 0,0 0 0,0 0 0,0 0 0,-1 0 0,1 0 1,-1 0-1,1 0 0,-1 0 0,0-1 0,1 1 0,-1-1 0,0 1 0,0-1 0,0 0 0,-1 1 1,1-1-1,0 0 0,0 0 0,-1-1 0,1 1 0,0 0 0,-1-1 0,1 0 0,0 1 0,-1-1 0,-3 0 1,-1 0-371,0 0-1,-1 0 1,1 0 0,0-1 0,-1 0 0,1 0 0,0-1 0,0 0 0,-11-4 0,11 1 40,-1 1 0,0-1-1,1-1 1,0 1 0,0-1 0,1-1-1,-8-8 1,-36-52-1531,36 47 1387,-51-80-1972</inkml:trace>
  <inkml:trace contextRef="#ctx0" brushRef="#br0" timeOffset="1">35 349 3489,'0'0'3454,"23"-1"-3331,-3-1-57,0 2 1,32 2 0,-51-2-57,1 1 1,-1-1 0,1 0 0,-1 1 0,1-1 0,-1 1 0,0 0 0,1-1 0,-1 1 0,0 0 0,1 0 0,-1 0 0,0 0-1,0 0 1,0 0 0,0 0 0,0 0 0,0 0 0,0 0 0,0 0 0,0 1 0,-1-1 0,2 3 0,-1 0 35,0 0-1,-1-1 1,1 1 0,-1 0 0,0 0 0,-1 7-1,1-1 75,-2 23 239,1-21-90,0-1 0,1 0 0,1 0 0,-1 1 0,4 11 0,-4-22-175,1 0 0,0-1-1,0 1 1,0 0 0,0-1 0,0 1 0,0-1 0,0 1 0,0-1 0,0 0 0,0 1-1,0-1 1,0 0 0,0 0 0,0 0 0,0 0 0,0 0 0,0 0 0,0 0 0,0 0-1,2 0 1,26-2 760,-27 1-750,12-2 58,0 0-1,0-2 1,0 1-1,0-2 1,-1 0 0,25-15-1,35-16-284,91-20-3200,-86 32-349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28.1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1688 1 8146,'0'0'6441,"-302"267"-4256,181-156-617,-15 12-624,-10 12-344,-15 17-456,1 0-144,4 8-1440,-48 41-1969,43-37-1528,20-32-2240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28.4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430 419 8962,'0'0'6821,"-14"-40"-5948,-49-133-559,55 151-295,3 4-46,-2 0 1,0 1 0,0 0 0,-2 0 0,-13-19 0,19 31 4,-1 1 0,1 0 0,-1 0 1,0 0-1,-1 1 0,1-1 1,0 1-1,-1 0 0,0 0 0,0 1 1,0-1-1,0 1 0,0 0 1,-1 0-1,1 1 0,0 0 0,-1 0 1,1 0-1,-1 0 0,0 1 1,1 0-1,-1 0 0,1 1 0,-1 0 1,1 0-1,-1 0 0,1 0 0,0 1 1,-1 0-1,1 0 0,0 0 1,0 1-1,0-1 0,-4 5 0,0 1 29,0 1 0,0 0 0,1 1 0,0 0 0,0 0 0,1 1 0,1-1 0,0 2 0,1-1 0,0 1 0,0-1 0,-3 17 0,3-10 86,1-1 0,1 1-1,1-1 1,0 1-1,1 0 1,1 0-1,1 0 1,4 22 0,-5-36-80,1-1 0,0 0 1,0-1-1,0 1 1,0 0-1,0 0 0,1 0 1,-1-1-1,1 1 0,0-1 1,0 1-1,0-1 1,0 1-1,0-1 0,0 0 1,0 0-1,1 0 0,-1-1 1,1 1-1,0 0 1,0-1-1,-1 0 0,1 0 1,0 0-1,3 1 0,7 1 12,0-1 0,0 0-1,0-1 1,22-1 0,-20-1 25,10 1-22,0-1 1,0-2-1,0 0 0,45-13 0,-33 3-245,-1-1 1,66-37-1,252-168-5370,-200 108 215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28.7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268 0 2705,'0'0'12362,"-14"238"-11154,-15-131-623,-5 16-361,-5 8-224,-5 5-1233,0 24-1111,5-29-2345,15-36-952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29.1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412 1507 6897,'0'0'4508,"-19"-39"-4140,-66-124-326,81 154-67,-1 0 0,-1 0 0,1 1 1,-1 0-1,-1 0 0,0 0 0,0 1 1,0-1-1,-12-7 0,13 12 9,-1 0 0,1 0-1,0 1 1,-1 0 0,0 0-1,1 1 1,-1-1-1,0 1 1,-10 0 0,12 1 53,-1-1-1,1 1 1,-1 0 0,1 1 0,-1-1 0,1 1-1,-1 0 1,1 0 0,0 1 0,0 0-1,-1 0 1,1 0 0,0 0 0,0 1 0,1 0-1,-9 6 1,7-4 70,1 1 0,0 0 1,1 0-1,-1 0 0,1 0 0,0 1 0,1 0 0,0 0 0,0 0 1,0 0-1,-2 12 0,1-4 310,1 0 0,-1 28 0,3-38-296,1 1 1,0-1-1,1 0 1,-1 0 0,1 0-1,0 1 1,0-1-1,0 0 1,1 0 0,0 0-1,4 8 1,-2-9-73,0 0-1,1 1 1,0-2 0,0 1 0,0 0-1,0-1 1,0 0 0,0 0 0,1-1-1,0 0 1,-1 0 0,1 0 0,0 0-1,0-1 1,0 0 0,12 0 0,6 1-167,1-1 1,46-6 0,-62 4-26,-1-1 0,0 1 1,1-2-1,-1 1 0,0-1 0,0-1 0,-1 1 0,1-1 0,11-8 1,-2-2-487,0 0 0,18-20 0,-29 28 407,72-82-3980,-16-1-1064</inkml:trace>
  <inkml:trace contextRef="#ctx0" brushRef="#br0" timeOffset="1">874 1 7274,'0'0'10634,"200"246"-9354,-132-143-584,-5 16-184,-5 4-216,-9 8-208,-15 4-88,-10-7-1344,-14 11-2281,0-32-2128,-10-33-1392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29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409 320 9442,'0'0'6097,"-30"-38"-4570,-97-120-913,111 138-582,-33-38 3,43 53-62,1 0 0,-1 0 0,0 0 0,-12-5 0,15 7 4,0 2 0,0-1 0,0 0 0,-1 1 0,1-1 0,0 1 0,-1 0 0,0 0 0,1 1 0,-1-1 0,1 1 0,-1 0-1,0 0 1,1 0 0,-1 0 0,-6 1 0,7 0 8,0 1-1,0-1 0,0 1 1,0-1-1,0 1 0,0 0 1,1 0-1,-1 0 0,1 0 1,-1 1-1,1-1 0,0 1 1,0 0-1,-4 5 0,0 3 45,1 1 0,0 0 1,1 1-1,0-1 0,0 1 0,2 0 0,-3 24 0,2 77 702,4-79-449,-2-29-240,1 1 1,1 0 0,0-1 0,0 1 0,0-1 0,0 1 0,1-1 0,0 0 0,1 1-1,-1-1 1,1 0 0,0-1 0,1 1 0,4 6 0,-4-8-59,0 0 0,1 0 0,-1 0 1,1-1-1,0 1 0,0-1 0,0-1 0,0 1 1,0-1-1,1 1 0,-1-1 0,1-1 0,-1 1 1,1-1-1,0 0 0,9 0 0,-9 0-100,0 0-1,0-1 1,0 0-1,0 0 1,0 0-1,1-1 1,-1 0-1,0 0 0,0 0 1,0-1-1,-1 0 1,1 0-1,0-1 1,-1 1-1,1-1 1,-1-1-1,5-3 1,17-18-1515,-1-2 0,-1-1 0,32-48 1,-1-6-2698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29.7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9874,'0'0'7498,"273"296"-5202,-162-169-1056,6 13-463,10 7-305,4 5-328,-5-4 120,-4-4-128,-20-17-136,-19-20-1584,-25-9-2697,-29-32-1961,-19-33-2368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30.0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242 50 7482,'0'0'9415,"0"23"-8456,0 89 1191,-1-116-2012,1 0 0,-1 0 0,0 0 0,0 0 0,-1 0 0,1 0 0,-1 1 0,0-1 1,0 0-1,0 1 0,0-1 0,-4-3 0,-36-38-111,42 45-26,-14-14-125,-1 2 0,-27-20 0,36 29-55,0-1 0,0 0 1,-1 1-1,1 1 0,-1-1 0,0 1 0,0 0 0,0 0 0,0 1 0,-13-1 0,19 2 139,0 0-1,0 1 0,0-1 0,0 1 0,0-1 0,1 1 0,-1-1 0,0 1 0,0-1 0,0 1 1,1 0-1,-1-1 0,0 1 0,1 0 0,-1 0 0,1 0 0,-1-1 0,1 1 0,-1 0 0,1 0 0,0 0 1,-1 0-1,1 0 0,0 0 0,0 0 0,-1 0 0,1 0 0,0 0 0,0 0 0,0 0 0,0 0 0,1 0 1,-1 0-1,0 0 0,1 1 0,-2 5-122,0 9 67,-1 11 41,1 0 0,2 1 0,6 51 0,-6-73 51,0 0 1,0 0 0,1 0-1,0 0 1,0-1 0,0 1-1,1-1 1,0 1 0,0-1-1,0 0 1,0 0 0,1-1-1,0 1 1,0-1 0,0 1-1,1-1 1,-1 0 0,1-1-1,0 1 1,0-1 0,0 0-1,1 0 1,-1-1 0,8 3-1,-5-4-137,1 0 1,0 0-1,0 0 0,-1-1 0,1-1 0,0 0 0,0 0 0,-1 0 0,1-1 0,-1-1 0,1 1 0,-1-1 0,0-1 0,0 1 0,10-8 0,-2 3-627,-2-2 0,1 0 0,25-24 0,38-45-4662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30.3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3897,'0'0'8890,"350"284"-7178,-223-198-136,4 0-719,-5 8-617,1 5-240,-6 4-312,20 36-1321,-24-24-1968,-29-21-2560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30.6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351 445 7130,'0'0'3839,"-16"-39"-3065,-52-129-152,35 74-445,28 78-186,0 1 0,-1 0 0,-1 0 0,0 0 0,-11-16 0,16 28 27,0 0 0,1 1-1,-1-1 1,-1 1 0,1-1 0,0 1-1,0 0 1,-1 0 0,0 0 0,1 0-1,-1 0 1,0 1 0,0-1 0,0 1 0,0-1-1,-5 0 1,5 2 0,1 0 1,0 0-1,0 0 0,-1 0 1,1 1-1,0-1 1,0 1-1,0 0 0,0-1 1,0 1-1,0 0 0,0 0 1,0 1-1,0-1 0,0 0 1,0 1-1,1-1 0,-1 1 1,0-1-1,1 1 0,0 0 1,-1-1-1,1 1 0,0 0 1,0 0-1,-2 3 1,-9 19 168,0 1 1,2 0-1,1 1 1,0 0-1,2 0 1,-5 39-1,4-1 592,0 104 1,8-157-700,0 3 86,0 1 1,1-1-1,4 26 1,-4-36-134,0-1 0,0 0 0,0 0 0,1 1 0,-1-1 0,1 0 0,-1 0 0,1 0 0,0-1 0,0 1 0,1 0 0,-1-1 0,0 1 0,1-1 0,-1 0 0,1 0 0,0 0 0,0 0 0,0 0 0,5 2 0,-1-2 4,-1 0 1,1 0 0,0-1-1,0 1 1,0-1 0,0-1-1,0 0 1,-1 0-1,1 0 1,0 0 0,0-1-1,0-1 1,0 1 0,0-1-1,-1 0 1,1 0 0,-1-1-1,1 0 1,-1 0-1,0-1 1,0 1 0,-1-1-1,11-9 1,3-6-483,0 0-1,0-1 1,-2-1 0,21-34 0,18-32-4363,-18 8-2448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32.8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0 324 4273,'0'0'5616,"52"9"-4177,171 26-254,-192-30-904,0-3 0,0 0-1,1-2 1,-1-2 0,61-10 0,-46 0-52,-1-2 0,58-26 0,-64 24-157,106-45 58,173-65 16,-253 104-135,0 4 1,136-21-1,-132 32 157,0 2-1,0 3 0,1 3 0,-1 3 1,0 4-1,103 24 0,-69-4 615,18 5 659,165 25 0,112-29-28,4-30-808,-287-1-464,626-33 382,-213 5-473,-60 9-63,822-13-594,-1236 35 549,-1 2 0,0 2-1,0 3 1,0 2 0,51 17 0,198 80 52,61 18 67,-294-106-25,1-3-1,0-3 1,101 6-1,-87-16-57,-1-3 1,1-3-1,-1-5 1,0-3-1,116-30 1,53-35-394,119-31-1156,-316 94 1275,0 2 0,1 3 0,0 2 0,0 3 0,101 6 0,-131 1 105,0 1 0,0 1 0,-1 2 0,26 10 0,91 46-1812,-115-51 1322,62 31-2618,-13-9-2277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19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1280,'0'0'7314,"0"234"-6442,15-193-136,-5-4-320,-5 4-272,-5 9-144,0 3-136,-30 33-920,-23-12-1208,-1-12-2129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1.4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113 1 8282,'0'0'8995,"-8"37"-6606,6-28-2238,-51 290 2554,40-194-2140,-23 333-455,45-460-1104,211-472-5279,-218 490 6223,59-107-1064,-52 97 1036,1 1 0,0-1 0,1 2 0,0 0 0,20-16 0,-28 25 76,1 0 0,1 0 1,-1 1-1,0-1 0,0 1 1,1 0-1,0 1 1,-1-1-1,1 1 0,0-1 1,0 2-1,-1-1 0,10 0 1,-11 1 20,0 0 0,0 1 1,0-1-1,0 1 1,0 0-1,0 0 0,0 0 1,-1 0-1,1 0 1,0 0-1,-1 1 1,1-1-1,-1 1 0,1 0 1,-1 0-1,0 0 1,0 0-1,0 0 0,0 0 1,0 1-1,0-1 1,-1 1-1,3 3 0,5 14 313,-1 1 0,-1 0-1,0 0 1,-2 1-1,0 0 1,2 42-1,-5 145 1526,-4-116-1520,1-74-587,2 7 602,-1-25-559,1 0 0,-1-1-1,0 1 1,1 0 0,-1-1 0,1 1-1,-1-1 1,1 1 0,-1 0-1,1-1 1,0 1 0,-1-1 0,1 1-1,-1-1 1,1 0 0,0 1-1,0-1 1,-1 0 0,1 1 0,0-1-1,-1 0 1,1 0 0,0 0-1,0 0 1,0 0 0,-1 0 0,1 0-1,0 0 1,1 0 0,12 0-5642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33.1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10066,'0'0'1472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37.1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1411 0 5609,'-559'0'0,"87"0"-768,93 33-824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38.3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224 280 376,'0'0'1590,"-23"-32"-1518,-69-99-62,83 118-3,1 0-1,1-1 1,-8-19-1,14 30 3,0 0-1,-1 0 0,1 0 0,-1 0 1,1 0-1,-1 0 0,0 1 1,0-1-1,0 1 0,0-1 0,-1 1 1,-2-3-1,3 5-3,1-1-1,0 0 1,-1 1 0,1-1-1,-1 1 1,1 0 0,-1-1 0,1 1-1,-1 0 1,1 0 0,-1 0 0,1 0-1,-1 0 1,1 0 0,-2 1 0,2-1-28,0 0 1,-1 0-1,1 1 1,0-1 0,0 0-1,0 0 1,0 0-1,0 0 1,0-1 0,0 1-1,0 0 1,0 0-1,-1-1 1,1 1-1,-1-1 1,2 3-397,0 8-69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38.7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224 1 1552</inkml:trace>
  <inkml:trace contextRef="#ctx0" brushRef="#br0" timeOffset="1">224 1 1552,'-224'90'1257,"244"-86"-329,14-4-632,29 0-280,68 0-16,-9-12-928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39.0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2953,'0'0'808</inkml:trace>
  <inkml:trace contextRef="#ctx0" brushRef="#br0" timeOffset="1">0 1 1760,'263'226'697,"-292"-214"-697,-10 0-321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39.3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2569,'0'0'1432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40.1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1 325 2248,'0'0'2873,"257"-119"-2769,-111 62-8,15-1-40,9 13 0,0 12 16,0 21-64,1 12 24,33 0-32,-44 20-512,-33-3-2225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40.4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5033,'0'0'1080</inkml:trace>
  <inkml:trace contextRef="#ctx0" brushRef="#br0" timeOffset="1">1 1 4225,'165'152'1680,"-170"-152"-1680,-14 16-224,4 5-408,-4-9-1984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4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3201,'0'0'9858,"326"0"-9274,-238-20-376,-5 3-144,-10 5-64,-20 8-216,-14 0-880,-20-21-1433,-9 4-1088,-10-16-1304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40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6769,'0'0'3905,"-58"263"-1664,39-128 55,4 5-351,15-5-761,0-7-280,0-18-224,34-23-384,15-26-112,4-20-184,10-28-40,10-13-344,54-66-1768,-20-16-1849,-5-9-2088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1.7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691 0 8770,'0'0'6881,"-321"214"-5968,238-140-681,-5 8-232,11 0-256,13-4-1577,25-17-575,25-24-1609,9-24 160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41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5865,'0'0'6366,"-52"33"-4277,-166 111-322,198-130-1459,0 1 0,1 2 0,-22 23-1,31-27-67,0 1 0,1-1 0,-8 18 0,8-16-89,1 1-27,0 0 0,2 0 0,-1 1 1,2 0-1,0 1 0,-3 28 0,5-15-90,1 0 1,4 59-1,0-80-69,0 0-1,0 0 0,1 0 0,0-1 0,1 1 0,0-1 0,1 0 0,-1 0 0,2-1 0,-1 1 0,1-1 0,1 0 0,-1-1 0,1 1 0,1-1 0,-1-1 0,13 9 0,-11-9-311,0 0-1,1-1 1,-1 0-1,1 0 1,0-1-1,0 0 1,14 2 0,-17-4-221,1-1 1,-1 0 0,1-1 0,-1 1 0,0-1-1,1-1 1,-1 0 0,0 0 0,1 0 0,13-5-1,-17 4 51,-1 0-1,1 0 0,-1 0 0,1-1 1,-1 1-1,0-1 0,5-5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4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7554,'0'0'7577,"341"0"-7081,-200 0-336,5 0-160,38-13-1008,-33-7-3873,-34-1-2496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41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5545,'0'0'8586,"248"-25"-7298,-126 9-336,4-1-287,-4 5-145,-5 0-328,-15 7-120,-19 1-72,-15 4-800,-25 0-1729,-13 0-2584</inkml:trace>
  <inkml:trace contextRef="#ctx0" brushRef="#br0" timeOffset="1">579 136 5353,'0'0'11571,"-92"295"-9203,82-188-688,0 12-527,5 4-369,5-4-472,0-16-296,0-17-16,0-20-368,29-21-1384,40-41-2105,-6-4-1592,-5-12-545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42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6585,'0'0'11403,"-184"234"-9547,169-148-712,15 8-343,0-3-97,5-5-320,34-12-288,5-13-80,-1-11-16,6-18-568,0-15-1473,28-17-2192,-13-41-1240,-11-13-408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4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8274,'0'0'4313,"0"40"-1649,0 131-523,-1-75-878,-1-68-910,2-1-1,1 0 1,1 0-1,7 34 1,2-30-217,-3-22-56,-8-10-76,1 1 1,-1-1-1,1 1 1,-1-1-1,1 1 1,-1-1-1,0 1 0,1-1 1,-1 1-1,0-1 1,1 0-1,-1 1 1,0-1-1,1 0 1,-1 1-1,0-1 1,0 0-1,0 1 1,0-1-1,0 0 0,0 1 1,0-2-1,8-48-1224,3-1 0,1 2 0,3 0 0,22-51 0,-34 94 1143,0 0-1,0 0 0,0 0 0,1 0 0,0 1 0,0-1 0,1 1 0,9-8 0,-11 10 58,0 1 1,1 1-1,-1-1 1,0 0-1,1 1 0,0-1 1,-1 1-1,1 0 1,0 0-1,0 1 0,-1-1 1,1 1-1,0 0 0,0 0 1,0 0-1,7 1 1,-8 0 22,0 0 0,0 0 0,0 0 0,0 0 0,0 1 1,0-1-1,0 1 0,0 0 0,-1 0 0,1 0 0,-1 0 1,1 0-1,-1 0 0,0 1 0,0-1 0,3 5 1,3 5 97,0 1 0,7 20 0,-8-18 40,5 12 211,-1 2-1,-2-1 1,-1 1-1,-1 1 0,5 50 1,-9-68-1198,2-16 258,1-13-1174,0-22-3945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7:42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4937,'0'0'9082,"92"287"-6834,-87-205-31,-5 8-793,0 5-912,-34 36-512,-14-24-3208,-16-29-4850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5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1 428 2272,'0'0'3018,"11"0"-2619,63-3 396,140-24 0,608-119 649,-204 38-1225,-36 12-189,6 50-9,-230 45-75,-213 1-3362,-128 0 814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50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3729,'0'0'696</inkml:trace>
  <inkml:trace contextRef="#ctx0" brushRef="#br0" timeOffset="1">268 1 4737,'-170'246'464,"145"-238"-272,6 0-184,-6 1-8,11-9-112,4 0-504,5 0-1112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5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4161,'0'0'960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06.5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151 1 5545,'3'3'12384,"3"3"-12039,0 0 0,1-1-1,-1 0 1,1 0 0,0-1-1,14 7 1,6 3 360,244 130 2655,-85-48-2291,-161-83-957,2 1-2,48 33 0,-69-43-107,0 1-1,-1-1 0,1 1 0,-1 0 0,0 0 0,-1 1 1,1 0-1,-1 0 0,0 0 0,-1 0 0,0 0 0,0 1 1,4 10-1,-5-8-29,-1 1 0,0-1 0,0 1 0,-1-1 0,0 1 0,0-1 0,-1 1 0,-1-1 0,1 1 0,-2-1 0,1 0 0,-1 0 0,0 0 0,-1 0 0,0-1 0,-9 14 0,-7 7-32,-1-2 0,-1 0 0,-32 30 0,36-38 28,-344 315-452,79-79 226,232-199 262,48-51-8,-1 0 1,1 0-1,0 1 1,0-1-1,1 1 0,-1 0 1,1 0-1,-2 10 1,4-14-1,0-1 0,-1 1 0,1-1 0,0 1 1,0-1-1,0 1 0,0-1 0,0 1 1,0-1-1,1 0 0,-1 1 0,0-1 1,1 1-1,-1-1 0,1 1 0,-1-1 0,1 0 1,0 0-1,0 1 0,-1-1 0,1 0 1,0 0-1,0 0 0,0 0 0,0 0 1,1 0-1,-1 0 0,0 0 0,0 0 1,3 1-1,3 1 6,0-1 0,0 0 0,0 0 1,1-1-1,9 1 0,-10-1 4,209 6 400,-160-7-280,36-3 113,-1-5 0,167-34 0,172-72 785,-380 101-1417,-76 23-3515,-38 15-2602,-21 9-4080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2.0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9 3121,'0'0'4601,"262"-8"-3281,-179 8-96,-15 0-560,-9 0-376,-16 0-288,-18 16-16,-16 13-1712,-9-5-1753</inkml:trace>
  <inkml:trace contextRef="#ctx0" brushRef="#br0" timeOffset="1">40 255 8506,'0'0'4825,"-5"263"-2217,5-161-1447,0 5-1161,-5 45-128,-5-29-3145,1-29-4057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04.9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2657,'0'0'15344,"8"33"-13367,0 4-1504,6 23 650,12 114 0,-23 73 543,-3-38-1293,1-204-369,-1 1-12,0-1 0,0 0 0,1 1 0,0-1 0,2 7 0,-2-11-6,-1 0 0,0 0 0,1 0 1,-1 0-1,1 0 0,0-1 0,-1 1 0,1 0 1,-1 0-1,1 0 0,0-1 0,0 1 0,0 0 1,-1-1-1,1 1 0,0-1 0,0 1 0,0-1 1,0 1-1,0-1 0,0 0 0,0 1 0,0-1 1,0 0-1,0 0 0,0 0 0,0 0 0,0 0 1,0 0-1,0 0 0,0 0 0,0 0 0,1-1 1,2 0 1,-1 0 1,1 0 0,-1-1 0,0 0 0,0 0 0,0 0 0,0 0 0,0 0-1,0 0 1,0-1 0,-1 1 0,1-1 0,-1 0 0,0 0 0,0 0 0,0 0 0,0 0-1,0 0 1,2-6 0,5-8 0,43-69-21,10-19-503,121-155-1,-172 246 475,1 0 0,1 1 0,22-18 0,-31 28 32,0 0 0,1 0 1,0 1-1,-1-1 0,1 1 0,0 0 1,0 0-1,0 1 0,0-1 1,1 1-1,-1 1 0,0-1 1,1 0-1,-1 1 0,0 0 1,7 1-1,-9 0 4,-1 0 1,1 0-1,-1 0 0,1 0 1,-1 0-1,1 0 0,-1 0 0,0 1 1,1-1-1,-1 1 0,0 0 1,0 0-1,0 0 0,0 0 0,-1 0 1,1 0-1,0 0 0,-1 1 1,0-1-1,1 0 0,-1 1 0,0-1 1,0 1-1,0 3 0,3 8 10,0 1 1,-2-1-1,2 20 0,-4-30 21,7 256 860,-8-174-269,4-93-513,19-36-312,52-77 0,-40 67-156,-4 6-17,13-23-1193,2 2 0,106-119-1,-143 179 1522,0 1 0,0 0-1,1 0 1,0 1 0,0 1-1,11-6 1,-18 9 79,0 1 0,0 0 0,1 0 0,-1 1-1,0-1 1,1 0 0,-1 1 0,0-1 0,1 1 0,-1 0 0,0 0 0,1 0 0,-1 0 0,1 0 0,-1 0 0,0 1 0,1-1-1,-1 1 1,0-1 0,1 1 0,-1 0 0,0 0 0,0 0 0,0 0 0,0 1 0,0-1 0,0 1 0,0-1 0,0 1 0,-1-1-1,1 1 1,0 0 0,1 3 0,3 5 183,-1 1 0,0 0 0,-1 1-1,0-1 1,0 1 0,-1 0 0,2 23-1,3 94 1360,-7-98-1318,-1 21 46,-1-32-263,1 0 0,6 39 1,-6-58-76,0 0 0,0-1 0,0 1 0,0 0 0,0 0 0,1-1 0,-1 1 0,0 0 0,0 0 0,0-1 0,1 1 0,-1 0 0,0-1 0,1 1 0,-1-1 0,0 1 0,1 0 0,-1-1 0,1 1 0,-1-1 0,1 1 0,-1-1 1,1 1-1,0-1 0,-1 1 0,1-1 0,0 0 0,-1 1 0,1-1 0,0 0 0,-1 0 0,1 1 0,0-1 0,-1 0 0,1 0 0,0 0 0,0 0 0,-1 0 0,1 0 0,0 0 0,0 0 0,-1 0 0,1 0 0,0-1 0,-1 1 0,1 0 0,1-1 0,1 0-404,0-1 0,-1 0-1,1 0 1,0 0-1,-1 0 1,1-1-1,-1 1 1,0-1-1,4-4 1,18-34-5808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05.2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 30 7258,'0'0'11762,"-24"0"-11682,24-9-80,-10-3-1352,0 4-1945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05.5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336 288 9322,'-316'-288'4073,"311"317"-1249,0 24 377,0 17-1040,0 8-521,5 4-400,0 0-232,0-12-543,0-12-281,0-17-184,0-13 0,0-15-753,0-75-8641,0-8 1633,0-8 951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05.9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0 784,'0'0'11891,"68"251"-11891,-29-169-192,-5-17-1985,-4-11-2320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06.2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44 122 4577,'0'0'10968,"-7"42"-8667,-22 131-616,26-160-1299,1 0 0,1 1 0,0 22 0,1-11 1029,8-35-832,10-22-592,95-148-2065,-92 150 1223,2 1-1,1 1 1,50-45 0,-66 66 789,1 1 0,-1 0 0,1 0 0,1 1 0,-1 0 0,1 0 0,19-5 0,-25 8 104,1 1 0,-1 1 0,0-1 0,0 0 0,1 1 0,-1 0 0,0 0 0,1 0 0,-1 1 0,0-1 0,0 1 0,1 0 0,-1 0 0,0 1 0,0-1 0,0 1 0,0 0 0,0 0 0,-1 0 0,1 1 0,-1-1 0,5 5 0,4 5 248,-2 1 1,0 0 0,0 1 0,-1 0 0,-1 1 0,12 27 0,32 102 1515,-42-112-1438,6 18-235,25 77 1010,-12-47-6217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06.5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75 6761,'0'0'7298,"248"0"-6138,-161 0-168,6 0-327,-11 0-369,-4-9-296,-14 1-336,-11-4-1289,-19-4-927,-10 3-1729,-14-3-376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06.8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 0 5073,'0'0'5713,"-29"246"-3464,29-143-17,0 0-503,0-5 79,0-12-728,5-16-400,19-12-272,10-17-408,5-21-64,24-16-936,5-4-1016,54-57-1433,-20-13-2112,-10-8 224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07.2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424 0 5641,'0'0'6206,"-49"26"-4146,-155 90-105,192-109-1706,0 1 0,0 0 0,1 0 0,0 1-1,1 1 1,0 0 0,0 0 0,1 1 0,0 0 0,1 1 0,-8 16 0,8-16 43,3-3-142,1-1 0,0 1 0,0 0 0,0 0 0,2 0 0,-1 1 0,1-1 0,0 1 0,1-1 0,0 1 0,0 0 0,1-1 0,2 12 0,-1-17-141,0 0 1,0 0 0,0 0 0,1 0 0,0-1 0,0 1 0,0 0-1,0-1 1,1 1 0,-1-1 0,1 0 0,0 0 0,0 0 0,0 0 0,0 0-1,0-1 1,1 1 0,-1-1 0,1 0 0,0 0 0,5 2 0,11 5 23,1-1 0,38 10 0,-17-10-739,1-2 0,-1-1 0,75-2 0,-113-3 356,0 0 1,0-1-1,0 1 0,0-1 0,0 0 0,0 0 0,0 0 1,-1 0-1,1 0 0,0-1 0,-1 0 0,1 0 0,-1 0 0,1 0 1,-1 0-1,0-1 0,0 0 0,0 1 0,0-1 0,-1 0 0,1 0 1,-1-1-1,0 1 0,0 0 0,0-1 0,0 0 0,0 1 0,-1-1 1,2-6-1,8-30-4367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07.4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0 571 5985,'0'0'8178,"258"4"-7706,-161-4-288,1 0-184,-1 0-720,10-25-1288,-29 5-2257,-20-5-728</inkml:trace>
  <inkml:trace contextRef="#ctx0" brushRef="#br0" timeOffset="1">817 0 3697,'0'0'10434,"292"4"-10218,-219 0-216,-10-4-152,-9 4-1088,-15-4-1249,-15 0-1144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07.7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73 1 3505,'0'0'9794,"-53"225"-7610,43-134-231,5 7-353,0 5-736,5-5-640,0-7-224,0-18 0,0-11-1256,0-25-1673,0-12-1632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2.5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54 1 2000,'0'0'11043,"0"35"-9915,1 6-917,1-6-109,-2 0 1,-2-1 0,-1 1 0,-10 45-1,6-47-271,-18 95-10,19-41-4207,6-87 4357,0 0-1,0 0 1,0 0 0,0 1 0,0-1 0,0 0 0,0 0-1,0 0 1,0 0 0,0 0 0,0 1 0,0-1 0,0 0-1,0 0 1,0 0 0,0 0 0,0 0 0,0 0 0,0 0-1,0 0 1,1 1 0,-1-1 0,0 0 0,0 0 0,0 0-1,0 0 1,0 0 0,0 0 0,0 0 0,0 0 0,1 0-1,-1 0 1,0 0 0,0 0 0,0 0 0,0 0 0,0 0-1,0 0 1,1 0 0,-1 0 0,0 0 0,0 0 0,0 0-1,0 0 1,0 0 0,1 0 0,-1 0 0,0 0 0,0 0-1,0 0 1,0 0 0,0 0 0,0 0 0,1 0-1,10-1-87,0 0-1,1 0 0,-1-1 0,0-1 1,0 0-1,17-7 0,66-35 505,-1 1 255,-38 21-298,-15 6-203,0 2 1,1 2 0,46-9-1,-85 22-308,-1-1 76,-1 1 0,1 0 1,0 0-1,-1-1 1,1 1-1,0 0 0,-1 0 1,1 0-1,0 0 0,0 0 1,-1 0-1,1 0 0,0 0 1,-1 0-1,1 1 0,0-1 1,-1 0-1,1 0 1,0 1-1,-1-1 0,1 0 1,1 1-1,-2 13-3263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08.1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98 1 8738,'0'0'10314,"-88"254"-9226,83-172-192,0-4-439,5-8-177,0-8-56,20-17-224,19-16-264,4-17-1345,30-16-1143,-9-37-1369,-6-13-2289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08.4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1 1608,'0'0'8690,"0"37"-6516,-4 229 1912,4 65-3439,2-322-1572,4-13 408,7-18 107,69-180-2498,-2 7 113,-63 155 2559,16-29 132,-32 67 133,0 0 1,0 0-1,0 1 0,0-1 1,0 0-1,0 1 0,1-1 1,-1 1-1,0 0 0,1-1 1,0 1-1,-1 0 1,1 0-1,-1 0 0,1 0 1,2-1-1,-3 2 32,0 0 0,0 0 1,-1 0-1,1 0 0,0 0 0,0 1 1,0-1-1,0 0 0,0 0 0,-1 1 1,1-1-1,0 0 0,0 1 0,0-1 1,-1 1-1,1-1 0,0 1 0,-1-1 1,1 1-1,0-1 0,-1 1 0,1 0 1,-1-1-1,2 2 0,1 4 218,1 0 0,-1 0 0,0 1 0,-1 0 0,1-1 0,1 12 1,15 73 1748,22 74-757,-34-155-3500,-7-10 2055,1-1 0,-1 1 0,1 0-1,-1 0 1,0-1 0,5-4-2264,-5 4 2263,0 1 1,0-1 0,0 1 0,0-1 0,0 0-1,5-24-5187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08.7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151 0 6041,'0'0'9034,"98"250"-6873,-89-184-529,-9 8-688,0 0-944,-5 12-160,-82 41-2024,9-20-3874,-10-17-5184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28.0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89 4777,'0'0'2473,"43"-2"-1517,-7 2-744,26-2 201,0-2-1,104-21 0,-37 2 153,245-10 0,149 34-218,-88 16-282,39 13-48,577 24-235,376-80-2678,-996-5 2392,-100 7-488,-82 10-1115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28.6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1 161 6425,'0'0'2326,"42"-10"-1700,18-6-374,192-39 740,236 3 625,-2 36-1086,-354 13-435,1432-6 240,-1084 10-266,883 45-157,-1225-36 87,792 49-484,-1-25-1610,-441-31-1875,-345-3 573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35.1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453 29 3865,'0'0'4441,"0"-5"-4259,0-14-123,0 14 676,-21 14 2036,7 4-2348,1 1-1,0 0 1,-10 17-1,-11 12-83,-274 320 677,306-361-1013,0 0 19,1 0-1,-1 0 1,0 0 0,0 0 0,-1 0-1,1 0 1,0 0 0,-5 2 0,6-4 458,5 2-439,51 9 0,0-2 0,0-3-1,0-1 1,61-5 0,-88-2-36,0-1 0,0-1-1,-1-1 1,0-2 0,0-1 0,0-1-1,-1-1 1,26-15 0,-51 25 1,1-1 0,-1 0 0,1 0 0,-1 1 0,0-1 0,1 0 0,-1 0 1,0 0-1,0 0 0,0 0 0,0-1 0,0 1 0,0 0 0,1-2 0,-1 2 3,-1 1 0,0-1 0,0 0 0,0 0 0,0 1 0,0-1 0,0 0-1,1 0 1,-2 1 0,1-1 0,0 0 0,0 1 0,0-1 0,0 0 0,0 0 0,-1 1 0,1-1 0,0 0-1,0 1 1,-1-1 0,0 0 0,-1-2 15,0 1-1,-1-1 1,1 1 0,-1 0-1,0 0 1,1 0-1,-1 0 1,0 1 0,0-1-1,0 1 1,-4-2 0,-7-1-635,0 1 0,0 0 0,-1 1 1,1 0-1,-1 1 0,-26 2 1,9 0-1559,-26-1-5262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36.2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37 4937,'0'0'4813,"21"7"-4590,-6-2-199,4 1-12,-1 0 0,1-1 1,0-1-1,1-1 0,-1 0 0,24-1 0,-3-5-204,0-1-1,0-2 1,62-18-1,-51 11-198,76-9 0,-91 19 320,1 1 0,0 2 0,44 5 1,-63-3 72,-1 1 0,0 1 0,1 1 1,-2 1-1,1 0 0,-1 1 1,0 1-1,26 16 0,-2 6 313,44 42-1,-50-41 435,60 42 1,-81-65-599,1 0 0,-1 0-1,2-1 1,-1-1 0,1-1 0,0 0 0,0-1 0,25 4 0,29 0 51,1-3 0,138-7 0,-172-4-189,0-2 0,-1-2 0,0-1 1,60-28-1,11-3-19,-69 30-1,1 2 0,0 2 1,0 1-1,1 1 0,0 3 1,0 1-1,62 5 0,-88-1-102,-1 0 0,0 1 0,0 0 0,24 9-1,10 4-3573,-20-10-1996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38.8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462 0 3225,'0'0'4830,"0"4"-4175,0-1-608,-1 0 0,1 1 0,-1-1-1,0 0 1,0 0 0,-1 0 0,1 0 0,-1 0 0,1 0 0,-1 0 0,0 0-1,0-1 1,0 1 0,0-1 0,-1 0 0,-3 4 0,-53 38-109,30-24 70,-4 7-172,1 1 0,2 2 0,1 1 0,-39 52 0,18-10-636,-45 86 1,94-158 786,1 0 1,-1 0 0,0 0 0,1 0-1,-1 1 1,0-1 0,1 0 0,0 0 0,-1 0-1,1 1 1,0-1 0,-1 0 0,1 1 0,0-1-1,0 0 1,0 0 0,0 1 0,0-1 0,0 0-1,1 1 1,-1-1 0,0 0 0,1 0 0,-1 1-1,1-1 1,-1 0 0,1 0 0,-1 0 0,1 0-1,0 0 1,0 0 0,-1 0 0,1 0 0,0 0-1,0 0 1,0 0 0,0 0 0,1 0 0,4 2 36,1 0 0,-1-1-1,0 0 1,1 0 0,-1 0 0,8 0 0,7 2 12,224 46 608,-204-43-354,-40-7-234,0 1-1,0-1 1,1 0 0,-1 0-1,0 1 1,0-1 0,1 0-1,-1 0 1,0 0 0,0 0-1,1-1 1,-1 1-1,0 0 1,0-1 0,0 1-1,1 0 1,-1-1 0,0 1-1,0-1 1,0 0 0,0 1-1,0-1 1,0 0 0,0 0-1,1-1 1,-1 0-17,1-1 0,-1 0-1,0 0 1,-1 0 0,1 0 0,0 0 0,-1 0-1,1 0 1,-1-5 0,1-120-1234,-1 89-579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50.7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122 144 4145,'0'0'5648,"-20"-10"-4140,-82-42 1079,117 52-625,227-1 3435,128-13-3696,429 4-554,-649 11-1114,253 13 36,-11 0-29,-117-13-183,163 3-379,-462-12-1347,6 1 841,-135-47-9498,76 32 3234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15.8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5001,'0'0'7384,"2"28"-6317,15 362 1722,-15 338 73,-3-389-898,-4-355 89,5-4-2006,-1 2-58,1-1-1,0 0 1,2 0-1,0 1 1,1-1-1,1 1 1,1-1-1,7-19 1,14-16-308,2 1 1,3 2 0,1 1 0,3 1 0,2 2 0,71-70-1,-95 104 176,1 2-1,-1 0 0,21-12 0,-28 19 112,1 1 1,-1 0-1,1 0 0,0 1 1,0-1-1,0 2 0,1-1 0,-1 1 1,0 0-1,10 0 0,-15 1 40,0 1-1,1-1 0,-1 0 1,0 1-1,1-1 1,-1 1-1,0 0 0,0 0 1,0-1-1,0 2 0,0-1 1,0 0-1,0 0 1,0 1-1,0-1 0,0 1 1,-1-1-1,1 1 1,-1 0-1,1-1 0,-1 1 1,0 0-1,1 0 0,-1 0 1,0 0-1,0 1 1,-1-1-1,2 2 0,1 8 99,0 0-1,0 0 0,-2 0 0,2 14 1,-2-15-9,6 312 2591,-9-202-2073,2-121-616,0 1-1,0-1 1,0 0-1,0 1 1,0-1-1,0 1 1,0-1-1,0 1 1,1-1-1,-1 0 1,0 1-1,0-1 1,0 1 0,0-1-1,1 0 1,-1 1-1,0-1 1,0 0-1,0 1 1,1-1-1,-1 0 1,0 1-1,1-1 1,-1 0-1,0 0 1,1 1-1,-1-1 1,0 0-1,1 0 1,-1 0 0,1 1-1,-1-1 1,0 0-1,2 0 1,-1 0-46,1 0-1,-1 0 1,1-1 0,-1 1 0,1 0 0,-1-1 0,0 1 0,1-1 0,-1 1-1,1-1 1,-1 0 0,3-1 0,9-9-1271,0 0 0,0-1 0,-1-1 0,19-26 1,13-21-6385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2.8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97 1 5561,'0'0'7962,"-53"213"-6090,48-151-1280,5-5-592,0-7-616,0-5-1768,0-8-1385,-15-13 312,-9-7-640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16.6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245 0 3601,'0'0'8475,"-11"6"-7562,4-4-786,1 1 0,0 1-1,0-1 1,1 1 0,-1 0-1,1 0 1,0 1-1,0 0 1,0-1 0,0 2-1,1-1 1,0 0-1,0 1 1,1 0 0,-1 0-1,-2 6 1,-29 87 2004,3 2 1,-32 182 0,58-247-2030,1-1 1,1 1 0,3 0-1,4 67 1,-3-99-154,1 0-1,-1 1 1,1-1-1,0 0 1,0 0 0,0 0-1,0 0 1,1 0 0,0-1-1,0 1 1,0 0-1,0-1 1,0 1 0,1-1-1,0 0 1,-1 0-1,1 0 1,0 0 0,1 0-1,-1-1 1,0 1-1,1-1 1,-1 0 0,1 0-1,0 0 1,0-1-1,7 3 1,22 2-1518,0-2-1,0-1 1,57-2 0,-67-1 506,80 0-4766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17.0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 0 5825,'0'0'6790,"-2"36"-4997,-2 8-1193,-4 168 2210,-7 126 934,10-306-3707,2-22 64,1-16 242,2-20-507,1 0 0,1 0 0,1 1 0,1-1 0,12-40 0,-1 23-504,2 0-1,2 1 1,32-51 0,-42 77 431,2 0 0,0 1 1,0 1-1,1 0 0,1 0 1,1 2-1,0-1 1,0 2-1,1 0 0,1 0 1,18-8-1,-16 12-407,1 0-1,0 2 1,0 0 0,1 2-1,-1 0 1,1 1 0,31 0-1,-44 2 219,44-1-3770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17.3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220 344 7194,'0'0'5437,"1"-41"-5641,6-130-48,-5 118 149,-1 49 95,0-1 0,-1 1 0,0 0 1,0-1-1,0 1 0,-1-1 1,1 1-1,-1-1 0,0 1 0,-2-5 1,2 7 15,-1 0 1,1 0 0,-1 1 0,1-1-1,-1 0 1,0 1 0,0-1 0,0 1 0,0-1-1,0 1 1,0 0 0,0 0 0,0 0-1,-1 0 1,1 0 0,0 0 0,-1 1 0,1-1-1,0 1 1,-1 0 0,1 0 0,-1 0-1,1 0 1,0 0 0,-4 1 0,1-1 15,0 0 0,-1 1 1,1-1-1,0 2 1,-1-1-1,1 0 0,0 1 1,0 0-1,0 0 0,-8 6 1,5-1 12,1 0 0,0 1 1,0-1-1,1 2 1,0-1-1,1 1 0,0 0 1,0 0-1,1 0 1,-4 12-1,0 1 43,1 1 0,2 1 1,-5 32-1,5 48 12,5-102-103,-1 0-1,1 0 1,0-1 0,1 1-1,-1 0 1,0 0 0,0-1-1,1 1 1,-1 0 0,1 0 0,0-1-1,-1 1 1,1 0 0,0-1-1,0 1 1,0-1 0,0 1-1,0-1 1,0 0 0,1 1-1,-1-1 1,0 0 0,1 0 0,-1 0-1,1 0 1,-1 0 0,1 0-1,-1 0 1,4 0 0,2 1-104,1-1 1,-1 0-1,0 0 0,1-1 1,14 0-1,-1-1-108,-12 1-142,0-1 0,0-1 0,1 0 0,-1 0 0,0 0 0,-1-1 0,1-1 0,0 1 0,-1-1-1,0-1 1,0 0 0,0 0 0,8-7 0,0 2-777,27-16-1989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17.6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239 217 2777,'0'0'4192,"-6"-35"-4079,-25-108-97,31 141-17,-1 0 1,1 0 0,-1 0 0,0 0 0,1 1 0,-1-1 0,0 0 0,0 0 0,0 0 0,0 0 0,-1 1 0,1-1 0,0 1 0,-1-1 0,1 1 0,-1-1 0,1 1 0,-1 0 0,0 0 0,0 0-1,1 0 1,-1 0 0,-2-1 0,1 2 2,1 0-1,0 0 0,0 0 0,0 0 0,-1 0 1,1 1-1,0-1 0,0 1 0,0 0 0,0-1 1,0 1-1,-3 1 0,2 0 5,-2 1 14,0 1 1,-1 0-1,2 0 1,-1 1-1,0-1 1,1 1 0,0 0-1,0 0 1,1 1-1,-1-1 1,1 1 0,0 0-1,-3 11 1,4-14-1,-11 26 349,1-1 0,1 2 1,2-1-1,1 1 1,1 1-1,2-1 0,1 1 1,0 39-1,4-67-328,-1-1-1,1 1 1,0-1-1,1 1 1,-1-1-1,0 1 1,1-1-1,-1 0 1,1 1-1,0-1 1,0 0-1,-1 1 1,2-1-1,-1 0 1,0 0-1,3 4 0,-2-4-11,1-1 0,0 0-1,-1 1 1,1-1 0,0 0-1,0 0 1,-1 0 0,1-1 0,0 1-1,0-1 1,0 1 0,0-1-1,5 0 1,2 0-38,0 0 0,0 0 0,1-1 0,-1 0 1,0 0-1,0-1 0,0-1 0,0 0 0,-1 0 0,1-1 0,-1 0 0,0-1 1,0 1-1,0-2 0,-1 0 0,13-10 0,18-20-1722,58-69 0,-46 39-1647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17.9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37 6145,'0'0'5882,"277"0"-5594,-223 0-160,-6 0-128,-9 0 0,0-8-1241,-15-4-1743,-14-5-1657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18.3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 0 4417,'0'0'4881,"-5"242"-2945,1-151-551,-1-1-321,-5 0-112,5 1-320,5-13-312,0-13-240,0-19 16,0-18-96,29-15-680,35-13-1096,-11-17-1905,1-20-1936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18.6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6041,'0'0'9474,"141"12"-10458,-107-12-992,-10 0-1769,-9 0-544</inkml:trace>
  <inkml:trace contextRef="#ctx0" brushRef="#br0" timeOffset="1">1 0 2393,'39'168'8569,"-25"-168"-8113,10 9-456,15-1 0,-5-4-1488,-4 0-1841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18.9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 1 8354,'0'0'6499,"0"38"-5579,-2 10-713,1 4 19,2-1 0,11 76 0,-4-63-69,-4-24-102,2 1 1,1-2-1,22 65 1,-28-101-35,0 0 0,0 0 0,1 0 0,-1 0 0,1-1 0,0 1 0,0 0 1,0-1-1,0 0 0,0 1 0,0-1 0,1 0 0,-1 0 0,1 0 0,0 0 0,-1-1 0,1 1 0,0-1 0,0 1 0,0-1 0,0 0 1,0 0-1,0-1 0,1 1 0,-1-1 0,0 1 0,0-1 0,0 0 0,1 0 0,-1 0 0,0-1 0,0 1 0,0-1 0,0 0 0,0 0 1,0 0-1,0 0 0,0 0 0,3-3 0,8-8 13,0-1 0,-1 0 1,-1-1-1,0-1 0,18-29 0,-30 43-35,39-60-585,39-80-1,-61 105-245,-1-1 0,-2-1-1,15-67 1,-26 86-526,-1 1 1,0-32 0,-2 27-2048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19.2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156 0 6697,'0'0'5858,"-82"218"-5978,43-177-2305,5-16-2768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19.5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1 145 7498,'0'0'5881,"252"-42"-4921,-135 22-552,5-5-224,-1 5-184,-18 3 0,-21 5-416,-23 8-856,-40 0-881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3.1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87 4337,'0'0'6299,"34"5"-5662,112 17-158,-128-19-290,-1-1 0,34-1 0,-30-1-7,-9-2-135,0 0 0,0-1 1,0 0-1,0-1 0,0 0 0,-1-1 0,1 0 0,-1 0 0,0-2 0,15-11 0,39-19-29,-48 29-60,-13 5-148,1 1 1,-1 0-1,1 0 1,0 0-1,-1 0 0,11-1 1,-17 8-1380,-1 1 1342,0 0 0,0-1-1,-1 1 1,0-1 0,-1 1-1,1-1 1,-1 0-1,0-1 1,0 1 0,0-1-1,-12 7 1,-63 46-1524,-4 2-580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19.8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73 1 7578,'0'0'4513,"-63"279"-2745,53-168-576,10 4-368,0-4-263,0-17-265,10-20-152,19-25 16,5-24-48,5-25-112,10 0-216,4-21-865,25-65-1263,-15 8-2233,-9-4-1064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20.1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102 1 5241,'0'0'9778,"142"279"-8305,-108-189-241,-5 1-192,-10 7-424,-14-8-384,-5 1-232,-15-9 0,-92 12-808,5-20-2385,-5-21-3016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20.7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9194,'0'0'9434,"38"9"-9190,121 36-124,-153-43-105,1 0-1,-1 1 1,0-1-1,0 1 1,0 1-1,0-1 1,0 1-1,-1 0 1,9 9-1,-11-9 42,0 0 0,0 0 1,-1 0-1,0 0 0,1 1 0,-2 0 0,1-1 0,1 8 0,-1-7 22,3 19 104,-1 1 1,-1-1-1,-1 0 0,-1 1 1,-4 34-1,2-32-108,-2 11-17,-1-1 0,-12 43 0,7-43-44,3 0 1,-3 40-1,9-67-16,-1 5-17,0 0 0,1 0 0,1 1 0,1-1 0,4 19 0,-5-30-46,0 0-1,1 0 0,0 0 1,-1-1-1,1 1 0,1 0 1,-1-1-1,1 1 0,-1-1 1,1 0-1,0 0 0,0 0 0,0 0 1,1-1-1,-1 1 0,0-1 1,1 0-1,0 0 0,0 0 1,-1 0-1,1-1 0,0 1 1,6 0-1,3 0-223,-1 0 0,0-1 0,1 0 0,15-1 0,-8-1 182,-19 1 115,0 0 0,1 0 0,-1 0 0,1 0 0,-1-1 0,0 1-1,1-1 1,-1 1 0,0-1 0,0 0 0,1 1 0,-1-1-1,0 0 1,0 0 0,0 0 0,0 0 0,0 0 0,0 0-1,0 0 1,0 0 0,0 0 0,0 0 0,-1 0 0,1-1-1,-1 1 1,1 0 0,-1-1 0,1 1 0,-1 0 0,1-1 0,-1-1-1,1 1 22,-1 0 0,1 0 0,0 0-1,0 0 1,0 0 0,0 0 0,0 0-1,0 0 1,0 0 0,2-1 0,-2 2-16,1 1 9,0 10 63,10 87 1517,36 149 0,-27-173-1243,45 176 309,-56-197-643,-1 1 1,1 98 0,-9-141-79,-2 0 1,1 0-1,-1 1 1,-1-1-1,1-1 1,-2 1-1,0 0 1,0 0-1,0-1 1,-1 0-1,-1 0 1,1 0-1,-2 0 1,1-1-1,-1 1 1,0-1-1,-1-1 1,0 1-1,0-1 1,0-1-1,-1 1 0,-12 7 1,-6 2-542,1-1-1,-2-1 1,0-1 0,0-2 0,-46 14 0,-41 6-2981,6-15-1693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22.4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54 10562,'0'0'6834,"302"-20"-6346,-200 3-488,-10 5-416,-14 8-1361,-29 4-1023,-30 0-2393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22.7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0 177 3401,'0'0'10466,"326"-46"-9874,-229 22-592,6-13-280,-26 4-1656,-18-4-3225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52.3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 23 5033,'0'0'5968,"25"-1"-3964,-6-5-1338,1 1-1,0 1 0,0 1 1,29-1-1,84 6-205,-109-1-346,-7 0-66,-1 1-1,0 1 1,31 8-1,-39-8-15,0-1-1,0 1 0,-1 1 0,1-1 1,-1 1-1,0 1 0,0-1 1,-1 1-1,11 10 0,-15-12-3,1 1 0,-1-1 0,-1 0 0,1 1 0,0-1 0,-1 1 0,0-1 0,0 1 0,0 0 0,0-1 0,0 1-1,-1 5 1,0 52 668,-2-32-285,2-15-288,-2 0 0,0 0-1,0 0 1,-1 0 0,-9 22 0,-33 69 58,9-22-155,24-52-15,0 1-1,2 0 1,2 1 0,1 0-1,1 0 1,-2 61 0,8-88-22,0 1 0,0-1 0,0 1 0,1-1 0,0 1 0,0-1 1,5 13-1,-4-16 7,-1-1 0,1 1 1,0 0-1,1-1 0,-1 1 1,0-1-1,1 1 0,-1-1 0,1 0 1,0 0-1,0-1 0,0 1 1,0 0-1,0-1 0,0 0 1,0 0-1,5 2 0,11 1 48,0 0 0,0-1-1,0-1 1,1 0 0,-1-2-1,26-2 1,-16 1-8,-7-1-10,-1-1-1,1 0 1,-1-2 0,0-1 0,0 0 0,-1-1 0,0-2 0,0 0 0,-1-1 0,0-1-1,30-22 1,-39 22 728,-18 10 1600,-23 10-953,24-5-1391,-1 1 0,1 0-1,0 0 1,1 1 0,-1-1 0,1 2-1,0-1 1,0 1 0,1 0-1,0 0 1,0 0 0,1 1 0,-7 15-1,2-1-20,1 0-1,1 0 1,1 1-1,-4 26 1,-15 239 372,11-92 110,9-142-320,-23 178 315,19-181-378,-2 1 0,-24 69-1,30-109-71,0-1 0,0 0-1,-1 0 1,0-1 0,-1 0 0,0 0-1,-1 0 1,0-1 0,0 0-1,-1-1 1,0 0 0,0 0-1,-1-1 1,-19 11 0,9-8-61,0-2 1,0 0-1,0-1 0,-1-1 1,0-1-1,0-1 1,-31 2-1,49-5 21,-22 1-368,0 0-1,-1-1 0,-26-4 1,45 3 117,0-2 0,-1 1 0,1-1 0,0 0 0,0 0 0,0-1 0,1 0 0,-1-1 0,1 1 0,0-1 0,0 0 0,0-1 0,0 1 0,-9-10 0,9 7-575,0-1 0,1 1-1,-1-1 1,2 0-1,-1 0 1,-6-16-1,5 5-1807,1-1 0,-3-25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52.8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 55 5249,'0'0'7970,"-4"-9"-7278,2 5-546,-8-21 52,9 25-177,1-1 1,0 1-1,0-1 0,0 1 0,0-1 1,0 1-1,0-1 0,0 0 1,0 1-1,0-1 0,0 1 1,1-1-1,-1 1 0,0-1 1,0 1-1,0-1 0,1 1 1,-1-1-1,0 1 0,1-1 0,-1 1 1,0-1-1,1 1 0,-1 0 1,0-1-1,1 1 0,-1-1 1,1 1-1,-1 0 0,1 0 1,-1-1-1,1 1 0,-1 0 1,1 0-1,-1-1 0,1 1 0,-1 0 1,1 0-1,0 0 0,-1 0 1,1 0-1,-1 0 0,1 0 1,-1 0-1,1 0 0,0 0 1,33 2 1217,0 1-1,-1 1 1,0 2 0,44 13 0,397 78 1775,-308-68-3024,-135-25 266,-21-3-1526,-55-19-11370,-3-1 5520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53.1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50 7906,'0'0'9858,"292"-25"-8354,-170 13-792,4 3-256,-14 5-272,-10 4-184,0 4-296,-29 29-2200,-24 0-3890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09.4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774 0 4905,'0'0'12065,"-35"12"-11095,-5 1-800,8-3-82,0 1-1,1 2 0,0 1 0,-52 33 1,-130 97 41,169-111-132,2 2-1,-63 67 0,94-90-7,1 0 1,1 1-1,0 0 0,0 0 0,-11 27 0,16-30-27,1 0 1,0 0-1,1 0 0,0 1 0,0-1 0,1 0 0,0 1 0,1 0 0,2 15 0,-1-20 0,0-1 1,0 0-1,1 1 0,-1-1 0,1 0 0,0 0 1,1 0-1,0 0 0,-1-1 0,1 1 1,1-1-1,-1 1 0,1-1 0,0 0 0,-1 0 1,2-1-1,4 4 0,10 6-62,1 0-1,41 17 1,-42-21 17,-1 0 1,30 20 0,-44-26 69,-1 1 1,0-1 0,0 1-1,0-1 1,-1 1-1,1 0 1,-1 0-1,0 0 1,0 0-1,0 1 1,0-1-1,-1 0 1,0 1-1,0-1 1,0 1-1,0 0 1,-1-1-1,0 1 1,-1 9-1,1-4 11,-1 1-1,-1 0 0,0-1 0,-1 1 0,0-1 1,0 0-1,-8 15 0,-16 20-247,-1-2 1,-68 79-1,43-56-409,48-60 617,1-1 0,1 1 0,-1 0 0,1 0 1,-4 9-1,7-13 22,-1 0 1,0 0-1,1-1 0,-1 1 0,1 0 1,-1 0-1,1 0 0,0 0 1,0 0-1,0 0 0,0 0 1,0 0-1,1 0 0,-1 0 1,1 0-1,-1 0 0,1 0 1,0-1-1,-1 1 0,1 0 1,0 0-1,0-1 0,0 1 0,2 2 1,42 28-138,-4-6 107,-25-12 42,0 0 0,0 0 0,-2 1 0,0 1 1,-1 1-1,0 0 0,-1 0 0,-1 1 0,-1 1 0,-1 0 0,8 20 0,-6-5 56,-2 0 0,0 1 0,-3 0 0,-1 1 0,1 63 0,-3-35 533,-4 0-1,-2 0 0,-18 99 0,18-150-520,0-1 1,-2 26-1,5-38-80,0-1 0,0 1 0,0 0 0,1 0 0,-1 0 0,0 0 0,0 0-1,0 0 1,0 0 0,0 0 0,0 0 0,0 0 0,0 0 0,0 0 0,0 0 0,1 0-1,-1 0 1,0 0 0,0 0 0,0 0 0,0 0 0,0 0 0,0 0 0,0 0 0,0 0-1,1 0 1,-1 0 0,0 0 0,0 0 0,0 0 0,0 0 0,0 0 0,0 0 0,0 0-1,0 0 1,0 0 0,1 0 0,-1 0 0,0 0 0,0 0 0,0 0 0,0 1 0,0-1-1,0 0 1,0 0 0,0 0 0,0 0 0,0 0 0,0 0 0,20-18-3177,31-36 0,-47 50 2789,53-64-5906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10.0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10 177 9946,'0'0'4730,"-2"38"-3549,0 11-508,-4 175 2716,6-179-3013,2-1 0,2 1 0,2-1 0,16 62 0,-22-106-377,0 1 0,0-1-1,0 0 1,0 0 0,0 1-1,0-1 1,0 0-1,0 1 1,1-1 0,-1 0-1,0 1 1,0-1 0,0 0-1,0 0 1,0 1 0,0-1-1,1 0 1,-1 0 0,0 1-1,0-1 1,0 0-1,1 0 1,-1 0 0,0 1-1,0-1 1,1 0 0,-1 0-1,0 0 1,1 0 0,-1 0-1,0 1 1,0-1 0,1 0-1,-1 0 1,0 0-1,1 0 1,-1 0 0,0 0-1,1 0 1,-1 0 0,0 0-1,0 0 1,1 0 0,-1 0-1,0 0 1,1-1 0,9-15-100,16-64-125,32-83-529,-34 108 190,2 1 0,3 1 0,2 2 1,2 0-1,69-78 0,-94 120 509,1 0 0,0 1 1,1 0-1,18-12 0,-22 17 33,0 0-1,0 1 1,0-1 0,0 1 0,1 0-1,-1 1 1,1 0 0,-1 0 0,1 0-1,8 1 1,-11 0 28,-1 0 0,0 0 0,0 1 0,-1-1-1,1 1 1,0 0 0,0 0 0,0 0 0,0 0 0,0 0 0,-1 1-1,1-1 1,-1 1 0,1 0 0,3 3 0,-2 0 46,0-1 0,0 1 0,-1-1 1,1 1-1,-1 0 0,0 1 0,3 8 1,0 4 203,-1 0 1,0 1 0,-1-1-1,1 27 1,-1 200 2137,-6-138-1517,6-112-771,62-132-362,-13 24-841,-52 111 1076,33-66-1641,4 2 0,71-97-1,-106 159 1625,1 1 1,-1-1-1,1 1 0,-1 0 0,1 0 0,0 0 1,0 0-1,1 1 0,-1 0 0,6-3 0,-8 5 45,-1-1 1,0 1-1,1 0 0,-1-1 0,1 1 0,-1 0 0,1 0 0,-1 0 1,1 0-1,-1 0 0,0 0 0,1 1 0,-1-1 0,1 0 0,-1 1 1,0-1-1,1 1 0,-1 0 0,0-1 0,1 1 0,-1 0 1,0 0-1,0 0 0,0 0 0,0 0 0,0 0 0,0 0 0,0 0 1,0 0-1,0 0 0,0 1 0,-1-1 0,1 0 0,0 0 0,-1 1 1,1-1-1,0 3 0,6 23 372,-1 0 1,-1 1-1,-1 0 1,0 49-1,1 5 380,-4-80-741,1 26 96,1 0-1,1 0 1,2-1-1,12 38 1,-17-63-169,0 0 0,0 0 1,0 0-1,0 0 0,1 0 0,-1 0 1,0 0-1,1 0 0,0 0 1,-1-1-1,1 1 0,0-1 0,0 1 1,0-1-1,0 0 0,0 1 0,0-1 1,0 0-1,0 0 0,3 0 0,1 0-580,0 0 0,-1-1 0,1 1 0,-1-1 0,1-1 0,0 1 0,9-3 0,19-7-5236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3.4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118 1 2264,'-76'273'2070,"50"-189"-730,17-46 318,5-12-220,2-1 0,2 28 0,0-40-956,0-11-435,0 0 0,0-1 1,0 1-1,0 0 0,0 0 0,0-1 0,1 1 1,-1 0-1,1-1 0,-1 1 0,1-1 1,0 1-1,0 0 0,-1-1 0,1 0 0,0 1 1,0-1-1,0 0 0,1 1 0,-1-1 1,0 0-1,0 0 0,1 0 0,-1 0 0,1 0 1,-1 0-1,1 0 0,2 1 0,2-1 0,-1 0 0,1 0-1,0 0 1,0-1 0,0 1 0,0-1-1,11-2 1,-11 1-49,0 0-1,1-1 1,-1 1 0,-1-1-1,1-1 1,0 1 0,0-1 0,-1 0-1,8-5 1,42-39-299,-32 26 80,16-14-113,-10 8-563,43-31 0,-63 51 758,1 1 0,0 0 0,1 0 0,-1 1 0,1 1 0,0 0-1,0 0 1,0 1 0,14-2 0,-11 4 168,0-1 0,0 2 1,0 0-1,0 0 0,0 2 0,0-1 0,0 2 0,-1 0 0,1 1 0,-1 0 0,0 1 0,25 12 0,34 33 1028,-46-31-309,0-1 0,45 22 0,-63-36-675,0 0 0,0-1 0,1-1 0,0 1 0,-1-1-1,1-1 1,0 1 0,0-1 0,0-1 0,0 0 0,0 0 0,0-1 0,14-3 0,-14 2-120,-1-2 0,1 1-1,-1-1 1,0 0 0,0-1-1,-1 0 1,14-11 0,45-46-1709,-56 52 1234,24-27-2259,-8 7-1040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10.4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449 103 7122,'0'0'3499,"-40"-21"-2934,5 1-335,0 3-1,-62-22 1,94 38-207,0 0 1,0 1 0,0-1-1,0 1 1,-1-1 0,1 1-1,0 0 1,0 0 0,0 0-1,0 1 1,0-1 0,0 1 0,0-1-1,0 1 1,0 0 0,0 0-1,0 1 1,1-1 0,-1 0-1,0 1 1,1 0 0,-1 0-1,1 0 1,-1 0 0,1 0 0,0 0-1,0 0 1,0 1 0,-2 2-1,-18 22 547,1 1 0,1 1 1,-25 49-1,37-61-316,1 0 0,0 1 0,1 0 0,1 0 0,0 0 1,2 0-1,0 1 0,0 24 0,2-24-183,3 21-35,-2-38-46,0-1 0,1 0-1,-1 1 1,1-1 0,0 0 0,-1 0-1,1 1 1,0-1 0,0 0 0,0 0-1,0 0 1,0 0 0,0 0 0,0 0-1,0 0 1,0 0 0,0 0 0,1-1 0,-1 1-1,0 0 1,1-1 0,-1 1 0,3 0-1,1 1-89,0-1-1,0 1 0,0-1 0,1 0 0,-1 0 0,0-1 1,1 0-1,-1 0 0,1 0 0,-1 0 0,1-1 1,-1 0-1,0 0 0,0 0 0,1-1 0,-1 0 1,0 0-1,0 0 0,0 0 0,-1-1 0,1 0 0,-1 0 1,1 0-1,-1-1 0,0 1 0,4-6 0,15-24-874,-2-2-1,-1 0 1,-2-2-1,26-73 1,-23 55 67,30-56 0,-51 110 924,1 0 0,0-1 0,0 1 1,0 0-1,0 0 0,0-1 0,0 1 0,0 0 0,0 0 1,0 0-1,0 0 0,0 0 0,3 0 0,-4 1 29,1 0 0,-1 0 0,1 0 0,-1 0 0,1 0 0,0 0 0,-1 0 0,1 0 0,-1 0 0,1 1 0,-1-1 0,1 0 0,-1 0 0,1 1-1,-1-1 1,1 0 0,-1 1 0,1-1 0,-1 1 0,1-1 0,-1 0 0,0 1 0,1-1 0,-1 1 0,0-1 0,0 1 0,1-1 0,-1 1 0,0-1 0,0 1 0,1 0 0,-1-1 0,0 1 0,0-1 0,0 1 0,0-1 0,0 1-1,0 0 1,0 0 0,5 33 1194,0 0 0,-3 0-1,-1 37 1,-2-42-598,1 1 0,2 0 1,1-1-1,1 0 0,14 50 0,-17-77-683,0 0 0,0 0 0,0-1 0,-1 1 1,1 0-1,1-1 0,-1 1 0,0-1 0,0 1 0,1-1 0,-1 1 0,2 0 0,-2-2-51,0 1 1,-1-1-1,1 1 1,0-1-1,0 0 1,0 0-1,-1 0 1,1 1-1,0-1 0,0 0 1,0 0-1,0 0 1,0 0-1,0 0 1,-1 0-1,1-1 1,0 1-1,0 0 1,0 0-1,0-1 0,-1 1 1,1 0-1,0-1 1,0 1-1,-1-1 1,1 1-1,0-1 1,-1 1-1,1-1 0,0 1 1,-1-1-1,2-1 1,9-13-1415,-1 0 0,0-1 1,-1 0-1,11-25 0,9-24-3721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10.7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6193,'155'185'8317,"-110"-140"-6175,89 68-1,-85-80-1277,-35-25-806,0 1 0,-1 1 0,0-1 1,-1 2-1,0 0 0,0 0 0,-1 1 0,10 14 0,-21-89-10423,0-79 4908,0 53 1803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11.0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603 1 120,'0'0'15507,"-53"82"-13066,9-12-497,-29 20-1096,-82 62-848,14-17-1360,4-16-6498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04.2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49 1 1736,'0'0'2329,"-24"0"-2233,19 8-96,0 8 0,0 13-40,0-4-496,0-5-656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04.5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0 1 3569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05.1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24 105 3569,'-20'-79'2110,"19"78"-1985,1 1 1,0-1 0,-1 0 0,1 1 0,0-1-1,0 1 1,-1-1 0,1 0 0,0 1 0,0-1-1,0 0 1,0 0 0,0 1 0,0-1 0,0 0-1,0 1 1,0-1 0,0 0 0,0 1 0,1-1-1,-1 0 1,0 1 0,0-1 0,1 0 0,-1 1-1,0-1 1,1 1 0,-1-1 0,1 0 0,-1 1-1,0-1 1,1 1 0,-1 0 0,1-1 0,0 1-1,-1-1 1,1 1 0,-1 0 0,1-1 0,0 1-1,-1 0 1,1-1 0,0 1 0,-1 0 0,1 0-1,0 0 1,-1 0 0,1 0 0,0 0 0,-1 0-1,1 0 1,0 0 0,-1 0 0,1 0 0,0 0-1,0 1 1,2-1 148,0 0-188,-1 1 0,1-1 0,0 1 0,0 0 0,-1 0 0,1 0 0,-1 0 0,1 0 1,-1 0-1,1 1 0,-1-1 0,0 1 0,0 0 0,0-1 0,1 1 0,-2 0 0,1 0 0,0 1 0,0-1 0,-1 0 0,1 0 1,-1 1-1,0-1 0,0 1 0,0 0 0,0-1 0,0 1 0,1 5 0,2 10 257,0 0 0,-2 0-1,1 23 1,-2-32-176,5 128 1139,-6 0-1,-30 226 1,30-361-1290,-20 173 1639,22-213-1659,2 1-1,1-1 1,3 1 0,0 0 0,2 0-1,23-53 1,8-2-700,65-110-1,-97 186 657,1 0 1,0 1-1,1 0 1,13-13-1,-20 24 33,0 0 0,0 0 0,1 1-1,-1 0 1,1-1 0,0 2-1,0-1 1,0 0 0,0 1 0,1 0-1,-1 0 1,0 1 0,1 0-1,-1 0 1,1 0 0,9 0-1,-12 1 17,-1 0-1,1 1 0,0-1 0,0 1 0,0-1 0,-1 1 0,1 0 0,0 0 0,-1 0 0,1 1 0,-1-1 0,1 1 0,-1-1 0,0 1 0,0 0 0,3 2 0,0 1 34,-1 1 0,0-1 0,0 1 0,0 0 0,0 0 0,3 10 0,1 6 146,0 0-1,-2 0 0,4 28 1,0 36 308,-3 0 0,-7 117 0,-1-92-340,1-110-7,5-21 107,-3 7-286,14-52-685,4 2 1,2 1 0,3 0-1,3 2 1,44-72-1,-53 101 50,1 2 0,34-40 0,-47 62 591,-1 0 0,2 0 0,-1 0-1,1 1 1,-1 0 0,2 0 0,-1 1 0,1 1 0,-1-1 0,1 1 0,1 0 0,-1 1 0,16-3 0,-22 5 97,1 1 0,-1-1 0,0 1 0,1 0 0,-1 0 1,0 0-1,1 1 0,-1-1 0,1 1 0,-1 0 0,0 0 0,0 0 1,0 0-1,1 1 0,-1-1 0,0 1 0,-1 0 0,1 0 0,0 0 0,0 0 1,-1 0-1,1 0 0,-1 1 0,0 0 0,0-1 0,0 1 0,0 0 0,0 0 1,-1 0-1,3 5 0,1 7 263,0 0 0,-1 1 0,-1-1 0,-1 1 0,2 23 1,2 325 3053,-7-232-4083,1-132 667,1 0 0,-1 1-1,0-1 1,0 0 0,0 1-1,0-1 1,1 0 0,-1 1-1,0-1 1,0 0 0,0 0-1,1 1 1,-1-1 0,0 0-1,1 0 1,-1 1 0,0-1-1,1 0 1,-1 0-1,0 0 1,1 0 0,-1 1-1,0-1 1,1 0 0,-1 0-1,0 0 1,1 0 0,-1 0-1,0 0 1,1 0 0,-1 0-1,1 0 1,-1 0 0,0 0-1,1 0 1,-1 0-1,0 0 1,1 0 0,-1-1-1,0 1 1,1 0 0,-1 0-1,0 0 1,1 0 0,-1-1-1,0 1 1,1 0 0,-1 0-1,0-1 1,0 1 0,1 0-1,-1-1 1,0 1 0,0 0-1,1-1 1,21-26-3573,3-15-1673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05.4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142 0 6113,'0'0'13923,"-49"210"-13283,39-186-472,5-3-168,1-5-208,-1-8-1104,-5-8-1400,-10-12-81,1-29-3184,0-12 279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05.7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5273,'0'0'7474,"44"197"-16780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07.5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7009,'0'0'8346,"73"66"-7105,-39-33-153,0-9-376,-5 1-440,1 0-272,-1-5-576,10 17-1441,0-8-1775,-10-9-2146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07.9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59 217 9162,'0'0'8897,"-5"45"-7301,-15 144-720,11-103-437,-10 84 245,15-149-640,3-18-56,0-5-19,6-34-278,5-2-51,2 2 1,1-1-1,2 2 0,37-65 1,-25 50-50,16-30-411,4 1 0,58-73 1,-103 150 817,7-10-9,1 0-1,0 1 1,15-14 0,-21 22 27,0 0 0,-1 1 0,1 0 0,0-1-1,0 1 1,0 1 0,0-1 0,0 1 0,1-1 0,-1 1 0,0 1 0,1-1 0,-1 0 0,1 1 0,6 0 0,-8 1 48,0-1 0,0 1 0,0 0 0,0 0 0,0 0 0,-1 0 0,1 1 0,0-1 0,0 1 0,-1-1 0,1 1 0,-1 0 0,0 0 0,0 0 0,1 0 0,-1 1 0,0-1 0,-1 1 0,1-1 0,0 1 1,-1 0-1,3 5 0,2 7 327,0 1 1,-1 0 0,4 18-1,-5-19-92,49 310 3312,-28-134-3588,-16-111-3068,-8-30-6242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3.7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658 0 9338,'0'0'4329,"-273"148"-4241,186-83-88,-6 1-16,11 0-456,18-13-424,21-8-689,28-12-871,15-8-537,10-5 441,24 1 487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08.7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26 3537,'0'0'9578,"141"0"-8674,-73 0 8,10 0-272,0-5-320,-5-7-224,-15 8-96,-9 0-312,-5 4-1008,-15 0-816,-10 4-1889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09.0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159 0 2264,'0'0'12188,"-25"51"-9852,-76 175-373,94-206-1752,1 1-1,1-1 1,1 1 0,1 0 0,1 0 0,0 27 0,1 9 322,-1 15 185,2 1 1,18 128-1,-13-177-684,1 0 0,1-1 0,0 0 0,2 0 0,12 21 0,-14-30-106,2-1-1,0 1 0,0-2 0,1 1 1,1-1-1,0-1 0,1 0 1,20 15-1,-25-21-171,0 0 0,1 0 0,0-1 0,0 0 0,1-1 0,-1 1 0,0-2 0,1 1 0,0-1 1,0-1-1,0 1 0,0-2 0,0 1 0,0-1 0,0 0 0,0-1 0,-1 0 0,1-1 0,0 0 0,9-3 0,0-2-735,0 0 0,0-1 0,-1-2 0,-1 1-1,0-2 1,0 0 0,-1-1 0,17-17 0,51-55-4910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09.3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377 0 7162,'0'0'7709,"-45"25"-6694,-140 82-558,173-99-412,1 0-1,0 1 0,0 0 0,-16 17 1,22-20 1,1 1 0,-1 0 0,1 0 0,-6 14-1,1-2 57,3-7-112,0 0 1,1 1 0,1 0 0,0 0-1,0 0 1,1 0 0,1 0 0,1 1 0,-1-1-1,2 0 1,0 1 0,4 26 0,-3-37-23,0 0 1,0 0 0,1 0 0,-1 1 0,1-1 0,0-1 0,0 1 0,0 0 0,0 0 0,1-1 0,-1 1 0,1-1-1,-1 0 1,1 0 0,0 0 0,0 0 0,0 0 0,3 1 0,7 2-182,-1 0 1,0 0 0,17 3-1,-6-4-576,-1 0-1,1-2 1,0 0 0,39-3-1,-13 0-1752,6 1-1047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09.7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0 473 6497,'0'0'5354,"302"12"-5354,-181-12-1289,-18 0-2360,-21-16-871</inkml:trace>
  <inkml:trace contextRef="#ctx0" brushRef="#br0" timeOffset="1">657 1 6809,'0'0'6258,"306"8"-5882,-223-4-96,-15 4-184,-10 5-96,-9-1-768,-10 17-1441,-15-9-1824,-14-3 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10.0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88 1 800,'0'0'12235,"-78"238"-10251,73-144-632,0 9-503,5-5-329,0 1-272,0-9-248,5-8-840,24-16-1009,39-29-1231,-9-21-1353,-6-16-648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10.3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151 1 6697,'0'0'9955,"-146"226"-8803,142-148-232,4-4-528,0-5-144,0-11-248,4-17-232,26-8-416,8-13-712,6-16-585,5-4-519,19-24-1513,-15-22 480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10.7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4425,'0'0'7498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11.9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274 376 0,'0'-9'0,"0"-7"0,-1 0 0,2 0 0,1 0 0,0 0 0,0 0 0,7-18 0,25-67 0,-30 92 0,0 0 0,1 1 0,0-1 0,0 1 0,1 0 0,0 1 0,0-1 0,1 1 0,0 0 0,14-10 0,-1-2 0,7 1 0,-26 18 0,-1 0 0,1 0 0,-1 0 0,1-1 0,-1 1 0,1 0 0,-1 0 0,1 0 0,-1 0 0,1 0 0,0 0 0,-1 0 0,1 0 0,-1 0 0,1 0 0,-1 0 0,1 0 0,-1 1 0,1-1 0,-1 0 0,1 0 0,-1 0 0,1 1 0,-1-1 0,1 0 0,-1 1 0,0-1 0,1 0 0,-1 1 0,1-1 0,-1 1 0,0-1 0,1 0 0,-1 1 0,0-1 0,0 1 0,1-1 0,-1 1 0,0-1 0,0 1 0,0-1 0,0 1 0,1-1 0,-1 1 0,0 0 0,0-1 0,0 1 0,0-1 0,0 1 0,0-1 0,-1 1 0,1-1 0,0 2 0,0 97 0,0-97 0,0-1 0,0 1 0,0 0 0,0 0 0,-1 0 0,1-1 0,0 1 0,-1 0 0,0 0 0,1-1 0,-1 1 0,0 0 0,0-1 0,0 1 0,0-1 0,0 1 0,0-1 0,0 0 0,0 1 0,-1-1 0,-2 2 0,-1 0 0,0-1 0,0 1 0,-1-1 0,1 0 0,-9 1 0,-29 13 0,9 5 0,1 3 0,-34 30 0,5-4 0,54-42 0,-1-2 0,-1 1 0,1-1 0,-1-1 0,0 0 0,0 0 0,-1-1 0,1 0 0,-1-1 0,0 0 0,0-1 0,0 0 0,-18 1 0,28-4 0,0 0 0,1 0 0,-1 1 0,1-1 0,-1 0 0,1 0 0,-1 0 0,1 0 0,0 0 0,-1 0 0,1 0 0,0 0 0,0 0 0,0 0 0,0 0 0,0 0 0,0 0 0,0 0 0,0 1 0,0-1 0,0 0 0,0 0 0,1-1 0,-1-1 0,-1-13 0,1 12 0,0-1 0,-1 1 0,2 0 0,-1-1 0,0 1 0,2-6 0,-1 9 0,-1 0 0,1 0 0,-1 0 0,1 0 0,-1 0 0,1 0 0,0 0 0,-1 0 0,1 0 0,0 1 0,0-1 0,0 0 0,0 1 0,0-1 0,0 0 0,0 1 0,0-1 0,0 1 0,0-1 0,0 1 0,0 0 0,0 0 0,0-1 0,0 1 0,0 0 0,0 0 0,0 0 0,0 0 0,2 0 0,6 0 1385,-6-1-625,0 1 0,0-1 0,1 1 0,-1 0 0,0 0 0,0 1 1,5 0-1,0 10-468,0-2-143,-5-5-62,0 0 1,0 0-1,0 0 1,0 0-1,0 0 1,-1 1-1,0-1 0,0 1 1,0-1-1,0 1 1,-1 0-1,0 0 1,0 0-1,0 0 1,0 9-1,-1 285 4261,-1-287-4220,-1-16 119,0-21-136,2-10-135,4-143-1064,-1 142 710,1 1 0,2-1 0,11-34 0,-12 52 331,0 0-1,1 1 1,2-1 0,-1 1-1,2 1 1,0-1 0,1 2 0,13-16-1,-22 29 75,1 1 1,-1-1-1,1 1 0,-1 0 0,1-1 0,0 1 0,0 0 0,-1 0 0,1 0 0,0 1 0,0-1 0,0 0 0,0 1 1,0-1-1,0 1 0,0-1 0,0 1 0,1 0 0,-1 0 0,0 0 0,0 0 0,0 1 0,0-1 0,3 1 0,-1 0 47,-1 1 0,0-1-1,1 1 1,-1-1-1,0 1 1,0 0 0,0 0-1,0 1 1,0-1-1,-1 1 1,1-1-1,3 6 1,5 8 55,0 1 0,-1 1 0,-1 0 0,0 0 0,-2 1 0,0 0 1,-1 1-1,-1-1 0,-1 1 0,0 0 0,-2 0 0,0 0 0,-2 22 0,1 13 330,0-15 474,-7 71 1,6-101-833,0-9-187,0-7-305,4-13-423,1 0 0,0 0 0,15-34 0,3-7-2680,-3-6-1684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12.4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6465,'0'0'8930,"292"156"-6945,-243-99 351,-10 5-743,-10 0-777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13.8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0,'388'0'0,"-324"0"0,381 7 0,-444-7 0,1-1 0,-1 1 0,1 0 0,-1 0 0,1 0 0,-1 1 0,1-1 0,-1 0 0,1 0 0,-1 1 0,0-1 0,1 1 0,-1-1 0,0 1 0,1 0 0,-1 0 0,0-1 0,2 2 0,-17 9 0,12-10 0,-21 16 0,23-17 0,0 0 0,-1 1 0,1-1 0,0 0 0,0 1 0,0-1 0,-1 0 0,1 1 0,0-1 0,0 1 0,0-1 0,0 0 0,0 1 0,0-1 0,0 1 0,0-1 0,0 1 0,0-1 0,0 0 0,0 1 0,0-1 0,0 1 0,0-1 0,0 0 0,0 1 0,0-1 0,1 1 0,-1-1 0,0 0 0,0 1 0,1-1 0,3 4 0,0-1 0,1 0 0,-1-1 0,1 1 0,0-1 0,0 0 0,7 2 0,4 2 0,10 4 0,-1 2 0,0 1 0,30 20 0,-13-9 0,8 6 0,10-3 0,68 20 0,-26-10 0,-65-21 0,0 3 0,54 36 0,-18-11 0,-16-13 0,66 40 0,-108-61 0,0 1 0,-1 0 0,-1 1 0,0 1 0,18 21 0,-13-6 0,-1 0 0,-1 2 0,-2 0 0,0 1 0,-3 0 0,10 36 0,-8-21 0,-2 2 0,6 63 0,-4 108 0,-31 405 0,-13-445 0,23-142 0,-6 33 0,-2 0 0,-36 91 0,16-72 0,4 1 0,-30 138 0,54-187 0,-9 40 0,4 0 0,-3 122 0,15-164 0,0 41 0,3 1 0,4-1 0,18 96 0,-12-117 0,-3 1 0,-2-1 0,-2 84 0,-26 410 0,-8-181 0,11-250 0,-37 129 0,40-192 0,-3-1 0,-49 109 0,48-130 0,-1-1 0,-2 0 0,-2-2 0,0-1 0,-38 38 0,-28 16 0,-39 43 0,53-48 0,64-70 0,0-1 0,0-1 0,-1 0 0,-23 13 0,-75 22 0,95-38 0,-1-1 0,1 0 0,-1-1 0,0-1 0,0 0 0,-1-1 0,1-1 0,-33-1 0,40-1 0,0 1 0,0 0 0,0 0 0,0 1 0,1 0 0,-1 1 0,0 0 0,1 1 0,0 0 0,0 0 0,0 1 0,-17 11 0,24-13 0,-1 0 0,1 1 0,0-1 0,0 1 0,0-1 0,1 1 0,-1 0 0,1 0 0,0 0 0,0 0 0,0 0 0,0 0 0,1 0 0,0 0 0,-1 0 0,2 0 0,-1 0 0,1 5 0,-1 3 0,0-12 0,0 1 0,0-1 0,0 1 0,0-1 0,0 0 0,1 1 0,-1-1 0,0 1 0,0-1 0,0 0 0,0 1 0,1-1 0,-1 0 0,0 1 0,0-1 0,0 0 0,1 1 0,-1-1 0,0 0 0,1 1 0,-1-1 0,0 0 0,1 0 0,-1 1 0,0-1 0,1 0 0,-1 0 0,1 0 0,-1 0 0,0 0 0,1 1 0,-1-1 0,1 0 0,-1 0 0,0 0 0,1 0 0,-1 0 0,1 0 0,-1 0 0,0 0 0,1-1 0,-1 1 0,1 0 0,-1 0 0,0 0 0,1 0 0,-1 0 0,1-1 0,-1 1 0,0 0 0,1 0 0,-1-1 0,0 1 0,0 0 0,1 0 0,-1-1 0,0 1 0,1 0 0,-1-1 0,0 1 0,0 0 0,0-1 0,0 1 0,1-1 0,2-14 0,0-1 0,0 1 0,-2-1 0,0 1 0,-2-23 0,2-12 0,0 35 0,0 1 0,1 0 0,1 0 0,4-15 0,-5 27 0,0-1 0,0 0 0,1 1 0,-1 0 0,1-1 0,0 1 0,-1 0 0,1 0 0,0 1 0,0-1 0,0 0 0,1 1 0,5-2 0,11-6 0,91-59 12956,-111 67-12430,0-1-235,0 1 0,0 0 0,0-1 0,0 1 0,0-1 0,0 1 0,1 0 0,-1 0 1,1-1-1,-1 1 0,1 0 0,-1 0 0,1-2 0,0 3-213,0-1 0,-1 1 0,1 0 1,0 0-1,-1-1 0,1 1 0,-1 0 0,1 0 0,0 0 0,-1 0 0,1 0 0,0 0 1,-1 0-1,1 0 0,0 0 0,-1 0 0,1 0 0,0 0 0,-1 1 0,1-1 1,0 0-1,-1 0 0,1 1 0,-1-1 0,1 0 0,0 1 0,-1-1 0,1 1 0,-1-1 1,1 0-1,-1 1 0,1 1 0,16 12 1215,-1 1 0,24 30-1,-6-6-222,9 5-13,47 54 489,-78-83-1312,0 1 0,0 1 1,-2 0-1,13 26 0,-19-34-164,-1 0 0,0 1 0,-1-1 1,0 0-1,-1 1 0,0-1 0,0 1 1,0-1-1,-2 1 0,1-1 0,-1 1 0,0-1 1,-1 1-1,0-1 0,-1 0 0,0 0 1,0 0-1,-1 0 0,0 0 0,-9 12 0,-6 7-190,-1-1-1,-2 0 0,0-2 0,-35 30 1,52-50-2,-71 63-2028,25-31-2341,46-35 2919,0 1-1,0-1 1,0 0 0,0 0-1,-8 1 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4.3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1 395 1472,'0'0'3166,"2"37"-1507,8 126-68,-6-101-566,-4 0 0,-10 95-1,10-112-2357,2-58 980,1 1 0,1-1-1,0 0 1,0 1 0,2 0 0,11-20 0,51-73-893,-47 74 904,-3 5 198,1 0-1,1 1 1,31-30-1,-43 48 237,0 0 0,0 1 0,1 0 0,-1 0 0,1 0 0,1 1 0,-1 1 0,1-1 0,0 2 0,0-1 0,0 1 0,0 1 0,1 0 0,11-1 0,-3 2 156,-3 0 8,-1 0 0,23 2 0,-35-1-203,0 0 0,0 1 0,0-1 0,1 1 0,-1 0 0,0 0-1,0 0 1,0 0 0,0 1 0,0-1 0,0 1 0,-1 0 0,1 0 0,0 0-1,-1 0 1,0 0 0,4 4 0,-2 0 59,-1 0 1,0 0-1,0 1 0,-1-1 1,1 1-1,-2 0 1,1 0-1,-1-1 0,1 10 1,0 68 943,-2-58-813,1 24 159,0-7-75,-6 51 1,4-81-312,-2 0-1,1 0 1,-1 0 0,-1-1-1,-1 1 1,1-1 0,-2 0-1,-8 14 1,12-23-58,0 1 1,-1-1 0,1 0-1,-1 0 1,0 0-1,0-1 1,0 1-1,0-1 1,-1 1 0,1-1-1,-1 0 1,1-1-1,-1 1 1,0 0-1,0-1 1,-4 1-1,-5 1-404,-1-2 0,1 1-1,-21-2 1,31 0 375,-2 0-28,0 0 0,-1-1 0,1 0 0,0 0 0,0 0 0,0-1 0,0 1 0,0-1 0,1 0 0,-1-1 0,0 1 0,1-1 0,-6-4 0,3 1-31,0 0 1,1-1 0,0 0 0,0 0 0,0 0 0,1 0 0,-6-12 0,4 5 188,1-1-1,0 0 0,0 0 1,2-1-1,0 1 0,1-1 1,0 0-1,0-27 1,28 42 1226,-24 1-1260,1 1-1,-1-1 1,0 0 0,0 0-1,0 1 1,1-1 0,-1 1-1,0-1 1,0 1-1,0 0 1,0-1 0,0 1-1,0 0 1,0 0 0,0-1-1,0 1 1,0 0-1,0 0 1,0 0 0,-1 0-1,1 0 1,0 1 0,0 0-1,6 33 665,-7-32-639,0 0 0,0-1-1,1 1 1,-1 0 0,0 0-1,1 0 1,0-1 0,0 1 0,0 0-1,0 0 1,0-1 0,0 1 0,1-1-1,-1 0 1,1 1 0,0-1 0,4 4-1,-3-5-41,0 0-1,0-1 0,0 1 0,0-1 0,0 0 1,1 0-1,-1 0 0,0 0 0,0-1 0,0 1 1,0-1-1,0 0 0,0 0 0,0 0 0,0 0 1,0 0-1,0-1 0,0 1 0,4-5 0,20-16-295,-2-1 0,-1-2-1,-1-1 1,31-44-1,-34 44-116,30-44-1359,64-116 0,25-89 741,-93 183 1836,-41 79-390,13-21 658,-17 33-932,-1-1 0,1 1 0,0 0 0,0 0 0,0 0-1,0 0 1,0 0 0,0 0 0,1 0 0,-1 0 0,0 0 0,0 0 0,1 1-1,-1-1 1,1 1 0,-1-1 0,0 1 0,1-1 0,-1 1 0,3-1 0,-3 2-81,0-1 0,0 1 0,0-1 0,-1 1 0,1-1 0,0 1 0,0 0 0,0-1 0,-1 1 0,1 0 0,0 0 1,-1-1-1,1 1 0,-1 0 0,1 0 0,-1 0 0,1 0 0,-1 0 0,1 0 0,-1 0 0,0 0 0,0 0 0,1 2 1,6 31 591,-6-26-458,8 40 437,-4-13-368,12 36 0,-13-58-211,1 0 0,0 0 1,1-1-1,0 0 0,1 0 1,10 13-1,6 2 213,2-1-1,1-2 1,1 0 0,1-2-1,54 33 1,15 12 6,-95-65-279,0-1 0,0 1-1,0 0 1,0 0 0,0 0 0,0 0-1,0 0 1,0 0 0,-1 1-1,1-1 1,-1 1 0,0-1 0,0 1-1,0-1 1,0 1 0,0-1 0,0 1-1,-1 0 1,1 0 0,-1-1 0,0 1-1,0 0 1,0 0 0,0 0-1,0-1 1,-1 1 0,1 0 0,-1 0-1,0-1 1,0 1 0,0-1 0,0 1-1,0-1 1,-1 1 0,1-1-1,-4 5 1,-4 5-23,-1 0 0,0-1 0,-1 0 0,0 0 0,-17 12 0,-163 116-118,150-112-369,-2-2 0,-81 34 0,118-56 198,0-1-1,-1 0 1,1 0-1,-1 0 1,1-1-1,-1 0 1,-12 1-1,17-3 154,0 1-1,0 0 1,0-1-1,1 1 1,-1-1 0,0 0-1,1 1 1,-1-1 0,1 0-1,-1 0 1,0 0-1,1 0 1,0-1 0,-1 1-1,1 0 1,0-1 0,0 1-1,0 0 1,-1-1-1,2 1 1,-1-1 0,0 0-1,0 1 1,0-1-1,1 0 1,-1 0 0,1 1-1,-1-1 1,1 0 0,0 0-1,0-3 1,-3-46-3263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14.7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748 1 7090,'0'0'8995,"-47"22"-7029,-152 80-668,171-86-1015,1 1 0,0 1-1,2 1 1,-41 40-1,37-32-61,15-14-138,-120 114 601,105-96-541,1 1 0,-30 45 0,52-68-133,1-1-1,1 1 0,0 0 0,0 1 1,1-1-1,-4 20 0,6-25-37,0 0 1,0 0-1,1 1 1,0-1-1,0 1 1,0-1-1,0 0 1,1 1-1,-1-1 1,1 0-1,0 0 1,1 1-1,-1-1 1,1 0-1,0 0 1,0 0-1,5 7 1,-1-5-44,0 0 1,0-1 0,1 1 0,0-1-1,0-1 1,13 7 0,55 23-353,-42-20 268,3 1-28,-13-7 76,-1 2 0,39 23 0,-55-29 97,-1 0 0,0 0 0,0 0 0,0 0 0,0 1 0,-1 0 0,0 0 0,0 0 0,0 0 0,-1 1 0,1 0 0,-1-1 0,-1 1 0,1 0 0,2 10 0,-2 1-79,0 0 1,-1 1-1,-1-1 1,0 1-1,-2-1 0,0 1 1,-4 19-1,-1-6-229,-2-1 0,0 0 0,-15 32 1,18-52 214,-39 112-464,40-107 508,0 0-1,2 1 1,-1-1-1,2 0 1,0 1-1,2 22 1,0-35 52,-1 0-1,1-1 1,0 1-1,-1-1 1,1 1 0,1-1-1,-1 0 1,0 1-1,0-1 1,1 0 0,0 0-1,-1 0 1,1 0-1,0 0 1,3 2 0,36 24 25,-23-17-2,2 2 80,-1 1-1,0 1 1,-1 0-1,-1 1 1,0 1 0,-2 1-1,22 30 1,-28-33 43,-1-1 0,0 1 1,-1 1-1,-1-1 0,-1 1 1,0 0-1,-1 0 0,0 1 1,-2-1-1,0 1 0,0 23 0,-2 156-1843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17.9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3737,'0'0'9336,"4"13"-8742,17 62 24,-3 1 0,7 79 0,-19-38-424,3 32 10,-9-146-191,1 2 11,-1 0 0,1 0 1,0 1-1,1-1 0,-1 0 0,3 6 0,-3-10-20,0 0 0,0 1 0,0-1 0,0 0 0,0 0 0,0 0 1,0 1-1,1-1 0,-1-1 0,0 1 0,1 0 0,-1 0 0,0 0 0,1-1 0,-1 1 0,1 0 0,-1-1 0,1 0 0,-1 1 0,1-1 0,0 0 0,-1 0 0,1 0 0,2 0 0,1 0 9,0-1-1,0 0 1,0 0-1,-1-1 1,1 1-1,0-1 1,-1 0-1,0 0 1,1-1-1,-1 1 1,0-1-1,0 0 1,0 0-1,-1 0 1,1-1-1,5-6 1,8-10-7,-2-1 1,14-23 0,-16 23-12,25-40-467,-3-3-1,-3 0 1,33-96-1,-39 100-1394,-3 24-3424,-13 23 342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18.2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434 5 896,'0'0'13208,"-43"-1"-12592,-137-2-221,171 2-364,0 1 0,0 1 0,0 0 0,1 0 0,-1 1 0,0 0 0,-13 5-1,19-5-18,-1 0 1,1 0-1,0 0 0,0 1 0,0-1 0,0 1 0,1 0 0,-1 0 0,1 0 0,-3 5 0,-4 2 16,0 4 70,-1 0-1,2 0 0,0 1 0,0 0 0,2 1 1,0-1-1,0 1 0,2 0 0,-4 17 0,3 3 313,2 0 0,1 1 0,3 39 0,-1-69-377,0-1 1,1 0 0,0 0 0,0 0 0,1 1 0,0-1 0,0-1 0,0 1 0,1 0-1,-1 0 1,2-1 0,-1 0 0,0 1 0,1-1 0,0-1 0,0 1 0,8 6 0,-4-5-30,0 0 0,0-1 0,0 0 0,1-1 0,0 0 1,0 0-1,0-1 0,0 0 0,0-1 0,1 0 0,9 1 1,-1-1-254,0 0 1,33-2-1,-45 0 78,-1 0-1,0-1 0,0 0 0,0 0 0,0 0 1,0-1-1,0 1 0,0-1 0,-1-1 0,1 1 1,-1-1-1,1 1 0,-1-1 0,0 0 0,4-5 1,-1-1-651,0 0 0,-1-1 0,-1 0 0,1 0 0,-2 0 0,1-1 0,-1 0 0,-1 0 0,3-13 1,-3-26-5085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18.5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6569,'0'0'9722,"253"41"-9289,-185-41-433,-10 0-288,11 0-1489,-16 0-1304,-14 0-1960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18.8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35 175 7298,'0'0'9706,"-5"43"-7326,-18 144-689,19-135-801,2 60-1,2-68-442,0-24-263,1 1 1,1-1-1,1 1 0,7 26 1,-8-40-159,0 0 1,0-1-1,1 1 1,0-1 0,0 1-1,0-1 1,1 0-1,0-1 1,0 1 0,0 0-1,1-1 1,0 0-1,0 0 1,0-1-1,1 1 1,6 3 0,-9-6-20,0-1 1,0 1 0,0-1 0,0 0 0,0 0 0,0-1 0,0 1 0,0 0-1,1-1 1,-1 0 0,0 0 0,0 0 0,1 0 0,-1 0 0,0-1 0,0 1-1,0-1 1,0 0 0,1 0 0,-1 0 0,0-1 0,-1 1 0,1 0-1,0-1 1,0 0 0,-1 0 0,1 0 0,-1 0 0,1 0 0,-1-1 0,3-2-1,5-8 5,0 0-1,-1-1 1,0 0-1,11-27 1,9-24-182,-3-1 0,26-105 0,16-145-4413,-53 240 1744,-6 41-326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19.1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138 1 6905,'0'0'11928,"-16"32"-10842,-53 108-206,60-120-609,0 2-1,1-1 1,1 1-1,1 0 1,-5 38-1,9-22 158,4 72 0,-2-101-397,1-4-51,-1 0 0,1 0-1,0 0 1,1 0 0,-1 0 0,1 0 0,0-1 0,0 1 0,0-1-1,1 1 1,0-1 0,0 0 0,0 0 0,0 0 0,1 0-1,-1 0 1,1-1 0,0 0 0,0 0 0,0 0 0,1 0-1,-1 0 1,0-1 0,1 0 0,0 0 0,0 0 0,0-1-1,5 2 1,-6-2-207,1-1 0,0 1-1,0-1 1,0 0 0,0 0 0,0 0-1,0-1 1,0 1 0,-1-1-1,1 0 1,0-1 0,0 1 0,-1-1-1,1 0 1,-1 0 0,0-1-1,1 1 1,-1-1 0,4-3 0,-2 0-520,0 1-1,-1-1 1,0 0 0,0-1 0,6-10 0,16-39-5451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19.4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0 271 7058,'0'0'8169,"166"-12"-8361,-132 8-176,-10 4-160,-4 0-88,-11 0-552,-4 0-633</inkml:trace>
  <inkml:trace contextRef="#ctx0" brushRef="#br0" timeOffset="1">0 271 160,'200'-271'8082,"-210"300"-5858,0 12 345,5 16 287,1 13-535,4 8-961,0 4-864,0 0-272,4-4-224,11-16-200,-5-21-160,4-12-352,-4-21-632,5-8-1137,4-29-1040,-4-12-2048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19.7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97 1 7066,'0'0'14179,"156"263"-12875,-156-194-256,0 14-1016,-83 44-32,1-16-2865,-6-25-7345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20.7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73 1 5297,'0'0'2381,"3"37"-777,-2-25-1438,15 292 3217,-16-232-2483,-24 523 6770,7-458-6622,-35 452 982,52-587-2220,2-8-145,12-39-88,3 1 0,22-45 0,-12 31-12,-10 20 211,92-198-1675,-78 177 1087,72-102 0,-97 151 776,2 1 1,0 0 0,0 1 0,0 0 0,1 0-1,14-9 1,-21 15 36,0 1-1,0 0 1,0 0 0,0 0-1,0 0 1,0 0-1,0 0 1,1 0 0,-1 1-1,0-1 1,0 1-1,1 0 1,-1-1 0,0 1-1,1 0 1,-1 0 0,0 1-1,1-1 1,-1 0-1,0 1 1,0 0 0,1-1-1,-1 1 1,0 0-1,0 0 1,0 0 0,0 0-1,0 0 1,0 1-1,0-1 1,-1 1 0,1-1-1,0 1 1,-1 0-1,1 0 1,-1-1 0,0 1-1,2 3 1,8 17 308,-1 1 0,-2-1 0,0 1 0,7 38 0,-13-54-246,24 117 1006,-17-74-710,1-1-1,3 0 1,23 55-1,-33-98-357,0 0 0,0 1-1,0-2 1,1 1 0,0 0-1,0-1 1,1 1 0,-1-1-1,1 0 1,1-1 0,-1 1-1,12 6 1,-13-9-59,0 0-1,1 0 1,-1-1 0,1 0-1,0 0 1,-1 0 0,1 0 0,0-1-1,-1 0 1,1 0 0,0 0 0,0 0-1,-1-1 1,1 0 0,0 0-1,-1 0 1,1 0 0,-1-1 0,1 0-1,-1 0 1,8-5 0,30-22-1602,-1-3 0,-2-1 0,43-48 0,17-24-5416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21.0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244 0 9074,'0'0'6617,"-166"288"-3600,128-165-809,8 4-1015,21-8-409,9-16-408,9-17-376,45-25-296,14-19-728,15-26-1081,24-16-1440,-15-16-1320,-19-26-312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4.6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3121,'0'0'8353,"258"176"-8449,-205-159-3496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21.4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 13 5081,'0'0'4436,"-5"37"-2872,-1-2-1084,-3 22 507,2 1 0,0 73 0,2 156 2343,1-104 2410,5-209-5522,1-1-1,2 1 1,1 0 0,1 0 0,9-26 0,56-131-564,-63 164 318,25-60-502,2 1 0,76-119 1,-107 190 415,2 0 1,-1 1 0,1-1 0,9-8 0,-12 13-138,0 0 0,0 0 0,0 0 0,0 0 1,1 1-1,-1-1 0,0 1 0,1 0 1,-1 0-1,1 0 0,0 1 0,6-1 0,2 0-1265,0 0-1,0 2 0,0-1 0,0 2 1,16 3-1,8 13-3283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21.7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214 423 4505,'0'0'16553,"-4"-33"-16242,-14-112-281,14 108-247,-16-59-1,17 86 98,0 1-1,-1-1 1,0 1 0,-1 0 0,0 0-1,0 0 1,-1 1 0,-9-11 0,14 17 111,0 1 1,0 0-1,0 0 1,0-1-1,0 1 1,0 0 0,0 0-1,-1 0 1,1 0-1,0 0 1,-1 0-1,1 0 1,0 1 0,-1-1-1,1 0 1,-1 1-1,1-1 1,-1 1-1,0 0 1,1-1 0,-1 1-1,1 0 1,-1 0-1,0 0 1,1 0-1,-1 0 1,0 0 0,1 1-1,-1-1 1,1 0-1,-1 1 1,1 0-1,-1-1 1,1 1 0,-1 0-1,1-1 1,0 1-1,-1 0 1,-1 2-1,-1 1 10,0 1-1,1-1 0,-1 1 0,1 0 0,0 0 0,0 0 0,1 1 0,-1-1 0,-2 10 1,-4 25 146,2 0 0,2 0 1,1 0-1,3 75 0,1-84-123,0-23-24,0 0 0,1 1 0,0-1 0,0 0 0,1 1 0,3 11 0,-4-17-54,1 0 1,-1-1 0,1 1-1,-1 0 1,1-1-1,0 1 1,0-1 0,0 0-1,0 1 1,0-1-1,1 0 1,-1 0-1,0-1 1,1 1 0,0 0-1,-1-1 1,1 1-1,0-1 1,0 0 0,4 1-1,-2-1-180,0 0 0,0 0 0,0 0 0,0-1-1,0 1 1,1-1 0,-1-1 0,0 1 0,0-1 0,0 0-1,0 0 1,0 0 0,0-1 0,0 0 0,0 0 0,0 0 0,-1 0-1,1-1 1,7-5 0,2-5-740,0 1 1,-1-2-1,0 0 0,12-17 0,-14 17-148,39-48-3707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22.0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157 118 4161,'12'1'2200,"-11"0"-1999,0-1 1,0 1 0,0-1-1,0 0 1,0 1 0,0-1-1,0 0 1,0 0 0,0 0 0,0 0-1,0 0 1,0 0 0,0 0-1,0 0 1,0 0 0,0 0 0,0-1-1,0 1 1,0 0 0,-1-1-1,1 1 1,0 0 0,0-1-1,0 1 1,0-1 0,0 0 0,-1 1-1,1-1 1,0 0 0,-1 1-1,1-1 1,0 0 0,-1 0-1,1-1 1,2-11-356,-2-1 1,0 0-1,-1-18 0,0 21-152,0 9 290,0 1 1,0 0 0,0 0 0,0 0 0,0 0 0,-1 0-1,1 0 1,0 0 0,-1 0 0,1 0 0,-1 0-1,1 0 1,-1 0 0,1 1 0,-1-1 0,0 0-1,1 0 1,-1 0 0,0 1 0,0-1 0,0 0-1,0 1 1,1-1 0,-1 1 0,0-1 0,0 1-1,0-1 1,0 1 0,0 0 0,0-1 0,0 1-1,0 0 1,0 0 0,-1 0 0,1 0 0,0 0-1,0 0 1,0 0 0,0 0 0,-1 1 0,-2-1 51,-1 1 1,1-1-1,0 1 1,-1 0-1,1 1 1,0-1 0,0 1-1,0 0 1,-5 3-1,-1 3 160,1 0-1,0 1 0,0 0 0,1 0 1,0 1-1,1 0 0,-12 21 0,11-16 273,0 0-1,1 1 1,1 0 0,0 0-1,-4 22 1,8-23 58,1-1-1,1 22 1,0-19-172,0-16-344,0 1 0,1-1 0,-1 1 1,0-1-1,1 0 0,-1 1 0,1-1 0,-1 1 0,1-1 1,0 0-1,-1 1 0,1-1 0,0 0 0,0 0 0,0 0 0,0 0 1,0 0-1,0 0 0,0 0 0,0 0 0,1 0 0,-1 0 1,0-1-1,1 1 0,-1 0 0,0-1 0,1 1 0,-1-1 0,1 0 1,-1 1-1,0-1 0,1 0 0,2 0 0,1 1-22,1-1 0,0 0 0,-1 0 0,1-1 0,-1 1 0,1-1 0,-1 0 0,8-3 0,-4 0-139,-2 0-1,1 0 0,0-1 0,-1 0 0,0-1 1,0 1-1,-1-1 0,1 0 0,-1-1 0,6-9 0,0 1-1465,-2-1 1,0 0-1,14-31 0,-8 4-3894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22.3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1 390 8322,'0'0'7969,"263"-16"-7969,-190 12 8,0 4-16,-15-4 8,-5 0-248,11-25-904,-16-4-1888,-14 0-3330</inkml:trace>
  <inkml:trace contextRef="#ctx0" brushRef="#br0" timeOffset="1">526 0 2649,'0'0'10562,"-39"247"-6953,35-141-433,4 13-1151,0 5-689,0-9-440,0-13-520,0-28-208,14-21-168,10-28-440,6-17-1048,38-8-1513,-15-33-2688,6-8-1184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22.6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5129,'0'0'12571,"272"4"-12739,-228-4-2009,-15 0-1279,-14 0-1962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22.9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29 6089,'0'0'6538,"253"-12"-10771,-200-5-784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23.2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 1 9642,'0'0'3721,"-6"38"-1610,2-10-1645,-7 43 1084,-2 128 0,13 96 358,0-288-1868,0-1 0,0 1 0,0-1 0,1 0 0,0 1 0,0-1-1,1 0 1,3 9 0,-4-13-30,0 0 0,1 0 0,-1 0-1,1-1 1,-1 1 0,1 0 0,0-1 0,0 0 0,-1 1-1,1-1 1,0 0 0,0 0 0,0 0 0,0 0 0,0 0-1,1-1 1,-1 1 0,0 0 0,0-1 0,0 0 0,1 0-1,-1 1 1,0-1 0,0 0 0,1-1 0,2 1 0,0-1 11,0 0 0,0 0 0,-1-1 1,1 1-1,0-1 0,-1 0 1,1 0-1,-1 0 0,0-1 0,1 1 1,-1-1-1,0 0 0,-1-1 0,1 1 1,-1-1-1,5-5 0,6-9 23,0 0-1,13-29 0,-16 30-26,108-224-119,-81 155-2410,3 3-3871,-29 55 228</inkml:trace>
  <inkml:trace contextRef="#ctx0" brushRef="#br0" timeOffset="1">823 748 7674,'0'0'11938,"-141"168"-28285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23.6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1 145 8770,'0'0'9882,"252"-25"-9266,-140-4-368,0 1-248,-19 3-368,-25 4-1344,-29 9-1345,-20 8-1896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24.02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 1 8170,'0'0'8308,"0"44"-6115,-8 289 707,7-48-1142,0-275-1712,2 1-1,-1-1 1,1 1 0,1-1-1,0 1 1,5 15 0,-6-22-49,1-1 0,-1 0 1,1 0-1,0 0 0,0 0 0,0 0 1,0-1-1,1 1 0,-1-1 1,1 1-1,0-1 0,-1 0 0,1 0 1,0 0-1,0 0 0,0-1 1,1 1-1,-1-1 0,0 0 1,1 0-1,-1 0 0,7 1 0,-2-1-319,0 0-1,0-1 0,0 0 1,0 0-1,0 0 1,0-1-1,0-1 0,0 1 1,0-1-1,-1-1 0,1 1 1,-1-1-1,0-1 0,10-5 1,-1-2-1358,0 0 1,-1-1 0,0-1 0,23-25-1,18-30-4997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24.6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 1 3513,'0'0'8067,"14"18"-7154,93 124 1094,-94-124-1577,-1 0-1,-1 0 0,-1 2 0,0-1 0,-1 1 0,-1 1 0,-1-1 1,-1 1-1,-1 0 0,-1 1 0,-1-1 0,0 1 0,-1 26 0,-2-45-411,0 40 202,-7 54-1,4-78-319,-1-1 0,0 1-1,-2-1 1,0-1-1,-15 32 1,-17 19-2768,-72 97 0,41-79-3021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2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677 239 2080,'0'0'7365,"-10"-26"-6622,-33-81-122,41 102-582,0 1 0,0 0-1,0 1 1,0-1 0,-1 0 0,1 1-1,-1-1 1,0 1 0,0 0 0,0 0 0,-1 0-1,1 0 1,-1 0 0,1 1 0,-9-4 0,0-1 49,-2 0-30,1 1 0,-1 0-1,-1 1 1,1 1-1,-1 0 1,1 1 0,-1 0-1,0 1 1,0 1-1,-20 1 1,27 0-57,0 1 0,0 1-1,0-1 1,0 1 0,0 0 0,1 1 0,-1 0-1,1 0 1,-1 1 0,1 0 0,0 0 0,0 0-1,1 1 1,-1 0 0,1 1 0,-8 8 0,-8 10-16,2 2 1,-32 49 0,50-72 15,-19 32 10,1 0 0,1 1 1,3 1-1,1 0 0,1 1 0,2 1 0,2 0 1,2 0-1,1 1 0,3 0 0,-1 49 1,5-78 8,0 0 0,1 0 1,0 0-1,1 0 0,0-1 0,1 1 1,0 0-1,5 10 0,-5-14-9,1-1-1,0 0 0,0 0 0,0 0 1,1 0-1,0-1 0,0 0 0,0 0 1,1 0-1,-1-1 0,1 1 0,12 5 1,-6-4-15,-1-2 1,1 1 0,0-1 0,0-1-1,1 0 1,-1 0 0,1-2 0,-1 1-1,1-2 1,-1 1 0,1-2 0,0 0-1,-1 0 1,1-1 0,-1-1 0,0 0-1,1-1 1,-1 0 0,-1-1 0,1 0-1,-1-1 1,19-12 0,-12 2-129,0 0 1,-2-2-1,0 1 1,-1-2-1,-1 0 0,-1-1 1,0-1-1,-2 1 1,0-2-1,-1 0 0,-2 0 1,0 0-1,-1-1 1,-1-1-1,-2 1 0,0-1 1,-1 1-1,-1-37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4.9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0 152 5009,'0'0'11603,"278"-53"-11227,-157 36-304,6 5-72,-20 4-16,-20 4-232,-19 4-801,-24 0-727,-20-13-689,-9-3-855,-10-13 119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25.8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3353,'0'0'14954,"55"3"-13274,177 10-550,-194-11-757,0 1 0,-1 2 1,57 15-1,-81-17-257,-1 0 0,0 1 0,0 1-1,0 0 1,16 9 0,-25-11-73,0-1 1,1 0-1,-1 1 0,0 0 0,0 0 1,-1 0-1,1 0 0,-1 0 1,1 1-1,-1-1 0,0 1 1,0 0-1,-1-1 0,1 1 1,-1 0-1,0 0 0,0 0 1,0 0-1,0 0 0,0 7 1,0 0 2,-1 0 0,0 0 0,0 0 1,-1 1-1,-1-1 0,0 0 1,-1 0-1,1 0 0,-2-1 0,0 1 1,0-1-1,-1 0 0,-8 13 1,-15 26 7,-65 124 2,85-154-70,0 1 1,2 0-1,0 0 1,1 0 0,1 1-1,1 0 1,-1 28-1,4-33-6,-1-11-33,1-1 0,0 1 0,0 0 0,1-1 0,-1 1 0,2 5 0,-1-9 26,-1 0 0,1 1 0,0-1 0,-1 0 0,1 0 0,0 0 0,0 0-1,0 0 1,0 0 0,0 0 0,0 0 0,0-1 0,0 1 0,0 0 0,0 0-1,0-1 1,0 1 0,0-1 0,1 1 0,-1-1 0,0 1 0,0-1-1,1 0 1,-1 0 0,2 0 0,4 2-79,1-2-1,-1 1 1,0-1-1,0 0 1,0 0 0,0-1-1,0 0 1,0 0-1,0-1 1,11-4 0,-15 5 90,1-1 0,-1 0-1,0-1 1,0 1 0,0 0 0,0-1 0,0 0 0,-1 1 0,1-1 0,-1 0 0,1-1 0,-1 1 0,0 0 0,0-1 0,-1 1 0,1-1 0,-1 1 0,0-1 0,0 0 0,1-5 0,0-4 74,-1 0 1,0 0-1,-2-16 1,1 8 325,0 19-319,0 1 0,0-1 0,0 1 0,0 0 0,0-1 0,-1 1 0,1 0 0,0-1 0,-1 1 0,1 0 0,-1 0 0,1-1 0,-1 1 0,0 0 0,1 0 0,-1 0 0,0 0 0,0 0 0,0-1 0,0 2 0,0-1 0,0 0 0,0 0 0,0 0 1,0 0-1,0 1 0,0-1 0,0 0 0,-1 1 0,1-1 0,0 1 0,-1 0 0,1-1 0,0 1 0,-1 0 0,1 0 0,0 0 0,-3 0 0,4 0-59,-1 0 1,1 1-1,-1-1 0,1 0 1,-1 1-1,1-1 0,0 1 1,-1-1-1,1 1 0,-1-1 0,1 1 1,0-1-1,-1 1 0,1 0 1,0-1-1,0 1 0,0-1 1,-1 1-1,1 0 0,0-1 0,0 1 1,0-1-1,0 1 0,0 0 1,0-1-1,0 1 0,0-1 1,0 1-1,0 0 0,1-1 0,-1 1 1,0 0-1,1 7 7,-3 77 53,0-25 87,11 120 1,7-105-104,4 0 1,44 113 0,-6-21 33,-43-126-67,-3 0 1,-2 1 0,-1 1 0,-3 0 0,2 49-1,-7-85 11,-1 1-1,-1-1 0,0 1 0,0-1 1,0 1-1,-1-1 0,0 0 0,0 0 1,-1 0-1,0 0 0,-5 9 0,1-7 21,1-1-1,-1 0 0,-1 0 1,0-1-1,0 0 0,0 0 0,-11 6 1,-34 23-847,-109 56 0,123-75-3088,-77 23-1,31-23-7148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26.8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66 9434,'0'0'7226,"273"-53"-7010,-195 41-216,4 12-1665,-19 0-1567,-29 0-3002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27.1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0 168 3577,'0'0'8370,"263"-82"-8050,-122 41-320,-15-4-3409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15.5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7586,'0'0'9023,"5"47"-6965,15 156-257,-10 109 1663,-11-220-2801,1 39 194,2-150-921,0-1 1,1 1-1,1 1 1,1-1-1,1 0 0,0 1 1,1 0-1,15-26 1,4-1-432,1 1 1,33-40 0,-44 62 205,2 1 0,0 2 0,1-1-1,31-23 1,-41 36 214,1 0 0,0 1 0,0 1 0,1 0 0,-1 0 0,1 1 0,0 0 0,0 1-1,0 0 1,1 1 0,-1 0 0,22 0 0,-30 2 72,0 1-1,0-1 0,0 1 1,0 0-1,0-1 1,0 1-1,0 1 0,0-1 1,0 0-1,0 1 1,0-1-1,-1 1 0,1 0 1,-1 0-1,1 0 1,-1 0-1,0 1 0,0-1 1,0 0-1,0 1 1,0 0-1,0-1 0,-1 1 1,1 0-1,-1 0 1,0 0-1,0 0 0,1 3 1,2 9 96,-1-1 0,0 1 0,-1 0 0,1 25 1,-2 191 1482,-1-230-1576,0-1 1,0 0-1,0 1 0,0-1 1,0 0-1,0 0 1,0 1-1,0-1 0,0 0 1,0 0-1,0 1 1,0-1-1,0 0 0,0 0 1,1 1-1,-1-1 1,0 0-1,0 0 0,0 0 1,0 1-1,1-1 0,-1 0 1,0 0-1,0 0 1,0 1-1,1-1 0,-1 0 1,0 0-1,0 0 1,0 0-1,1 0 0,-1 0 1,0 1-1,0-1 1,1 0-1,-1 0 0,0 0 1,1 0-1,-1 0 1,0 0-1,0 0 0,1 0 1,-1 0-1,0 0 0,0 0 1,1 0-1,-1-1 1,0 1-1,0 0 0,1 0 1,-1 0-1,0 0 1,0 0-1,0 0 0,1-1 1,16-13-94,23-49-341,38-79 0,-49 83-530,3 2-1,52-71 1,-78 121 884,0 1 0,0-1 0,0 1 1,1 0-1,0 0 0,11-6 0,-16 11 81,0 0 0,0-1 0,0 1 0,0 0 0,0 0 0,0 1 0,0-1 0,0 0 0,1 1 0,-1 0 0,0-1 0,0 1 0,1 0 0,-1 0 0,0 0 0,1 0 1,-1 1-1,0-1 0,0 0 0,1 1 0,-1 0 0,0 0 0,0-1 0,0 1 0,0 0 0,0 1 0,0-1 0,0 0 0,2 2 0,1 5 113,0-1-1,0 1 1,-1 0 0,0 0-1,-1 0 1,0 1-1,0-1 1,2 14-1,-2-15-30,18 93 636,-16-72-799,1 0 1,1 0-1,13 31 1,-19-56-62,0-1-1,0 1 1,0-1 0,0 0-1,0 0 1,1 1 0,0-1-1,-1 0 1,1 0 0,0 0-1,0 0 1,0-1 0,0 1-1,4 2 1,-2-3-300,0 1 0,-1-1-1,1-1 1,0 1 0,0 0 0,1-1 0,-1 0-1,5 0 1,39 0-5973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15.9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290 130 9506,'0'0'6656,"-2"-20"-7657,-11-60 390,13 78 600,-1 1-1,1-1 1,0 1 0,-1-1-1,1 1 1,-1 0 0,1 0 0,-1-1-1,0 1 1,0 0 0,0 0-1,1-1 1,-1 1 0,0 0 0,0 0-1,-1 0 1,1 0 0,0 1 0,0-1-1,0 0 1,-1 0 0,1 1-1,0-1 1,-1 0 0,1 1 0,0 0-1,-1-1 1,1 1 0,-1 0 0,1 0-1,0-1 1,-1 1 0,1 0-1,-1 1 1,1-1 0,-1 0 0,1 0-1,-1 1 1,1-1 0,0 0 0,-1 1-1,-1 0 1,-2 1 8,2-1 5,-1 0 1,0 0 0,1 1 0,-1-1 0,1 1 0,-1 0-1,1 0 1,0 0 0,0 0 0,0 1 0,-5 5 0,-26 38 156,31-41-128,-16 26 412,1 1 0,1 0 1,2 1-1,2 1 1,1 0-1,1 1 0,2 0 1,2 0-1,1 1 0,-3 61 1,8-70-134,0-20-262,1 0 0,0 0 0,0 0 0,0 0 0,1 0 0,0 1 1,3 9-1,-4-16-58,1 1 0,0-1 0,0 0 0,0 1 0,0-1 0,0 0 0,0 0 0,0 0 0,1 0 0,-1 0 0,0 0 0,1 0 0,-1 0 0,1 0 0,-1-1 0,1 1 0,-1 0 0,1-1 0,-1 0 0,1 1 0,-1-1 0,1 0 0,0 0 0,-1 0 0,1 0 0,-1 0 0,4 0 0,-1-1-33,0 1 1,-1-1 0,1 0-1,0 0 1,-1 0 0,1 0 0,-1-1-1,1 1 1,-1-1 0,0 0 0,1 0-1,3-3 1,1-4-114,0-1 0,0 1-1,0-1 1,-1-1 0,-1 1 0,6-14 0,31-75-1350,-39 88 1300,38-123-1640,-34 106 1600,0 11 181,-8 17 66,1 0 1,-1 0-1,0 0 1,1-1-1,-1 1 0,0 0 1,1 0-1,-1 0 1,0 0-1,1 0 0,-1 0 1,0 0-1,1 0 1,-1 0-1,0 0 0,1 0 1,-1 0-1,0 0 1,1 0-1,-1 0 0,0 1 1,0-1-1,1 0 1,-1 0-1,0 0 0,1 0 1,-1 1-1,0-1 1,1 0-1,18 29 255,77 130 1127,-78-133-1127,1 0 1,2-2-1,45 42 1,-63-63-425,1 1 1,0-1-1,0 0 1,1 0-1,-1 0 1,0-1-1,1 1 1,0-1-1,0 0 1,-1 0-1,1-1 1,0 0-1,0 0 1,10 1-1,0-5-2842,-8-14-1447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16.5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 1 3425,'0'0'17833,"-4"10"-16378,-1 6-849,0 1 1,1-1-1,1 1 1,1 0-1,-1 21 1,3 101 1951,2-64-1451,-2 435 1386,0-650-7895,0-136-8015,0 144 4855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16.8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8282,'0'0'16131,"29"201"-16131,-9-155-1504,4 27-1969,-4-15-2648,-1-5-433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17.2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1 203 6073,'0'0'19199,"0"42"-17836,0 131-375,0-64 1354,1-120-2394,0 0-1,1 0 1,0 0-1,0 1 1,9-21-1,28-57-1214,-24 56 655,64-118-2244,-65 127 2587,2 1-1,0 1 0,1 1 0,26-25 0,-38 40 250,0 1-1,1 0 0,-1 0 0,1 1 0,0 0 0,0 0 0,0 0 1,1 0-1,-1 1 0,1 0 0,-1 1 0,9-2 0,-11 3 45,-1 0 0,1 0 0,0 0 0,0 0 0,0 0 0,0 1 0,0 0-1,0-1 1,0 2 0,0-1 0,-1 0 0,1 1 0,0 0 0,-1-1 0,1 1 0,-1 1 0,0-1-1,0 0 1,0 1 0,0 0 0,5 5 0,2 7 318,-1-1 0,0 1 0,-2 0 1,1 1-1,9 32 0,18 90 1628,-29-110-1657,43 190 782,-48-212-1742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28.4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4721,'0'0'2497,"43"209"-5202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41.9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63 74 4961,'0'0'6067,"-6"-12"-5299,-17-37-261,18 36 566,18 192 588,1-17-174,-22 675 3955,-1-549-4479,9-62 307,-1-324-1508,21-511-2249,29 225 1495,8-86 1060,-55 456 244,-2 16-25,0 23 148,-1-4-292,1 54 889,-20 149-1,-20 12-95,-29 191 66,37 2-735,30-388 336,0-29-2492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5.2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200 19 5569,'0'0'13540,"-26"-4"-12711,-78-11-605,81 16-356,23-1 127,0 0-1,0 0 1,0 0 0,0 0-1,-1 0 1,1 1 0,0-1-1,0 0 1,0 0 0,0 0 0,0 0-1,-1 0 1,1 0 0,0 1-1,0-1 1,0 0 0,0 0-1,0 0 1,0 0 0,0 0-1,0 1 1,-1-1 0,1 0 0,0 0-1,0 0 1,0 1 0,0-1-1,0 0 1,0 0 0,0 0-1,0 1 1,0-1 0,0 0 0,0 0-1,0 0 1,0 0 0,1 1-1,-1-1 1,0 0 0,0 0-1,0 0 1,0 1 0,11 10-706,-4-7 155,-1 0 0,1 0 0,0 0 0,8 3 0,-7-4-60,0 1 0,0 0 0,12 9 0,-18-12 545,0 1 0,0 0 1,0 0-1,-1-1 0,1 1 1,-1 0-1,1 0 0,-1 1 1,0-1-1,1 0 0,-1 0 1,-1 1-1,1-1 0,0 0 1,0 1-1,-1-1 0,1 5 1,1 180 238,-3-93 317,-53 1106 3881,53-1186-4363,-1 5 6,0-1-1,-1 0 0,-7 25 0,10-43-12,0 1 0,0-1 0,0 1 0,0-1 0,-1 1 0,1-1 0,0 0 0,0 1 0,0-1-1,0 1 1,0-1 0,-1 1 0,1-1 0,0 0 0,0 1 0,-1-1 0,1 0 0,0 1 0,-1-1-1,1 0 1,0 1 0,-1-1 0,1 0 0,0 0 0,-1 0 0,1 1 0,-1-1 0,1 0 0,-1 0 0,1 0-1,0 0 1,-1 0 0,1 1 0,-1-1 0,1 0 0,-1 0 0,1 0 0,0 0 0,-1-1 0,1 1-1,-1 0 1,1 0 0,-1 0 0,1 0 0,-1 0 0,1 0 0,0-1 0,-1 1 0,1 0 0,0 0-1,-1-1 1,1 1 0,0 0 0,-1 0 0,1-1 0,0 1 0,-1 0 0,1-1 0,0 1 0,0-1-1,-1 1 1,1 0 0,0-2 0,-15-26-1225,6-6 28,2 0 1,1 0-1,-1-36 0,3 36 359,-8-107-3172,-2 1-370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43.2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686 162 5697,'0'0'6446,"19"-28"-5189,-1 1-892,2 0-1,27-28 1,-45 53-310,1-1 0,-1 1 0,1 0 0,-1 0 0,1 0 0,0 0 0,0 1 0,0-1 0,0 1 0,0 0 0,0 0 0,0 0 0,0 0 0,1 0 0,-1 1 0,0-1 0,1 1 0,-1 0 0,0 0 0,1 0 0,-1 1 0,0-1 0,5 2 0,-1 1 126,1 0 0,-1 0-1,0 1 1,0 0 0,-1 1 0,12 8 0,-17-12-144,13 11 177,-1 1 1,-1 0-1,0 0 1,-1 1-1,-1 1 1,0 0-1,-1 0 1,0 1-1,-1 0 1,-1 1-1,-1-1 1,0 1-1,-1 1 1,3 21-1,3 30 203,-3 1 0,-2 94 0,-6-148-356,-3 123 140,-6 0 0,-6 0 0,-6-2 0,-62 217 1,9-101-167,-32 121 82,94-319-139,3 0 0,2 1 1,2 0-1,3 0 1,6 58-1,-4-105-17,1 0 1,0 0-1,1 0 0,0 0 0,0 0 0,1 0 0,0 0 1,0-1-1,1 0 0,0 1 0,1-1 0,0-1 0,0 1 1,1-1-1,0 0 0,0 0 0,0 0 0,1-1 1,0 0-1,0 0 0,1-1 0,0 0 0,-1-1 0,2 1 1,-1-1-1,15 4 0,3 1-114,-1-1 0,1-2 0,1-1 0,-1-1 0,29 1 0,135-7-759,-157-1 636,0-1-1,-1-1 0,0-2 0,55-19 1,-69 19 174,0 0 0,-1-1 0,0-1 0,0-1 0,-1 0 0,0-1 0,-1-1 0,-1-1 0,20-20 0,-30 29 103,0-1 0,-1 1 0,0-1 0,0 0 0,0 0 0,-1 0 0,1 0 0,-1-1 0,0 1 0,-1 0 0,1-1 0,-1 1 0,-1-1 0,1 0 0,-1 1 0,0-7 0,1 10 37,-2-1-1,1 1 0,0 0 0,0 0 0,-1-1 1,1 1-1,-1 0 0,0 0 0,0 0 1,1-1-1,-1 1 0,-1 0 0,1 0 0,0 0 1,0 1-1,-1-1 0,1 0 0,-1 0 0,-2-1 1,0 0 56,0 1 0,0-1 0,0 1 1,0 0-1,0 1 0,0-1 0,-1 1 1,1 0-1,-8-1 0,-9 0 242,-1 1 0,1 1 0,-32 4 0,42-3-307,-10 2 80,0 1 1,0 1-1,0 1 1,1 0-1,0 2 1,0 1-1,1 0 1,0 1-1,1 1 1,0 1-1,-29 24 1,27-18-20,0 0 0,2 2 0,0 0 0,1 1 0,0 1 0,2 0 0,1 1 0,1 1 0,-12 28 0,16-26-10,1 0 1,1 0 0,1 1 0,-3 37 0,1 121 167,17 99-8,42 78-14,-9-120-129,41 259 64,-25-1-59,-38 154-8,-25-559-121,-3 0 1,-5-1 0,-3 0-1,-51 157 1,55-213-76,-3 0 0,-1-1 1,-1-1-1,-2 0 0,-2-2 0,-1 0 1,-2-1-1,-1-2 0,-42 42 0,33-40-249,-1-2-1,-2-2 0,-1-1 1,-1-2-1,-53 27 0,21-20-1435,-2-3 0,-2-2 0,0-5-1,-83 16 1,-53-15-5152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44.0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746 558 5305,'0'0'4534,"-6"-47"-3588,-23-156-431,26 171-440,-2 1 1,-1 0-1,-1 0 1,-16-43-1,20 67-33,0 0-1,0 0 0,-1-1 1,0 2-1,0-1 1,-1 0-1,1 1 0,-1 0 1,-1 0-1,-8-7 1,9 9 30,-1 1 0,0-1 0,0 1 0,0 1-1,0-1 1,0 1 0,-1 0 0,1 0 0,-1 1 0,0 0 0,1 0 0,-13 1 0,9 0-24,0 0 1,1 2-1,-1-1 0,0 1 0,1 0 1,-1 1-1,1 0 0,0 1 0,0 0 0,0 0 1,1 1-1,-1 0 0,1 0 0,0 1 1,0 0-1,-6 8 0,-13 13 129,2 1-1,-41 60 1,65-87-172,-33 48 290,2 3 0,2 0 0,-36 91-1,50-100-163,1 1 1,3 1-1,1 0 0,2 1 0,-3 61 0,10-79-111,1 0-1,1 1 1,1-1 0,10 54 0,-9-74-22,0 0 0,1-1 0,0 1 0,0-1 0,1 0 0,0 0 0,0 0 1,0-1-1,1 1 0,0-1 0,0 0 0,1-1 0,0 1 0,0-1 0,0 0 0,1 0 1,-1-1-1,1 0 0,0 0 0,0-1 0,13 5 0,-9-4 4,1 0-1,0-1 1,0-1-1,0 0 1,1 0-1,-1-1 0,0-1 1,1 0-1,-1-1 1,0 0-1,0-1 1,1 0-1,15-6 1,-12 3-6,-1-2 1,0 0 0,0-1-1,-1 0 1,0-1-1,0 0 1,-1-2 0,0 1-1,15-17 1,11-18-210,-1-2 0,-3-2 0,-1-1 0,-3-1-1,-2-2 1,-3 0 0,-2-2 0,26-88 0,-40 117 171,-5 22 12,-4 12-27,24 79-50,-17-52 128,2-1-1,1 0 0,2-1 0,27 51 0,-33-71-20,2-1-1,0 1 0,0-1 0,1-1 0,16 15 0,-22-23-112,0 0-1,-1 0 1,1 0-1,1-1 1,-1 1-1,0-1 1,0 0-1,1-1 1,-1 1-1,1-1 1,0 1-1,-1-1 1,1-1-1,0 1 1,0-1-1,0 0 1,-1 0-1,1 0 1,0 0 0,0-1-1,8-2 1,-4-1-356,0-1 0,0 1 0,-1-2 1,1 1-1,-1-1 0,-1 0 1,1-1-1,-1 0 0,0 0 0,11-15 1,27-38-2894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44.3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99 3865,'0'0'3099,"13"37"-1160,-3-7-1516,13 35 507,-3 0 0,11 71 0,36 279 1485,-66-389-2092,-1-44-16,0-52-471,2-1 1,21-121 0,-14 150 185,1 0 0,2 2-1,2-1 1,30-60 0,-36 86-128,0 0 1,2 1 0,0 0-1,0 1 1,1 0 0,1 1 0,0 0-1,1 1 1,0 0 0,1 1-1,0 1 1,0 0 0,1 0-1,30-11 1,131-32-5355,-106 35 1801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44.9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828 477 6889,'0'0'14003,"0"-39"-13737,4-130-105,-4 140-145,1-4-6,-5-47 1,3 72-24,0-1-1,-1 1 1,-1 0-1,1 0 1,-1 1 0,0-1-1,-1 1 1,0-1-1,-5-6 1,7 11-17,0-1 0,-1 1 1,1 1-1,-1-1 0,1 0 0,-1 1 0,0-1 1,0 1-1,0 0 0,0 0 0,-1 0 1,1 0-1,-1 1 0,1-1 0,-1 1 1,1 0-1,-1 0 0,0 0 0,1 1 0,-1-1 1,0 1-1,1 0 0,-1 0 0,0 0 1,0 0-1,1 1 0,-1-1 0,0 1 1,1 0-1,-1 0 0,0 1 0,1-1 0,-5 3 1,1 2 18,0 0 0,1 0 0,0 1 0,0 0 1,0 0-1,1 0 0,-9 15 0,-29 68 72,25-42-98,2 1 0,3 1 0,1 1 0,3 0-1,2 0 1,2 1 0,2 56 0,3-107 35,-1 12-115,2 0-1,-1 0 0,2 1 0,5 22 0,-6-32 59,0-1 0,0 0-1,0 0 1,1 0 0,-1 0 0,1 0-1,0 0 1,0 0 0,0 0-1,1-1 1,-1 1 0,0-1-1,1 1 1,0-1 0,-1 0 0,1 0-1,0-1 1,0 1 0,0 0-1,1-1 1,-1 0 0,0 0-1,6 2 1,-2-2 17,-1 0 1,1-1-1,-1 0 0,1 0 0,-1 0 1,0-1-1,1 0 0,-1 0 0,0-1 0,1 1 1,-1-1-1,0-1 0,0 1 0,0-1 1,-1 0-1,1-1 0,-1 1 0,0-1 0,0 0 1,0 0-1,5-5 0,8-11-55,0-1 0,0 0 0,23-40 0,-9 11 121,-2-2 0,-3-2 0,-1 0-1,-3-1 1,27-105 0,-43 114 2387,-10 114-1987,-15 96 1,0-22-187,-25 666 327,-1 8-591,43-797-6,-1 0-1,-1 0 1,-9 28 0,10-42 38,1 0 0,-1-1 0,0 1 0,-1-1 0,1 0-1,-1 0 1,1 0 0,-1 0 0,-1 0 0,1-1 0,0 1 0,-1-1 0,0 0 0,0 0 0,0 0 0,0 0 0,0-1 0,-6 3 0,-3-2 119,0 0 1,0 0 0,0-1-1,0-1 1,0 0-1,-19-2 1,11 1-74,-7-2-22,-1 0 1,1-2-1,0-1 1,0-1-1,1-2 1,0 0-1,0-2 1,1-1-1,0-1 1,-34-22-1,32 16-92,1-1 0,1-1 0,0-1-1,2-2 1,0 0 0,2-1 0,1-2 0,-32-48 0,42 56-37,2-1 1,0 0-1,1-1 1,1 0 0,1 0-1,1 0 1,0-1-1,2 1 1,0-1 0,1 0-1,2 0 1,0 0-1,5-35 1,-3 45 72,1-1 1,1 1-1,0-1 0,0 1 1,1 1-1,1-1 1,0 1-1,0-1 0,1 2 1,0-1-1,1 1 1,0 0-1,0 1 0,1 0 1,0 0-1,17-10 1,13-7-395,1 2 0,82-34 0,-117 55 347,281-108-4594,-98 39-638,-57 17 283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45.4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84 0 4801,'0'0'3825,"-12"39"-2925,-38 157 442,41-126-612,-1 112 1,7 877 2972,5-565-2463,-3-442-1237,2 56-665,-1-107 612,0-1 0,0 1 1,0 0-1,0 0 0,1-1 1,-1 1-1,0 0 0,0-1 1,0 1-1,0 0 0,1-1 1,-1 1-1,0 0 0,1-1 1,-1 1-1,1 0 0,-1-1 0,0 1 1,1-1-1,-1 1 0,1-1 1,0 1-1,-1-1 0,2 1 1,-1-1-6,0 0 1,0-1-1,0 1 1,0-1 0,1 1-1,-1-1 1,0 0-1,0 1 1,0-1-1,-1 0 1,1 0 0,0 1-1,0-1 1,0 0-1,0 0 1,-1 0 0,1 0-1,-1 0 1,1 0-1,-1-1 1,1 1-1,0-1 1,91-232-6159,-43 90 2484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45.8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0 173 4505,'0'0'6168,"53"-29"-4640,13-7-846,111-43 1,-150 72-526,0 0 0,1 1 0,0 2 0,-1 1 0,1 1 1,36 3-1,215-1 879,970 63 1518,7 79-3148,-747-49-252,-500-91 941,-1 0 0,1 1 1,-1 0-1,0 0 0,0 0 0,11 8 1,-16-8 105,1 0 0,0 1 1,-1 0-1,0-1 0,1 1 1,-2 1-1,1-1 1,0 0-1,-1 1 0,0-1 1,0 1-1,2 7 0,8 28 399,-1 0 0,-2 1 0,5 76 0,-7 125 197,-7-229-745,0 19 34,-4 298 492,-27 3-471,29-319-114,-11 77-711,-4-1 1,-29 89 0,41-164 128,-1-1 0,0 1 0,-1-1-1,-1 0 1,0-1 0,-1 1 0,0-2 0,-16 17 0,15-19-482,0-1-1,-1 0 0,0-1 0,-1 0 1,-21 11-1,17-12-805,-1-1 0,-22 6 0,39-12 1872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46.1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1 153 7586,'0'0'7049,"248"65"-4984,39-56-401,92-9-392,35 0-144,-6-17-399,-24-12-465,-33 1-248,-1-1-16,-15 8-88,-23 1-2481,-40-9-1584,-87 9-1912,-54-13-1289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46.4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5481,'0'0'10130,"389"74"-8505,-117-62-825,-9 1-440,-20-1-152,-39 0-48,-58 9-80,5-1-80,-5 5-832,-24 4-1209,-40-9-1415,-38-12-1865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46.7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59 0 8978,'0'0'5577,"253"66"-3120,-160 0-81,-1 12-848,-14 12-567,-15 4-169,-29-3-432,-24-5-176,-10 0-184,-63 4-288,-151 50-1216,14-17-2785,-4-20-4337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47.9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399 118 7098,'0'0'7582,"-39"-20"-6460,-127-59-160,160 75-897,-1 2 1,0-1-1,0 1 0,-1 0 1,1 0-1,0 1 1,-1 0-1,1 0 1,-13 1-1,16 1-20,0 0 1,0 0-1,-1 0 0,1 1 0,0 0 0,0 0 1,0 0-1,1 0 0,-7 6 0,7-6-21,-2 2 0,0 0 0,0 0 0,0 1 0,1-1 0,0 1 0,0 0 0,0 1 0,1-1 0,0 0 0,0 1 0,0 0 0,1 0 0,-1 0 0,2 0 0,-1 0 0,1 0 0,-1 1 0,2-1 0,-1 0 0,1 1 0,0 10 0,1-5-16,1-1 0,0 1 1,0-1-1,1 1 0,0-1 1,1 0-1,0 0 0,1 0 1,1-1-1,12 20 0,98 107-236,-81-100 102,-2 1 0,54 84 1,-82-114 106,0 1 1,-1 0-1,0 0 1,-1 0-1,0 0 0,0 0 1,-1 1-1,-1-1 1,1 1-1,-1 0 1,-1-1-1,0 1 0,-2 15 1,1-20 10,0 0 0,-1-1 0,0 1 0,0-1 0,0 1 0,0-1 0,-1 1 0,0-1 0,0 0 0,0 0 0,0-1-1,0 1 1,-1-1 0,0 1 0,0-1 0,0 0 0,0-1 0,0 1 0,-6 2 0,-13 6-335,1 0 0,-38 10 1,47-16 69,-1-1-262,0 0 1,0-1-1,0-1 0,0 0 0,-21 0 0,33-1 278,0-1 0,0 0 0,0 0 0,0 0 0,0-1 0,-1 1 0,1 0 0,0-1 0,0 1 0,0-1 0,0 0-1,-3-1 1,3 0-149,0-1-1,0 1 1,0-1 0,1 1-1,-1-1 1,1 1-1,-1-1 1,-1-5-1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5.5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244 0 5713,'0'0'2751,"-22"39"-1045,-71 132-161,66-120-1014,3 1 1,-32 105-1,56-157-530,-5 15-477,0 1 0,1 0 0,1-1 0,1 1 0,0 20 0,62-107-6228,-32 34 6754,1 2 0,2 1 1,1 1-1,37-28 0,-38 38 190,1 2-1,1 1 1,39-17-1,-54 29 25,1 0 0,0 2 0,1 0-1,-1 1 1,1 2 0,0 0 0,34-1 0,54 4-853,-88 0-1723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48.2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62 6313,'0'0'5073,"312"0"-4392,-234 0-609,-15 0-72,-5-16-1345,-19 0-2183,-15-13-2050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48.5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107 0 3793,'0'0'7994,"-58"275"-6434,43-164 88,1 8-656,4 8-591,0-8-401,10-8-193,0-20-1039,10-26-1408,29-32-1625,0-25-720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48.9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254 346 4985,'0'0'4033,"-2"-37"-2831,-8-115-449,10 143-707,-2 1-1,1 0 1,-1-1 0,0 1 0,0 0-1,-5-10 1,5 15-28,0-1 0,-1 1 0,1-1-1,-1 1 1,0 0 0,0 0 0,-6-4 0,6 4-10,1 1 7,-1 0 0,1 0-1,-1 0 1,0 0 0,0 0 0,1 1 0,-1-1 0,0 1 0,0 0 0,-1 0 0,1 0-1,0 0 1,0 1 0,0-1 0,-7 1 0,8 0 2,-1 0-1,0 1 1,0 0-1,1 0 1,-1 0 0,1 0-1,-1 0 1,1 0 0,-1 0-1,1 1 1,0 0-1,-1-1 1,1 1 0,0 0-1,-2 2 1,-4 6 94,0 1 0,1 1 0,0-1-1,1 1 1,0 0 0,-5 15 0,2-1 193,0 1 0,2 0 0,1 0 0,-4 39 0,3 113 447,6-177-756,1 1 0,0-1 0,0 0 0,0 1 0,0-1 0,1 0 0,-1 0 0,1 1 0,-1-1 0,1 0 0,0 0 0,0 0 0,0 1 0,0-1 1,0 0-1,0 0 0,3 2 0,-2-2-52,1-1-1,-1 0 1,1 0 0,-1 1 0,1-2 0,0 1 0,0 0 0,-1-1 0,1 1 0,0-1 0,0 0 0,0 1 0,5-2 0,-2 0-94,0 1 1,0-1-1,0-1 1,0 1-1,-1-1 1,1 0-1,0-1 1,-1 1-1,1-1 1,-1 0-1,0-1 1,0 1-1,0-1 1,-1 0-1,1 0 1,-1 0-1,8-10 1,5-10-549,0 1 1,20-41 0,-29 50 497,28-58-591,40-114 0,-42 96 1013,-21 69 110,-4 18 44,-2 15 275,-3 14-133,-1 0 0,-1-1 0,-1 37 1,-1-3-26,1-15-215,-1-13-130,1 1 0,1-1 0,13 61 0,-14-90-148,-1-1-1,0 0 1,0 0-1,1 0 0,-1 0 1,1 0-1,-1 0 0,1 0 1,0 0-1,-1 0 1,1 0-1,0 0 0,-1 0 1,1 0-1,0 0 1,1 0-1,-1 0-2,-1-1 1,0 0-1,1 0 0,-1 0 1,1 0-1,-1 0 0,1 0 1,-1 0-1,1 0 0,-1 0 1,1-1-1,-1 1 0,0 0 1,1 0-1,-1 0 0,1 0 1,-1-1-1,0 1 0,1 0 1,-1 0-1,1-1 0,-1 1 0,0 0 1,1-1-1,-1 1 0,0 0 1,1-1-1,18-34-411,-17 30 345,39-96-1327,64-111-1,-101 206 1373,20-29-70,-23 33 97,0 1 0,0 0 0,0 0 0,1 0 0,-1 0 0,0 0 0,1 0 0,-1 0 0,0 1 0,1-1 0,-1 0 0,1 1 0,-1-1 0,1 1 1,-1 0-1,1-1 0,-1 1 0,1 0 0,-1 0 0,1 0 0,0 0 0,2 0 0,-3 1 11,0-1-1,0 0 1,0 1 0,-1-1-1,1 0 1,0 1 0,0-1 0,-1 1-1,1-1 1,0 1 0,-1-1-1,1 1 1,-1 0 0,1-1-1,-1 1 1,1 0 0,-1-1-1,1 1 1,-1 0 0,1 0 0,-1-1-1,0 1 1,0 0 0,1 1-1,9 39 396,-1 1 0,-3 0 0,3 71 0,-4-42-101,-1-7-57,7 51 209,-5-97-28,-6-18-408,0 0 1,1 0 0,-1 0-1,0 0 1,0 0-1,0 0 1,1 0-1,-1 0 1,0 0-1,0 0 1,0-1 0,1 1-1,-1 0 1,0 0-1,0 0 1,0 0-1,1 0 1,-1 0-1,0 0 1,0 0 0,0-1-1,0 1 1,1 0-1,-1 0 1,0 0-1,0 0 1,0-1-1,0 1 1,0 0 0,0 0-1,0 0 1,1-1-1,-1 1 1,0 0-1,0 0 1,0 0-1,0-1 1,0 1 0,0 0-1,9-36 1226,-8 30-1395,61-223 483,-49 192-355,1 2-1,2 0 1,2 0 0,26-38-1,-41 68 4,0 1 0,0 0-1,0 0 1,0 0 0,1 0-1,0 1 1,-1 0-1,1-1 1,1 1 0,-1 1-1,0-1 1,1 1-1,-1-1 1,1 1 0,0 1-1,-1-1 1,1 1 0,0-1-1,0 1 1,0 1-1,0-1 1,1 1 0,-1 0-1,0 0 1,0 0-1,0 1 1,5 1 0,-8-2-56,0 0 0,0 1 0,0-1 0,0 1 0,0 0 0,0 0 0,0 0 0,-1-1 0,1 2 0,0-1 0,0 0 0,-1 0 0,1 0 0,-1 1 0,0-1 0,1 1 0,-1-1 0,0 1 0,0 0 1,0-1-1,0 1 0,2 3 0,-1 1-510,0 1 0,0-1 0,-1 1 0,0 0 0,1 11 1,-1 11-3332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49.4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711 93 6417,'0'0'2581,"-59"15"-955,59-15-1626,-255 73 1720,239-68-1575,1 2 1,1 0-1,-1 0 1,1 2-1,1-1 1,0 2-1,0 0 1,0 0-1,-11 15 1,0 1 85,2 1 0,1 1 1,2 2-1,0 0 0,2 0 0,2 2 0,0 0 1,3 1-1,-18 65 0,13-15 283,3 0-1,-5 165 1,17-176 157,12 136 1,-5-178-482,1 0 0,1-1 0,1 1 0,2-2 0,0 1 0,2-2 0,21 36 0,0-9 13,2-1 1,2-2-1,87 91 0,-93-113-217,0-2 0,2-1 0,1-1 0,1-2 0,0-1-1,2-2 1,50 19 0,-42-23 4,0-2 0,1-2 0,60 8 0,222 2 22,91-36 47,-221-11-49,261-68 0,173-96-169,-356 85-310,-269 101 449,153-67-572,-129 54 359,0-1 0,47-36 0,-66 44 164,-1-1 0,0 0 0,-1-1 0,0-1-1,-1 1 1,0-1 0,-1-1 0,-1 1 0,0-1 0,0-1 0,-1 1 0,7-28 0,-7 17 24,-1 0 0,-2 0 0,0-1 0,-2 1-1,0-1 1,-6-43 0,2 47 70,-1-1 0,-1 1-1,-1 0 1,-1 0 0,-1 0 0,0 1-1,-2 0 1,0 1 0,-19-26-1,-6-1 96,-1 2-1,-61-57 1,-25-12 87,-170-122 0,-156-66-45,386 262-275,-117-53 0,172 89-40,-1 0 0,1 0-1,0 1 1,-1 0 0,0 0 0,0 0-1,1 1 1,-1 1 0,0-1-1,0 1 1,-14 2 0,17-1-88,1 1 1,-1 0-1,1 0 1,-1 0-1,1 0 1,0 1 0,0 0-1,0 0 1,0 0-1,1 0 1,-1 0-1,1 1 1,0 0 0,0 0-1,0-1 1,0 2-1,1-1 1,-4 8-1,-25 59-5146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49.7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15299,'0'0'3873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12.6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38 4777,'0'0'7234,"35"13"-6554,117 48-239,-139-55-332,0 1 0,0 0 0,-1 0 0,0 2 0,20 15 0,-26-18-25,0 1 0,-1-1 0,1 1 0,-1 0 0,-1 0 0,1 0 0,6 16 0,-6-5 77,0 0-1,-1 0 1,-1 1 0,-1-1-1,-1 1 1,-1 36 0,0-34-69,-2 18 332,-1 0 0,-15 65-1,12-43 108,5-61-529,1 0 1,0 0-1,0 0 0,0 0 0,0 0 1,0 1-1,0-1 0,0 0 0,0 0 1,0 0-1,0 0 0,0 0 1,1 0-1,-1 1 0,0-1 0,0 0 1,0 0-1,0 0 0,0 0 0,0 0 1,0 0-1,0 1 0,0-1 1,0 0-1,0 0 0,0 0 0,1 0 1,-1 0-1,0 0 0,0 0 0,0 0 1,0 0-1,0 0 0,0 0 1,1 1-1,-1-1 0,0 0 0,0 0 1,0 0-1,0 0 0,0 0 0,0 0 1,1 0-1,-1 0 0,0 0 0,0 0 1,0 0-1,0 0 0,0 0 1,1 0-1,-1-1 0,0 1 0,0 0 1,0 0-1,0 0 0,0 0 0,6-1 22,-1 1-1,0-1 0,0-1 0,0 1 1,-1-1-1,1 0 0,0 0 1,0 0-1,-1 0 0,1-1 0,-1 0 1,0 0-1,0 0 0,5-5 0,8-9 39,27-33 1,-38 42-55,22-27-26,-1-1 0,-3-1 1,0-1-1,-3-1 0,-1-1 0,-2-1 1,-2-1-1,-2 0 0,10-46 0,-21 63-65,0 0-1,-2-38 0,-1 52-101,5 10-1110,54 1-5338,-21 0 2944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12.9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489 1 5241,'0'0'10748,"-36"0"-10312,-115 4-232,138-4-195,0 0 1,0 2-1,0 0 1,0 0-1,0 1 1,1 0-1,-1 1 1,1 1-1,0 0 1,0 1-1,0 0 1,-15 12-1,16-9 4,1 0 0,0 1 1,0 1-1,1-1 0,1 1 0,0 1 0,0 0 0,1 0 0,-7 17 1,8-13-3,1 1 1,0-1 0,1 1-1,1 0 1,0 1-1,1-1 1,1 0 0,1 1-1,1-1 1,3 24 0,-3-32 0,1 0 0,1-1-1,-1 1 1,1-1 0,1 0 0,-1 0 0,2 0 0,-1 0 0,1-1 0,0 0 0,0 0 0,1 0 0,0-1 0,0 1 0,0-1 0,1-1 0,0 1 0,0-1 0,1-1 0,0 1 0,-1-1 0,16 5-1,-7-2-157,1-1 1,0-1-1,0-1 0,0 0 0,1-2 0,-1 1 0,1-2 0,-1-1 0,1 0 0,28-4 0,-42 3-16,1 0 1,-1-1 0,0 1-1,0-1 1,0 0-1,0 0 1,0 0 0,0-1-1,-1 1 1,1-1 0,-1 0-1,0 0 1,1 0-1,-2 0 1,1-1 0,0 1-1,3-6 1,0-2-632,-1 1-1,1-1 1,-2 0 0,0-1 0,3-12-1,2-30-3437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13.2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2457,'0'0'8937,"291"37"-8336,-213-37-193,-5 0-408,15 0-640,-20-8-1873,-20-21-3752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13.7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2136,'0'0'9664,"7"24"-8901,-1-7-647,13 43 439,-2 1-1,10 75 1,-18 260 738,-11-237 941,7-160-1343,0-2-727,1-1-1,0 0 1,-1 0 0,0 0-1,0-1 1,0 0-1,0 0 1,-1 0-1,0 0 1,6-10-1,-5 7-88,40-54-121,-4-2 1,-2-2-1,32-76 0,-55 103-380,-1 0-1,-2-1 0,-2-1 0,-2 0 1,-1 0-1,-2 0 0,0-57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14.1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169 0 5193,'0'0'9031,"-24"44"-8065,-72 144-194,89-175-667,1 1 0,0-1 1,1 1-1,0 1 0,1-1 0,1 1 0,0 0 0,-1 24 0,3-21 0,0-3-29,-1 5 4,1 0 0,0 0-1,5 38 1,-3-54-87,0 1 0,0 0 1,0 0-1,1-1 0,0 1 0,-1 0 0,2-1 1,-1 0-1,0 0 0,1 1 0,0-1 0,0-1 0,0 1 1,0 0-1,1-1 0,0 0 0,-1 1 0,1-2 1,0 1-1,9 4 0,-4-3-355,0 0 0,1-1 0,-1 0 0,1-1-1,0 0 1,13 0 0,-17-1-103,-1-1 0,1 0 0,-1 0 0,1 0 0,-1-1 0,0 0 0,1 0 0,-1 0 0,0-1 0,0 0 0,0 0 0,0 0 0,5-3 0,16-21-4386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5.8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263 1 3073,'0'0'5822,"40"0"-5644,123 5-129,-160-6-44,0 2 1,0-1 0,0 0-1,0 1 1,0-1-1,0 1 1,0 0-1,0 0 1,0 0-1,0 0 1,-1 0-1,1 1 1,0-1-1,-1 1 1,1 0-1,-1 0 1,0 0-1,1 0 1,1 3-1,-3-3 11,0 1-1,0 0 1,0-1-1,-1 1 0,1-1 1,-1 1-1,1 0 1,-1-1-1,0 1 0,0 0 1,-1-1-1,1 1 1,-1 3-1,0 9 116,1 3 27,-1 0-1,-1-1 1,-1 1-1,0 0 1,-1-1-1,-1 1 1,0-1-1,-2 0 1,0-1-1,0 0 1,-2 0-1,-14 21 0,-13 14-50,-2-2 0,-1-2 0,-3-2 0,-94 80 0,127-118-199,-1 0-1,0-1 0,0 1 0,-16 6 1,21-11-369,0-1 0,-1 1 0,1-1 1,-1 0-1,0 0 0,1 0 0,-1-1 1,0 0-1,0 0 0,-10-2 0,-5-5-4048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14.4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4569,'0'0'7690,"248"29"-7234,-179-29-448,-6 0-8,-5 0-968,-24-4-1401,-14-12-1816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14.7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 74 4529,'0'0'5929,"-10"239"-4753,10-174-399,0-3-337,0-9-256,5-4-136,5-8-48,-1-12-832,11-21-1537,-1-8-1376,1 0-816</inkml:trace>
  <inkml:trace contextRef="#ctx0" brushRef="#br0" timeOffset="1">526 1 344,'0'0'13827,"117"262"-12187,-98-192-319,-9 0-241,-10 0-528,0-9-304,-5 1-128,-43-5-120,-50 9-1128,11-21-2905,-1-16-5137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51.4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0 502 4225,'0'0'3545,"268"-29"-2185,-73 13-88,101-17-344,132-21-295,88-15-313,43-9-152,10 4-96,-24 16-72,-5 13 8,-15 20-8,-38 17-128,-69 4-1257,-131 4-2327,-98-8-3154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52.0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1 267 6041,'399'-45'1041,"92"-8"-657,-5 12-288,-4 4-16,-10 8-40,-15 4 240,-29 13-32,-29 4-144,-30 4-104,-101-1-624,-69-3-1777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52.3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12875,'0'0'3192</inkml:trace>
  <inkml:trace contextRef="#ctx0" brushRef="#br0" timeOffset="1">49 810 13179,'0'0'0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9:57.4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0 114 1792,'0'0'2914,"69"0"-823,-22 0-1703,788-29 2492,-678 13-2772,713-53 812,-301 71-459,-422 11-444,190 43-1,117 11-9,-419-66 24,-34-4-171,-7-1-160,-13-7-1272,-39-16-1,6 10-1714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00.3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0 489 4721,'0'0'4494,"37"37"-3251,122 120-205,-143-141-787,2 0 1,26 18-1,-37-30-133,1-1 0,-1 1 0,1-1 0,14 4 0,-7-2 3,9 1 28,0 0 0,-1-2-1,2-1 1,-1 0-1,0-2 1,0-1 0,1-1-1,34-5 1,-19-2-95,0-1 0,-1-2 0,0-2 0,45-21-1,120-61 36,263-108-44,-399 180-46,1 3-1,0 2 0,1 4 1,1 2-1,82-1 0,-99 11 11,60 6-1,-97-2 65,0 1 0,0 0 1,0 1-1,0 1 0,-1 1 1,0 0-1,21 11 0,15 16 738,50 39-1,39 24 805,-122-84-1467,1-2 0,0 0-1,1-2 1,0 0 0,35 7-1,-22-9-87,1-2-1,0-2 0,0-1 0,0-1 0,0-3 0,0 0 0,-1-2 0,1-2 1,-1-1-1,-1-2 0,47-19 0,38-23-20,-46 19-39,77-23-1,-128 49 38,1 1 0,0 1 0,0 2 0,0 0 0,1 1 0,-1 1 0,1 1 0,28 3 0,-45-1 47,1-1-1,-1 1 1,0 0 0,0 1 0,0-1 0,0 1 0,0 0 0,-1 1 0,1-1 0,-1 1-1,7 7 1,5 5 189,-2 1 0,14 18-1,15 18 246,-31-39-459,1-1 0,0 0 0,1-1 1,1-1-1,-1 0 0,2-1 1,-1-1-1,1-1 0,1 0 1,0-1-1,0-1 0,0 0 1,0-2-1,1 0 0,0-1 0,25 1 1,-1-2-46,-1-1 0,1-2 0,0-2-1,-1-2 1,0-2 0,0-1 0,-1-3 0,44-16 0,93-43-39,223-76-481,-334 126 448,2 3-1,0 3 1,0 3 0,74-2-1,-68 11 69,-1 3 0,135 19 0,121 22 81,-272-40-88,0-1 1,0-4-1,101-16 1,-58-6-506,145-57-1,-145 45-364,135-31 0,-165 56 732,0 4 1,125 0 0,-169 7 149,-1 2 0,0 0 0,0 2 0,0 1 0,0 2 0,0 0 0,-1 1 1,0 2-1,29 14 0,171 109 378,-48-26-188,-137-85-204,0-2 0,72 23 0,-40-23 15,2-3 1,0-3-1,107 4 0,227-15 113,-400-2-128,10 0-13,0-1 0,0-1 1,0-1-1,-1-1 0,1 0 1,30-12-1,-23 4-157,0-2 0,0 0-1,37-29 1,27-24-1058,-8 4-805,122-71 0,-177 119 1988,1 1 0,1 1 0,0 2 0,1 1 1,0 1-1,0 1 0,1 2 0,0 1 1,35-2-1,-55 7 193,0 0 1,-1 1-1,1 0 1,0 0-1,-1 1 1,1 0-1,-1 0 1,0 1-1,0 0 1,11 6-1,-7 0 246,0-1-1,-1 2 1,0 0-1,0 0 1,15 18-1,-25-26-333,19 21 989,44 36 0,-56-52-934,1 0 0,-1-1 0,1-1-1,1 1 1,-1-2 0,1 1 0,0-1 0,19 3 0,-2-2-54,0-1 1,1-1-1,0-2 1,0-1-1,-1-1 1,51-9-1,-12-5-33,75-28-1,142-59-60,210-66-345,-434 153 322,0 3 0,1 3 0,1 2 0,0 3 1,98 5-1,-139 0 55,0 1 0,0 1 0,0 0 1,-1 2-1,1 1 0,-1 0 1,0 1-1,-1 1 0,0 1 0,0 1 1,-1 0-1,0 2 0,20 16 1,164 115 253,-166-122-204,0-2 0,2-1 0,76 24 0,-38-22-144,1-4 0,152 11-1,161-18-429,-363-9 491,18 0-572,-1-3-1,0-1 1,0-2-1,-1-2 1,1-2-1,78-30 1,-16 0-673,238-82-2239,-268 99 3124,1 3 0,120-14-1,-174 31 424,-1 1 0,1 2 0,0 0-1,-1 1 1,41 8 0,-54-7 41,-1 1 0,0 0 0,1 0 0,-1 0 0,0 1-1,0 1 1,-1-1 0,1 1 0,-1 0 0,0 1 0,-1 0 0,1 0 0,-1 0 0,0 1 0,-1 0 0,6 8 0,-2 2 149,-1 0 1,0 1 0,-1 0-1,-1 1 1,-1-1-1,3 22 1,-4-20 115,1 0 0,0 0-1,2-1 1,15 32 0,-20-47-324,0 0-1,0-1 1,1 0-1,-1 0 1,1 1-1,0-2 1,0 1-1,0 0 1,1 0 0,-1-1-1,0 0 1,1 0-1,0 0 1,-1 0-1,1 0 1,0-1-1,0 0 1,0 0 0,0 0-1,0 0 1,0 0-1,0-1 1,6 0-1,11 1-474,1-1-1,-1-1 1,0-1-1,-1 0 1,1-2-1,0-1 1,-1 0-1,22-9 1,65-33-5508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12.9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75 3001,'0'0'4763,"4"-8"-4172,-3 5-549,0-1-1,1 1 0,0 0 1,-1 0-1,1 0 1,0 0-1,1 0 0,-1 0 1,0 1-1,1-1 1,0 1-1,5-4 1,-3 3 5,1 0 1,0 0 0,0 1 0,0 0-1,1 0 1,-1 0 0,0 1 0,11-1-1,242-4 1075,-161 7-809,209 14 174,-6-1-4101,-248-14-504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0:13.8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5313,'0'0'5577,"258"8"-4016,-136-8-313,14 0-184,10 0-272,-5 0-432,-10 0-336,-14 0-24,-20 0-64,-29 16-1456,-29 21-3297,-29-4-1544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21.6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5729,'0'0'11217,"50"20"-9259,165 62-356,13-1 803,-181-68-1966,98 13 1,-84-21-409,8 2-903,-25 2-4540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6.1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0 160 5185,'0'0'5769,"214"169"-6641,-204-169-2064</inkml:trace>
  <inkml:trace contextRef="#ctx0" brushRef="#br0" timeOffset="1">0 160 3257,'360'-115'3720,"-321"115"-3207,19 0 639,10 0 16,20-4-176,-1-8-448,6-4-392,-15 7-48,-10 5-96,-20 4-8,-18 0-56,-11 4-800,-14 17-1208,-5-5-1881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23.3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3097,'0'0'10866,"170"33"-10154,-97-25-232,0 1-160,0-9-224,-10 0-96,-5 0-592,-4 0-1224,-20 0-993,-15 0-1400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05.7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7778,'0'0'12314,"311"78"-11938,-228-66-296,0-3-80,-10-1-384,-10 0-1448,-19-4-1601,-15-4-1072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21.9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1 111 7674,'0'0'7201,"316"-61"-5552,-200 40-569,1 1-720,0 12-360,24 8-1496,-29 0-3362,-29 0-4239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23.6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9 5305,'0'0'12579,"336"0"-11715,-214 0-400,-1-8-464,35 8-136,-39 0-2801,-30 8-3904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06.0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 7114,'0'0'15059,"233"53"-14171,-130-40-440,18-9-312,10-4-136,15 0-1048,54-8-2665,-30-21-2984,-34-8-5234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06.3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789 640 2008,'0'0'14147,"-14"-48"-13446,-47-157 539,52 173-1042,-2 0 0,-1 1 1,-2 0-1,-18-29 0,29 53-190,-7-11-2,-1 1 0,0 0 0,-1 0 0,-1 1 0,-1 1 1,0 0-1,-18-15 0,24 24-9,0 1 0,0 0 0,0 0 0,-1 1 0,1-1 0,-1 2 0,0 0 0,0 0 0,-1 0 0,1 1 0,0 0 0,-1 1 0,1 0-1,-1 1 1,0 0 0,1 0 0,-14 3 0,13-1-1,1 1-1,-1-1 1,1 2 0,0 0-1,0 0 1,1 0-1,-1 1 1,1 0-1,0 1 1,0 0-1,0 0 1,1 1-1,0-1 1,1 2 0,-8 9-1,-7 12 7,2 1-1,-28 59 1,26-46 66,3 1 0,2 0-1,1 1 1,3 0 0,1 1 0,3 1 0,2-1 0,1 1 0,3 0 0,7 93 0,-2-118 74,2 1 1,0 0 0,1-1 0,2 0 0,0-1-1,1 1 1,1-2 0,1 1 0,1-2 0,1 1 0,18 20-1,-21-27-36,1-1-1,0-1 0,1 0 1,0 0-1,1-1 0,0-1 1,1 0-1,-1-1 1,2 0-1,-1-1 0,1-1 1,0 0-1,1-1 0,-1-1 1,1 0-1,29 2 0,-34-5-55,0-1 0,-1-1 0,1 0-1,0 0 1,0-1 0,-1 0 0,1-1-1,-1 0 1,0-1 0,19-10 0,-11 4 1,-2-2 1,1 0 0,-2 0-1,1-2 1,13-16 0,40-47-198,87-129 0,-69 79-4417,-46 67-67,0-1-2975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06.6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9746,'0'0'13243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25.0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517 417 3161,'0'0'9400,"-3"-8"-8370,-79-198-159,72 182-861,-2 1 0,0-1 0,-2 2 1,-17-22-1,27 38-12,0 1 0,0 0 0,-1 0 1,1 1-1,-1-1 0,0 1 0,0 0 0,-1 1 0,1-1 1,-1 1-1,0 0 0,0 0 0,0 1 0,0 0 0,0 0 0,0 0 1,-1 1-1,1 0 0,-1 0 0,1 0 0,-12 1 0,14 1-5,0-1-1,1 1 1,-1 0-1,0 0 0,1 1 1,-1-1-1,0 1 1,1 0-1,0 0 0,-1 0 1,1 0-1,0 0 1,0 1-1,0-1 0,-3 5 1,-1 2-12,0 1 1,1 0-1,-9 19 1,11-21 12,-16 32 1,2 2 0,2 0 0,2 1 0,-16 83 0,19-51 7,4 1-1,1 84 1,6-155-1,0 0 0,0-1-1,0 1 1,1 0 0,-1 0-1,1 0 1,1 0 0,2 7 0,-3-11-1,0 1 1,0 0 0,1-1-1,-1 1 1,0-1 0,1 0-1,-1 1 1,1-1-1,0 0 1,-1 0 0,1 0-1,0 0 1,0 0 0,0-1-1,0 1 1,-1 0 0,1-1-1,0 1 1,0-1-1,0 0 1,0 0 0,4 0-1,-1 0 12,0 0 0,0 0 0,0-1 0,0 0 0,0 0-1,-1 0 1,1 0 0,0-1 0,-1 0 0,1 0 0,-1 0-1,0 0 1,0-1 0,0 0 0,0 0 0,5-4 0,4-6 39,0-1 1,21-30 0,-31 40-54,47-70-71,60-123-1,-9 15-579,-99 178 633,0 1 0,0 0 1,0 0-1,0 0 0,1 0 0,0 1 0,-1-1 1,1 1-1,6-4 0,-8 5 11,0 1 0,0-1 0,0 1-1,0 0 1,0 0 0,0 0 0,0 0 0,0-1-1,0 1 1,1 1 0,-1-1 0,0 0 0,0 0 0,0 0-1,0 0 1,0 1 0,0-1 0,0 1 0,0-1-1,0 1 1,0-1 0,0 1 0,0-1 0,0 1-1,0 0 1,-1-1 0,1 1 0,0 0 0,0 0 0,-1 0-1,1 0 1,-1 0 0,1 0 0,0 0 0,-1 0-1,0 0 1,1 0 0,0 1 0,10 24-15,-1 1 0,-1 0 1,8 42-1,-7-28 42,16 42 1,-21-71-8,0-1 1,0 1-1,1-1 0,1 0 1,0-1-1,0 1 1,17 17-1,-21-25-25,0-1-1,1 1 0,-1 0 0,0-1 1,1 0-1,-1 0 0,1 0 1,0 0-1,0 0 0,0-1 1,0 0-1,0 0 0,0 0 1,0 0-1,0 0 0,0-1 1,0 0-1,0 0 0,1 0 1,-1 0-1,0-1 0,0 1 1,0-1-1,0 0 0,0-1 1,0 1-1,0-1 0,0 1 1,-1-1-1,1 0 0,-1-1 1,1 1-1,-1 0 0,0-1 1,6-5-1,16-29-1667,-1-1 1,30-64-1,-10 5-2528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25.3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1 522 3329,'0'0'1779,"0"44"-811,0 142-36,0-64 1105,3-178-1775,3 0 0,26-105 0,-15 79-195,-10 49-80,37-150-426,-38 165 330,1 0-1,0 0 0,1 1 0,1 0 0,1 0 0,1 1 0,21-26 0,0 12-1892,53-41-1,-31 33-2559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18:25.8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268 348 2753,'0'0'6014,"1"-28"-5866,3-94-148,-4 110-25,-1-1 0,0 1 0,-1 0 0,0 0 0,-1 0 0,-6-15 0,6 20 0,0-1 0,-1 2-1,0-1 1,0 0 0,0 1-1,-1 0 1,0 0 0,-9-7-1,12 10 18,-1 1 0,1 0 0,-1 0 0,0 0 0,0 1 0,0-1 0,0 1 0,0-1 0,0 1 0,0 0 0,0 0 0,0 0 0,-1 1 0,1-1 0,0 1 0,-1 0 0,1 0 0,0 0 0,-1 0 0,1 1 0,0-1 0,0 1 0,-1 0 0,1 0 0,0 0 0,0 0 0,0 0 0,0 1 0,0 0 0,0-1 0,0 1 0,1 0 0,-1 0 0,1 1 0,-1-1 0,1 0 0,0 1 0,0-1 0,0 1 0,0 0 0,0 0 0,1 0 0,-2 4 0,-5 12-3,2 0 0,1 1 0,0-1 0,2 1 0,0 0 0,1 0 0,1 0 0,1 1 0,3 22 0,-3-40 14,0-1 0,1 0 0,-1 1 0,1-1 0,-1 1 0,1-1 0,0 0 0,0 1 0,1-1 0,-1 0 0,0 0 0,1 0 0,-1 0 0,1 0 0,-1 0 0,1 0 0,0 0 0,0-1 0,0 1 0,0-1 0,0 1 0,0-1 0,1 0 0,-1 0 0,0 0 1,1 0-1,-1 0 0,1-1 0,-1 1 0,0-1 0,1 1 0,4-1 0,-2 0 8,0 0 0,0 0 0,1 0 0,-1 0 0,0-1 0,0 0 0,0 0 0,0-1 0,0 1 0,0-1 0,0 0 0,-1 0 1,1-1-1,0 1 0,-1-1 0,4-4 0,1-2 9,0 0 0,-1-1 1,0 0-1,-1 0 0,0-1 1,-1 0-1,0 0 0,-1 0 1,0-1-1,6-24 0,-4 10 732,-2-1-1,-1 0 1,-1 0-1,-1-33 1,3 63-202,-2 1-538,0 1-1,-1 0 1,0-1-1,0 1 1,0 0 0,0 0-1,-1 0 1,0 0-1,0 0 1,0 0-1,-1 7 1,3 11 33,5 54 360,-4 138-1,-5-120-167,-24 566 821,18-582-1004,-31 213 92,35-277-137,-1 1 0,0-1-1,-1 0 1,0 0 0,-2-1 0,-12 23 0,18-35-4,-1 0 1,1 0-1,-1 0 0,0 0 0,1 0 0,-1 0 0,0-1 0,0 1 1,0-1-1,0 1 0,0-1 0,-1 0 0,1 0 0,0 1 1,-1-2-1,1 1 0,-1 0 0,1 0 0,-1-1 0,1 1 0,-1-1 1,1 0-1,-1 0 0,1 0 0,-1 0 0,1 0 0,-1-1 1,1 1-1,-1-1 0,1 0 0,-1 1 0,1-1 0,-5-3 0,1 1 8,0-1 0,0 0-1,0 0 1,1-1-1,-1 1 1,1-1-1,0-1 1,1 1 0,-1-1-1,-6-10 1,-1-7-1,1-1 1,2 1-1,0-1 1,1-1-1,2 0 1,0 0 0,-2-29-1,-2-182 2,10 204-25,2 0-1,1 1 0,1-1 0,9-32 0,-6 43-9,0 0-1,1 0 1,1 0 0,1 1-1,0 1 1,22-29-1,-16 28-56,1 0 1,1 2-1,0 0 0,2 1 1,0 1-1,1 1 0,0 1 0,42-21 1,4 5-1018,115-36 0,-36 21-1773,-9 10-1556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6.4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380 1 6289,'0'0'2207,"8"36"-814,55 229 1739,-52-198-2244,-4-1 0,-2 1 0,-8 125 0,0-166-853,0-1 1,-2 1-1,-1-1 1,0-1-1,-2 1 1,-1-1-1,-23 43 1,18-41-410,-1-1-1,-1-1 1,-2 0-1,0-1 1,-2-1 0,-34 32-1,44-47-53,0 1-1,0-1 0,0-1 1,-1 0-1,0 0 1,-13 4-1,20-8 233,0-1 1,0 1-1,-1-1 1,1 0-1,-1 0 0,1-1 1,-1 0-1,1 1 1,-1-1-1,1-1 0,-1 1 1,1-1-1,-1 0 1,1 0-1,0 0 1,-1 0-1,1-1 0,0 0 1,-4-2-1,4 1-59,-1 0 0,1-1 0,0 0 0,1 0 0,-1 0 0,1 0 0,0-1 0,0 1 0,-4-9 0,-20-50-2086</inkml:trace>
  <inkml:trace contextRef="#ctx0" brushRef="#br0" timeOffset="1">59 649 216,'0'0'10634,"267"8"-10322,-204 29-312,-14-8-1960,-15-17-5298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09.1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1208,'0'0'0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09.4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1 115 7626,'0'0'3744,"277"0"-2527,-146-8-25,20-8-8,10-1-408,9-3-424,0 3 17,0-3-257,-9 7-112,-10 9-497,33 4-1471,-38 0-1297,-29 13-2088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09.7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 9906,'0'0'7490,"126"-4"-16748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03.8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4921,'0'0'2377,"0"288"-1081,0-141-216,0 9 56,0 0-256,5-12-279,0-9 87,0-16-216,-5-20-224,0-17-176,0-29-72,0-24 0,5-29-568,0-4-624,4-140-1329,6 5-1464,-10-13-832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04.3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0 194 5265,'0'0'2297,"42"-5"-781,485-48 2553,2418-82 1000,-2474 173-4834,13 2-397,-483-40 408,-1 105 2016,9 328 398,-2-350-2678,3 0 1,4-1-1,29 93 0,18 3 20,-60-178-53,-1 0 1,0 1-1,0-1 1,1 0-1,-1 1 1,0-1 0,0 1-1,0-1 1,0 0-1,0 1 1,0-1-1,0 1 1,0-1-1,0 1 1,0-1 0,0 0-1,0 1 1,0-1-1,0 1 1,0-1-1,0 0 1,0 1-1,0-1 1,-1 1 0,1-1-1,0 0 1,0 1-1,0-1 1,-1 0-1,1 1 1,0-1-1,-1 0 1,1 1 0,0-1-1,-1 0 1,-15 1-3433,7-1 2735,-42-3-5389,-15-15-1546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04.7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1 140 7426,'0'0'2807,"65"0"-1808,589 0 2707,910-2 3360,57 0-3430,-1566 2-3596,30 1-18,121-14 0,-206 13-36,1 0 0,0 0 0,0 0 0,-1 0-1,1 0 1,0 0 0,-1-1 0,1 1 0,0 0 0,-1 0 0,1-1-1,0 1 1,-1 0 0,1-1 0,-1 1 0,1-1 0,-1 1 0,1 0 0,0-1-1,0 0 1,-9-8-344,-38-8-759,-180-29-6691,159 33 4236,-96-19-5151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05.0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5977,'0'0'1873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10.0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8930,'0'0'2136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10.3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851 115 6793,'0'0'3901,"-51"3"-1984,-172 18-178,204-19-1542,0 2 0,-1 0 0,1 1 0,1 0 1,-1 2-1,1 0 0,0 1 0,0 1 0,1 1 0,1 1 1,0 0-1,-22 19 0,12-8 0,1 1 0,1 2 0,1 0 1,1 1-1,2 2 0,0 0 0,2 1 0,2 0 1,0 2-1,-16 45 0,14-23 52,2 1 0,3 0 0,2 1 0,2 0 0,-2 92 0,10-117-172,1 1-1,1-1 0,2 0 0,1 1 0,2-1 0,0-1 0,3 1 0,0-1 0,1-1 0,2 0 1,1 0-1,1-1 0,2-1 0,36 48 0,-17-30-43,2-1 0,2-2 0,2-2 1,1-1-1,69 46 0,-83-66-35,0-1-1,1-1 1,1-2 0,1-1 0,0-1 0,0-2-1,1-1 1,0-1 0,1-2 0,57 3 0,-75-8 2,1-1-1,0-1 1,0 0 0,0-1 0,0-1 0,-1 0 0,1-1-1,-1-1 1,0-1 0,0 0 0,-1 0 0,0-2 0,0 0-1,0 0 1,-1-1 0,12-12 0,7-7-11,-3-1 1,0-2-1,-2 0 0,-1-2 1,-2-1-1,-1-1 0,-2-1 0,-1-1 1,-2 0-1,25-76 0,-24 51-71,-4-1 0,-2-1 0,-3 0 0,-3-1 0,-2 0 0,-6-84 0,0 125-17,-1 0-1,-1 0 1,-1 0 0,-2 0 0,0 0 0,-1 1 0,-2 0-1,0 1 1,-1 0 0,-1 0 0,-2 1 0,0 0-1,-1 1 1,-1 1 0,-33-34 0,9 19-446,-1 1 1,-2 2-1,-1 1 1,-1 3-1,-62-28 0,86 45 45,1-1 0,1 0-1,0-1 1,0-1-1,-24-24 1,30 25-575,2-1 0,-1 0 0,2-1 0,-14-23 0,-4-28-5235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10.6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3206 6777,'0'0'6614,"12"-38"-4739,8-20-1332,37-79 1,-7 48-203,71-100-1,144-177 387,724-785 263,-713 874-920,-54 62-50,294-236-416,-491 433 20,97-83-2435,-107 86 1286,-1 0 0,-1 0 0,12-20 0,-9-1-3880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6.9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565 0 7017,'0'0'5210,"-151"222"-3018,73-140-872,5-4-792,5 4-399,0-4-129,15-8-153,14-5-719,10-11-672,24-17-240,5-21-809,14-16-504,30-4 1337,0-16-2177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11.0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91 8066,'0'0'4693,"45"2"-3353,-4 1-1112,24 1-64,0-3 1,0-2-1,69-11 1,51-24-181,-96 16-267,121-10 0,-200 30 242,-7-1 20,0 1 1,0 0-1,0-1 0,0 1 0,0 1 0,0-1 0,0 0 0,0 1 0,4 1 0,-6-1 8,0 0 0,1 0-1,-1 0 1,0 0 0,0 0 0,0 0-1,-1 1 1,1-1 0,0 0 0,0 0-1,0 1 1,-1-1 0,1 1-1,-1-1 1,1 1 0,-1-1 0,0 0-1,0 1 1,1-1 0,-1 1 0,0 0-1,0-1 1,-1 2 0,1 5-4,0 0 1,0 0-1,-1 0 1,-1 0-1,1 0 1,-1 0-1,-1-1 1,1 1-1,-8 14 1,-4 3-6,-29 38 1,39-58 21,-119 165-4,-104 149-932,132-178-1898,30-45-2354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11.4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0 378 7162,'0'0'9514,"331"-53"-7794,-195 12-1040,5-4-312,0 4-352,0 0-16,-14 4-632,9-8-1560,-39 8-1361,-29 0-2224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11.7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273 0 6889,'0'0'3545,"-150"407"-1528,91-190 263,15-12-335,25-24-425,19-62-520,0-4-464,34-16-240,15-42-104,14-28-192,10-29 472,9 0-472,16-33-168,14-33-1376,72-61-1817,-23 16-2176,-15 0 1576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13.3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48 4953,'0'0'8477,"9"-12"-7385,-7 9-1031,0 0 0,0 0 1,1 0-1,-1 1 0,1-1 0,-1 0 1,1 1-1,0 0 0,0 0 0,0 0 1,0 0-1,0 0 0,4-1 1,-6 3-30,1 0 1,-1-1-1,1 1 1,-1 0 0,1 1-1,-1-1 1,1 0 0,-1 0-1,1 1 1,-1-1 0,1 1-1,-1-1 1,0 1 0,1-1-1,-1 1 1,3 1 0,0 2 70,1 0 0,-1 0 1,0 0-1,0 0 0,0 1 1,5 7-1,10 18 359,-2 1-1,0 1 1,14 40-1,33 123 810,85 412 583,1 3-1013,-139-571-798,2 0 1,2 0-1,1-2 0,2 0 1,30 45-1,-39-69-30,1 0 0,0-1 0,1 0 0,0-1 0,1 0 0,25 17 0,-27-22 1,0-1 0,0 0-1,1 0 1,-1-1 0,1 0 0,0-1 0,0 0-1,1-1 1,-1 0 0,18 0 0,-25-2-7,1 0 0,-1 0 0,0 0 0,1-1-1,-1 1 1,0-1 0,1 0 0,-1-1 0,0 1 0,0-1 0,0 1 0,0-1 0,0-1 0,0 1 0,-1 0-1,7-6 1,-2-1 17,-1 0-1,1 0 1,-2-1-1,1 0 0,-2 0 1,6-11-1,20-45 30,-4-2-1,36-130 1,10-149-284,13-259-2281,-52 331-5729,-29 227 3823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13.7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82 5769,'0'0'6682,"296"58"-6570,-198-58-112,86-50-152,-23 5-1137,-10 0-2992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14.3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516 0 3961,'0'0'6460,"-53"22"-5367,53-22-1093,-221 101 746,211-96-696,0 2 0,1-1 1,0 1-1,0 0 0,1 1 0,0 0 1,0 0-1,1 1 0,0 0 0,0 0 1,-7 14-1,-7 17 195,1 0-1,2 2 1,2 0 0,2 1 0,1 1 0,3 0 0,1 0 0,3 1 0,1 0-1,3 1 1,1-1 0,10 85 0,-7-117-239,0-1 0,1 0 0,1 0 0,0 0-1,1-1 1,0 0 0,0 1 0,1-2 0,1 1 0,0-1 0,0 0 0,1 0-1,0-1 1,1 0 0,0 0 0,0-1 0,1-1 0,0 1 0,1-2-1,18 10 1,-15-8-290,2-2-1,-1 0 1,1-1 0,0-1-1,0 0 1,0-1-1,0 0 1,1-2-1,-1 0 1,1-1 0,-1 0-1,1-2 1,-1 0-1,0 0 1,18-6-1,-24 4-318,0 1 0,-1-1-1,0-1 1,0 0-1,17-11 1,26-32-3554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14.6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1 198 5425,'0'0'5241,"272"-25"-4521,-145 9-399,9-5-137,0-3-184,34-17-257,-33 8-1431,-30-4-2505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14.9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1 169 7506,'0'0'4817,"267"-58"-3337,-140 29-552,4 1-616,-4-5-312,-30 12-584,-24 21-1280,-29 0-1769,-30 0-248</inkml:trace>
  <inkml:trace contextRef="#ctx0" brushRef="#br0" timeOffset="1">618 111 5697,'0'0'5073,"-107"287"-3248,78-155-321,5 11-520,9 9-496,11 4-448,4-8-40,0-25-1368,48-32-1177,6-38-1775,-1-37-625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15.2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131 1 4201,'0'0'9426,"-131"238"-7602,131-156-839,0 0-545,29-4-408,25-13-32,9-11-673,0-13-671,30-33-992,-25-8-1377,-10 0-200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15.5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7410,'0'0'4673,"0"226"-3417,0-144-528,0-4-512,0-12-208,5-17-8,5-16-256,0-25-160,-5-8 160,-1-8 192,6-37-168,5-21-136,-1-12 232,6 0-168,4 12 176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7.5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1 263 3185,'0'0'2156,"2"45"-179,1-5-1444,7 257 3112,-10 112-1067,5-427-5050,5-43 645,2-72-1,7-49 1298,-15 158 513,2 0-1,0 0 1,2 0 0,1 1 0,16-32 0,-11 31 39,0 1-1,2 1 1,1 0 0,0 1 0,2 1 0,0 1 0,33-26 0,-38 34 78,0 1 1,1 1-1,0 0 0,0 1 0,1 1 0,0 0 0,0 1 0,1 1 1,-1 0-1,1 2 0,0-1 0,32 0 0,-45 4-2,0 0 1,1 1-1,-1-1 0,0 1 0,0 0 0,1 0 1,-1 1-1,0-1 0,0 1 0,0 0 0,-1 0 1,1 0-1,0 1 0,-1-1 0,1 1 0,-1 0 0,0 0 1,0 0-1,0 0 0,-1 1 0,1-1 0,-1 1 1,5 7-1,1 7 334,-1 0 0,0 0 0,-1 1 0,4 22 0,-6-25-168,12 68 635,-3 1 1,-4 1-1,-3 131 0,-5-211-944,-2 1 0,1-1 0,-1 0 0,0 1 0,0-1 0,0 0-1,-5 10 1,5-12-36,-1-1-1,0 0 1,0 1-1,-1-1 0,1 0 1,-1 0-1,1-1 1,-1 1-1,0 0 0,0-1 1,0 0-1,0 1 1,-6 1-1,-5 2-232,0 0-1,0-1 1,0-1-1,-1 0 1,0-1 0,0-1-1,0 0 1,0-1-1,0-1 1,0 0 0,-30-5-1,40 4 206,-1 0 0,1-1-1,0 1 1,-1-2 0,1 1-1,0 0 1,0-1 0,0 0 0,0 0-1,1 0 1,-1-1 0,1 0-1,0 0 1,0 0 0,0 0 0,1 0-1,0-1 1,-1 0 0,1 0-1,1 0 1,-1 0 0,1 0 0,0 0-1,-2-8 1,-2-7-285,2-1 0,0 0 0,2 0 0,0 0 0,1-26 0,1 38 339,0 0-1,1 0 0,0 0 0,0 0 0,1 0 0,0 1 0,0-1 0,1 0 1,8-14-1,-9 19 89,1 0 0,-1 0 0,1 1 0,0-1 0,1 1 0,-1 0 0,0 0 0,1 0 1,0 0-1,-1 1 0,1-1 0,0 1 0,0 0 0,1 0 0,-1 1 0,0-1 0,1 1 0,-1 0 1,1 0-1,-1 0 0,7 0 0,-8 1 62,0 0 0,0-1 0,0 1 1,0 0-1,0 1 0,0-1 0,0 0 1,0 1-1,0 0 0,0-1 0,0 1 0,-1 0 1,6 3-1,-7-3-32,1 1 0,0 0 0,-1 0 0,0-1 0,1 1 0,-1 0 0,0 0 0,0 0 0,0 0 0,0 0 0,0 1 0,-1-1 0,1 0 0,-1 0 0,1 1 0,-1-1 0,0 0 0,0 4 0,0 48 578,-2-41-607,2 0-1,0-1 0,1 1 1,2 14-1,-3-26-32,0-1 1,1 1-1,-1-1 1,1 1-1,-1-1 1,0 1-1,1-1 1,-1 1-1,1-1 1,-1 0-1,1 1 1,-1-1-1,1 0 1,-1 0-1,1 1 0,-1-1 1,1 0-1,-1 0 1,1 0-1,-1 1 1,1-1-1,0 0 1,-1 0-1,1 0 1,-1 0-1,1 0 1,0 0-1,0-1 1,20-3 24,-16 1-22,0-1 1,0 0-1,-1 0 0,1-1 0,-1 1 0,0-1 1,0 0-1,0 0 0,-1 0 0,1 0 0,1-7 0,1 3-44,156-300-3488,-104 191 2311,15-25-816,-9 11-141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16.6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271 26 0,'3'0'0,"2"-1"0,0 1 0,0 0 0,0 1 0,0-1 0,0 1 0,0 0 0,7 2 0,-11-2 0,1 0 0,-1 0 0,0 0 0,0 0 0,0 0 0,1 0 0,-1 0 0,0 0 0,0 1 0,0-1 0,-1 0 0,1 1 0,0-1 0,-1 1 0,1-1 0,0 1 0,-1-1 0,0 1 0,1-1 0,-1 1 0,0 0 0,0-1 0,0 1 0,0-1 0,0 1 0,0 1 0,0 39 0,0-42 0,0 1 0,0-1 0,0 0 0,0 0 0,0 1 0,0-1 0,0 0 0,0 0 0,0 1 0,1-1 0,-1 0 0,0 0 0,0 1 0,0-1 0,0 0 0,1 0 0,-1 0 0,0 1 0,0-1 0,0 0 0,1 0 0,-1 0 0,0 0 0,0 1 0,1-1 0,-1 0 0,0 0 0,0 0 0,1 0 0,-1 0 0,0 0 0,0 0 0,1 0 0,-1 0 0,0 0 0,0 0 0,1 0 0,-1 0 0,0 0 0,0 0 0,1 0 0,-1 0 0,0 0 0,1 0 0,-1 0 0,0-1 0,0 1 0,0 0 0,1 0 0,-1 0 0,0 0 0,0-1 0,1 1 0,-1 0 0,12-8 0,-11-11 0,-1 50 0,0-30 0,-1 0 0,1-1 0,-1 1 0,1 0 0,-1-1 0,1 1 0,-1 0 0,1-1 0,-1 1 0,1-1 0,-1 1 0,0-1 0,0 1 0,1-1 0,-1 0 0,0 1 0,0-1 0,1 0 0,-1 0 0,0 1 0,0-1 0,1 0 0,-1 0 0,0 0 0,0 0 0,0 0 0,0 0 0,1 0 0,-1 0 0,0-1 0,-1 1 0,-6 1 0,5 0 0,-1 0 0,1 1 0,-1-1 0,1 1 0,-1 0 0,1 0 0,0 0 0,0 1 0,0-1 0,0 1 0,1 0 0,-4 3 0,-25 44 0,28-43 0,-1 0 0,1-1 0,-1 1 0,-1-1 0,1 0 0,-1 0 0,0 0 0,-1-1 0,1 0 0,-1 0 0,-9 7 0,-21-4 0,0 0 0,27-6 0,0 0 0,-1 0 0,1-1 0,0 0 0,-1-1 0,1 0 0,0-1 0,-14-2 0,21 2 287,1 0 1,-1 0-1,1 0 1,-1 0-1,1-1 1,0 1-1,-1 0 0,1-1 1,0 1-1,0-1 1,0 1-1,0-1 1,0 1-1,1-1 1,-1 0-1,0 0 0,1 1 1,-1-1-1,1 0 1,0 0-1,-1 0 1,1 1-1,0-1 0,0-3 1,0-1 743,-1 0 0,1-1-1,1 1 1,-1 0 0,1 0 0,3-11 0,-1 10-1028,0 0 1,1 1 0,0 0-1,0-1 1,1 1 0,0 1-1,8-9 1,45-37-110,-44 39 29,-6 5 35,12-9-158,36-25 1,-50 37 143,0 0 0,1 1 0,0 0-1,0 0 1,0 1 0,0 0 0,0 0 0,0 1 0,1-1 0,10 1-1,-16 1 53,0 0-1,0 0 1,0 1 0,0-1-1,0 0 1,-1 1-1,1 0 1,0-1-1,0 1 1,-1 0-1,1 0 1,0 0-1,-1 0 1,1 0-1,-1 0 1,1 0-1,-1 1 1,0-1-1,1 1 1,-1-1-1,0 1 1,0-1-1,0 1 1,0-1-1,0 1 1,0 0-1,-1 0 1,2 2-1,0 6 27,1 0 1,-1 1-1,-1-1 0,1 12 0,-1-10 9,8 350 396,-9-304-391,0-57-248,1-7-700,3-27-1327,1-14-1733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16.9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112 0 7642,'0'0'7049,"214"251"-5945,-180-169-55,-14 12-337,-16 0-296,-4 13-416,-24 4-448,-97 53-1233,9-24-1719,-15-17-3018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17.5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0 301 4465,'0'0'8202,"102"-21"-7858,-19-16-16,9-4-184,1-8-144,-1 4-72,15-5-896,-24 18-1481,-20 7-1648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17.9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331 1 6329,'0'0'6970,"-20"262"-6306,1-122-344,-5 20-160,-6 16-152,-4 13-8,-9 4-536,-16 57-1064,6-48-2361,4-46-1296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18.4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1 280 4385,'0'0'3505,"330"-62"-3257,-164 34 152,28 3 672,16 0-344,18-3-440,6 3-288,43-8-320,-58 9-1680,-54-5-5370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18.7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10154,'0'0'5041</inkml:trace>
  <inkml:trace contextRef="#ctx0" brushRef="#br0" timeOffset="1">706 74 3153,'0'0'13283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38.0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1 702 6609,'0'0'1935,"58"-26"-1092,-26 12-681,53-24 308,2 3 0,2 4 0,139-30 0,83 9 133,103 4-68,455-20 569,-174 17 59,379-56 596,95-7-1042,-6 58-554,-1046 55-180,339 2-906,-341 10-640,-62-5-804,-1-3-3572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38.3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996 228 4881,'0'0'6483,"-47"-34"-5630,-158-106-475,193 133-366,1 0 1,-1 1 0,0 0 0,0 1-1,-1 0 1,1 1 0,-1 0-1,0 1 1,0 1 0,0 0-1,-1 1 1,1 0 0,-25 2 0,3 0-9,19-2 0,1 2 0,-1 0 0,1 0 0,-1 2-1,1 0 1,0 1 0,0 0 0,0 1 0,0 1-1,1 0 1,0 1 0,-22 14 0,11-3-3,1 1 0,0 1 1,1 2-1,1 0 0,2 1 0,-24 33 1,30-36-3,1 0 0,1 2 0,0-1 0,2 2 0,1-1 0,0 1 0,2 1 0,-7 35 0,10-32-2,1 0 0,1 0 0,2 29 1,1-47-2,-1-1 1,2 0 0,-1 1 0,1-1 0,0 0-1,0 0 1,1 0 0,0 0 0,1 0 0,0-1-1,0 0 1,0 0 0,11 13 0,-6-12 5,-1-1 0,1 0 1,1-1-1,-1 1 0,1-2 0,0 0 1,1 0-1,-1 0 0,1-2 1,0 1-1,0-1 0,0-1 0,11 2 1,6-1 30,0-2 1,0 0 0,0-2-1,35-5 1,-42 2-24,0-1 0,0-1 0,-1-1 0,0-1 0,-1-1 0,1 0 0,-1-2 0,-1 0-1,0-1 1,-1-1 0,31-29 0,-12 6-137,-2-1 0,-1-2 0,50-78-1,-15 1-2127,-21 11-2350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38.6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156 0 3401,'0'0'5769</inkml:trace>
  <inkml:trace contextRef="#ctx0" brushRef="#br0" timeOffset="1">156 0 7890,'190'271'2184,"-195"-258"-1600,-39 3-384,-58 0-200,10-3-312,-10-13-3929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39.8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1 251 7714,'0'0'2120,"277"-13"-1328,-78-28 104,1 4-191,23-4-225,6 4-232,-34 9-48,-1 3-40,-28 9-96,-40 3-56,-38 13-8,-59 0-488,-24 21-6202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7.9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212 1 256,'0'0'9681,"1"29"-8532,2 10-849,2 130 691,-6-123-722,-1-33-249,1 0 0,1 0 1,0 1-1,1-1 0,0 0 1,1 0-1,0-1 0,1 1 1,1 0-1,5 13 0,-2-13-13,1-1 0,0-1 0,1 1 0,0-2 0,0 1 0,1-1-1,1 0 1,0-1 0,23 15 0,-12-11 6,1-1 0,1-1 0,0-1 0,40 10 0,-62-19-13,8 1-4,-1 1 0,1 0 0,-1 1 0,1 0 0,12 8 0,-19-10 5,-1 0 0,1 0 0,-1 0 0,0 0 0,0 1 0,0-1 0,0 1 0,0-1 0,0 1 0,-1 0 0,1 0 0,-1 0 0,0 0 0,0 0 0,0 0 0,0 0 0,-1 0 0,1 0 0,-1 1 0,0-1 0,0 5 0,0 2 46,-1 0-1,0 0 1,-1 0-1,-1 0 1,1 0-1,-1-1 1,-1 1-1,0-1 1,0 0-1,-1 0 1,0-1-1,0 1 1,-8 8-1,-10 10 138,-1-1 0,-38 32 0,-89 69 203,121-105-383,0-1 1,-1-2-1,-45 20 0,66-35-149,1 0 0,-2 0 0,1-1 0,0-1 0,-1 0 0,1 0 0,-20 0 0,28-2 31,1 0 0,0 0 0,-1-1-1,1 1 1,-1 0 0,1-1 0,0 1 0,-1-1-1,1 0 1,0 1 0,-1-1 0,1 0 0,0 0-1,0 0 1,0 0 0,0 0 0,0 0 0,0 0-1,0 0 1,0 0 0,0 0 0,1 0 0,-1-1-1,0 1 1,1 0 0,-1-1 0,1 1 0,-1 0-1,1-1 1,0 1 0,-1-1 0,1-2 0,-1-7-439,0-1 1,1 1 0,1-17 0,0 7 41,-1 5-33,1 0 1,1 0-1,0 0 0,1 0 0,8-21 0,-9 29 569,1 1 1,0 0-1,0 0 0,1 0 0,0 0 0,0 0 0,1 1 0,-1 0 0,1 0 0,1 0 1,-1 0-1,1 1 0,8-6 0,-10 9 223,0 0 1,0 0-1,0 0 1,0 1-1,0-1 1,0 1-1,1 0 0,-1 1 1,0-1-1,1 1 1,-1-1-1,0 1 1,1 0-1,-1 1 1,1-1-1,-1 1 1,0 0-1,8 3 0,3 1 346,-1 2-1,0 0 1,23 15-1,-29-17-534,9 5-222,1-1 0,1-1 0,-1-1 0,1 0 0,1-1 0,-1-1-1,1-1 1,33 3 0,20-5-3994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40.1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2296,'0'0'9074,"161"49"-12834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41.2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0 103 9202,'0'0'4933,"21"41"-3767,15 35-743,-4 1 0,-3 2 1,28 118-1,2 96 320,32 146-112,-86-419-608,23 78 92,-24-85-95,2-1 0,0 0 0,0 0 0,1-1-1,12 15 1,-13-17 19,1-1-1,0 0 1,0 0 0,0 0-1,1-1 1,1-1-1,-1 1 1,1-1 0,0-1-1,1 1 1,-1-2-1,1 1 1,0-1 0,13 3-1,-20-6-1,-1-1 0,1 1 0,0-1 0,-1 0 0,1 0 0,0 0 0,-1-1 0,1 1 1,0 0-1,-1-1 0,1 0 0,-1 1 0,1-1 0,-1 0 0,1 0 0,-1-1 0,0 1 0,0-1 0,1 1 0,2-4 0,1-2 105,0 0 0,0 0 1,-1-1-1,0 0 0,6-15 0,38-89 157,-5-3-1,32-128 1,-54 169-275,12-39-43,111-388-2412,-136 464 1014,-1 0 0,4-76-1,-10-16-5481,-2 72 1450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41.5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0 292 7290,'0'0'3816,"316"-86"-2223,-165 45-753,15 4-456,-11 0-288,30 0-96,-44 12-592,-39-3-3977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41.8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1 181 4649,'0'0'7194,"287"0"-6210,-161 0-504,6-8-304,-1-20-120,-14-1-56,-25-16-816,-29 8-2153,-33 4-2736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42.1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98 0 2937,'0'0'5529,"-58"263"-3641,33-136 177,16 0 159,4-8-856,5-20-391,0-17-457,34-20-328,14-21-192,50-41-1184,-16 0-2201,6-21-3409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42.4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371 1 2945,'0'0'9428,"-50"7"-8265,-5 1-779,-94 27-1,144-33-359,0-1-1,1 1 1,-1 0-1,1 0 1,0 0 0,-1 0-1,1 1 1,0 0-1,1 0 1,-1 0-1,0 0 1,1 1 0,0-1-1,-1 1 1,1 0-1,1 0 1,-1 0 0,1 0-1,-1 1 1,1-1-1,-2 7 1,-3 13 155,0 0 0,2 0 1,1 1-1,1 0 0,0 0 0,2 0 1,1 0-1,2-1 0,5 39 0,-3-46-127,0-1 0,2 0 0,-1-1 0,2 1 0,0-1-1,1 0 1,1-1 0,0 0 0,0 0 0,12 12 0,8 5-60,1 0 1,59 44-1,-73-62-287,0-2-1,1 1 1,23 10-1,-31-18-219,0 0 1,1-1-1,-1 0 0,1-1 1,0 0-1,0 0 0,0-1 0,12 0 1,-18-1-71,1 1 0,-1-2 0,1 1 0,-1 0 0,1-1 0,-1 0 0,8-2 0,-9 1-13,0 0 1,0 0-1,0-1 0,-1 1 0,1-1 1,-1 1-1,1-1 0,3-6 0</inkml:trace>
  <inkml:trace contextRef="#ctx0" brushRef="#br0" timeOffset="1">1 616 2489,'0'0'7569,"306"9"-7209,-213-5-360,19 4-1016,-25 0-1681,-19-4-2272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42.7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58 6009,'0'0'1417,"297"0"-1065,-171 0 216,-9 0-264,-10 0-304,-20 0-320,-28-24-1337,-25-9-2439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43.0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136 1 4513,'0'0'4257,"-87"299"-2937,58-167 208,14-9-799,10-8-729,5-4-24,0-29-2273,10-37-2312</inkml:trace>
  <inkml:trace contextRef="#ctx0" brushRef="#br0" timeOffset="1">978 107 6593,'0'0'1657,"-29"214"-209,29-120 232,0-3-879,9-5-489,21-12-200,-6-17-112,0-16-288,20-41-1745,-5-8-1848,0-37-2064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43.4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 1 5961,'0'0'982,"-2"35"95,1 6-692,-15 177 1746,6 22-1026,10-235-1097,0-3 29,0-8 50,0-3-74,-1-9-271,1 0 0,1-1 0,1 1 0,1 0 1,0 0-1,7-22 0,5 4-266,0 2 1,2 0-1,2 1 1,1 0-1,1 2 1,39-44-1,-54 69 464,0 1 1,0-1-1,1 1 1,0 0-1,0 0 1,1 1-1,-1 0 0,1 0 1,0 1-1,15-5 1,-19 7 56,1 0 1,-1 0-1,0 0 1,0 1-1,1 0 1,-1 0-1,0 0 1,0 0-1,1 1 1,-1-1-1,0 1 1,0 0-1,0 1 1,0-1-1,0 1 1,0-1 0,0 1-1,0 0 1,-1 1-1,1-1 1,-1 1-1,1-1 1,3 6-1,1 2 4,0 0-1,-1 1 0,0 0 1,-1 0-1,0 1 0,5 15 0,1 7 7,7 36-1,-13-55-95,0-23-891,2-28-1393,-8 32 2167,9-44-1226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43.7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725 0 5369,'0'0'1913,"19"259"-1601,-43-189-224,-54 3-88,-141 26-969,20-21-1871,-25-8-721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8.3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580 1 5937,'0'0'11184,"-24"23"-10775,6-6-347,-176 157 299,79-83-335,-23 19-517,48-36-3431,108-76-1998,-3-2 5294,-1-1 0,20-9 1,-23 9 619,0 0 1,1 0-1,-1 1 1,1 1-1,0 0 0,1 0 1,-1 1-1,0 1 1,15-1-1,-24 3 137,1 0 0,-1 0 0,1 0-1,-1 0 1,0 1 0,1-1 0,-1 1 0,0 0 0,0 0-1,0 0 1,0 0 0,-1 1 0,1-1 0,-1 1-1,1 0 1,-1-1 0,0 1 0,0 0 0,0 0 0,0 1-1,0-1 1,-1 0 0,2 7 0,4 9 622,-1 0 0,7 40 0,-12-52-596,4 29 634,1 47 0,-5-47-582,8 45 1,-9-79-263,1 0 1,-1 0 0,0 0 0,1 0 0,-1 0-1,1 0 1,0 0 0,0 0 0,-1-1 0,1 1 0,0 0-1,1 0 1,-1-1 0,0 1 0,0-1 0,4 3 0,-4-3-285,1 0 0,0 0 0,0 0 0,0-1 0,0 1 0,0-1 0,0 1 0,0-1 0,0 0 0,4 0 1,10 0-2612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44.0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1 243 10234,'0'0'2617,"438"-62"-2505,-93 21 24,141 0 192,74 0 568,23 8 480,-23 13-527,-79 15-521,-28 5-320,-55 0-8,-72 21-1217,-107-5-1895,-83 1-4650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44.3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0 592 8186,'0'0'4655,"44"35"-3168,142 124 219,-165-138-1347,-1 0 0,-1 1 0,-1 1 0,30 49 0,-15-21 93,-21-33-275,0 0 0,2-1-1,0-1 1,1 0 0,1-1-1,0 0 1,21 13 0,-31-24-109,-1-1 0,1 0 0,0 0 0,0 0 1,1-1-1,-1 0 0,0 0 0,1 0 0,-1-1 0,1 0 0,0-1 1,-1 1-1,1-1 0,0 0 0,-1-1 0,1 0 0,0 0 1,-1 0-1,0-1 0,1 0 0,-1 0 0,0-1 0,0 1 1,0-1-1,0-1 0,0 1 0,-1-1 0,6-5 0,5-4 43,-1-1 0,0-1 0,-1 0 0,12-18 0,48-76 45,0-13-1158,98-225 0,-47 20-9413,-83 195 1364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44.6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6713,'0'0'8906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46.4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1632,'0'0'3709,"5"26"-2706,55 282 1239,-21-65-1190,188 1598 1767,-220-1773-2823,41 344-158,-47-403 130,2 12-338,0-1 0,8 21 0,-11-40 337,0 0 0,0-1 0,0 1 0,0-1 0,0 1 0,0-1 0,0 1 0,1-1 0,-1 1 0,0-1 0,0 1 0,1-1 0,-1 1 0,0-1 0,1 1 0,-1-1 0,0 0 0,1 1 0,-1-1 0,1 1 0,-1-1 0,1 0 0,-1 1 0,0-1 0,1 0 0,-1 0 0,1 0 0,-1 1 0,1-1 0,0 0 0,-1 0-1,1 0 1,-1 0 0,2 0 0,0-2-88,-1 0-1,1 0 0,0 0 0,-1 0 0,0-1 0,1 1 0,-1 0 0,0-1 0,0 1 0,-1-1 0,1 1 0,0-5 0,18-87-1854,-4-38-879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47.1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1 545 4049,'0'0'1105,"67"-33"-672,-24 11-325,62-31 363,1 5 0,224-68 0,-12 41 447,113 2-168,2 18 0,474 3 1,984 74 1415,-411 8-2076,3-29-255,-691-3-124,300-32-301,-489 8 551,373 17 26,-394 39 39,2 34-13,-233-3 1,-304-47-13,60 27-1,-61-22 32,50 14-1,-52-24-21,-1-2-1,1-2 1,0-2-1,58-2 0,-93-1-4,-8 0 69,-14 0 474,-105 0 136,115 0-672,1 0 0,-1 1 0,0-1 0,1 1 0,-1 0 0,1 0 0,-1 0 0,1 0 0,-1 0 0,1 1 0,0-1 0,0 1 0,-1-1 0,1 1 0,0 0 0,1 0 0,-1 0 0,0 0 0,0 0 0,1 0 0,-1 1 0,1-1 0,0 1 0,0-1 0,0 0 0,0 1 0,0 0 0,0 3 0,-4 10 17,2 1 0,0-1 0,-1 24 0,4-36-13,-4 77 377,9 113 0,23 52 167,55 185 189,-25-145-427,0 32-54,25 466 0,-90 33-394,-2-729-794,-41 160 0,-17-36-3506,27-117 530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47.5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1 370 4209,'428'4'896,"165"-4"88,156 0-64,49-33-39,-34-12 599,-25 4-72,-39 8-415,-43 13-473,-73 12-320,-54-1-128,-68 5-64,-68-4-8,-98-4-440,-91-1-1017,-59-36-1487,-73 4-1057,-34-8 432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1:47.8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82 8162,'0'0'760</inkml:trace>
  <inkml:trace contextRef="#ctx0" brushRef="#br0" timeOffset="1">0 82 18996,'258'82'4721,"-258"-86"-4721,0-8-4049,0-9 392,-49-24 2689,1 4-1128,-21 0-4994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32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3865,'0'0'6645,"32"-9"-5359,12-5-672,47-7 0,-85 21-515,0-1 1,0 0-1,0 1 0,0 1 1,0-1-1,0 1 0,0 0 1,0 0-1,0 0 0,0 1 1,0 0-1,-1 0 0,1 0 1,-1 1-1,0 0 0,6 4 1,9 4 364,8 4 370,-17-9-275,1 1 0,-1-2 0,1 0 0,0 0 0,1-1 1,-1 0-1,1-1 0,15 1 4836,-13 18-4923,-8-8-651,-1 1 1,0 0-1,0 0 1,-2 0-1,4 20 0,-6-21-482,0 1 0,-1-1 0,-1 1 0,0 0 0,-1-1 0,-1 1 0,0-1 0,-1 1 0,-7 21 0,5-24-289,1-1-1,-2 0 0,0 0 1,0 0-1,-10 12 0,-48 48-5173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3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2120,'0'0'15708,"38"46"-13486,118 154-546,-142-182-1484,-1 0 0,-1 1 0,-1 1 1,-1 0-1,0 0 0,-2 1 0,0 1 0,5 23 0,-6-18-85,5 22 100,-1 1-1,5 75 1,-9 97-4329,-7-222 4051,0 0 0,0 1-1,0-1 1,0 0 0,0 0-1,0 0 1,0 0 0,0 0-1,0 0 1,0 1 0,0-1-1,0 0 1,0 0 0,0 0-1,0 0 1,0 0 0,0 1-1,0-1 1,0 0 0,0 0-1,0 0 1,0 0 0,0 0 0,0 1-1,0-1 1,0 0 0,0 0-1,0 0 1,0 0 0,0 0-1,0 0 1,0 0 0,0 1-1,-1-1 1,1 0 0,0 0-1,0 0 1,0 0 0,0 0-1,0 0 1,0 0 0,0 0-1,-1 0 1,1 0 0,0 1-1,0-1 1,0 0 0,0 0-1,0 0 1,-1 0 0,1 0-1,0 0 1,0 0 0,0 0-1,0 0 1,0 0 0,0 0-1,-1 0 1,1 0 0,0-1 0,0 1-1,0 0 1,0 0 0,0 0-1,-1 0 1,1 0 0,-6-8-1331,1-4 510,1 0 0,1 0 1,0 0-1,0 0 0,-1-23 0,2-71-355,2 71 884,1-21 154,7-64 0,-5 99 242,1-1 0,1 1 0,1 1 0,1-1 0,0 1 0,14-25 0,-3 16 159,0 1 0,2 1 0,1 0-1,2 2 1,0 0 0,1 2 0,2 1 0,0 0 0,1 2 0,1 1-1,56-27 1,-16 14 266,2 3-1,1 3 0,1 3 1,90-15-1,-132 31-152,1 1 0,0 2 1,0 1-1,0 2 0,51 4 0,-81-3-285,0 0 0,0 0 0,0 0 1,0 0-1,0 1 0,0-1 0,0 0 0,0 1 0,-1-1 0,1 0 0,0 1 0,0-1 1,0 1-1,-1 0 0,1-1 0,0 1 0,-1-1 0,1 1 0,0 0 0,-1 0 0,1-1 1,-1 1-1,1 0 0,-1 0 0,1 0 0,-1 0 0,0-1 0,0 1 0,1 0 0,-1 0 0,0 0 1,0 1-1,-4 28 312,4-26-265,-4 7 18,-1-1 0,0 1-1,0-1 1,-1 0 0,0 0 0,-1-1-1,0 0 1,0 0 0,-1 0 0,-14 11-1,14-12-46,-560 500 304,503-453-338,41-34-4,24-21 0,0 0-1,-1 0 1,1 0-1,0 0 1,0 0-1,0 0 0,-1 0 1,1 1-1,0-1 1,0 0-1,0 0 1,-1 0-1,1 0 1,0 0-1,0 1 0,0-1 1,0 0-1,-1 0 1,1 0-1,0 0 1,0 1-1,0-1 1,0 0-1,0 0 0,0 1 1,0-1-1,0 0 1,-1 0-1,1 0 1,0 1-1,0-1 1,0 0-1,0 0 0,0 1 1,0-1-1,0 0 1,0 0-1,1 0 1,-1 1-1,0-1 1,0 0-1,0 0 1,0 1-1,0-1 0,0 0 1,0 0-1,0 0 1,1 1-1,-1-1 1,0 0-1,0 0 1,0 0-1,0 0 0,1 1 1,12-1-63,-10 0 43,20-2 16,-1-1 0,1-1 1,-1-1-1,0-1 0,0-1 0,32-16 1,-32 13-17,1 1 1,0 1-1,0 1 1,1 2-1,0 0 1,41-3-1,-64 7 17,0 1 0,-1 0 1,1 0-1,0 0 0,-1 0 0,1 0 0,0 0 0,-1 0 0,1 1 0,0-1 0,-1 0 1,1 0-1,0 0 0,-1 1 0,1-1 0,0 0 0,-1 1 0,1-1 0,-1 0 0,1 1 1,0-1-1,-1 1 0,0-1 0,1 1 0,-1-1 0,1 1 0,-1-1 0,1 1 0,-1 1 1,-1 20-1,0-16 0,-1 4 7,0 0 0,-1 0-1,-1 0 1,0 0 0,0-1-1,-1 1 1,0-1 0,-11 14 0,-8 8 20,-29 28 1,20-23-13,-135 141 63,-203 167 1,473-443-146,-2 7-67,-15 12-360,147-105-1,-228 181 432,1 1 1,0-1-1,0 2 0,0-1 0,1 0 0,-1 1 1,1 0-1,0 0 0,-1 1 0,1 0 1,0 0-1,7-1 0,-12 2 54,-1 0-1,1 0 1,0 0 0,-1 0-1,1 1 1,-1-1 0,1 0-1,-1 0 1,1 0 0,-1 0-1,1 1 1,-1-1-1,1 0 1,-1 1 0,1-1-1,-1 0 1,0 1 0,1-1-1,-1 0 1,1 1-1,-1-1 1,0 1 0,1-1-1,-1 1 1,0-1 0,0 1-1,1-1 1,-1 1 0,0-1-1,0 1 1,0-1-1,0 2 1,1 21 2,-2-13-29,0 8 33,-2-1 0,0 1 0,0-1 1,-2 0-1,0 0 0,-1-1 0,-1 1 0,-15 26 1,-4 11 10,16-31-4,-6 9 1,2 1-1,2 0 1,1 0-1,1 1 1,-5 37 0,14-66-8,1 4 8,0-9-7,1 0 1,-1 0-1,1 1 0,-1-1 0,1 0 1,-1 0-1,1 0 0,-1 0 0,0 0 0,1 0 1,-1 0-1,1 0 0,-1 0 0,1 0 0,-1 0 1,1 0-1,-1 0 0,1 0 0,-1 0 0,1-1 1,-1 1-1,1 0 0,-1 0 0,0-1 0,1 1 1,12-6-130,0-1 1,-1-1-1,0 1 0,0-2 1,-1 0-1,0 0 1,-1-1-1,12-13 0,77-102-1102,-75 92 1003,18-27-20,-27 36 352,1 2 0,2 0 0,22-23 0,-40 44-42,0 0 0,1 1 0,-1-1 0,0 1-1,1-1 1,-1 1 0,1-1 0,-1 1 0,0-1 0,1 1-1,-1 0 1,1-1 0,-1 1 0,1 0 0,-1-1 0,1 1-1,0 0 1,-1-1 0,1 1 0,-1 0 0,1 0 0,0 0-1,-1 0 1,1 0 0,-1 0 0,1-1 0,0 2 0,-1-1-1,1 0 1,0 0 0,-1 0 0,1 0 0,-1 0 0,2 1 0,1 20 1783,-2-13-1680,0 20 703,11 113 2142,-10-126-2790,1 0 1,1 0 0,0 0 0,1-1 0,0 1 0,1-1 0,8 13 0,-12-24-200,0 0 1,-1 0-1,1-1 0,0 1 1,1-1-1,-1 1 1,0-1-1,1 0 0,-1 0 1,1 0-1,0 0 1,-1-1-1,1 1 0,5 1 1,-6-2-3,0-1 1,0 1-1,0-1 1,1 0-1,-1 0 0,0 0 1,0 0-1,1 0 1,-1-1-1,0 1 1,0-1-1,1 1 1,-1-1-1,0 0 1,0 0-1,2-1 0,3-3 29,0 0 0,-1 0-1,0 0 1,0-1-1,0 0 1,-1 0 0,0 0-1,0-1 1,7-13-1,100-193-722,-13-1-3555,-35 67-1250,-5 6-1290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34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33 2993,'0'0'7764,"7"29"-7451,28 95-211,-34-119-127,1 0 1,0 0 0,1 0-1,-1 0 1,1 0 0,0-1-1,0 1 1,1-1 0,-1 0 0,1 0-1,0 0 1,0-1 0,0 1-1,0-1 1,1 0 0,-1 0-1,1-1 1,0 1 0,9 3-1,-4-4-388,0 0 0,0 0-1,0-1 1,0 0 0,0-1 0,0 0-1,17-3 1,-20 2 38,0 0 0,-1-1 0,1 0 1,-1 0-1,0 0 0,1-1 0,-1 0 0,0-1 1,-1 1-1,10-8 0,2-3-945,28-32 0,-20 19 967,16-16 309,23-24 53,-17 25 5848,-51 46-5290,-382 373 669,335-324-772,37-39-237,7-7-1,-1 0 0,1 1 0,0 0 1,1 0-1,0 0 0,0 1 0,1 0 0,-7 15 0,11-23-212,1-1 0,0 1 0,0-1-1,0 1 1,-1-1 0,1 1 0,0-1-1,0 1 1,0-1 0,0 1 0,0-1-1,0 1 1,0-1 0,0 1 0,0-1-1,0 1 1,0 0 0,0-1 0,1 1-1,-1-1 1,0 1 0,0-1 0,0 0-1,1 1 1,-1-1 0,0 1 0,0-1-1,1 1 1,-1-1 0,1 0 0,-1 1-1,0-1 1,1 0 0,-1 1 0,1-1-1,-1 0 1,0 1 0,2-1 0,21 1 295,-13-2-219,20 2 24,-1-2-1,1-1 1,-1-2-1,41-10 0,-40 6-102,-5 0-9,0 2-1,0 0 1,46-3 0,-70 9-3,-1 0 0,0 0 0,0 0 0,0 0 0,1 0 0,-1 0 0,0 0 0,0 0 0,0 0 1,0 0-1,1 0 0,-1 0 0,0 1 0,0-1 0,0 0 0,0 0 0,1 0 0,-1 0 0,0 0 0,0 0 1,0 1-1,0-1 0,0 0 0,0 0 0,1 0 0,-1 0 0,0 1 0,0-1 0,0 0 0,0 0 0,0 0 1,0 1-1,0-1 0,0 0 0,0 0 0,0 0 0,0 0 0,0 1 0,0-1 0,0 0 0,0 0 1,0 0-1,0 1 0,0-1 0,0 0 0,0 0 0,-1 0 0,1 0 0,0 1 0,0-1 0,0 0 0,0 0 1,-1 6-1,0 0 0,0 0 1,0 0-1,-1-1 0,0 1 1,0-1-1,0 1 0,0-1 1,-1 0-1,0 0 0,0 0 1,-5 6-1,-11 12 4,-27 26 0,18-19-4,-288 293 18,309-316-16,6-6 0,1 0-1,-1-1 0,0 1 0,0 0 0,0 0 0,1 0 1,-1 0-1,0-1 0,1 1 0,-1 0 0,1 0 0,-1 0 0,1 0 1,-1 1-1,0 1 0,8-3-11,28-2 69,0-2-1,-1-2 1,1-1-1,49-18 1,-49 14-82,0 1-1,0 2 1,1 1-1,56-3 1,-92 10 8,1 0 1,-1 0 0,0 0 0,0 0 0,0 0 0,0 0-1,0 0 1,1 0 0,-1 0 0,0 0 0,0 0-1,0 0 1,0 0 0,0 0 0,1 0 0,-1 0-1,0 0 1,0 0 0,0 0 0,0 0 0,0 0 0,1 0-1,-1 0 1,0 1 0,0-1 0,0 0 0,0 0-1,0 0 1,0 0 0,0 0 0,0 0 0,0 0 0,1 1-1,-1-1 1,0 0 0,0 0 0,0 0 0,0 0-1,0 0 1,0 0 0,0 1 0,0-1 0,0 0 0,0 0-1,0 0 1,0 0 0,0 0 0,0 1 0,0-1-1,0 0 1,0 0 0,0 0 0,0 0 0,0 0-1,0 1 1,-1-1 0,1 5-181,-1 1 0,1-1-1,-2 0 1,1 0 0,-1 1 0,1-1 0,-1 0-1,-1 0 1,1 0 0,-1-1 0,1 1 0,-6 5-1,-6 7-498,-27 27 0,29-31 381,-276 238-1362,163-148 2066,110-91-193,-32 30 653,45-40-725,-1 0 0,1 1 0,0-1 1,0 1-1,0 0 0,1 0 1,-1 0-1,1 0 0,-1 0 0,1 0 1,0 0-1,0 0 0,0 0 1,0 6-1,1-9-102,0 0 0,0 1 0,0-1 1,0 0-1,0 1 0,0-1 0,0 0 1,0 1-1,0-1 0,1 1 0,-1-1 0,0 0 1,0 1-1,0-1 0,0 0 0,1 0 0,-1 1 1,0-1-1,0 0 0,1 1 0,-1-1 0,0 0 1,0 0-1,1 1 0,-1-1 0,0 0 0,1 0 1,-1 0-1,0 0 0,1 1 0,-1-1 0,0 0 1,1 0-1,-1 0 0,0 0 0,1 0 0,-1 0 1,1 0-1,-1 0 0,0 0 0,1 0 1,-1 0-1,0 0 0,1-1 0,21 3 241,0-1-1,-1-1 0,1-2 1,-1 0-1,1-1 1,-1-1-1,0-1 1,0-1-1,0 0 1,29-15-1,25-13-213,-2-3 1,-1-3-1,-2-4 1,80-64-1,-139 99-331,-1 0 0,0 0 0,0-1-1,-1-1 1,-1 0 0,13-20 0,-17 23-191,0 0 0,-1-1 0,0 1-1,-1-1 1,0 0 0,0 1 0,-1-1 0,0 0 0,0 0 0,-2-17 0,0 15 153,-1 1 0,-1 0 0,0-1 0,0 1 0,-1 1 0,-1-1 0,1 0 0,-1 1 0,-1 0 0,0 0 0,-8-9 0,-12-21-313,-60-128 52,32 57 2025,37 86-213,16 24-1192,1 0 1,-1-1-1,1 1 1,-1 0-1,1-1 1,-1 1 0,1 0-1,-1 0 1,1-1-1,-1 1 1,1 0-1,-1 0 1,0 0-1,1 0 1,-1 0 0,1 0-1,-1 0 1,1 0-1,-1 0 1,0 0-1,1 0 1,-1 0-1,1 0 1,-1 1 0,1-1-1,-2 0 1,0 3 46,0-1 0,0 1 0,0 0-1,0 0 1,0-1 0,1 1 0,-1 0 0,1 1 0,-1-1 0,1 0 0,0 0 0,1 0 0,-2 7 0,-77 401 4122,10-127-2807,-160 411 0,200-628-1714,28-66 240,1 1 0,-1-1 0,0 0 0,1 0 0,-1 1 0,0-1 0,0 0 0,0 0 0,0 0 0,0 0 0,0 0 0,0 0-1,-1 0 1,-1 1 0,3-3-24,-1 1 0,1-1 0,-1 1 0,1-1 0,-1 0 0,1 1 0,-1-1 0,1 1 0,0-1 0,-1 0 0,1 1 0,0-1 0,0 0 0,-1 1 0,1-1 0,0 0 0,0 0 0,0 1 0,0-1 0,0 0-1,0 1 1,0-1 0,0 0 0,0 0 0,0 1 0,0-1 0,1-1 0,-1-48-3506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6:2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78 1 6545</inkml:trace>
  <inkml:trace contextRef="#ctx0" brushRef="#br0" timeOffset="1">78 1 6545,'-78'222'3561,"88"-222"-2961,39 0-48,14 0-264,20 0-111,4 0-57,10 0 0,6 0 16,-1 0-16,-10 0-112,-9 0-8,-10 4-80,-5 16-665,-19-3-1527,-20-5-2609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8.8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171 1 4665,'0'0'4018,"15"27"-3834,44 86-200,-58-110 13,1-1 0,-1 1 0,0 0 0,-1 0 0,1-1 0,0 1 0,-1 0 0,1 0-1,-1 3 1,0-5 0,0 0-1,-1 0 1,1 0-1,0 0 1,-1-1-1,1 1 1,0 0-1,-1 0 0,1-1 1,-1 1-1,1 0 1,-1-1-1,0 1 1,1 0-1,-1-1 1,1 1-1,-2 0 1,-21 15-308,-46 23 1,49-29 134,0 1 1,1 1 0,0 0 0,-23 22 0,32-22-200,13-5-307,21-5 78,-22-2 690,396 0-679,-390 3 598,-11 6 210,0-4-101,-1 0 0,-1 0 0,1 0 0,-1 0 1,0-1-1,0 0 0,0 0 0,0-1 0,-1 1 0,-9 4 1,0 0 54,-266 183 1410,281-190-1577,-17 11 40,1 2 1,-14 15 0,26-26-24,1 0 0,0 1 0,0 0 0,1-1 0,-1 1-1,1 0 1,0 0 0,0 1 0,0-1 0,1 0 0,-1 1 0,1-1 0,0 1 0,-1 8 0,3-13-2,0 1 0,-1 0 0,1 0 0,0-1 0,0 1 0,-1-1 0,1 1 0,0 0 0,0-1 0,0 0 0,0 1 0,0-1 0,0 0 0,0 1 0,0-1 1,0 0-1,-1 0 0,1 0 0,0 0 0,0 0 0,0 0 0,0 0 0,0 0 0,0 0 0,0 0 0,0 0 0,2-1 0,3 1 71,1 0-35,6 0 14,-1 0-1,1 0 1,-1-1 0,1 0-1,-1-1 1,0-1-1,0 0 1,23-9-1,-13 0 52,-1-2 1,0-1-1,23-20 0,-44 34-362,-23 1-6090,8 0 4044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3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1 144,'0'0'10882,"258"160"-8969,-185-98-281,-5-9-776,-5-8-608,-5-8-184,-19-12-64,-9-9-840,-30-8-824,-10-8-1273,-49 0-528,-9 0-1288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3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1 464 3993,'0'0'8130,"335"13"-8074,-213-26-56,-20-3-1633,-29-5-2704</inkml:trace>
  <inkml:trace contextRef="#ctx0" brushRef="#br0" timeOffset="1">1207 0 3489,'0'0'9594,"-243"210"-8938,136-87-624,24-16-32,5-29-5697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3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87 160,'0'0'13443,"78"0"-11891,-5 0 1,9-17-641,11-7-496,-6-1-296,-9 5-120,-15 20-1344,-38 12-2025,-20 41-2008,-5 9 896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3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1 645 1608,'0'0'13707,"194"-119"-13707,-126 28-64,25-73-1984,-20 24-2913,-15 9-408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37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3625,'0'0'6045,"49"-25"-4385,164-80-293,-191 95-1056,1 1 0,39-10 1,-47 16-25,-1 1 1,29 0-1,-28 1-126,0 1 2,-6-1 3,0 1 0,1 0 1,-1 0-1,0 1 0,12 3 0,-19-4-121,1 1 0,-1 0-1,1 0 1,-1 0 0,0 1-1,0-1 1,1 0 0,-1 1 0,0 0-1,0-1 1,-1 1 0,1 0 0,0 0-1,0 0 1,-1 0 0,1 0 0,-1 1-1,0-1 1,0 0 0,0 1-1,0-1 1,0 0 0,0 4 0,4 18 226,-2 0 1,-1 0 0,-1 0 0,0 0-1,-2 0 1,-1 0 0,-1 0 0,-10 36-1,2-20-77,-1-1 0,-27 56-1,-46 71-45,68-135-120,-21 39-390,-3 0 0,-73 91 0,109-154 81,0-1-1,-1 0 1,1 0-1,-1 0 1,0-1-1,-1 1 1,1-2-1,-1 1 1,0-1-1,0 0 1,-12 5-1,10-7-817,-1 1 0,-1-1 0,1-1 1,0 0-1,-16 0 0,-13-1-4085</inkml:trace>
  <inkml:trace contextRef="#ctx0" brushRef="#br0" timeOffset="1">92 453 160,'0'0'7650,"205"206"-7738,-205-194-881,-39-8-1295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37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6025,'0'0'7546,"282"267"-5490,-151-197-623,1-9-441,-1-3-352,-19-9-368,-15-8-272,-29-4-280,-14-8-1856,-25-9-1457,-14-16-3049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3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0 395 3865,'0'0'9258,"331"-103"-8826,-234 58-432,-9-8-592,-15-1-1553,-20-3-1119,-24-25-321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38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58 104,'0'0'8203,"-7"-10"-7213,-23-28-344,23 28-268,7 33 53,30 344 2457,-6-161-1841,0 723 970,-24-730-1960,-1-154-245,-3 0 1,-1 0-1,-15 60 0,6-61-1098,14-44 1258,0 0 0,0 1 0,0-1-1,0 0 1,-1 0 0,1 1 0,0-1-1,0 0 1,0 0 0,-1 1 0,1-1-1,0 0 1,0 0 0,0 0 0,-1 1-1,1-1 1,0 0 0,0 0-1,-1 0 1,1 0 0,0 0 0,-1 1-1,1-1 1,0 0 0,-1 0 0,1 0-1,0 0 1,0 0 0,-1 0 0,1 0-1,-10-13-1007,2-8-394,-9-38 1,-4-42-3059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3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474 345 288,'0'0'7007,"-38"47"-5401,-125 157 65,132-161-1046,2 1 0,-31 62 0,32-55-332,-97 206-641,133-286-4697,20-23 4105,1 2 0,47-62 0,86-88-353,41-57 1820,-191 237 13,-1 0 1,-1-1-1,-1 0 1,10-34-1,16-36-290,-28 76-189,1 1-1,0-1 0,1 2 0,1-1 0,18-19 0,-22 28 170,0-1-1,0 1 1,1 0-1,0 0 1,0 0-1,0 1 1,0 0-1,1 1 1,-1 0-1,1 0 1,0 0-1,0 1 1,9-1 0,35-2 456,64 2 0,-114 3-685,0 0 0,0 0 0,0 0-1,-1 0 1,1 1 0,0-1 0,0 1 0,-1-1 0,1 1 0,0 0 0,-1 0 0,1-1 0,-1 1 0,1 0 0,-1 1-1,1-1 1,-1 0 0,0 0 0,1 1 0,-1-1 0,0 0 0,0 1 0,0-1 0,0 1 0,0 0 0,0-1 0,-1 1-1,1 0 1,-1-1 0,1 1 0,-1 0 0,1 0 0,-1-1 0,0 1 0,0 2 0,1 4 12,-1 1-1,0 0 1,-1-1 0,0 1 0,0-1 0,-6 16 0,2-9 42,-1-1 1,0 1 0,-1-1 0,-1-1 0,-10 15 0,-55 65 526,38-49-318,-55 67 240,-75 98-657,160-202 161,-4 4-2207,8-11 2073,1-1 1,0 1-1,-1-1 1,1 0-1,-1 1 0,1-1 1,0 1-1,-1-1 1,1 0-1,0 1 1,0-1-1,0 0 0,-1 1 1,1-1-1,0 0 1,0 1-1,0-1 0,0 0 1,0 1-1,0-1 1,0 0-1,1 1 1,-1-1-1,0-1 0,7-131-2812,-3 99 2988,2 0 1,0 1-1,3 0 1,14-36-1,-21 63 117,1-1-1,0 0 1,0 1-1,0 0 1,1 0-1,0 0 1,0 0-1,1 1 1,0 0-1,0 0 1,0 0-1,0 0 1,1 1-1,0 0 1,0 0-1,0 0 1,0 1-1,1 0 1,-1 0-1,1 1 1,0-1-1,0 1 1,-1 1-1,1 0 1,11-1-1,0 0 197,1 2-1,28 2 0,-40-2-309,0 2 0,-1-1 0,1 1-1,-1-1 1,0 2 0,0-1 0,0 1-1,0 0 1,0 0 0,9 8-1,-5-3-13,0 1-1,-1 1 1,0 0-1,-1 0 1,0 1-1,-1 0 1,0 0-1,-1 0 1,0 1-1,5 14 1,-5-8-160,0 1 1,-2 0 0,0 0-1,-1 0 1,0 0 0,-1 24 0,-2-38-246,0 7 11,0-12 293,0 1 0,0-1 0,-1 0 0,1 0-1,0 1 1,0-1 0,0 0 0,0 0 0,0 1-1,0-1 1,-1 0 0,1 0 0,0 0 0,0 0-1,0 1 1,0-1 0,-1 0 0,1 0 0,0 0 0,0 0-1,-1 0 1,1 1 0,0-1 0,0 0 0,0 0-1,-1 0 1,1 0 0,0 0 0,0 0 0,-1 0-1,1 0 1,0 0 0,0 0 0,-1 0 0,1 0-1,0 0 1,0 0 0,-1 0 0,1 0 0,0 0 0,0-1-1,-1 1 1,1 0 0,-25-10-3172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3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1 259 6721,'0'0'4849,"326"-33"-4544,-244 13-305,-9-1-569,-19-7-1415,-20-30-1649,-20 9-472,-14 0 2521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9.3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190 1 1040,'0'0'3150,"-3"9"-2171,-162 362 3521,161-363-4723,-10 19 708,10-21-1208,7-15-1733,5-10 1761,1 0 1,13-20-1,14-29 235,-34 64 541,1-1-1,0 1 1,0 0 0,0 0 0,0 0 0,1 0 0,0 0 0,0 1 0,0 0 0,0-1 0,0 2 0,0-1 0,1 0 0,0 1 0,-1 0 0,1 0 0,0 0 0,0 1 0,0-1 0,9 0 0,11-2 459,0 2 1,0 1-1,27 1 0,-21 1-367,-29-1-168,0 0 0,-1 0 0,1 0 0,0 0 0,0 0 0,-1 0 1,1 0-1,0 1 0,-1-1 0,1 1 0,0-1 0,-1 1 0,1 0 0,-1-1 1,1 1-1,-1 0 0,1 0 0,-1 0 0,2 2 0,-2-1 5,0 0 0,-1-1 0,1 1 0,-1 0 0,0 0 0,1 0 0,-1-1 0,0 1 0,0 0 0,0 0 0,0 0 0,-1 0 0,1 0 0,0-1 0,-1 1 0,1 0 0,-1 0 0,0-1 0,-1 4 0,-4 5 8,0-1-1,0 1 0,-1-2 0,0 1 1,-1-1-1,0 0 0,0 0 0,-1-1 0,-15 11 1,4-3-52,-27 23-1132,-84 51 0,131-89 1231,0 0 1,1 0 0,-1 0-1,0 0 1,0 1-1,1-1 1,-1 0 0,0 0-1,1 0 1,-1 0-1,0 0 1,0 0 0,0 0-1,1 1 1,-1-1-1,0 0 1,0 0 0,0 0-1,1 0 1,-1 1-1,0-1 1,0 0 0,0 0-1,0 1 1,1-1 0,-1 0-1,0 0 1,0 1-1,0-1 1,0 0 0,0 0-1,0 1 1,0-1-1,0 0 1,0 0 0,0 1-1,0-1 1,0 0-1,0 1 1,0-1 0,0 0-1,0 0 1,0 1 0,0-1-1,0 0 1,0 0-1,-1 1 1,1-1 0,0 0-1,0 0 1,0 0-1,0 1 1,-1-1 0,1 0-1,0 0 1,0 0-1,0 1 1,-1-1 0,1 0-1,0 0 1,0 0-1,-1 0 1,1 0 0,23 4 40,-13-3-106,14 1-751,1-1 0,0-1 0,0-1 0,38-7 0,-32-3-2637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39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1 200,'0'0'9314,"-5"254"-7506,29-147-367,0 12-361,1 8-80,-11-3-400,-4-1-296,-10 0-224,0-8-80,0-9 0,-29-7-544,-34-1-1136,9-28-1329,-9-33-1576</inkml:trace>
  <inkml:trace contextRef="#ctx0" brushRef="#br0" timeOffset="1">0 904 6161,'0'0'2305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3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4329,'0'0'17812,"170"160"-16308,-116-115-408,-5-4-584,-6-4-368,1-8-144,-10-9-600,-14-12-3249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4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9306,'0'0'14947,"379"-17"-13867,-219-8-199,6 1-417,-1 3-232,-9 9-96,-15 12-136,15 0-520,-45 0-2769,-33 0-6777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41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5 164 5273,'0'0'8571,"-5"0"-6291,9 0-1759,72-5 2356,133-25 0,-96 11-1843,46-6-79,227-31 380,5 27-618,929 30 1823,-547 2-1992,-770-3-566,-19 5-1166,-45 4-1759,-14 0-3775,-7-3-3289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4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0 6009,'0'0'7426,"-126"259"-6266,48-144-200,-19 12-480,-10 9-264,0 3-216,5-8 0,19-20-696,25-20-1096,38-55-929,20-23-855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4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1360,'0'0'8202,"306"-78"-6418,-189 74-199,5 4-233,-1 0-416,-4 20-464,-5 5-376,-15 4-96,-24 8-1328,-24-5-1937,-35-11-2168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4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6649,'0'0'6202,"-10"295"-2842,10-175 297,20 7-1064,9 12-1393,-5 9-888,-4 4-312,-20 49-944,0-33-3537,-20-49-5625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46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1 266 360,'0'0'3768,"49"-36"-2971,157-113 163,-127 97-252,-42 39-28,-21 9-433,-14 4-205,53-11 1096,-52 11-1040,0 0 0,0 0 0,0 0 0,0 0 0,0 0 1,0 1-1,0-1 0,0 1 0,0 0 0,-1 0 0,1 0 0,0 0 0,0 0 0,-1 1 0,1-1 0,4 4 1,0 3 199,0 1 1,0 0-1,0 0 1,-1 0 0,0 1-1,6 14 1,26 72 1704,-28-67-1279,5 16-9,-2 1 0,-2 1 1,-2-1-1,3 57 1,-3 189-217,-9-290-497,0-1-22,0-1 1,0 1-1,0 0 1,0 0-1,0-1 1,0 1-1,0 0 1,0 0-1,0-1 1,0 1-1,1 0 1,-1 0-1,0-1 1,0 1-1,1 0 1,-1-1-1,1 1 0,-1 0 1,1-1-1,0 2 1,-1-2-2,1 0 1,-1 0 0,1 0-1,-1 0 1,1 0-1,0 0 1,-1 0-1,1 0 1,-1 0-1,1 0 1,-1 0-1,1 0 1,-1 0 0,1 0-1,-1 0 1,1-1-1,-1 1 1,0 0-1,1 0 1,-1-1-1,1 1 1,0-1-1,23-24-837,0-5 598,1 1 0,1 1 1,1 1-1,51-38 0,-58 51 6,0 1 0,1 1 0,1 1 0,-1 0 0,2 2 0,-1 1 0,1 0 0,37-6 0,-75 34-9868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46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2232,'0'0'8621,"2"37"-7295,6 115-436,-8-146-855,0 0 0,1-1 0,-1 1 0,1 0 0,0-1 0,0 1 0,1-1 0,0 0 0,0 1 0,0-1 0,3 5 0,-3-9-55,-1 0 0,1 0 0,-1 0 0,0 0 0,1 0 0,-1-1 0,1 1 0,0-1 0,-1 1 0,1-1 0,-1 0 0,1 1 0,0-1 0,-1 0-1,1 0 1,0 0 0,-1 0 0,1-1 0,0 1 0,2-1 0,8 0-269,-6 0 183,1 0 1,-1-1-1,0 0 1,1 0-1,-1 0 0,0-1 1,-1 0-1,1 0 1,0 0-1,5-6 1,57-47-311,-30 22 276,-19 19 127,1 0-1,0 2 1,28-14-1,-37 21 14,0 2-1,1-1 0,-1 2 1,1-1-1,0 2 0,0-1 1,0 2-1,17-1 0,37 2-31,-65 0 5,0 0-1,0 0 0,0 0 1,0 0-1,0 0 0,0 0 1,-1 0-1,1 1 0,0-1 1,0 0-1,0 1 0,-1-1 1,1 0-1,0 1 0,0-1 1,-1 1-1,1-1 0,0 1 1,-1-1-1,1 1 0,0 0 1,-1-1-1,1 1 0,-1 0 1,1 0-1,-1-1 0,1 1 1,-1 1-1,1 0-58,-1 1 1,1-1-1,-1 1 1,0-1-1,0 0 0,0 1 1,0-1-1,0 1 0,0-1 1,-2 5-1,0 0-75,0 0-1,0 0 1,-1-1-1,0 1 0,-1 0 1,1-1-1,-10 12 1,-5 0-301,0 0 1,-2-1 0,0-1 0,-28 17-1,-103 53-2862,18-18 1461,0 2 1423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46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0 200,'0'0'7254,"-11"38"-5591,-31 118 146,29-95-551,13-59-1172,0 0 0,0 1-1,0-1 1,0 0 0,1 0-1,-1 0 1,1 0 0,-1 0-1,1 0 1,1 3 0,-1-3-67,0-1-1,0 0 1,0 0 0,0 0 0,1 0 0,-1 0 0,0 0-1,1 0 1,-1 0 0,0 0 0,1 0 0,-1-1 0,1 1-1,0-1 1,-1 1 0,1-1 0,-1 1 0,1-1 0,0 0-1,-1 0 1,1 0 0,0 0 0,-1 0 0,1 0 0,0-1-1,1 1 1,4 0 6,5-1-83,-1 0 0,0 0 0,0-1 0,1 0 0,-1-1 0,-1 0 0,1 0 0,0-2 0,-1 1 0,18-12 0,-1-2-424,0-2 0,31-31 0,-36 30 297,1 1 0,1 2 0,38-24 0,-58 40 200,0 0 1,0 0 0,0 0 0,0 1 0,0-1 0,1 1-1,-1 0 1,0 1 0,1-1 0,-1 1 0,1 0-1,-1 0 1,1 0 0,-1 0 0,7 2 0,-1 1 96,0 1 0,0 0 0,-1 1 0,17 9 0,-9-4-53,2 0 29,0-2 1,1 0 0,0-1-1,0-1 1,1-1 0,0 0-1,0-2 1,0 0 0,25-1-1,-9-3 144,-1 0 0,0-3 0,0-1 0,54-15 0,-36 7 628,1 1 1,0 4 0,0 1-1,73 2 1,34 5 8443,-162 0-9343,1 0 1,-1 1 0,1-1 0,-1 0 0,1 1-1,-1-1 1,0 1 0,1-1 0,-1 0 0,0 1-1,1-1 1,-1 1 0,0-1 0,1 1 0,-1-1 0,0 1-1,0-1 1,0 1 0,0-1 0,1 1 0,-1 0-1,0-1 1,0 1 0,0-1 0,0 1 0,0-1-1,0 1 1,0-1 0,0 1 0,-1 0 0,1-1-1,0 2 1,0-1-359,-3 24-4258,-9-7-3198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9.6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1 173 5569,'0'0'3776,"52"6"-2768,2 0-789,-2 2-36,0-3 1,1-2-1,0-3 1,84-9-1,282-61 568,-200 31-551,15 2-379,-233 37 87,-1 0 0,1 0-1,0 0 1,0 0-1,-1 0 1,1-1 0,0 1-1,0 0 1,-1 0-1,1-1 1,0 1 0,-1 0-1,1-1 1,0 1 0,-1 0-1,1-1 1,-1 1-1,1-1 1,-1 1 0,1-1-1,-1 1 1,1-1-1,-1 0 1,1 1 0,-1-1-1,0 0 1,1 1 0,-1-1-1,0 0 1,1 1-1,-1-1 1,0 0 0,0 0-1,0 1 1,0-1 0,0 0-1,0 1 1,0-1-1,0 0 1,0 0 0,0 1-1,0-1 1,0 0-1,-1 0 1,1 1 0,0-1-1,0 0 1,-1 1 0,1-1-1,-1 0 1,1 1-1,0-1 1,-1 1 0,0-2-1,-19-13-4670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5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852 1 2609,'0'0'15731,"-175"135"-15531,68-32-200,-15 20-32,-4 4-1144,-15 13-2041,34-34-1568,34-44-512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5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8 2825,'0'0'7841,"258"-8"-7121,-214 8-488,-30 17-232,-14 15-1240,-24-3-2112,-30-12-1674</inkml:trace>
  <inkml:trace contextRef="#ctx0" brushRef="#br0" timeOffset="1">287 8 712,'-112'304'4025,"98"-222"-2145,-6 21 729,1 24-561,4 9 161,-4 3-497,4-12-896,1-12-816,-1-20-424,-9-21-2496,4-29-2834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55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 2993,'0'0'10683,"17"39"-10487,56 127-1072,-66-153 401,-1 0 0,2 0 0,14 19 0,-18-28 108,-1 0-1,1 0 1,1-1 0,-1 0-1,0 0 1,8 4-1,-8-5 95,1 0 0,-1 0-1,1 0 1,-1 0-1,1-1 1,0 0-1,-1 0 1,1-1-1,0 1 1,7-1-1,-6 0 266,-1 0 1,1-1-1,0 0 0,-1 0 0,1 0 0,-1-1 0,1 0 0,-1 0 0,0 0 0,0-1 0,0 0 0,0 0 0,5-4 0,45-34 865,3 2 0,115-59 0,-74 44-711,-132 75 296,2 1 0,0 2 0,-41 41 0,21-15-946,-51 69 0,85-98-41,1 1 0,1 0 0,1 1-1,1 0 1,2 1 0,0 0 0,-12 39 0,21-57 793,1 1-1,-1-1 1,1 1-1,0 0 1,1-1-1,-1 1 1,1 0 0,1-1-1,-1 1 1,1-1-1,0 1 1,1 0-1,0-1 1,0 0 0,0 1-1,0-1 1,1 0-1,0 0 1,1 0-1,-1-1 1,1 1 0,0-1-1,0 0 1,7 6-1,-5-6-142,0 1 0,1-1-1,0-1 1,-1 1 0,1-1 0,1-1-1,-1 1 1,1-1 0,7 2-1,0-2 94,-1 0-1,1-1 0,-1-1 0,20 0 0,1 2 824,-34-3-1010,0 0-1,0 0 0,0 0 0,0 1 0,0-1 0,0 0 0,0 0 0,0 1 0,0-1 0,0 1 0,0-1 0,-1 1 0,1-1 0,0 1 0,0 0 1,0-1-1,0 1 0,-1 0 0,1 0 0,0-1 0,-1 1 0,1 0 0,-1 0 0,1 0 0,-1 0 0,1 0 0,-1 0 0,1 2 0,-1 1-18,0 1-1,-1-1 0,1 1 0,-1-1 1,0 0-1,0 1 0,-1-1 1,1 0-1,-1 0 0,0 0 1,0 0-1,0 0 0,-1 0 0,-4 5 1,-2 1-31,-1 0 1,-1-1-1,-16 11 1,4-2-31,-214 150-1027,139-103 297,-165 143-1,248-193 892,0 0 0,1 1 1,0 1-1,-12 20 0,21-28 68,0-1-1,1 2 0,0-1 0,0 0 1,1 1-1,0 0 0,1-1 1,0 1-1,1 0 0,-1 17 0,2-23 61,0 0 0,0 1 0,0-1-1,0 0 1,1 0 0,0 0-1,-1 1 1,4 6 0,-3-10-141,0 0 1,0 0 0,0 1-1,1-1 1,-1 0 0,0 0-1,1 0 1,-1 0-1,1-1 1,-1 1 0,1 0-1,-1-1 1,1 1 0,-1 0-1,1-1 1,0 0 0,-1 1-1,1-1 1,0 0 0,-1 0-1,1 0 1,0 0 0,2-1-1,23 1-414,0-1 0,-1-1-1,1-1 1,0-2-1,43-13 1,-11-1 27,2 3 1,-1 2-1,2 3 1,101-6-1,35 1-28,-117 7-19,149 2 1,-220 8 388,0 1 1,0 0 0,0 0-1,0 1 1,0 0-1,-1 1 1,1 0 0,-1 1-1,0 0 1,0 0-1,-1 1 1,1 0 0,11 11-1,-14-11-84,0 0 0,0 1 0,0-1 0,-1 1-1,0 0 1,-1 0 0,1 1 0,-1-1 0,-1 1 0,1 0 0,-2 0-1,1 0 1,-1 1 0,0-1 0,0 0 0,0 14 0,-2-15-4399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26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 2192,'0'0'13550,"-3"-5"-11980,-2-6-1057,6 9-27,16 19 391,9 11-106,279 214 949,-230-186-1825,-58-43-578,0 0 0,-1 2 1,21 23-1,-31-30-510,-1-1 0,1 1 1,-2 0-1,1 0 0,6 17 1,-7 3-5158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26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1 267 4081,'0'0'8738,"394"-70"-6690,-205 29-215,25-8-585,10 8-392,-5 8 8,-15 9-576,-19 15-120,-34 9-168,-30 0-128,-38 37-1424,-39 8-2537,-44-3-3369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27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6361,'0'0'4689,"4"43"-2698,14 141-564,-13-126-1151,2 0 0,3 0 0,33 108-1,-41-159-391,0-1-1,1 0 1,0 0-1,0-1 1,0 1-1,1 0 1,5 5-1,-9-10 87,1-1 0,-1 1-1,1-1 1,0 1 0,-1 0 0,1-1 0,0 1-1,0-1 1,-1 0 0,1 1 0,0-1-1,0 1 1,0-1 0,-1 0 0,1 0 0,0 0-1,0 1 1,0-1 0,0 0 0,0 0-1,-1 0 1,1 0 0,0 0 0,1-1-1,0 0-3,-1 0 0,1 0-1,-1 0 1,1 0 0,-1-1-1,0 1 1,1 0-1,-1-1 1,0 1 0,0-1-1,0 0 1,0 1-1,0-1 1,-1 0 0,1 1-1,0-5 1,43-138-1540,5-21 762,-41 145 794,1 0-1,0 0 1,1 1 0,2 0 0,23-30 0,-32 45 33,1-1 0,-1 1 0,1 0 0,1 0 0,-1 1 1,0-1-1,1 1 0,0 0 0,0 0 0,0 1 0,0-1 1,0 1-1,0 0 0,0 1 0,1-1 0,-1 1 0,1 0 1,9-1-1,-14 3 12,0-1 0,0 0 1,0 0-1,0 0 0,0 0 1,0 1-1,0-1 0,0 0 1,0 1-1,0-1 0,0 1 1,0-1-1,-1 1 0,1-1 1,0 1-1,0 0 0,-1 0 0,1-1 1,0 1-1,-1 0 0,1 0 1,0-1-1,-1 1 0,1 0 1,-1 1-1,2 2 65,-1 0 0,0 0-1,0 0 1,0 0 0,0 0-1,0 7 1,-1 2 108,0-1-1,-1 1 1,-1-1-1,-3 13 1,1-11-92,-1 0 1,-1-1-1,0 0 1,0 0 0,-17 22-1,-50 59 1,43-62-360,-2 0 0,0-2 1,-54 36-1,-21 8-2395,-3-17-1706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2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5001,'0'0'1351,"1"38"232,0-5-1146,0 4 102,1-1 1,1 1-1,2-1 1,2 0 0,13 39-1,9 14 1328,66 139 0,-93-223-1839,1 1 0,1 0 1,-1-1-1,1 0 0,0 0 0,8 8 0,-11-12-24,0 0 0,0 0 0,0-1 0,1 1 0,-1 0 0,0-1 0,0 1 1,0-1-1,0 1 0,1-1 0,-1 0 0,0 0 0,0 1 0,1-1 0,-1 0 0,0 0 0,1 0 0,-1 0 0,0 0 0,1-1 1,-1 1-1,0 0 0,0 0 0,1-1 0,-1 1 0,0-1 0,0 1 0,0-1 0,0 0 0,0 1 0,0-1 0,0 0 1,0 0-1,0 0 0,0 0 0,0 0 0,0 0 0,0 0 0,-1 0 0,1 0 0,0 0 0,0-1 0,16-25 119,14-31-1,4-7-53,-3 12-69,2 0 0,3 2 1,2 2-1,1 2 0,3 1 0,2 3 1,1 1-1,3 2 0,103-64 0,-100 76-16,2 2-1,1 2 1,1 2-1,74-17 1,-81 28 28,0 1 0,0 3 0,0 2 0,1 3 0,76 5 0,-112-2-2,0 1-1,0 1 1,0 0 0,0 1 0,-1 0 0,1 1-1,-1 1 1,0 0 0,-1 1 0,0 0 0,0 1 0,20 16-1,-20-12 58,-1 0 0,0 0 1,0 1-1,-1 1 0,-1 0 0,0 0 0,-1 0 0,-1 1 0,0 1 0,8 24 0,-8-11 78,0 1-1,-2-1 1,2 47-1,-6 89 105,-1-152-250,0 0-1,-2 0 1,1 0-1,-1 0 0,-1-1 1,0 1-1,-1-1 1,-1 1-1,0-1 1,0-1-1,-1 1 1,-1-1-1,1 0 1,-2 0-1,0-1 1,0 0-1,-1 0 1,0-1-1,-18 14 0,13-13-14,0-1 0,0-1-1,-1 0 1,0-1-1,0 0 1,-1-1-1,0-1 1,0-1 0,-22 4-1,12-4-31,0-2 1,-1-1-1,1 0 0,0-2 0,-32-5 1,46 3 1,-1 1 0,1-2 0,0 0 1,1 0-1,-1-1 0,0 0 0,1-1 1,0 0-1,-19-16 0,14 8-170,1 0-1,0 0 1,2-2 0,0 0-1,-17-26 1,6 1-296,2-1 1,2 0-1,2-2 0,-19-69 0,23 60 347,12 212 812,2-1-283,0-156-361,0 0 1,0 0-1,0 0 1,1 0-1,-1 0 1,0 0-1,1 0 1,0 0-1,-1 0 0,1 0 1,0-1-1,0 1 1,0 0-1,0 0 1,3 2-1,-3-3-3,-1-1 0,1 1 0,0-1 0,0 0 0,0 1 0,0-1 0,0 0 0,0 1 0,0-1 0,0 0 0,0 0 0,-1 0 0,1 0 0,0 0 0,0 0 0,0 0 0,0 0 1,0 0-1,0-1 0,0 1 0,0 0 0,0-1 0,0 1 0,0 0 0,-1-1 0,1 1 0,0-1 0,0 1 0,0-1 0,-1 0 0,1 1 0,0-1 0,-1 0 0,1 1 0,-1-1 0,1 0 0,-1 0 0,1-1 0,15-19-59,-2-2 1,0 1-1,-1-2 1,-2 0-1,10-29 0,6-10-671,70-133-6979,-57 128 3289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2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7162,'0'0'2689,"7"25"-2634,16 84-66,-22-103 2,-1 0 0,1 1-1,-1-1 1,-1 0-1,1 0 1,-1 0 0,0 0-1,-1 0 1,1 0-1,-1 0 1,0-1 0,-3 7-1,-1-3-23,0 0-1,-1 0 0,1 0 1,-14 11-1,12-11 8,-36 33-73,-78 59 0,-2 0 124,120-98 2,1 0 1,-1 0-1,1 0 0,0 0 0,0 1 1,0-1-1,0 1 0,0 0 1,1 0-1,0 0 0,-1 0 1,2 0-1,-1 0 0,-2 8 0,4-11-5,0-1 0,0 1 0,0-1 0,0 1 0,0-1 0,0 1 0,0-1 0,0 1 0,0-1 0,1 1 0,-1-1 0,0 1 0,0-1 0,0 1 0,1-1 0,-1 1 0,0-1 0,0 1 0,1-1 0,-1 0 0,0 1 0,1-1 0,-1 0 0,1 1 0,-1-1 0,0 0 0,1 1 0,-1-1 0,1 0 0,-1 0 0,1 1 0,-1-1 0,1 0 0,-1 0 0,1 0 0,-1 0 0,1 0 0,26 1 448,-15-1-195,15-2-63,0-1 1,0-1-1,-1-1 0,1-1 1,-1-2-1,-1 0 1,27-14-1,174-94-30,-209 106-161,14-8-20,51-25 6,-80 42-7,0 0 0,-1 1 1,1-1-1,0 0 1,0 0-1,0 1 0,0-1 1,0 1-1,0 0 1,0-1-1,0 1 0,3 0 1,-4 1-1,-1-1 0,0 0 0,0 0 0,0 1 0,0-1 1,0 0-1,1 1 0,-1-1 0,0 0 0,0 1 0,0-1 0,0 0 0,0 1 1,0-1-1,0 0 0,0 1 0,0-1 0,0 0 0,0 1 0,0-1 0,0 0 1,0 1-1,-1-1 0,1 0 0,0 0 0,0 1 0,0-1 0,0 0 0,-1 1 1,0 3 2,-3 22 16,-2 0 1,0 0-1,-1-1 1,-2 0 0,-15 33-1,-11 30 10,-5 39 70,6 3-1,-30 232 1,22 269-108,41-467-251,2-162 111,1-8-54,24-47-618,387-836-2764,-261 590 3490,-28 60 111,-122 236 167,-11 30 967,-9 16-711,-79 214 1561,85-219-1859,2 1-1,2 1 1,1 0 0,-2 75-1,9-113-141,-1-1-1,1 1 1,0-1-1,0 1 0,1-1 1,-1 1-1,0-1 0,0 1 1,1 0-1,-1-1 0,1 0 1,-1 1-1,1-1 0,0 1 1,-1-1-1,1 0 0,0 1 1,0-1-1,0 0 0,2 2 1,-2-2-2,1-1 1,-1 0-1,1 1 1,-1-1-1,0 0 1,1 0-1,-1 0 0,1 0 1,-1 0-1,1 0 1,-1-1-1,1 1 1,-1 0-1,0-1 1,1 1-1,-1-1 0,0 1 1,1-1-1,-1 0 1,0 0-1,1 1 1,0-3-1,8-5 0,-2 0 0,1-1 1,-1 0-1,0 0 0,-1-1 0,0 0 0,10-20 1,-3 6-9,87-146-68,38-61-52,-132 219 119,13-18 17,-19 29-10,0 0 0,0 0 1,0 0-1,0 0 0,0-1 0,0 1 0,0 1 1,1-1-1,-1 0 0,0 0 0,0 0 0,1 1 0,-1-1 1,1 0-1,-1 1 0,3-1 0,-3 6-66,-1 10 73,0 0 0,-1 0 0,0 0-1,-1 0 1,-1 0 0,-1-1 0,0 1 0,-9 20-1,-46 79 143,-5 10 356,56-107-282,2 1 0,-1 0 0,2 0 0,1 1 0,-3 22-1,6-36-174,1 0-1,-1-1 0,1 1 1,0 0-1,1 0 1,-1-1-1,1 1 0,0 0 1,0-1-1,0 1 0,4 8 1,-3-10-36,1 1 0,-1-1 0,1 0 0,0 0 0,0-1 0,0 1 0,0 0 0,1-1 1,-1 0-1,0 0 0,1 0 0,0 0 0,-1-1 0,6 2 0,81 25 6,-65-23-49,-1 2 0,0 1 0,0 1 0,26 14 1,-46-20 23,0 0 0,-1-1 0,1 1 0,-1 1 1,0-1-1,0 0 0,0 1 0,-1-1 1,1 1-1,-1 0 0,0 0 0,0 0 0,0 0 1,-1 0-1,1 0 0,-1 1 0,1 5 0,-1-4 13,0 0 0,-1 0 0,1 0 0,-1 0-1,-1 0 1,1 0 0,-1 0 0,0 0-1,-1 0 1,1 0 0,-1 0 0,0-1-1,-3 7 1,-6 3 12,-1 0-1,-1 0 0,0-1 1,0-1-1,-2 0 0,-28 19 1,37-27-12,-42 31 25,-1-2-1,-87 45 1,107-66-27,1 0 1,-2-2-1,1-2 1,-1 0-1,-1-2 1,-55 6 0,79-12-41,-1 0 0,1-1 1,0 0-1,-1 0 0,1-1 0,0 0 1,0 0-1,0-1 0,-1 1 1,1-2-1,1 1 0,-1-1 1,0 0-1,1 0 0,-1-1 1,1 0-1,0 0 0,0-1 1,1 1-1,-1-1 0,1 0 1,0-1-1,0 1 0,1-1 1,0 0-1,0 0 0,0 0 1,1-1-1,0 0 0,0 1 1,-3-12-1,-3-13-320,1 0-1,2-1 1,1 1-1,2-1 1,1-59-1,1 87 366,1 0 0,0 0 0,0 0 0,1 1 0,-1-1-1,1 0 1,0 0 0,2-5 0,-2 7 18,0 1 0,0 0 0,0-1 0,1 1 0,-1 0 0,0 0 1,1 0-1,-1 0 0,1 0 0,-1 0 0,1 1 0,-1-1 0,1 0 0,0 1 1,-1-1-1,1 1 0,0 0 0,-1-1 0,1 1 0,2 0 0,12-1 221,0 0-1,0 2 1,0 0-1,-1 0 1,1 1-1,0 1 0,25 9 1,109 48 1292,-81-30-996,303 108 310,-334-126-1406,1-3 1,57 7 0,20-10-4645,-63-6 572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2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1 295 2088,'0'0'10341,"58"-16"-8954,-21 6-1125,360-120 1470,-110 29-1083,-248 90-452,1 2 0,0 2 0,0 1 0,1 3 0,62 1 0,-98 2-185,0 1 0,0-1 0,0 1 0,0 0 1,-1 0-1,1 1 0,0-1 0,-1 1 0,1 0 0,-1 0 0,1 1 0,-1-1 0,0 1 0,0 0 0,0 0 0,5 6 1,-3-1 42,0 0 1,-1 0 0,-1 0-1,1 1 1,-1-1 0,-1 1-1,5 17 1,4 18 54,-2 1 0,-2 1 0,3 68 0,-10 141 311,-3-126-346,1-94-88,-1 1 0,-1-1 0,-3 1 0,-1-1 0,-1-1 0,-22 59 0,21-73-13,0 0-1,-1 0 0,0-1 0,-2 0 0,-1-1 0,0 0 0,-1-1 0,-1-1 0,0 0 0,-1-1 1,-36 25-1,45-35-151,-1 0 1,-1-1 0,1 0 0,0 0 0,-1-1-1,0-1 1,0 1 0,0-1 0,0-1-1,0 1 1,0-2 0,0 1 0,0-1-1,0-1 1,-1 1 0,1-2 0,0 1 0,0-1-1,0-1 1,1 1 0,-1-2 0,0 1-1,1-1 1,0 0 0,0-1 0,0 0 0,-11-9-1,5 2-568,1 0 0,0-1 0,0 0 0,-18-26 0,-43-78-3472,73 116 4203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29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2513,'0'0'4681,"19"250"-2841,-19-57 56,-49 57 273,-28 46 7,-6 8-927,10-58-801,15-66-448,24-77-448,-15-29-2385,10-21-1840,-5-28 792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29.9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137 1 6585,'0'0'4961,"-39"291"-3016,39-176-161,0 8-311,0 5-289,0 3-248,0 0-400,-10-16-288,0-12-248,1-25 0,-6-21-128,1-28-1000,-1-21-1057,5-24-383,0-42-2529,6-11 344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2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4945,'0'0'2990,"35"41"-1400,118 137-133,-125-142-1051,-1 2-1,26 49 1,-19-30-240,3 0-1198,46 55-1,-60-85-3457,52 45 0,-42-38 3867,-26-23 2256,0-1 0,-1 2 0,6 13 1,-8-16-1100,1-1 0,-1 0 0,2 0 0,-1 0 0,1-1 0,0 0 0,0 0 1,1 0-1,0-1 0,0 0 0,0-1 0,1 1 0,13 6 0,-7-6-441,-1 0-1,1-1 0,0-1 0,0 0 0,1-1 0,-1-1 0,24 2 1,31-3-2224,-9-1-3381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3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3657,'0'0'11400,"0"39"-9112,0-36-2241,-14 470 6258,-73 164-5238,74-569-1059,5-35-28,3 0 0,-4 53 0,10-98-134,0-1 0,1 1 1,0 0-1,1 0 0,1 0 0,9-22 0,40-71-919,-42 85 889,13-25-365,2 1-1,2 2 1,2 1-1,2 1 1,49-48-1,-72 80 511,0 0 0,0 1 0,1 1-1,0 0 1,1 0 0,-1 1 0,1 0-1,0 1 1,0 0 0,15-2-1,-20 4 73,0 1-1,0 1 1,0-1-1,1 1 1,-1 0-1,0 0 1,0 1-1,1 0 0,-1 0 1,0 0-1,0 1 1,0 0-1,0 0 1,-1 1-1,1 0 1,0 0-1,-1 0 0,0 0 1,0 1-1,7 6 1,4 8 385,-1 1 0,-1 1 0,-1 0 0,0 0 0,-2 1 0,14 37 0,-15-34-147,1 0-1,1-1 1,1 0 0,1-1-1,25 31 1,-31-45-280,0-1-1,1 0 1,-1-1 0,1 1-1,1-2 1,-1 1 0,1-1-1,0-1 1,14 5 0,-6-3-1015,1-1 1,21 2 0,11-4-6076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3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 9250,'0'0'5788,"-20"37"-2956,1-1-2160,-127 219 2256,43-89-2274,-69 104-426,45-102-3619,97-133-1612,37-33 2784,1-1 2080,0 0 1,-1 1 0,1 0-1,-1 0 1,0 1-1,0 0 1,0 0 0,0 0-1,0 1 1,0 0-1,-1 1 1,0-1-1,0 1 1,0 0 0,-1 1-1,0-1 1,0 1-1,0 0 1,7 12 0,2 5 535,-1 0 0,-1 2 0,-1-1 0,13 42 0,-11-21-132,-3 0 1,-1 1 0,3 58 0,-6-82-408,0-25-213,4-15-175,58-175-2417,-34 90 1996,89-281-898,-33 99 5319,-87 275-3095,0 0-1,1 0 1,0 1 0,1-1-1,0 1 1,6-9 0,-8 15-272,-1 0 1,1 0 0,0 1-1,0-1 1,0 1 0,0 0-1,0 0 1,0 0 0,1 0-1,-1 1 1,1-1 0,-1 1-1,1 0 1,0 0 0,-1 0-1,1 0 1,0 1 0,0 0-1,7 0 1,-8 0-46,1 0 1,0 0-1,0 1 0,0 0 1,-1-1-1,1 2 0,0-1 1,-1 0-1,1 1 0,-1-1 1,1 1-1,-1 0 0,0 0 1,1 0-1,3 4 0,-2 0 20,0-1 1,0 1-1,-1 0 0,0 0 0,0 0 0,0 1 1,4 10-1,1 9 128,0 1-1,-2 0 1,5 41 0,-1 34 90,-6 199 0,-5-274-296,-4 39-188,-2-1 1,-3 0 0,-3-1-1,-3 0 1,-31 84 0,41-134 12,4-9 72,0 0-1,-1 0 1,0 0 0,0-1 0,0 1-1,0 0 1,-1-1 0,0 1 0,0-1-1,0 0 1,-7 6 0,10-10 79,-1 1 1,1-1-1,0 0 1,-1 1-1,1-1 0,-1 0 1,1 0-1,-1 1 1,1-1-1,-1 0 0,1 0 1,-1 0-1,1 0 1,-1 0-1,1 0 0,-1 0 1,1 0-1,-1 0 1,0 0-1,1 0 0,-1 0 1,1 0-1,-1 0 1,1 0-1,-1-1 0,0 1 1,0-1-30,1 0 1,-1 0 0,0 0-1,0 0 1,0 0 0,1 0-1,-1 0 1,1 0-1,-1 0 1,1 0 0,-1 0-1,1-1 1,-1 1 0,1 0-1,0-3 1,-5-36-688,2 0-1,4-64 1,0 32 624,1 3 135,3 0 0,4 0-1,2 0 1,3 1 0,3 1-1,3 1 1,3 0 0,3 2 0,2 0-1,65-103 1,90-94-391,-135 196-191,-44 59 509,2-2 1,0 1 0,0 0-1,11-11 1,-15 16 309,-2 7 87,0 14 26,-1-1 1,-1 1-1,-8 34 1,7-42-322,0 1 0,1 0 0,0-1 0,1 1 0,1 0 0,1 19 0,-1-30-46,0 0 0,0 0 0,1 0 1,-1 0-1,0 0 0,0-1 0,1 1 1,-1 0-1,1 0 0,-1 0 0,1 0 0,-1-1 1,1 1-1,-1 0 0,1-1 0,0 1 1,-1 0-1,1-1 0,0 1 0,-1-1 0,1 1 1,0-1-1,0 1 0,0-1 0,0 1 1,-1-1-1,2 1 0,26 1 18,-19-2 2,272 1 1282,-270-1-1167,0 2 0,-1-1-1,1 2 1,-1-1 0,1 2 0,-1-1 0,0 1-1,0 1 1,0 0 0,-1 0 0,0 1 0,0 0-1,12 10 1,-8-5 21,-1 1-1,0 0 1,-1 1 0,0 0 0,0 0-1,-2 1 1,16 30 0,-19-26-119,0 0 0,-1 1 1,-1 0-1,-1 0 0,-1 0 0,0 0 1,-2 0-1,-1 22 0,1-19-32,-1 2 10,-1 0 0,-2-1 0,0 1 0,-1 0 0,-2-1 0,0 0 0,-1-1 0,-22 43 0,5-21-46,-2-2-1,-2 0 1,-43 48 0,46-60-326,-2-1-1,-1-1 1,-1-1 0,-44 29-1,59-46-24,-1-1 0,-1 0 0,0-1-1,-33 10 1,39-15 99,0 0 0,0-1 0,0-1 0,0 0-1,0 0 1,0-1 0,-1-1 0,-21-3 0,28 3 131,0 0 1,0-1-1,0 0 1,0 0-1,0 0 1,1 0-1,-1-1 1,1 0-1,-1 0 1,1 0-1,0 0 1,0-1 0,1 1-1,-5-6 1,2 1-45,1 1 0,1-1 0,-1 0 0,1 0 0,1-1 0,0 1 0,-4-15 0,1-9-43,1 0 0,2 0 0,1-52 0,2 76 271,0-15 103,1 1 1,1 0-1,1-1 0,11-40 1,-9 48 111,1 0 0,0 0-1,1 1 1,1 0 0,0 0 0,1 1 0,17-20 0,-12 17 64,1 1 0,1 0-1,0 1 1,1 1 0,0 1 0,1 0-1,0 2 1,0 0 0,2 1 0,-1 0 0,1 2-1,0 0 1,1 1 0,-1 2 0,1 0-1,27-2 1,-14 4-51,0 2-1,47 4 1,-66-2-261,-1 1 0,0 0 0,0 1 0,0 0 0,-1 1 0,0 1 1,25 13-1,-22-9-522,0 1 0,23 21 0,-28-20-1366,-1 0 0,13 17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56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5169,'0'0'5337,"316"9"-5337,-200-34-344,-13 4-1816,-30 5-2409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4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0 103 384,'0'0'1359,"1"-13"-1036,0 1 81,1-28-509,-1 2 8942,1 38-8543,0 1 0,0-1 0,0 1 0,0 0 0,0-1 0,-1 1 0,1 0 0,0 0 0,0 0 0,-1 0 0,1 1 0,0-1 0,-1 0 0,1 1 0,-1-1 0,0 1 0,1-1 0,-1 1 0,2 3 0,20 40 1546,-19-36-1291,60 147 1377,-30-53-4139,-25-70-2464,-8-14-2700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4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3873,'0'0'5793,"20"230"-3969,-6-148-295,6 0-529,9-4-600,5-12-232,5-9-160,-5-16 0,5-8-8,-10-17-976,-5-16-1857,-4 0-1184,-10-16 881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4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1 513 424,'0'0'11240,"22"-41"-10069,4-5-775,58-77 1,-76 114-352,0 0 0,1 1 1,0 0-1,0 0 0,1 1 0,0 0 0,1 1 0,-1 0 0,1 1 0,13-5 0,303-112 365,-233 93-355,149-25 0,-238 53-52,18-4 1,1 2 1,0 0 0,0 1 0,0 2-1,47 5 1,-69-4-3,0 0 0,0 0 0,0 0-1,0 0 1,-1 1 0,1-1 0,0 1 0,-1-1 0,1 1-1,-1 0 1,1-1 0,-1 1 0,0 0 0,0 0-1,0 0 1,0 0 0,0 0 0,0 0 0,-1 0 0,1 0-1,-1 1 1,1-1 0,-1 0 0,0 0 0,0 0-1,0 1 1,0 1 0,0 8 18,0-1-1,0 0 1,-1 0 0,-4 13-1,3-15-31,-1-2-1,0 1 0,-1 0 1,1 0-1,-2-1 0,1 0 0,-1 0 1,0 0-1,0-1 0,-1 1 0,0-1 1,0-1-1,-10 8 0,-3 1-557,0-2-1,-1 0 0,-33 15 1,-22 1-3343,2-13-841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4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5289,'0'0'9642,"53"8"-8754,-9-25-472,0 1-263,4 0-97,-9 7-56,-10 9-1049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4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0 462 7850,'0'0'7049,"54"-28"-5923,176-94-650,-150 76-444,-3-2 1,85-71-1,-76 53-1232,-82 63 982,29-19-1034,-32 21 1139,0 0-1,0 0 1,0 1 0,0-1 0,1 1 0,-1-1 0,0 1 0,0-1 0,1 1 0,-1 0-1,0-1 1,1 1 0,-1 0 0,0 0 0,1 0 0,-1 0 0,0 0 0,1 0 0,-1 1-1,0-1 1,0 0 0,1 1 0,1 0 0,-2 13-500,-1 7 505,1-2 100,-1 1 0,-1-1 0,-5 28 0,-5-12 184,-1-1 1,-18 38-1,7-18 133,-106 290 890,82-215-957,47-127-235,0-2-3,-1 1 0,1 0 0,0 0 0,0 0 0,-1 0 0,1 0 0,0 0 0,-1 0 0,1 0 0,-1-1 0,1 1 0,-1 0 0,1 0 0,-1-1 0,0 1 0,1 0 0,-1-1 1,0 1-1,0-1 0,1 1 0,-1-1 0,-1 1 0,1-7 113,2-12-107,1 0-1,0 0 1,1 0-1,2 1 1,-1-1-1,2 1 1,0 1-1,13-25 1,5-3-215,55-75 0,-64 98 150,1 1 0,1 1-1,1 0 1,21-16 0,-34 31 51,0 0-1,1 1 1,-1-1-1,1 1 1,0 0 0,0 1-1,0 0 1,0-1 0,1 2-1,-1-1 1,11 0 0,-14 1 3,0 1 0,0 0 0,0 0 1,0 1-1,0-1 0,0 1 0,0-1 1,0 1-1,0 0 0,-1 0 1,1 0-1,0 0 0,0 1 0,-1-1 1,1 1-1,-1 0 0,1 0 0,-1 0 1,0 0-1,0 0 0,1 0 1,-2 0-1,1 1 0,0-1 0,0 1 1,1 2-1,6 18 58,0 0 1,-2 1-1,0 0 0,4 37 0,11 35 621,-21-92-622,0 0-1,0 0 1,0-1-1,1 1 0,0-1 1,0 0-1,0 1 1,0-1-1,0 0 1,1 0-1,-1 0 1,1 0-1,0-1 1,0 1-1,0-1 1,0 1-1,0-1 1,5 2-1,-3-2-15,-1-1 0,1 0 0,0 0 0,-1 0 0,1 0 0,0-1 1,0 0-1,-1 0 0,1 0 0,0-1 0,-1 0 0,1 1 0,0-2 0,-1 1 0,8-3 0,1-3-87,0 0-1,0 0 0,-1-2 1,0 1-1,-1-2 0,1 1 1,-2-2-1,1 1 0,-2-2 1,12-15-1,149-234-7147,-101 137 627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4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0 6977,'0'0'6194,"-146"238"-4882,83-139-728,-15 8-408,-9 8-152,-6 8-24,1-8 0,9-17-1024,20-36-736,24-34-1769,24-28-736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30.2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618 1 6113,'0'0'2649,"-214"226"-1401,122-124-40,4-7-671,10-5-537,10-8-977,20-25-2183,19-28-1361</inkml:trace>
  <inkml:trace contextRef="#ctx0" brushRef="#br0" timeOffset="1">823 169 1080,'0'0'11747,"248"181"-11291,-209-161-456,9 5-176,-14-9-1745,0-7-2135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5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0 4337,'0'0'1752,"-16"44"-4039,16-44 2287,-78 186-1036,67-166 967,-1-1 0,0 1 0,-1-2 1,-2 0-1,1 0 0,-32 26 0,15-13 112,-17 15 179,18-17 765,1 0 0,-46 63 1,74-91-942,1-1 0,-1 1 0,1-1 0,-1 1 0,1-1 0,0 1 0,-1 0 0,1-1 0,0 1 0,0-1 0,-1 1 1,1 0-1,0-1 0,0 1 0,0 0 0,0 0 0,0-1 0,0 1 0,0 0 0,0-1 0,0 1 0,0 0 1,0 0-1,13 3 771,22-10-97,-13-2-556,-1-1 1,-1-1 0,0 0 0,27-19-1,-30 17-150,1 1-1,0 1 0,0 1 0,1 0 0,38-11 1,-56 20-15,0-1 1,0 1 0,0-1 0,0 1-1,0 0 1,0 0 0,0 0 0,0 0 0,0 0-1,0 0 1,0 0 0,0 0 0,0 0-1,0 0 1,0 0 0,0 1 0,0-1 0,0 0-1,0 1 1,0-1 0,0 1 0,0-1-1,-1 1 1,1-1 0,0 1 0,0-1 0,0 1-1,-1 0 1,2 1 0,-1 1 0,0 0 1,0 0-1,-1 0 0,1 0 0,-1 0 1,0 0-1,0 0 0,-1 5 1,1 4 1,-1 25 8,-2 0-1,-2-1 1,-13 55 0,-42 109-6,12-45 31,24-57 59,-15 51 3416,34-134-2037,7-20 103,9-15-1387,16-22-491,3 1-1,45-49 0,-63 77 114,-9 10 147,-1 0 1,1 0 0,0 0-1,0 1 1,1-1-1,-1 1 1,4-2-1,-6 4 32,-1-1 0,1 1 0,0 0 0,0-1 0,-1 1 0,1 0 0,0 0-1,0 0 1,0-1 0,-1 1 0,1 0 0,0 0 0,0 0 0,0 1-1,0-1 1,-1 0 0,1 0 0,0 0 0,0 1 0,0-1 0,-1 0 0,1 1-1,0-1 1,0 0 0,-1 1 0,1-1 0,0 1 0,-1-1 0,1 1-1,-1 0 1,1-1 0,-1 1 0,1-1 0,-1 1 0,1 0 0,-1 0 0,1-1-1,-1 1 1,0 0 0,1 1 0,17 52-7,-14-39 17,1 0 1,0 0 0,1-1 0,10 18 0,-14-30 7,0 1 1,0-1-1,0 0 1,0 0-1,0 0 1,0 0-1,0-1 1,1 1-1,-1-1 0,1 1 1,-1-1-1,1 0 1,0 0-1,-1 0 1,1 0-1,0-1 1,0 1-1,0-1 1,-1 1-1,6-1 1,-3 0 22,0 0 0,-1-1 0,1 1 0,0-1 0,-1 0 1,1-1-1,-1 1 0,1-1 0,-1 1 0,0-1 0,0-1 0,7-3 0,0-5-56,-1 0-1,0-1 0,0 0 1,-1-1-1,-1 1 0,0-2 0,-1 1 1,7-20-1,-6 17-139,32-76-2354,-10 5-2921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51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2216,'0'0'12059,"39"-20"-11227,25-13-368,4 0-272,-10 0-192,-4 9-136,-25 7-1216,-10 13-2553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51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0 826 4169,'0'0'10586,"248"-271"-10218,-175 160-368,29-57-1048,-19 24-2233,-25 13-1648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5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108 102 3713,'0'0'9036,"50"-14"-8039,166-44-427,-178 49-446,72-10-1,-83 18-90,53 4-1,-78-2-31,1-1 0,-1 0 0,0 0 0,1 1 0,-1-1 1,0 1-1,0-1 0,1 1 0,-1 0 0,0 0 0,0 0 0,0 0 0,0 1 0,0-1 0,0 0 0,-1 1 0,1 0 0,0-1 0,-1 1 0,1 0 0,-1 0 0,1 0 0,-1 0 0,0 0 0,0 0 0,0 0 0,1 2 0,0 5 6,0 0 0,-1 0 0,0 1 1,-1-1-1,0 16 0,0-7 7,-1 1 4,-1-1 0,-1 1 1,-1 0-1,0-1 0,-1 1 1,-1-1-1,-1-1 0,-16 32 1,-12 12 42,-45 59 1,49-75-73,-213 273-480,233-306 181,0 0 0,-1 0 0,0-2-1,-1 1 1,-15 9 0,23-17 21,0 0 1,0-1-1,0 1 1,-1-1 0,1 0-1,0-1 1,-1 0-1,1 1 1,-1-2-1,0 1 1,1 0 0,-1-1-1,1 0 1,-1-1-1,0 1 1,1-1-1,-10-3 1,8 2-232,1-1 0,0 0 1,0 0-1,0-1 0,1 0 1,-6-4-1</inkml:trace>
  <inkml:trace contextRef="#ctx0" brushRef="#br0" timeOffset="1">64 290 288,'0'0'10914,"248"193"-10842,-214-143-72,-24-1-1560,-10-16-1849,0-21-1056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52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6601,'0'0'5338,"199"217"-3306,-82-155-488,14-9-912,10-4-303,-5-4-329,-4-12-177,-11-4-1639,1-25-96,-30-4-4938,-24 0 1137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5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1 711 9474,'0'0'2582,"48"-22"-1819,8-3-425,254-117 1499,-292 133-1802,178-92 273,-166 84-1107,-1-2 0,-1-1 0,-1-1 0,33-33 0,-55 48 269,0 0 0,-1 1-1,1-2 1,-1 1-1,-1 0 1,1-1 0,-1 0-1,0 0 1,-1 0 0,3-10-1,-4 12 275,0 1 1,-1-1-1,1 0 1,-1 1-1,0-1 0,0 1 1,-1-1-1,1 1 0,-1-1 1,0 1-1,-1-1 0,1 1 1,-1 0-1,1 0 0,-1-1 1,0 1-1,-1 0 0,-3-4 1,-4-3 463,0 1 0,-1 0-1,0 1 1,-1 0 0,0 1 0,0 0 0,-1 1 0,0 1 0,0 0 0,-1 0 0,1 1-1,-1 1 1,0 0 0,-1 1 0,1 1 0,-21-1 0,32 3-108,0 0 1,0 0-1,0 1 1,1-1 0,-1 1-1,0 0 1,0 0-1,1 0 1,-1 0-1,1 0 1,-1 0-1,1 1 1,-1-1-1,1 1 1,0 0-1,0 0 1,-1 0-1,1 0 1,1 0-1,-1 0 1,0 0-1,1 1 1,-1-1 0,1 1-1,-2 3 1,-2 7 286,0-1 0,2 1 0,-1 0 0,-1 17 0,5-29-367,-7 64 1309,2 1 0,5 72 1,1-60-677,-1 584 1511,-1-559-2128,-14 101 0,10-165-352,-2-1-1,-2 1 0,-1-2 0,-2 1 1,-28 60-1,37-91 77,-1-1 0,1 0-1,-1 0 1,-1 0 0,1 0 0,-1-1 0,0 0-1,-8 8 1,12-13 173,0 1-1,0 0 1,0-1-1,0 1 1,0 0-1,0-1 0,0 1 1,0-1-1,-1 0 1,1 1-1,0-1 1,0 0-1,-1 0 1,1 0-1,0 1 1,0-1-1,-1-1 1,1 1-1,0 0 1,0 0-1,0 0 1,-1-1-1,1 1 1,0 0-1,0-1 1,0 1-1,0-1 0,-1 0 1,1 1-1,0-1 1,0 0-1,0 0 1,1 0-1,-1 1 1,0-1-1,0 0 1,-1-2-1,-6-7-557,1-1-1,0 0 0,0-1 1,1 1-1,-7-23 0,-28-96-4529,40 128 5061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5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108 551 1968,'0'0'5946,"-13"41"-4302,-42 137 4,45-147-1360,1 1 0,2 0-1,2 1 1,1 0-1,1 0 1,2 42 0,1-70-293,0-4-17,0 1-1,-1-1 1,1 0 0,0 1-1,1-1 1,-1 0 0,0 1-1,0-1 1,1 0 0,-1 0-1,0 1 1,1-1 0,-1 0-1,2 2 1,15 0-1731,-15-3 1518,-1-1 196,1 1 0,-1 0 1,0-1-1,0 1 1,0-1-1,0 1 0,-1-1 1,1 0-1,0 1 1,0-1-1,0 0 0,0 0 1,-1 0-1,1 0 1,0 1-1,-1-1 0,1 0 1,-1 0-1,1 0 1,-1 0-1,1-2 0,12-32 22,-8 20-51,8-16-32,2 1 1,1 0-1,1 1 1,2 1 0,1 0-1,41-43 1,-31 41-37,1 1 1,2 2 0,0 1 0,75-42 0,-96 61 434,1 1 1,0 0 0,0 1 0,0 1 0,1 0-1,0 0 1,0 2 0,0 0 0,0 0 0,25 1 0,-25 0-207,-1 0 1,1-1 0,-1 0-1,0-1 1,1 0 0,-1-2-1,24-10 1,3-6-366,39-26 0,-10 5-343,-57 35 531,-4 2 54,0-1 0,1 2-1,0-1 1,0 1-1,0 1 1,0 0-1,0 0 1,1 1-1,18-3 1,-26 5 46,-1 0 0,0 1-1,0-1 1,0 0 0,0 1 0,0-1 0,1 0 0,-1 1-1,0-1 1,0 1 0,0 0 0,0-1 0,-1 1-1,1 0 1,0-1 0,0 1 0,0 0 0,0 0 0,-1 0-1,1 0 1,0 0 0,-1 0 0,1 0 0,-1 0-1,1 0 1,-1 0 0,1 0 0,-1 0 0,0 1 0,0-1-1,1 2 1,1 44 587,-3-35-452,-4 146 776,2-133-894,-1 1-1,0-2 1,-2 1-1,-11 29 1,13-45 29,-8 24-363,-2 0-1,-1-1 1,-27 42 0,38-67 125,0 0 0,-1-1-1,0 0 1,0 0 0,-1 0-1,0 0 1,0-1-1,0 0 1,0 0 0,-1-1-1,0 0 1,0 0 0,0-1-1,0 1 1,-1-1-1,1-1 1,-1 0 0,0 0-1,0 0 1,-15 0 0,19-2 149,1 0 1,-1 0-1,1 0 1,-1-1 0,1 1-1,-1-1 1,1 0 0,-1 0-1,1-1 1,0 1 0,0-1-1,0 1 1,-1-1 0,2 0-1,-1 0 1,0 0 0,0-1-1,1 1 1,-1-1 0,1 1-1,0-1 1,-1 0 0,1 0-1,1 0 1,-1 0-1,0 0 1,1 0 0,-3-7-1,0-6-199,1 0 0,0 0 0,1-1 0,0-32-1,0 11-142,0 3-53,4-54 1,-2 81 423,1 1 1,0 0 0,0 0 0,1 0 0,0-1-1,0 2 1,0-1 0,1 0 0,0 0 0,1 1-1,0 0 1,0 0 0,7-9 0,-9 13 93,0 0 0,1 0 1,0 0-1,-1 0 0,1 0 0,0 0 1,0 1-1,0 0 0,0-1 1,0 1-1,0 0 0,0 0 0,1 1 1,-1-1-1,0 1 0,0 0 0,1-1 1,-1 1-1,0 1 0,0-1 0,7 2 1,-5-1 81,1 1 0,-1 0 0,0 0 0,0 0 0,0 1 0,0 0 0,-1 0 0,1 0 0,-1 0 0,0 1 0,7 7 0,37 48 1300,21 23-521,-61-74-965,0 0 0,1-1 1,-1 1-1,2-2 0,-1 0 0,1 0 0,10 5 1,-14-9-308,-1 0 0,1 0 0,-1-1 0,1 1 0,9 0 1,-13-2 127,-1 0 1,1 0 0,-1 0 0,1 0 0,0 0 0,-1 0 0,1 0 0,-1-1 0,1 1 0,-1-1 0,1 1 0,-1-1 0,1 1 0,-1-1 0,1 0 0,-1 0 0,0 0 0,0 0 0,1 0 0,-1 0 0,0 0 0,0 0 0,0 0 0,0 0 0,0-1-1,1-1 1,3-13-661,-1 0 0,0 0 0,-2 0-1,0 0 1,0-31 0,0 9 725,0 16 389,0 1 0,2 0 0,0 0 1,9-24-1,-10 36 147,1-1 1,1 1 0,-1 0 0,2 0 0,-1 1 0,1-1 0,0 1-1,1 1 1,0-1 0,15-12 0,12-3 2,1 1 0,0 2 1,2 1-1,39-14 0,-31 14-522,-1-2 0,48-31 0,-85 48-219,-1-1 1,1 0-1,-1 0 1,0-1-1,0 1 0,5-9 1,-8 10 28,-1 1 1,0-1 0,0 0 0,-1 1-1,1-1 1,-1 0 0,0 0 0,0 0-1,0-1 1,0 1 0,-1 0 0,1-7-1,-1-26-1025,0 4 1032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5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64,'0'0'9518,"9"31"-7707,6 20-1191,42 155 1287,-45-135-1338,-2 0 1,-4 1-1,-3 110 0,-3-141-524,-1-18-36,0 0-1,-1 1 0,-1-1 1,-1 0-1,-14 40 1,14-50-177,-1-1 1,-1 0-1,0 0 0,0-1 1,-1 0-1,-1 0 1,0-1-1,0 0 0,-1 0 1,0 0-1,-19 14 1,20-20-299,0 1-1,0-1 1,0-1 0,-1 1 0,1-1 0,-1-1 0,0 0-1,0 0 1,0 0 0,1-1 0,-1-1 0,-1 0 0,1 0-1,0 0 1,0-1 0,1-1 0,-1 1 0,0-2 0,-10-2-1,9-1 55,0 0 0,1-1 0,0 0 0,0 0 0,0-1 0,1 0 0,0-1 0,0 0 0,-6-9 0,-6-11 39,-29-57 0,39 67 541,1 0 0,1-1 0,1 0 0,-6-29 0,10 30 1405,0 0 0,1-32 0,2 50-1503,0 0 0,0 0 1,0 0-1,0 0 0,1-1 1,-1 1-1,0 0 0,1 0 1,-1 0-1,1 0 1,-1 0-1,1 0 0,0 0 1,-1 0-1,1 0 0,0 0 1,0 1-1,0-1 0,0 0 1,0 0-1,0 1 1,-1-1-1,2 0 0,-1 1 1,0-1-1,0 1 0,0 0 1,0-1-1,0 1 0,0 0 1,0 0-1,2-1 1,48 0 1449,-33 2-829,7-1-158,0 2 0,-1 1 1,0 1-1,47 14 1,-28-3-952,70 34 1,-80-34-3157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5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2985,'0'0'14421,"38"-6"-12727,381-35 1455,-119 25-1670,1122-100 2089,-988 81-3078,-220 32-2479,-10 19-6528,-122-4 1639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5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1856,'0'0'11269,"54"-9"-9464,632-73 2556,-366 56-2996,888-37 1112,-865 62-2193,357 25-189,-125 4 234,-92-6 81,-392-18-1167,-90-4 427,0 0-1,1 0 0,-1 0 1,1-1-1,-1 1 0,0 0 1,1-1-1,-1 1 0,0 0 1,0-1-1,1 0 0,-1 1 0,0-1 1,0 0-1,0 0 0,1 1 1,-1-1-1,0 0 0,0 0 1,-1 0-1,1 0 0,0-1 1,0 1-1,0 0 0,0-2 1,18-27-8198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30.5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823 0 8818,'0'0'3681,"-219"308"-1905,141-189-832,-14 4-648,-1 9-224,1 3-72,9-12-1216,0-20-1080,30-37-2249,24-38-681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5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5865,'0'0'9234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5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13851,'0'0'1992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2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1352,'0'0'7770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21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891 285 88,'0'0'10700,"-39"-40"-9007,-129-126-430,158 156-1153,0 1 0,-1 1-1,-1 0 1,1 0 0,-1 2 0,-13-7-1,16 10-13,1 1-1,-1 0 1,1 0-1,-1 1 1,-16-1-1,6 1 42,-11-1 111,1 1 1,-39 3-1,56 0-214,1-1 1,0 2-1,-1-1 0,1 2 0,0-1 1,1 2-1,-1-1 0,-19 13 0,11-3-25,1 0 0,0 2 0,1 0 0,0 1 0,2 1 0,0 0 0,1 2-1,1-1 1,0 1 0,2 1 0,1 0 0,-12 32 0,9-14-8,1 1 0,2 0 1,2 1-1,2 0 0,1 1 0,2 47 1,2-78 10,2 0 0,-1 0 1,1-1-1,1 1 1,0 0-1,0 0 1,1-1-1,6 14 1,-6-19 8,-1 0 1,1-1 0,0 1-1,1-1 1,-1 0 0,1 0 0,0-1-1,0 1 1,0-1 0,0 0 0,1 0-1,-1 0 1,1 0 0,-1-1 0,1 0-1,0 0 1,0 0 0,0 0 0,6 0-1,6 1 88,0 0 0,0-1-1,1-1 1,-1 0 0,0-2-1,1 0 1,-1-1 0,0-1-1,0 0 1,0-1 0,-1-1-1,1 0 1,-1-2 0,0 0-1,-1 0 1,25-17 0,0-4-42,-1-2 0,-1-1 0,-2-2 0,55-64 0,-71 76-391,-1-2-1,-1 0 0,23-40 0,-33 37-1702,-10 18-3384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2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983 107 184,'0'0'14947,"-78"-106"-14363,24 184 89,-14 28 23,-24 22-256,-15 15-240,-15 9-200,1-8 0,-20 40-1088,29-36-1817,24-37-3024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2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706 185 3217,'0'0'7825,"-50"-17"-7201,-162-57-337,183 65-241,-37-8 0,14 15-20,28 2-24,15 0-1,-1 1-1,1-1 1,-1 2-1,1-1 1,0 1 0,0 1-1,-1 0 1,2 0-1,-1 0 1,-12 8-1,11-4 1,0 0-1,0 0 1,1 2-1,-1-1 0,2 1 1,-1 0-1,-9 15 1,8-9 15,1 0 1,0 1 0,1 0 0,1 0-1,0 0 1,1 1 0,1 0 0,1 1-1,0-1 1,1 1 0,1-1 0,1 1 0,1 21-1,-1-32 36,1 1-1,1 0 1,-1 0 0,1-1-1,1 1 1,-1 0-1,2-1 1,-1 0-1,1 1 1,0-1 0,6 12-1,-5-15-11,-1 1 0,1-1 0,0 0 0,1-1 1,-1 1-1,1-1 0,-1 0 0,1 0 0,0 0 0,0 0 0,0-1 0,0 0 0,1 0 0,-1 0 0,1-1 0,-1 0 0,7 1 1,16 1 55,1-1 1,-1-1 0,0-2-1,0-1 1,0-1 0,0-1-1,0-1 1,-1-2 0,0-1-1,0-1 1,-1-1 0,37-19-1,6-10-504,-2-2-1,-2-3 1,62-56-1,45-46-3261,-26 6-1323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2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2721,'0'0'7761,"146"251"-6048,-78-145 255,5 13-344,0 9-991,0-1-401,-10 4-232,10 33-256,-24-36-2297,-15-34-2656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2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720 218 9146,'0'0'7967,"-42"-32"-6985,-140-98-636,169 122-331,0 0 1,-1 0-1,0 1 0,0 1 0,-17-5 0,20 8-11,1 2-1,-1-1 0,1 1 0,-19 1 0,4 0-3,13 0-4,1 0-1,-1 0 1,1 1 0,-1 1-1,1 0 1,0 0 0,0 1-1,0 1 1,0 0-1,0 0 1,1 1 0,-1 1-1,1 0 1,1 0 0,-1 1-1,1 0 1,0 0 0,1 1-1,0 0 1,0 1 0,1 0-1,-8 11 1,6-6 1,1 0 0,1 0 0,0 0 0,1 1 0,0 0 0,2 0 0,0 0 0,-3 21 0,5-29 2,1 0 0,0 0 1,1 1-1,0-1 0,0 0 0,1 1 0,-1-1 0,1 0 1,1 1-1,0-1 0,0 0 0,0 0 0,1-1 1,0 1-1,0 0 0,1-1 0,-1 0 0,1 1 1,1-2-1,5 8 0,1-5 2,-1-1 0,1 0 0,0 0 0,0-1 0,1-1 0,0 0 1,0-1-1,0 0 0,1 0 0,-1-1 0,24 2 0,6-2-65,0-1-1,59-5 1,-88 2-305,0 0-1,-1 0 1,1-1 0,0-1-1,-1 0 1,0-1 0,0 0 0,0-1-1,0 0 1,15-10 0,12-21-5183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2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1226 1 312,'0'0'11931,"-209"295"-10763,92-159-200,-19 16-152,-5 8-312,-5 8-232,15 0-256,14-3-16,29-14-144,20 18-1384,25-38-1665,13-49-1952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2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463 197 2969,'0'0'9682,"-38"-27"-9545,-123-81-84,151 101-51,-1 0 0,0 2-1,-1-1 1,-15-5-1,22 10-2,1 0 0,-1 1-1,1-1 1,-1 1 0,1 0 0,-10 1 0,-5 0-4,14-1 4,1 0 0,-1 0 0,1 0-1,-1 1 1,1 0 0,-1 0 0,1 0 0,0 1 0,-1-1-1,1 1 1,0 0 0,0 1 0,0-1 0,1 0 0,-7 6-1,5-3-2,0 1-1,1 0 0,-1 0 1,1 0-1,0 0 0,1 1 1,0-1-1,0 1 0,-2 7 1,0 2 0,1-1 0,1 0 0,1 1 0,0 0 0,1 27 0,1-39 3,0-1 1,0 1 0,0-1-1,1 1 1,0-1 0,0 1-1,0-1 1,0 1 0,0-1-1,1 0 1,-1 1-1,1-1 1,0 0 0,0 0-1,0 0 1,1-1 0,-1 1-1,1 0 1,-1-1 0,1 0-1,0 1 1,0-1 0,0 0-1,0 0 1,0-1-1,0 1 1,1-1 0,-1 0-1,1 1 1,-1-2 0,1 1-1,-1 0 1,5 0 0,11 1-1,1 0 0,0-2 0,0 0 1,40-6-1,-43 4-5,-1-2 0,0 0 1,1 0-1,-1-2 0,-1 0 0,17-9 1,79-54-326,-94 58 215,118-87-1997,-28-2-1773,-103 95 3698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30.8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6361,'0'0'3121,"277"185"-1689,-209-144-415,-14-8-689,-15-9-296,-15-7-32,-24-13-1033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23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7274,'0'0'5433,"248"176"-3297,-161-98-271,-4 12-1081,5 17-720,-1 82-64,-14-29-2561,-24-16-3992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2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921 1647 4065,'0'0'8254,"-50"-15"-7078,-164-53-167,55 4 75,129 51-968,0 0 0,0 2 0,-36-8-1,42 14-108,-1 1-1,1 1 0,-26 0 0,42 2-6,-1 1 0,1 1 0,0 0 0,0 0 0,0 1 0,0 0 0,0 0 0,0 0 0,0 1 0,1 1 0,-1-1 0,1 1-1,-7 5 1,5 0 0,1-1-1,-1 1 1,2 1-1,-1-1 1,1 1-1,1 1 1,0-1-1,1 1 0,-1 0 1,2 0-1,0 1 1,0-1-1,-3 22 1,3-8 4,0-1 0,2 1 1,1 0-1,1 0 1,5 46-1,-3-59 8,0-1 1,1 1-1,0-1 0,1 0 1,1 0-1,-1 0 0,1-1 0,1 1 1,0-1-1,1 0 0,0-1 1,0 0-1,16 15 0,-10-13 0,0 0 0,1-2 0,0 1 0,1-2 0,0 0 0,0-1 0,1 0 0,28 7 0,-9-6-191,0-1 1,0-2 0,1-1-1,-1-2 1,1-2 0,0-1-1,-1-2 1,43-8-1,-42 3-803,0-2-1,58-23 0,56-41-4220</inkml:trace>
  <inkml:trace contextRef="#ctx0" brushRef="#br0" timeOffset="1">2360 1 7482,'0'0'8417,"-131"230"-6920,58-99-593,-5 17-400,-14 12-488,14 0-16,-9 54-872,23-42-2185,11-37-3424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2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458 320 5641,'0'0'8735,"-18"-39"-8533,-61-126-177,75 158-26,0 1 0,0-1 0,0 1 0,0 0 0,-1 0 0,0 0 0,0 1 0,-1 0 0,-8-7 1,9 10-8,0-1 1,1 1-1,-1 1 1,0-1 0,0 1-1,0 0 1,0 0 0,-9 0-1,9 0-1,-4 0 0,1 1 1,0 0 0,-1 1-1,1-1 1,-1 1 0,1 1-1,0 0 1,0 0-1,0 0 1,0 1 0,0 1-1,1-1 1,-1 1 0,1 0-1,0 1 1,0 0 0,0 0-1,1 0 1,0 1-1,0 0 1,0 0 0,1 1-1,-10 13 1,7-6 6,0 0-1,0 1 1,1 0 0,1 1 0,1-1-1,0 1 1,1 0 0,0 1 0,1-1-1,1 0 1,1 20 0,0-30 2,1 0 1,1 0-1,-1 0 1,1 0 0,0 0-1,2 6 1,-2-10-1,0 0 1,0 0 0,0 0 0,0 0-1,1 0 1,-1 0 0,1-1-1,-1 1 1,1 0 0,0-1-1,-1 0 1,1 1 0,0-1 0,0 0-1,0 0 1,0 0 0,0 0-1,4 1 1,6 2-2,0-1 0,0-1 1,1 0-1,-1 0 0,0-1 0,1-1 0,-1 0 1,0-1-1,1 0 0,-1-1 0,0-1 0,0 1 1,0-2-1,0 0 0,-1 0 0,1-1 0,-1-1 1,0 0-1,15-11 0,21-19-897,-2-3-1,-2-2 0,68-83 1,-18-6-4174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24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1 144,'0'0'14667,"228"193"-13555,-150-99-175,9 13-113,1 0-416,9 8-264,1-4-40,-6-1-104,15 13-928,-29-28-2249,-15-34-5537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3:2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418 125 9018,'0'0'5766,"-33"-22"-5256,-106-63-807,134 83 268,1-1 0,0 1 0,-1 0 0,0 0 0,0 1 0,1-1 0,-1 1 0,0 0 0,0 1 0,0-1 1,0 1-1,0 0 0,0 0 0,0 0 0,0 1 0,-5 0 0,4 2-3,1-1-1,0 1 1,0 0 0,0 0 0,1 0-1,-1 0 1,1 1 0,-1 0-1,-3 5 1,4-5 13,-6 7-8,0 0-1,1 1 1,1 0-1,0 0 1,0 1-1,1 0 1,1 1-1,0-1 1,-6 24-1,7-16 28,0 0-1,1 1 0,2 0 1,0 0-1,2 43 0,0-59 36,1 0 0,0 0-1,0 0 1,1 0-1,-1-1 1,1 1 0,1 0-1,-1-1 1,1 1-1,0-1 1,0 0 0,0 0-1,1 0 1,0 0-1,0 0 1,0-1 0,0 0-1,1 0 1,0 0-1,0-1 1,0 1 0,0-1-1,0 0 1,1 0-1,8 2 1,1 0 122,1-1-1,0 0 1,0-1-1,0-1 1,0 0-1,0-1 1,0-1-1,29-3 1,-35 1-166,0 0-1,0 0 1,0-1 0,-1 0 0,1-1-1,-1 0 1,1-1 0,-1 0 0,-1 0-1,1-1 1,-1 0 0,0 0 0,0-1-1,-1 0 1,1-1 0,-2 1 0,1-1-1,8-15 1,3-7-1114,-2 0 0,-1-1 0,-2-1 0,13-46 0,6-37-5494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0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1124 1 5657,'0'0'5697,"-287"209"-5152,200-106-97,-11 20-128,-4 8-176,0 9-72,0 4-16,5 3-56,-5 46-832,24-33-1761,10-41-1456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00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303 399 3625,'0'0'6703,"0"-36"-6570,0-120-68,1 140-49,-1 0-1,-1 0 0,0 0 1,-1 0-1,-1 0 0,-9-28 1,10 40-11,0 0-1,0 0 1,0 0 0,-1 0 0,0 0 0,0 1-1,0-1 1,0 1 0,-1 0 0,1 0 0,-1 0 0,0 0-1,0 1 1,0 0 0,0-1 0,0 1 0,0 1-1,-1-1 1,1 1 0,0-1 0,-9 0 0,8 1-2,0 0 0,1 0 1,-1 1-1,0 0 1,0 0-1,0 0 0,0 0 1,0 1-1,0 0 0,0 0 1,0 0-1,0 1 1,1 0-1,-1 0 0,1 0 1,-7 3-1,5 0-1,0 0-1,0 0 1,0 0-1,1 1 1,0 0-1,0 0 1,0 0-1,1 1 1,-6 10-1,0 3-2,2 1 0,0 0 0,2 0-1,0 0 1,1 1 0,-2 27 0,4-12-6,2 0-1,3 43 1,-1-76 5,-1 0 0,0 0 0,1 0 0,0 0-1,0-1 1,0 1 0,0 0 0,1-1 0,0 1 0,-1-1-1,1 1 1,0-1 0,1 0 0,-1 0 0,0 0 0,1 0-1,0 0 1,0 0 0,0-1 0,0 1 0,0-1 0,0 0-1,1 0 1,-1 0 0,1-1 0,-1 1 0,7 1 0,4 0-5,1 0 1,-1-1-1,1-1 1,-1 0 0,1-1-1,15-2 1,-20 2 6,-1-1 0,0-1-1,1 1 1,-1-2 0,0 1 0,-1-1 0,11-5 0,-4 0-17,-1 0 0,-1-1 1,25-20-1,27-30-1360,88-99 0,-67 48-2437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0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3201,'0'0'4593,"93"254"-3697,-64-180-432,5 0-296,5 41-168,-10-21-824,-19-11-2777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01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468 269 2441,'0'0'6213,"-43"-26"-5602,-137-86-181,153 94-298,-43-39-1,64 51-111,0 0 0,-1 0-1,1 1 1,-1 0 0,-1 1-1,1-1 1,0 1 0,-15-5-1,19 8-3,0 0-1,0 0 0,0 0 0,-1 1 0,1-1 0,0 1 0,0 0 0,-1 0 0,1 0 0,-6 1 1,8-1-11,0 0 0,-1 1 0,1-1 1,0 1-1,0-1 0,0 1 1,-1 0-1,1 0 0,0-1 1,0 1-1,0 0 0,0 0 1,0 0-1,0 0 0,0 0 0,1 0 1,-1 0-1,-1 2 0,0 3 6,0 0 0,1 1 0,-1-1 0,1 1-1,1-1 1,-1 1 0,1-1 0,1 9 0,-2-11-4,2 1 1,-1 0 0,0 0 0,1-1 0,0 1-1,0 0 1,0-1 0,1 1 0,0-1 0,0 0-1,0 1 1,0-1 0,1 0 0,-1 0 0,1 0-1,0-1 1,0 1 0,0-1 0,5 4 0,-1-2-1,0 0 0,1-1 0,-1 0 0,1 0 0,0-1 0,0 0 0,0 0 0,0-1 0,17 3 0,3-2-44,-1-2 0,0-1 1,0 0-1,1-2 0,43-9 0,-46 5-274,-1-2 0,0 0 1,31-15-1,59-36-2974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0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1 7090,'0'0'5617,"-160"279"-5153,106-193-248,1 0-80,-11 5-80,-4 3 0,0 5-56,-34 24-960,19-25-2777,6-20-1696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31.1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3553,'0'0'9264,"46"0"-8884,149 0-247,-10 0-47,-175 0-83,0 0-1,0 0 0,0 1 1,0 1-1,14 3 0,-21-4 5,0 0-1,0 1 1,0-1-1,0 1 0,-1-1 1,1 1-1,-1 0 1,1 0-1,-1 0 0,0 0 1,0 0-1,0 0 0,0 1 1,0-1-1,0 1 1,-1 0-1,1-1 0,-1 1 1,0 0-1,0 0 1,2 4-1,0 11 100,0 0 1,-1 1 0,-1-1-1,0 0 1,-1 1-1,-2-1 1,0 0 0,0 0-1,-2 0 1,0 0-1,-1 0 1,-1-1 0,-13 27-1,-56 109 21,31-69-123,-62 172 0,103-245 11,0 0 0,1 0 0,1 1 0,-1-1 0,2 15 1,0-25 7,1 0 1,0-1 0,0 1 0,0 0 0,0-1 0,-1 1-1,1-1 1,0 1 0,0-1 0,0 1 0,0-1 0,0 0-1,0 0 1,0 1 0,1-1 0,-1 0 0,0 0 0,0 0-1,0 0 1,0 0 0,0 0 0,0 0 0,0-1 0,0 1-1,1 0 1,4-1 119,6 0-71,0 0-1,0-1 1,0-1-1,-1 0 1,1-1-1,-1 0 1,0-1-1,0 0 0,0 0 1,-1-1-1,11-8 1,0-1-219,1-2 0,-2 0 0,-1-1 0,19-22 0,-33 34 126,0-1-1,0 1 1,-1-1-1,0 0 1,-1 0-1,1-1 1,-1 1-1,-1-1 1,1 1-1,1-14 1,-3 17 75,0 0 1,-1 0-1,0 0 1,0 0-1,0 0 1,0 0-1,-1 0 1,0 0-1,1 0 1,-2 0-1,1 0 1,0 0 0,-1 1-1,1-1 1,-1 0-1,0 1 1,0 0-1,-1-1 1,1 1-1,-1 0 1,1 0-1,-6-4 1,-4-3 115,-1 2 1,0 0-1,0 0 1,0 1-1,-1 1 1,0 0-1,0 1 1,0 1-1,-1 0 0,0 1 1,-21-2-1,38 25-7002,14 1 676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0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295 685 3521,'0'0'6494,"-17"-45"-5679,-51-151-263,19 35-161,36 113-355,-2 1 0,-32-68 0,46 113-35,-2-3 0,1-1 1,0 1 0,-1-1-1,0 1 1,-1 0 0,1 0 0,-1 0-1,0 1 1,0 0 0,0-1-1,0 1 1,-8-5 0,11 9-2,1 0 0,-1-1 0,1 1 0,-1 0 0,0-1 0,1 1 1,-1 0-1,0 0 0,1 0 0,-1 0 0,0-1 0,1 1 0,-1 0 0,0 0 0,1 0 0,-1 0 0,0 1 1,1-1-1,-1 0 0,1 0 0,-1 0 0,0 0 0,1 1 0,-1-1 0,0 0 0,1 1 0,-1-1 1,1 0-1,-1 1 0,1-1 0,-1 1 0,-1 1-1,1 0 0,0 0 0,0 1 0,1-1 1,-1 0-1,0 0 0,1 1 0,-1-1 0,1 0 0,-1 4 0,-1 26-6,0-1 0,2 1-1,2-1 1,1 0 0,1 0-1,13 52 1,-12-68 5,0 0 0,1 0 0,0-1 1,1 0-1,0 0 0,1 0 0,1-1 0,0 0 0,1-1 0,1 0 0,0 0 0,0-1 1,1-1-1,0 0 0,21 13 0,-23-18-145,0 0 0,-1-1 0,1 0 0,0-1 0,1 0 0,-1 0 0,1-1 0,-1 0 0,1-1 0,-1-1 1,1 0-1,0 0 0,0-1 0,-1 0 0,1 0 0,-1-2 0,1 1 0,-1-1 0,0-1 0,0 0 0,17-9 0,-14 4-1023,0 0 0,23-22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0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3313,'0'0'8185,"102"238"-7352,-68-156-505,0 4-184,-5 4-144,-4 38-1016,-11-30-2545,-14-20-1256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03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400 342 6233,'0'0'5494,"-23"-41"-5112,-75-131-226,92 161-151,-1 0-1,0 0 0,0 1 1,-1 0-1,0 0 0,-1 1 1,0 0-1,-1 1 0,-16-12 1,19 17-6,0 0 0,0 0 1,-1 1-1,1-1 0,-1 2 0,1-1 1,-1 1-1,0 0 0,0 1 0,1 0 1,-13 1-1,17 0-2,0-1 0,0 0 1,0 1-1,-1 0 0,1 0 0,0 0 0,0 0 1,0 0-1,0 1 0,1-1 0,-1 1 0,0 0 1,0 0-1,1 0 0,0 0 0,-1 0 0,1 0 1,0 1-1,0-1 0,0 1 0,0 0 1,0-1-1,1 1 0,-1 0 0,1 0 0,0 0 1,0 0-1,-1 6 0,-2 7-10,2 0 0,0 0 0,0 0 0,2 23 0,0-37 14,0 1-4,0 0 0,0 1 1,1-1-1,-1 0 1,1 0-1,0 0 0,0 1 1,0-1-1,0 0 0,0 0 1,1 0-1,-1-1 1,1 1-1,0 0 0,0-1 1,0 1-1,0-1 1,4 4-1,-1-2-24,0-1 0,0 0-1,0 0 1,0 0 0,1 0 0,-1-1 0,1 0 0,0 0-1,9 1 1,2-1-200,1 0 0,0-1 0,0 0 0,0-2-1,35-5 1,-39 3-195,1-1-1,-1 0 1,0-1-1,25-12 1,42-34-2943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0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2873,'0'0'5809,"-78"254"-4585,49-151-368,-5 8-480,0 8-248,-5 8-128,-34 41-520,10-28-2440,5-33-2594</inkml:trace>
  <inkml:trace contextRef="#ctx0" brushRef="#br0" timeOffset="1">434 1417 2056,'0'0'8210,"-166"-242"-7810,137 197-264,-5 20-72,0 13-56,5 12-8,4 16-56,11 33 0,14 13 8,0 0 0,0-1-40,44-3-520,-6-17-1136,-3-25-2009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0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6321,'0'0'5730,"214"283"-4378,-136-197-328,-10 4-400,-4 1-392,-16-5-232,-9 4-32,-10 13-1760,-14-25-2873,-1-21-1793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0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438 116 712,'0'0'5785,"-262"-115"-4976,203 115 167,6 20-408,9 42-336,25 20 56,19 13 288,0-5-160,34-8-152,24-8-16,10-21-160,10-20-40,0-21-48,29-36-840,-15-34-1440,-19-20-2729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04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3113,'0'0'8065,"-131"288"-6288,82-182-585,-5 9-696,11 4-320,4 0-176,5 29-224,4-33-1736,11-33-4218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05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293 133 7866,'0'0'5286,"-21"-21"-5026,-69-64-264,87 82-22,0 0 1,0 1-1,-1-1 0,1 1 0,-1 0 1,0 0-1,0 0 0,1 1 0,-1-1 1,0 1-1,0 0 0,-1 0 0,-7 0 1,9 1 7,0 0 0,0 0-1,1 1 1,-1 0 0,0-1 0,0 1 0,0 0 0,1 0 0,-1 1 0,1-1 0,-1 0 0,1 1 0,-1 0 0,1-1 0,-3 4 0,-1 2-10,0 0 0,0 1 0,1 0 0,0 0 0,0 0 0,0 1 0,1 0 0,-3 10 0,0 4-4,1 1 0,1 0 1,1 1-1,1-1 0,1 1 1,1 0-1,4 36 0,-3-57-6,1-1-1,-1 0 1,1 0-1,-1 0 0,1 0 1,0 0-1,0 0 1,1 0-1,-1 0 1,0-1-1,1 1 1,0 0-1,0-1 0,0 1 1,0-1-1,0 0 1,0 1-1,0-1 1,1 0-1,-1 0 1,1-1-1,0 1 0,-1 0 1,1-1-1,3 2 1,-1-2-56,0 0 0,0 0 0,0 0 0,0 0 0,1-1 0,-1 0 0,0 0 0,0 0 0,0-1 0,0 0 0,0 0 0,0 0 0,0 0 0,0-1 0,0 0 0,7-4 0,4-3-179,-2-1 0,0 0 0,0-1 0,23-23 0,-10 5-747,32-44 1,13-36-2213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0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2224,'0'0'6002,"103"209"-4370,-31-102 577,16 16 559,14 4-383,5 9-801,-5-5-808,-14-4-472,-20-12-96,-15-20-208,-19-17-440,-24-17-1768,-10-24-3081,0-25-2873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0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307 362 3401,'0'0'7301,"-25"-43"-6626,-77-141 461,87 156-896,-20-32 489,32 56-665,-1 0 1,1 0-1,-1 0 0,0 0 1,0 1-1,-6-4 0,9 5-59,-1 0 0,-1 1 0,1-1-1,0 1 1,0 0 0,0-1 0,-1 1-1,1 0 1,0 0 0,-1 1 0,1-1-1,-1 0 1,0 1 0,1-1 0,-1 1-1,1 0 1,-1 0 0,1 0 0,-1 0-1,0 1 1,-3 0 0,3 0-2,1 1-1,0-1 1,0 1-1,0 0 1,0 0-1,0-1 1,0 1-1,1 0 1,-1 1-1,1-1 1,-1 0-1,1 0 1,0 1 0,0-1-1,0 0 1,0 1-1,-1 3 1,-2 9-2,1 1 0,1 0 1,0 0-1,1 0 1,2 24-1,0-36 9,-1 0 0,1 0 0,0 0 0,0 0 0,0 0 0,1-1 0,-1 1 0,1 0 0,0 0 0,0-1 0,0 1 0,1-1 0,-1 0 0,1 0 0,0 0 0,0 0 0,0 0 0,0-1 0,0 1 0,1-1 0,-1 0 0,1 0 0,0 0 0,-1 0 0,1-1 0,0 1 0,0-1 0,5 1 0,11 2 55,0 0 0,0-1 1,0-1-1,30-1 0,-44-1-91,-1-1 1,0 1-1,0-1 0,0 0 0,-1 0 0,1 0 1,0-1-1,0 1 0,-1-1 0,1-1 1,-1 1-1,1 0 0,-1-1 0,0 0 0,0 0 1,0-1-1,6-5 0,-1-4-916,1 1-1,-2-1 1,1 0 0,10-26-1,8-29-5587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31.4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7586,'0'0'17179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09.3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 0 6937,'0'0'3827,"42"32"-3198,136 102-336,-102-81-188,-69-49-95,0 0 0,0 1 0,0 0 0,-1 0 0,0 0 0,0 1 0,0 0 0,-1 0 0,0 1 0,9 12 0,-12-13-3,0-1-1,1 0 1,-2 1-1,1 0 0,-1-1 1,1 1-1,-2 0 1,1-1-1,-1 1 1,1 0-1,-2 0 1,1 0-1,-1-1 0,1 1 1,-2 0-1,1 0 1,-1-1-1,0 1 1,0-1-1,0 0 1,-1 1-1,1-1 0,-1 0 1,-1 0-1,1-1 1,-1 1-1,0-1 1,0 0-1,-6 5 1,-63 56 12,-88 57 1,66-52-1,85-62-7,-24 19 10,33-26-18,-1 0-1,1 1 1,-1-1-1,1 1 1,-1 0-1,1 0 1,0-1 0,0 1-1,0 0 1,0 0-1,1 0 1,-1 0-1,0 0 1,1 0-1,-1 3 1,1-4-2,0-1 0,0 1-1,0-1 1,0 1 0,1-1 0,-1 1 0,0-1 0,0 1 0,1-1-1,-1 1 1,0-1 0,1 0 0,-1 1 0,0-1 0,1 1-1,-1-1 1,1 0 0,-1 1 0,0-1 0,1 0 0,-1 0-1,1 1 1,-1-1 0,1 0 0,-1 0 0,1 0 0,-1 0-1,1 1 1,-1-1 0,2 0 0,20 2 77,-13-2-16,414 6 2501,-244-8-2389,-178 2-231,0 0-1,0 0 1,0 0-1,0 0 1,-1 0-1,1 0 1,0-1 0,0 1-1,0 0 1,0-1-1,0 1 1,-1-1 0,1 1-1,0-1 1,0 1-1,-1-1 1,1 1 0,0-1-1,-1 0 1,1 1-1,-1-1 1,1 0 0,-1 0-1,1 1 1,-1-1-1,1 0 1,-1 0-1,0 0 1,1 0 0,-1 0-1,0 1 1,0-1-1,1-1 1,-1-39-3351,-1 22 993,1-29-3261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09.7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5417,'0'0'5407,"13"54"-3671,41 179-368,-42-174-809,-3 1-1,2 71 1,-9-98-369,4 344 1189,-6-265-1319,1-126-136,1-1 0,1 1 0,0 0 0,1 0 0,8-19 0,2-9-371,10-44-400,-2 7-18,33-78 1,-53 151 851,1 0 0,-1 0 0,1 1 1,0-1-1,1 1 0,-1 0 1,9-10-1,-9 14 10,-1-1 0,0 1 0,0 0 0,0-1 0,1 1 0,-1 0 0,1 0 0,-1 1 0,1-1 0,-1 0 0,1 1 0,0 0 0,-1-1 0,1 1 0,-1 0 0,1 1 0,0-1 0,-1 0 1,1 1-1,4 1 0,-3-1 2,-1 0 1,0 0 0,0 1 0,1 0 0,-1 0 0,0 0-1,0 0 1,-1 0 0,1 0 0,0 1 0,-1-1-1,1 1 1,-1 0 0,0 0 0,0 0 0,3 5 0,2 7 0,0 0 0,7 22 1,-11-28-1,12 33-27,-2 0-1,-2 1 1,-2 1-1,-2 0 0,2 69 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10.0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50 1216,'0'0'12147,"248"-13"-11235,-151 5-512,-5 0-200,-9 0-88,-10 0-112,-20 3-96,-14 5-752,-24 0-1040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10.3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1 5193,'0'0'2753,"-39"242"-1073,39-148-144,0-8-631,0-8-457,14-4-296,6-12-152,4-13-64,-9-20-1633,-6-13-1967</inkml:trace>
  <inkml:trace contextRef="#ctx0" brushRef="#br0" timeOffset="1">570 75 2969,'0'0'8145,"0"225"-6840,0-147-561,0 13-376,0 3-368,0 33 0,0-20-2553,0-25-3704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10.6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25 5377,'0'0'10898,"336"-12"-10017,-239 12-433,-4 0-288,-6 0-160,-9 0-528,-10 0-1809,-19 0-2400,-20-12-920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10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1 4305,'0'0'12963,"0"279"-9187,0-193-1311,9 0-1057,6-4-760,0-4-327,-11-8-321,1-4-120,-10 3-2073,-34-15-5113,-14-25-2544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12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 6017,'0'0'6384,"46"-8"-5117,147-22-209,-177 27-877,1 2 1,0-1-1,0 2 0,0 0 1,0 1-1,-1 1 1,1 1-1,0 0 0,30 11 1,-25-4 3,0 1-1,-1 1 1,-1 2 0,33 26-1,-44-33-161,23 19 54,-2 1-1,0 1 1,-2 2-1,-1 0 0,27 43 1,-38-49-68,-1 1 0,-1 0 0,-1 1 0,-1 1 0,-2 0 0,0 1 0,-2-1 0,5 35 1,-8-26-1,-1 1 0,-2 0 0,-2 0 0,-4 46 0,1-63-94,-1 1 0,0-1 0,-2 0-1,0 0 1,-1-1 0,-1 0 0,-1 0 0,-1-1 0,-14 21 0,-13 12-2555,-79 81 0,55-75-2908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13.1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4177,'0'0'9422,"63"6"-7979,214 22-444,-208-21-598,0 2 1,122 34-1,-163-34-296,0 1-1,0 1 1,-1 1-1,-1 1 1,0 2-1,46 34 1,-56-36-66,-1 1-1,-1 0 1,0 0 0,-1 2 0,-1 0 0,0 0 0,-1 1-1,-1 0 1,-1 1 0,0 0 0,7 23 0,-8-11-29,0 1 0,-2 0 0,-2 0 1,2 45-1,-12 126-17,5-181-257,-1 0 0,0 1-1,-2-1 1,-1 0 0,-1 0 0,0-1 0,-1 0 0,-2 0 0,0-1 0,-17 27 0,10-27-4072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13.5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33 7001,'0'0'4786,"52"-5"-3750,177-17-93,-166 17-425,123 6 0,-166 1-455,1 0 0,-1 2-1,0 0 1,0 1 0,-1 1 0,1 1 0,-1 0 0,-1 2-1,1 0 1,-2 1 0,1 1 0,-1 0 0,-1 1 0,19 19-1,-14-10 140,-1 2 0,-1 0 0,-1 1 0,-1 0-1,-1 2 1,-2 0 0,0 0 0,-2 2 0,12 37-1,-4 3 197,-4 0-1,-2 1 0,7 109 0,-12 213 53,-9-354-424,1 33-33,-2 79 78,-1-127-185,-1 0-1,0 0 1,-2 0 0,-11 32 0,15-49-55,-1-1-1,0 0 1,0 1-1,0-1 1,-1 0-1,1 0 0,-1-1 1,-4 6-1,6-8 68,0-1-1,0 1 0,1 0 1,-1-1-1,0 1 0,0-1 1,0 1-1,0-1 0,0 1 1,0-1-1,0 0 0,0 0 0,-1 1 1,1-1-1,0 0 0,0 0 1,0 0-1,0 0 0,0 0 1,0 0-1,0-1 0,0 1 1,0 0-1,0 0 0,-1-1 1,1 1-1,0-1 0,0 1 0,1-1 1,-1 1-1,0-1 0,0 0 1,0 1-1,0-1 0,0 0 1,0-1-1,-4-3-539,1 0 1,0-1-1,1 1 0,-1-1 1,1 0-1,0 0 1,-2-8-1,-24-68-5251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1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 1 9154,'0'0'10337,"38"18"-9928,114 63-250,-148-79-156,0 1 0,-1-1 0,1 1 0,-1 0-1,0 0 1,0 0 0,0 0 0,4 6 0,-6-7-2,-1-1-1,1 1 1,0 0-1,-1 0 1,1 0-1,-1 0 1,0 0-1,0-1 1,1 1-1,-2 4 1,2 17-29,-2 0 0,-4 25 1,3-38-35,0 0 1,-1-1 0,0 1 0,-1-1-1,0 0 1,0 0 0,-10 13 0,-21 26-590,-69 72 0,4-6 131,97-111 504,1 0 0,-1 0 1,1 1-1,0-1 0,-1 1 1,2-1-1,-1 1 0,0 0 1,1 0-1,0 0 0,0 0 1,0 0-1,0 0 0,1 0 1,-1 8-1,1-11 0,1 1 0,-1 0 0,1-1 0,0 1 0,-1 0 0,1-1 0,0 1 0,0-1-1,0 1 1,0-1 0,0 0 0,1 1 0,-1-1 0,0 0 0,1 0 0,-1 0 0,0 0 0,1 0 0,-1 0 0,1 0 0,0 0 0,-1-1-1,1 1 1,0 0 0,-1-1 0,1 0 0,0 1 0,2-1 0,58 8-599,-57-8 533,147 0-1362,-91-2 1123,69 7 0,-128-5 324,-1 0 0,1 1 0,-1-1 0,1 1 0,-1-1 1,1 1-1,-1 0 0,1 0 0,-1-1 0,0 1 0,1 0 0,-1 0 0,0 0 0,0 0 0,0 1 0,0-1 0,0 0 0,0 0 0,0 1 0,0-1 0,-1 1 0,1-1 0,0 0 0,-1 1 0,1-1 0,-1 1 0,1-1 0,-1 1 0,0 0 0,0-1 0,0 1 0,0 2 0,0 4 82,0 1 0,-1-1 0,0 0 0,0 0 0,-4 11 0,0-6 25,0 0 0,0-1 1,-2 0-1,1 0 0,-1 0 0,-1-1 0,0 0 1,-11 10-1,-6 6-63,-56 44-1,47-45-676,-53 31-1,60-42-1562,-36 14 0,-31 0-7427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07:33.5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5113,'0'0'8606,"18"3"-6531,43 7-430,157 22 4085,365-18-1541,-396-16-3881,858 2-168,-1032 0-157,-9 0 14,0-1 1,0 1-1,0 0 1,1 0-1,-1 1 0,0-1 1,0 1-1,0 0 1,0 0-1,0 0 0,0 0 1,0 1-1,6 3 1,-9-4-108,-10-1-509,-2 0-809,-1 0 0,0-1 0,0 0 0,-16-4 0,-20-13-7398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14.8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2040,'0'0'10149,"42"7"-9257,138 26-442,-149-27-387,96 21 90,-116-23-146,-1 0 0,1 1-1,-1 0 1,0 0 0,0 1 0,0 0 0,11 11 0,-15-11-10,0 0 0,0 1 0,-1 0 0,0 0 0,0 0 0,0 1 0,-1 0 0,0 0-1,-1 0 1,0 0 0,0 0 0,-1 1 0,0-1 0,0 1 0,0 11 0,0-3-67,-2 0-1,0 0 0,-1 0 1,0 1-1,-1-1 0,-10 32 1,3-22-119,-2 0-1,0-1 1,-28 44 0,-56 71-514,84-127 629,-57 77-356,-42 63 145,109-151 291,-1-1 0,1 0-1,0 0 1,0 1 0,0-1-1,0 1 1,0-1 0,1 1-1,-1-1 1,1 1 0,-1 3 0,1-6 17,1 1 0,-1 0 1,0 0-1,0 0 0,0 0 0,1 0 1,-1 0-1,0-1 0,1 1 1,-1 0-1,1 0 0,-1 0 1,1-1-1,0 1 0,-1 0 1,1-1-1,-1 1 0,1 0 1,0-1-1,0 1 0,1 0 1,3 1 96,1 0 0,0 0 0,0-1 1,0 0-1,0 0 0,0 0 0,11-1 0,9 2 9,-1-1 0,1-2 0,0 0 0,-1-2 0,0 0 0,1-2 0,-1-1 0,39-14 0,-35 7-244,-8 4-128,1-1-1,28-18 1,-45 25-127,-1 0-1,1 0 1,-1 0 0,0-1-1,0 1 1,-1-1 0,1 0-1,-1 0 1,0-1 0,0 1-1,0-1 1,0 1 0,-1-1-1,0 0 1,0 0 0,2-7-1,-3-17-2777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15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1 840,'0'0'11768,"26"7"-11028,7 3-590,15 3 18,49 22 0,-62-22-121,-22-9-59,-1 0 1,-1 1-1,1 0 1,-1 1 0,18 11-1,-27-15-11,-1-1 0,1 1-1,-1 0 1,1 0 0,-1-1-1,0 1 1,0 0 0,0 0-1,0 0 1,0 0 0,0 0 0,-1 1-1,1-1 1,-1 0 0,1 0-1,-1 0 1,0 0 0,0 1-1,0-1 1,0 0 0,0 0-1,-1 0 1,1 1 0,-1-1-1,1 0 1,-2 3 0,0 0 3,0 1 1,-1 0-1,0-1 1,0 1-1,0-1 1,-1 0-1,-7 9 1,-13 9 9,-52 37 1,-3 3 5,74-58 2,4-5 0,0 1 0,0 0 0,0 0 0,0-1 0,0 1 0,1 0 0,-1 0-1,0 0 1,0 0 0,1 0 0,-1 0 0,1 0 0,-1 0 0,1 0 0,-1 0 0,0 2 0,9-2-232,301-1-1959,-305-1 2185,0 1 0,-1 0 1,1 1-1,0-1 1,-1 0-1,1 1 1,-1 0-1,1 0 1,-1 0-1,1 0 0,4 3 1,-7-3 9,1 1 1,-1-1-1,0 1 0,1 0 0,-1-1 1,0 1-1,0 0 0,0 0 1,0 0-1,-1 0 0,1 0 0,0 0 1,-1 0-1,1 0 0,-1 0 0,0 0 1,0 0-1,0 0 0,0 0 1,0 3-1,-1 2 12,0 0 0,0 0 1,0 0-1,-1 0 0,0 0 0,-1 0 0,0 0 1,0-1-1,0 0 0,0 1 0,-1-1 1,0 0-1,-1-1 0,1 1 0,-1-1 0,-6 5 1,-2 3-81,-1-2 0,-1 1 1,0-2-1,0 0 1,-20 9-1,0-6-1398,9-11-1624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15.6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17 1432,'0'0'11051,"258"0"-10931,-200 0-120,-9-8-1849,-15-1-2592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16.0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6 308 4449,'0'0'4057,"-5"222"-3657,5-173-368,0 0-32,0-12-1240,0-16-2065</inkml:trace>
  <inkml:trace contextRef="#ctx0" brushRef="#br0" timeOffset="1">531 0 6649,'0'0'4321,"-53"267"-3416,48-193-857,5 24-48,0-15-2737,0-18-3728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16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0 427 7482,'0'0'5761,"253"-41"-5689,-185 25-72,10-9-1809,-24 9-2487,-6-1-1882</inkml:trace>
  <inkml:trace contextRef="#ctx0" brushRef="#br0" timeOffset="1">954 0 7626,'0'0'5097,"-10"267"-4585,10-185-344,5 25-168,14-17-1360,-4-24-3233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16.6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5145,'0'0'6353,"160"12"-10385</inkml:trace>
  <inkml:trace contextRef="#ctx0" brushRef="#br0" timeOffset="1">1 0 8458,'83'263'5089,"-44"-263"-4649,14-12-440,30-34-336,-15 9-1977,0-8-2672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16.9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1 5137,'0'0'6473,"-10"229"-5952,1-146-313,-1 3-152,0-4-56,-4-16-1105,9-21-1967,0-29-1081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17.2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0 3937,'0'0'8859,"16"39"-8312,53 125-230,-43-97-188,22 95-1,-13-40-97,-28-97-30,-1 0 0,-2 0 0,0 1 0,-2-1 0,0 33 0,-2-55-19,0-1 0,0 0 0,-1 0 1,1 1-1,-1-1 0,1 0 0,-1 0 1,0 0-1,1 0 0,-1 0 0,0 0 1,-1 0-1,1 0 0,0 0 0,0 0 1,-1-1-1,1 1 0,-4 2 0,1-1-64,0 0 0,0-1 0,-1 1-1,1-1 1,-1 0 0,1 0 0,-1-1-1,-5 2 1,-9 1-533,1-2-1,0 0 1,-26-1-1,43-1 586,-73-1-2959,1-6-509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17.5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1 115 4465,'0'0'8938,"291"-66"-8410,-208 46-528,-15 3-1840,-9 5-6538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6:24:22.4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395 0 6657,'0'0'3081,"-302"123"-3857,210-90-4873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D2361C-73DF-4268-A6A3-61A193083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916146B-AE25-44A1-8DB2-128B81838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B86011-788E-438E-8C76-51062C196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59D2A-C84C-4679-B041-7DCA81BF94E2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770745-B523-454E-9D1B-A8F9A564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E7BD1E-7D85-4B5F-8F9B-F7864E017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1659B-C945-4A55-A1F3-523357CB1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994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70606-A80E-4CFD-8918-4ACFDF86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C59652-9FC6-4CDD-913C-889B6C3C7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65E184-5984-4301-B7C2-8C0F5D2D7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59D2A-C84C-4679-B041-7DCA81BF94E2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B4356B-1959-418B-B79D-3281F48F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E8B764-8609-4F09-B573-113D0C0BB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1659B-C945-4A55-A1F3-523357CB1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856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8CEEEB6-C118-4593-8DCA-9590541F29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A263FB-A5C4-48BE-B0D4-EC1A5D7FE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8CE372-FE88-4F03-A1FE-ABFB5D6A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59D2A-C84C-4679-B041-7DCA81BF94E2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A2492-4D28-4B48-AE71-B5653AE54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F46332-D805-44CB-810A-03B34B46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1659B-C945-4A55-A1F3-523357CB1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08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B48898-C37C-43BD-A88C-958D9341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E9D274-10E8-400C-A95B-A7D1EDA6D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A8921F-8059-4A27-BCAA-0AB4C9CA3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59D2A-C84C-4679-B041-7DCA81BF94E2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77434F-3C18-4F14-B43E-7548C35C7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821687-33CA-4597-B40D-AF7DC4A09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1659B-C945-4A55-A1F3-523357CB1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12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C7E917-CF24-49A0-8606-ECB32B7F7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ACCF97-5E75-42DB-8B37-E7E8C884C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195DCE-017C-479E-A6D8-177DD3285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59D2A-C84C-4679-B041-7DCA81BF94E2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CD1DDA-8B88-45D4-89EF-F470025EC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78C8B9-E380-40DA-88BF-CA5B3719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1659B-C945-4A55-A1F3-523357CB1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84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4C75B3-C751-4BC6-9052-0D15D4932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454112-AAF7-45EB-AD36-1230ACA59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29B151-287B-491F-8022-C2046B35A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56D2B5-58FE-463B-A040-A55F01B8F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59D2A-C84C-4679-B041-7DCA81BF94E2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6CBE30-EB90-4F24-AD52-DF86AE69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67649E-1763-42BB-984B-9B4FE3CC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1659B-C945-4A55-A1F3-523357CB1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583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0623A8-B783-409A-AD1F-8DD3F895F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0F77D5-E7EE-4398-9165-10DB09506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E1F813-0DC7-4E5D-BD26-19F07B29A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3FCAD2-DC06-449A-96A5-E0C1E29BE3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305553-D78A-4CBA-B125-CCB04E003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A9E3B59-707F-4C20-A7DE-782BBA530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59D2A-C84C-4679-B041-7DCA81BF94E2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DF7B49-BF74-4739-8C5D-D1EB01014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2CED6D-DBB3-4D6B-9520-97D8D3CFB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1659B-C945-4A55-A1F3-523357CB1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22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97C4CA-B2BA-458D-8588-BEDE1A03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7B751A-1B27-4F4F-AB84-8A05E9FDA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59D2A-C84C-4679-B041-7DCA81BF94E2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FD66289-680E-4D3A-B4A3-A0A69DF37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B60ADD-940E-419F-8221-76F91E9B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1659B-C945-4A55-A1F3-523357CB1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53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272CE19-0279-4E28-A3DA-814FB332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59D2A-C84C-4679-B041-7DCA81BF94E2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75A3CC2-4DFE-44A8-A08F-7B885E721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35EE77-2A2F-402C-BFCA-D6251BD91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1659B-C945-4A55-A1F3-523357CB1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663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489C9D-F5E5-4F32-845A-50FDB4DA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4F8C3F-6486-42C3-92AA-49B40C922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05C6FC-B8C0-4868-B302-CE40C8B6E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8F15EB-FF4F-455F-BA7C-32D92E011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59D2A-C84C-4679-B041-7DCA81BF94E2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1C3673-FC6B-41CB-8A8A-BE5459771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C46ADB-B1B6-44CC-AFC0-892CDF78D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1659B-C945-4A55-A1F3-523357CB1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737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E157F-934F-4A54-9B15-8EF6166F1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BA62873-C7D8-4CBA-86C5-E617C0BFBF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98E6AC-3F6A-43E1-9E98-DF0996611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3006FD-8192-4C99-954E-FC32CE88C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59D2A-C84C-4679-B041-7DCA81BF94E2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D91938-D691-43F3-B80D-6ED8BB2E8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9680A5-FE91-41AC-AE14-CA55B9E1B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1659B-C945-4A55-A1F3-523357CB1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70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CF9789-6BAE-4B6E-BD96-BA182FF95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C16415-4D9A-4FFE-9B08-F4D33B9C7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1DA557-A15D-436C-8E44-7B07D3D491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59D2A-C84C-4679-B041-7DCA81BF94E2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7DBE94-8B22-4631-9F4E-6263446B5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779AD8-CF2E-479B-AF29-E467C1FE4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1659B-C945-4A55-A1F3-523357CB17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120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.xml"/><Relationship Id="rId671" Type="http://schemas.openxmlformats.org/officeDocument/2006/relationships/customXml" Target="../ink/ink338.xml"/><Relationship Id="rId769" Type="http://schemas.openxmlformats.org/officeDocument/2006/relationships/customXml" Target="../ink/ink389.xml"/><Relationship Id="rId21" Type="http://schemas.openxmlformats.org/officeDocument/2006/relationships/image" Target="../media/image10.png"/><Relationship Id="rId324" Type="http://schemas.openxmlformats.org/officeDocument/2006/relationships/customXml" Target="../ink/ink163.xml"/><Relationship Id="rId531" Type="http://schemas.openxmlformats.org/officeDocument/2006/relationships/customXml" Target="../ink/ink268.xml"/><Relationship Id="rId629" Type="http://schemas.openxmlformats.org/officeDocument/2006/relationships/customXml" Target="../ink/ink317.xml"/><Relationship Id="rId170" Type="http://schemas.openxmlformats.org/officeDocument/2006/relationships/image" Target="../media/image84.png"/><Relationship Id="rId836" Type="http://schemas.openxmlformats.org/officeDocument/2006/relationships/customXml" Target="../ink/ink423.xml"/><Relationship Id="rId268" Type="http://schemas.openxmlformats.org/officeDocument/2006/relationships/customXml" Target="../ink/ink135.xml"/><Relationship Id="rId475" Type="http://schemas.openxmlformats.org/officeDocument/2006/relationships/customXml" Target="../ink/ink240.xml"/><Relationship Id="rId682" Type="http://schemas.openxmlformats.org/officeDocument/2006/relationships/image" Target="../media/image338.png"/><Relationship Id="rId32" Type="http://schemas.openxmlformats.org/officeDocument/2006/relationships/customXml" Target="../ink/ink16.xml"/><Relationship Id="rId128" Type="http://schemas.openxmlformats.org/officeDocument/2006/relationships/image" Target="../media/image63.png"/><Relationship Id="rId335" Type="http://schemas.openxmlformats.org/officeDocument/2006/relationships/image" Target="../media/image166.png"/><Relationship Id="rId542" Type="http://schemas.openxmlformats.org/officeDocument/2006/relationships/image" Target="../media/image268.png"/><Relationship Id="rId181" Type="http://schemas.openxmlformats.org/officeDocument/2006/relationships/customXml" Target="../ink/ink91.xml"/><Relationship Id="rId402" Type="http://schemas.openxmlformats.org/officeDocument/2006/relationships/customXml" Target="../ink/ink202.xml"/><Relationship Id="rId279" Type="http://schemas.openxmlformats.org/officeDocument/2006/relationships/image" Target="../media/image138.png"/><Relationship Id="rId486" Type="http://schemas.openxmlformats.org/officeDocument/2006/relationships/image" Target="../media/image240.png"/><Relationship Id="rId693" Type="http://schemas.openxmlformats.org/officeDocument/2006/relationships/customXml" Target="../ink/ink349.xml"/><Relationship Id="rId707" Type="http://schemas.openxmlformats.org/officeDocument/2006/relationships/image" Target="../media/image350.png"/><Relationship Id="rId43" Type="http://schemas.openxmlformats.org/officeDocument/2006/relationships/image" Target="../media/image21.png"/><Relationship Id="rId139" Type="http://schemas.openxmlformats.org/officeDocument/2006/relationships/customXml" Target="../ink/ink70.xml"/><Relationship Id="rId346" Type="http://schemas.openxmlformats.org/officeDocument/2006/relationships/customXml" Target="../ink/ink174.xml"/><Relationship Id="rId553" Type="http://schemas.openxmlformats.org/officeDocument/2006/relationships/customXml" Target="../ink/ink279.xml"/><Relationship Id="rId760" Type="http://schemas.openxmlformats.org/officeDocument/2006/relationships/image" Target="../media/image375.png"/><Relationship Id="rId192" Type="http://schemas.openxmlformats.org/officeDocument/2006/relationships/image" Target="../media/image95.png"/><Relationship Id="rId206" Type="http://schemas.openxmlformats.org/officeDocument/2006/relationships/image" Target="../media/image102.png"/><Relationship Id="rId413" Type="http://schemas.openxmlformats.org/officeDocument/2006/relationships/image" Target="../media/image205.png"/><Relationship Id="rId497" Type="http://schemas.openxmlformats.org/officeDocument/2006/relationships/customXml" Target="../ink/ink251.xml"/><Relationship Id="rId620" Type="http://schemas.openxmlformats.org/officeDocument/2006/relationships/image" Target="../media/image307.png"/><Relationship Id="rId718" Type="http://schemas.openxmlformats.org/officeDocument/2006/relationships/customXml" Target="../ink/ink362.xml"/><Relationship Id="rId357" Type="http://schemas.openxmlformats.org/officeDocument/2006/relationships/image" Target="../media/image177.png"/><Relationship Id="rId54" Type="http://schemas.openxmlformats.org/officeDocument/2006/relationships/customXml" Target="../ink/ink27.xml"/><Relationship Id="rId217" Type="http://schemas.openxmlformats.org/officeDocument/2006/relationships/customXml" Target="../ink/ink109.xml"/><Relationship Id="rId564" Type="http://schemas.openxmlformats.org/officeDocument/2006/relationships/image" Target="../media/image279.png"/><Relationship Id="rId771" Type="http://schemas.openxmlformats.org/officeDocument/2006/relationships/customXml" Target="../ink/ink390.xml"/><Relationship Id="rId424" Type="http://schemas.openxmlformats.org/officeDocument/2006/relationships/customXml" Target="../ink/ink213.xml"/><Relationship Id="rId631" Type="http://schemas.openxmlformats.org/officeDocument/2006/relationships/customXml" Target="../ink/ink318.xml"/><Relationship Id="rId729" Type="http://schemas.openxmlformats.org/officeDocument/2006/relationships/customXml" Target="../ink/ink368.xml"/><Relationship Id="rId270" Type="http://schemas.openxmlformats.org/officeDocument/2006/relationships/customXml" Target="../ink/ink136.xml"/><Relationship Id="rId65" Type="http://schemas.openxmlformats.org/officeDocument/2006/relationships/image" Target="../media/image32.png"/><Relationship Id="rId130" Type="http://schemas.openxmlformats.org/officeDocument/2006/relationships/image" Target="../media/image64.png"/><Relationship Id="rId368" Type="http://schemas.openxmlformats.org/officeDocument/2006/relationships/customXml" Target="../ink/ink185.xml"/><Relationship Id="rId575" Type="http://schemas.openxmlformats.org/officeDocument/2006/relationships/customXml" Target="../ink/ink290.xml"/><Relationship Id="rId782" Type="http://schemas.openxmlformats.org/officeDocument/2006/relationships/image" Target="../media/image386.png"/><Relationship Id="rId228" Type="http://schemas.openxmlformats.org/officeDocument/2006/relationships/image" Target="../media/image113.png"/><Relationship Id="rId435" Type="http://schemas.openxmlformats.org/officeDocument/2006/relationships/image" Target="../media/image215.png"/><Relationship Id="rId642" Type="http://schemas.openxmlformats.org/officeDocument/2006/relationships/image" Target="../media/image318.png"/><Relationship Id="rId281" Type="http://schemas.openxmlformats.org/officeDocument/2006/relationships/image" Target="../media/image139.png"/><Relationship Id="rId502" Type="http://schemas.openxmlformats.org/officeDocument/2006/relationships/image" Target="../media/image248.png"/><Relationship Id="rId76" Type="http://schemas.openxmlformats.org/officeDocument/2006/relationships/customXml" Target="../ink/ink38.xml"/><Relationship Id="rId141" Type="http://schemas.openxmlformats.org/officeDocument/2006/relationships/customXml" Target="../ink/ink71.xml"/><Relationship Id="rId379" Type="http://schemas.openxmlformats.org/officeDocument/2006/relationships/image" Target="../media/image188.png"/><Relationship Id="rId586" Type="http://schemas.openxmlformats.org/officeDocument/2006/relationships/image" Target="../media/image290.png"/><Relationship Id="rId793" Type="http://schemas.openxmlformats.org/officeDocument/2006/relationships/customXml" Target="../ink/ink401.xml"/><Relationship Id="rId807" Type="http://schemas.openxmlformats.org/officeDocument/2006/relationships/customXml" Target="../ink/ink408.xml"/><Relationship Id="rId7" Type="http://schemas.openxmlformats.org/officeDocument/2006/relationships/image" Target="../media/image3.png"/><Relationship Id="rId239" Type="http://schemas.openxmlformats.org/officeDocument/2006/relationships/customXml" Target="../ink/ink120.xml"/><Relationship Id="rId446" Type="http://schemas.openxmlformats.org/officeDocument/2006/relationships/image" Target="../media/image220.png"/><Relationship Id="rId653" Type="http://schemas.openxmlformats.org/officeDocument/2006/relationships/customXml" Target="../ink/ink329.xml"/><Relationship Id="rId292" Type="http://schemas.openxmlformats.org/officeDocument/2006/relationships/customXml" Target="../ink/ink147.xml"/><Relationship Id="rId306" Type="http://schemas.openxmlformats.org/officeDocument/2006/relationships/customXml" Target="../ink/ink154.xml"/><Relationship Id="rId87" Type="http://schemas.openxmlformats.org/officeDocument/2006/relationships/image" Target="../media/image43.png"/><Relationship Id="rId513" Type="http://schemas.openxmlformats.org/officeDocument/2006/relationships/customXml" Target="../ink/ink259.xml"/><Relationship Id="rId597" Type="http://schemas.openxmlformats.org/officeDocument/2006/relationships/customXml" Target="../ink/ink301.xml"/><Relationship Id="rId720" Type="http://schemas.openxmlformats.org/officeDocument/2006/relationships/customXml" Target="../ink/ink363.xml"/><Relationship Id="rId818" Type="http://schemas.openxmlformats.org/officeDocument/2006/relationships/customXml" Target="../ink/ink414.xml"/><Relationship Id="rId152" Type="http://schemas.openxmlformats.org/officeDocument/2006/relationships/image" Target="../media/image75.png"/><Relationship Id="rId457" Type="http://schemas.openxmlformats.org/officeDocument/2006/relationships/customXml" Target="../ink/ink231.xml"/><Relationship Id="rId664" Type="http://schemas.openxmlformats.org/officeDocument/2006/relationships/image" Target="../media/image329.png"/><Relationship Id="rId14" Type="http://schemas.openxmlformats.org/officeDocument/2006/relationships/customXml" Target="../ink/ink7.xml"/><Relationship Id="rId317" Type="http://schemas.openxmlformats.org/officeDocument/2006/relationships/image" Target="../media/image157.png"/><Relationship Id="rId524" Type="http://schemas.openxmlformats.org/officeDocument/2006/relationships/image" Target="../media/image259.png"/><Relationship Id="rId731" Type="http://schemas.openxmlformats.org/officeDocument/2006/relationships/customXml" Target="../ink/ink369.xml"/><Relationship Id="rId98" Type="http://schemas.openxmlformats.org/officeDocument/2006/relationships/customXml" Target="../ink/ink49.xml"/><Relationship Id="rId163" Type="http://schemas.openxmlformats.org/officeDocument/2006/relationships/customXml" Target="../ink/ink82.xml"/><Relationship Id="rId370" Type="http://schemas.openxmlformats.org/officeDocument/2006/relationships/customXml" Target="../ink/ink186.xml"/><Relationship Id="rId829" Type="http://schemas.openxmlformats.org/officeDocument/2006/relationships/image" Target="../media/image409.png"/><Relationship Id="rId230" Type="http://schemas.openxmlformats.org/officeDocument/2006/relationships/image" Target="../media/image114.png"/><Relationship Id="rId468" Type="http://schemas.openxmlformats.org/officeDocument/2006/relationships/image" Target="../media/image231.png"/><Relationship Id="rId675" Type="http://schemas.openxmlformats.org/officeDocument/2006/relationships/customXml" Target="../ink/ink340.xml"/><Relationship Id="rId25" Type="http://schemas.openxmlformats.org/officeDocument/2006/relationships/image" Target="../media/image12.png"/><Relationship Id="rId328" Type="http://schemas.openxmlformats.org/officeDocument/2006/relationships/customXml" Target="../ink/ink165.xml"/><Relationship Id="rId535" Type="http://schemas.openxmlformats.org/officeDocument/2006/relationships/customXml" Target="../ink/ink270.xml"/><Relationship Id="rId742" Type="http://schemas.openxmlformats.org/officeDocument/2006/relationships/image" Target="../media/image367.png"/><Relationship Id="rId174" Type="http://schemas.openxmlformats.org/officeDocument/2006/relationships/image" Target="../media/image86.png"/><Relationship Id="rId381" Type="http://schemas.openxmlformats.org/officeDocument/2006/relationships/image" Target="../media/image189.png"/><Relationship Id="rId602" Type="http://schemas.openxmlformats.org/officeDocument/2006/relationships/image" Target="../media/image298.png"/><Relationship Id="rId241" Type="http://schemas.openxmlformats.org/officeDocument/2006/relationships/customXml" Target="../ink/ink121.xml"/><Relationship Id="rId479" Type="http://schemas.openxmlformats.org/officeDocument/2006/relationships/customXml" Target="../ink/ink242.xml"/><Relationship Id="rId686" Type="http://schemas.openxmlformats.org/officeDocument/2006/relationships/image" Target="../media/image340.png"/><Relationship Id="rId36" Type="http://schemas.openxmlformats.org/officeDocument/2006/relationships/customXml" Target="../ink/ink18.xml"/><Relationship Id="rId339" Type="http://schemas.openxmlformats.org/officeDocument/2006/relationships/image" Target="../media/image168.png"/><Relationship Id="rId546" Type="http://schemas.openxmlformats.org/officeDocument/2006/relationships/image" Target="../media/image270.png"/><Relationship Id="rId753" Type="http://schemas.openxmlformats.org/officeDocument/2006/relationships/customXml" Target="../ink/ink381.xml"/><Relationship Id="rId101" Type="http://schemas.openxmlformats.org/officeDocument/2006/relationships/image" Target="../media/image50.png"/><Relationship Id="rId185" Type="http://schemas.openxmlformats.org/officeDocument/2006/relationships/customXml" Target="../ink/ink93.xml"/><Relationship Id="rId406" Type="http://schemas.openxmlformats.org/officeDocument/2006/relationships/customXml" Target="../ink/ink204.xml"/><Relationship Id="rId392" Type="http://schemas.openxmlformats.org/officeDocument/2006/relationships/customXml" Target="../ink/ink197.xml"/><Relationship Id="rId613" Type="http://schemas.openxmlformats.org/officeDocument/2006/relationships/customXml" Target="../ink/ink309.xml"/><Relationship Id="rId697" Type="http://schemas.openxmlformats.org/officeDocument/2006/relationships/customXml" Target="../ink/ink351.xml"/><Relationship Id="rId820" Type="http://schemas.openxmlformats.org/officeDocument/2006/relationships/customXml" Target="../ink/ink415.xml"/><Relationship Id="rId252" Type="http://schemas.openxmlformats.org/officeDocument/2006/relationships/customXml" Target="../ink/ink127.xml"/><Relationship Id="rId47" Type="http://schemas.openxmlformats.org/officeDocument/2006/relationships/image" Target="../media/image23.png"/><Relationship Id="rId112" Type="http://schemas.openxmlformats.org/officeDocument/2006/relationships/image" Target="../media/image55.png"/><Relationship Id="rId557" Type="http://schemas.openxmlformats.org/officeDocument/2006/relationships/customXml" Target="../ink/ink281.xml"/><Relationship Id="rId764" Type="http://schemas.openxmlformats.org/officeDocument/2006/relationships/image" Target="../media/image377.png"/><Relationship Id="rId196" Type="http://schemas.openxmlformats.org/officeDocument/2006/relationships/image" Target="../media/image97.png"/><Relationship Id="rId417" Type="http://schemas.openxmlformats.org/officeDocument/2006/relationships/image" Target="../media/image207.png"/><Relationship Id="rId624" Type="http://schemas.openxmlformats.org/officeDocument/2006/relationships/image" Target="../media/image309.png"/><Relationship Id="rId831" Type="http://schemas.openxmlformats.org/officeDocument/2006/relationships/image" Target="../media/image410.png"/><Relationship Id="rId263" Type="http://schemas.openxmlformats.org/officeDocument/2006/relationships/image" Target="../media/image130.png"/><Relationship Id="rId470" Type="http://schemas.openxmlformats.org/officeDocument/2006/relationships/image" Target="../media/image232.png"/><Relationship Id="rId58" Type="http://schemas.openxmlformats.org/officeDocument/2006/relationships/customXml" Target="../ink/ink29.xml"/><Relationship Id="rId123" Type="http://schemas.openxmlformats.org/officeDocument/2006/relationships/customXml" Target="../ink/ink62.xml"/><Relationship Id="rId330" Type="http://schemas.openxmlformats.org/officeDocument/2006/relationships/customXml" Target="../ink/ink166.xml"/><Relationship Id="rId568" Type="http://schemas.openxmlformats.org/officeDocument/2006/relationships/image" Target="../media/image281.png"/><Relationship Id="rId775" Type="http://schemas.openxmlformats.org/officeDocument/2006/relationships/customXml" Target="../ink/ink392.xml"/><Relationship Id="rId428" Type="http://schemas.openxmlformats.org/officeDocument/2006/relationships/customXml" Target="../ink/ink215.xml"/><Relationship Id="rId635" Type="http://schemas.openxmlformats.org/officeDocument/2006/relationships/customXml" Target="../ink/ink320.xml"/><Relationship Id="rId842" Type="http://schemas.openxmlformats.org/officeDocument/2006/relationships/customXml" Target="../ink/ink426.xml"/><Relationship Id="rId274" Type="http://schemas.openxmlformats.org/officeDocument/2006/relationships/customXml" Target="../ink/ink138.xml"/><Relationship Id="rId481" Type="http://schemas.openxmlformats.org/officeDocument/2006/relationships/customXml" Target="../ink/ink243.xml"/><Relationship Id="rId702" Type="http://schemas.openxmlformats.org/officeDocument/2006/relationships/image" Target="../media/image348.png"/><Relationship Id="rId69" Type="http://schemas.openxmlformats.org/officeDocument/2006/relationships/image" Target="../media/image34.png"/><Relationship Id="rId134" Type="http://schemas.openxmlformats.org/officeDocument/2006/relationships/image" Target="../media/image66.png"/><Relationship Id="rId579" Type="http://schemas.openxmlformats.org/officeDocument/2006/relationships/customXml" Target="../ink/ink292.xml"/><Relationship Id="rId786" Type="http://schemas.openxmlformats.org/officeDocument/2006/relationships/image" Target="../media/image388.png"/><Relationship Id="rId341" Type="http://schemas.openxmlformats.org/officeDocument/2006/relationships/image" Target="../media/image169.png"/><Relationship Id="rId439" Type="http://schemas.openxmlformats.org/officeDocument/2006/relationships/image" Target="../media/image217.png"/><Relationship Id="rId646" Type="http://schemas.openxmlformats.org/officeDocument/2006/relationships/image" Target="../media/image320.png"/><Relationship Id="rId201" Type="http://schemas.openxmlformats.org/officeDocument/2006/relationships/customXml" Target="../ink/ink101.xml"/><Relationship Id="rId285" Type="http://schemas.openxmlformats.org/officeDocument/2006/relationships/image" Target="../media/image141.png"/><Relationship Id="rId506" Type="http://schemas.openxmlformats.org/officeDocument/2006/relationships/image" Target="../media/image250.png"/><Relationship Id="rId492" Type="http://schemas.openxmlformats.org/officeDocument/2006/relationships/image" Target="../media/image243.png"/><Relationship Id="rId713" Type="http://schemas.openxmlformats.org/officeDocument/2006/relationships/image" Target="../media/image353.png"/><Relationship Id="rId797" Type="http://schemas.openxmlformats.org/officeDocument/2006/relationships/customXml" Target="../ink/ink403.xml"/><Relationship Id="rId145" Type="http://schemas.openxmlformats.org/officeDocument/2006/relationships/customXml" Target="../ink/ink73.xml"/><Relationship Id="rId352" Type="http://schemas.openxmlformats.org/officeDocument/2006/relationships/customXml" Target="../ink/ink177.xml"/><Relationship Id="rId212" Type="http://schemas.openxmlformats.org/officeDocument/2006/relationships/image" Target="../media/image105.png"/><Relationship Id="rId657" Type="http://schemas.openxmlformats.org/officeDocument/2006/relationships/customXml" Target="../ink/ink331.xml"/><Relationship Id="rId296" Type="http://schemas.openxmlformats.org/officeDocument/2006/relationships/customXml" Target="../ink/ink149.xml"/><Relationship Id="rId517" Type="http://schemas.openxmlformats.org/officeDocument/2006/relationships/customXml" Target="../ink/ink261.xml"/><Relationship Id="rId724" Type="http://schemas.openxmlformats.org/officeDocument/2006/relationships/customXml" Target="../ink/ink365.xml"/><Relationship Id="rId60" Type="http://schemas.openxmlformats.org/officeDocument/2006/relationships/customXml" Target="../ink/ink30.xml"/><Relationship Id="rId156" Type="http://schemas.openxmlformats.org/officeDocument/2006/relationships/image" Target="../media/image77.png"/><Relationship Id="rId363" Type="http://schemas.openxmlformats.org/officeDocument/2006/relationships/image" Target="../media/image180.png"/><Relationship Id="rId570" Type="http://schemas.openxmlformats.org/officeDocument/2006/relationships/image" Target="../media/image282.png"/><Relationship Id="rId223" Type="http://schemas.openxmlformats.org/officeDocument/2006/relationships/customXml" Target="../ink/ink112.xml"/><Relationship Id="rId430" Type="http://schemas.openxmlformats.org/officeDocument/2006/relationships/customXml" Target="../ink/ink217.xml"/><Relationship Id="rId668" Type="http://schemas.openxmlformats.org/officeDocument/2006/relationships/image" Target="../media/image331.png"/><Relationship Id="rId18" Type="http://schemas.openxmlformats.org/officeDocument/2006/relationships/customXml" Target="../ink/ink9.xml"/><Relationship Id="rId528" Type="http://schemas.openxmlformats.org/officeDocument/2006/relationships/image" Target="../media/image261.png"/><Relationship Id="rId735" Type="http://schemas.openxmlformats.org/officeDocument/2006/relationships/customXml" Target="../ink/ink371.xml"/><Relationship Id="rId167" Type="http://schemas.openxmlformats.org/officeDocument/2006/relationships/customXml" Target="../ink/ink84.xml"/><Relationship Id="rId374" Type="http://schemas.openxmlformats.org/officeDocument/2006/relationships/customXml" Target="../ink/ink188.xml"/><Relationship Id="rId581" Type="http://schemas.openxmlformats.org/officeDocument/2006/relationships/customXml" Target="../ink/ink293.xml"/><Relationship Id="rId71" Type="http://schemas.openxmlformats.org/officeDocument/2006/relationships/image" Target="../media/image35.png"/><Relationship Id="rId234" Type="http://schemas.openxmlformats.org/officeDocument/2006/relationships/image" Target="../media/image116.png"/><Relationship Id="rId679" Type="http://schemas.openxmlformats.org/officeDocument/2006/relationships/customXml" Target="../ink/ink342.xml"/><Relationship Id="rId802" Type="http://schemas.openxmlformats.org/officeDocument/2006/relationships/image" Target="../media/image39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441" Type="http://schemas.openxmlformats.org/officeDocument/2006/relationships/customXml" Target="../ink/ink223.xml"/><Relationship Id="rId539" Type="http://schemas.openxmlformats.org/officeDocument/2006/relationships/customXml" Target="../ink/ink272.xml"/><Relationship Id="rId746" Type="http://schemas.openxmlformats.org/officeDocument/2006/relationships/image" Target="../media/image369.png"/><Relationship Id="rId178" Type="http://schemas.openxmlformats.org/officeDocument/2006/relationships/image" Target="../media/image88.png"/><Relationship Id="rId301" Type="http://schemas.openxmlformats.org/officeDocument/2006/relationships/image" Target="../media/image149.png"/><Relationship Id="rId82" Type="http://schemas.openxmlformats.org/officeDocument/2006/relationships/customXml" Target="../ink/ink41.xml"/><Relationship Id="rId385" Type="http://schemas.openxmlformats.org/officeDocument/2006/relationships/image" Target="../media/image191.png"/><Relationship Id="rId592" Type="http://schemas.openxmlformats.org/officeDocument/2006/relationships/image" Target="../media/image293.png"/><Relationship Id="rId606" Type="http://schemas.openxmlformats.org/officeDocument/2006/relationships/image" Target="../media/image300.png"/><Relationship Id="rId813" Type="http://schemas.openxmlformats.org/officeDocument/2006/relationships/customXml" Target="../ink/ink411.xml"/><Relationship Id="rId245" Type="http://schemas.openxmlformats.org/officeDocument/2006/relationships/customXml" Target="../ink/ink123.xml"/><Relationship Id="rId452" Type="http://schemas.openxmlformats.org/officeDocument/2006/relationships/image" Target="../media/image223.png"/><Relationship Id="rId105" Type="http://schemas.openxmlformats.org/officeDocument/2006/relationships/image" Target="../media/image52.png"/><Relationship Id="rId312" Type="http://schemas.openxmlformats.org/officeDocument/2006/relationships/customXml" Target="../ink/ink157.xml"/><Relationship Id="rId757" Type="http://schemas.openxmlformats.org/officeDocument/2006/relationships/customXml" Target="../ink/ink383.xml"/><Relationship Id="rId93" Type="http://schemas.openxmlformats.org/officeDocument/2006/relationships/image" Target="../media/image46.png"/><Relationship Id="rId189" Type="http://schemas.openxmlformats.org/officeDocument/2006/relationships/customXml" Target="../ink/ink95.xml"/><Relationship Id="rId396" Type="http://schemas.openxmlformats.org/officeDocument/2006/relationships/customXml" Target="../ink/ink199.xml"/><Relationship Id="rId617" Type="http://schemas.openxmlformats.org/officeDocument/2006/relationships/customXml" Target="../ink/ink311.xml"/><Relationship Id="rId824" Type="http://schemas.openxmlformats.org/officeDocument/2006/relationships/customXml" Target="../ink/ink417.xml"/><Relationship Id="rId256" Type="http://schemas.openxmlformats.org/officeDocument/2006/relationships/customXml" Target="../ink/ink129.xml"/><Relationship Id="rId463" Type="http://schemas.openxmlformats.org/officeDocument/2006/relationships/customXml" Target="../ink/ink234.xml"/><Relationship Id="rId670" Type="http://schemas.openxmlformats.org/officeDocument/2006/relationships/image" Target="../media/image332.png"/><Relationship Id="rId116" Type="http://schemas.openxmlformats.org/officeDocument/2006/relationships/image" Target="../media/image57.png"/><Relationship Id="rId323" Type="http://schemas.openxmlformats.org/officeDocument/2006/relationships/image" Target="../media/image160.png"/><Relationship Id="rId530" Type="http://schemas.openxmlformats.org/officeDocument/2006/relationships/image" Target="../media/image262.png"/><Relationship Id="rId768" Type="http://schemas.openxmlformats.org/officeDocument/2006/relationships/image" Target="../media/image379.png"/><Relationship Id="rId20" Type="http://schemas.openxmlformats.org/officeDocument/2006/relationships/customXml" Target="../ink/ink10.xml"/><Relationship Id="rId628" Type="http://schemas.openxmlformats.org/officeDocument/2006/relationships/image" Target="../media/image311.png"/><Relationship Id="rId835" Type="http://schemas.openxmlformats.org/officeDocument/2006/relationships/image" Target="../media/image412.png"/><Relationship Id="rId267" Type="http://schemas.openxmlformats.org/officeDocument/2006/relationships/image" Target="../media/image132.png"/><Relationship Id="rId474" Type="http://schemas.openxmlformats.org/officeDocument/2006/relationships/image" Target="../media/image234.png"/><Relationship Id="rId127" Type="http://schemas.openxmlformats.org/officeDocument/2006/relationships/customXml" Target="../ink/ink64.xml"/><Relationship Id="rId681" Type="http://schemas.openxmlformats.org/officeDocument/2006/relationships/customXml" Target="../ink/ink343.xml"/><Relationship Id="rId779" Type="http://schemas.openxmlformats.org/officeDocument/2006/relationships/customXml" Target="../ink/ink394.xml"/><Relationship Id="rId31" Type="http://schemas.openxmlformats.org/officeDocument/2006/relationships/image" Target="../media/image15.png"/><Relationship Id="rId334" Type="http://schemas.openxmlformats.org/officeDocument/2006/relationships/customXml" Target="../ink/ink168.xml"/><Relationship Id="rId541" Type="http://schemas.openxmlformats.org/officeDocument/2006/relationships/customXml" Target="../ink/ink273.xml"/><Relationship Id="rId639" Type="http://schemas.openxmlformats.org/officeDocument/2006/relationships/customXml" Target="../ink/ink322.xml"/><Relationship Id="rId180" Type="http://schemas.openxmlformats.org/officeDocument/2006/relationships/image" Target="../media/image89.png"/><Relationship Id="rId278" Type="http://schemas.openxmlformats.org/officeDocument/2006/relationships/customXml" Target="../ink/ink140.xml"/><Relationship Id="rId401" Type="http://schemas.openxmlformats.org/officeDocument/2006/relationships/image" Target="../media/image199.png"/><Relationship Id="rId485" Type="http://schemas.openxmlformats.org/officeDocument/2006/relationships/customXml" Target="../ink/ink245.xml"/><Relationship Id="rId692" Type="http://schemas.openxmlformats.org/officeDocument/2006/relationships/image" Target="../media/image343.png"/><Relationship Id="rId706" Type="http://schemas.openxmlformats.org/officeDocument/2006/relationships/customXml" Target="../ink/ink356.xml"/><Relationship Id="rId42" Type="http://schemas.openxmlformats.org/officeDocument/2006/relationships/customXml" Target="../ink/ink21.xml"/><Relationship Id="rId138" Type="http://schemas.openxmlformats.org/officeDocument/2006/relationships/image" Target="../media/image68.png"/><Relationship Id="rId345" Type="http://schemas.openxmlformats.org/officeDocument/2006/relationships/image" Target="../media/image171.png"/><Relationship Id="rId552" Type="http://schemas.openxmlformats.org/officeDocument/2006/relationships/image" Target="../media/image273.png"/><Relationship Id="rId191" Type="http://schemas.openxmlformats.org/officeDocument/2006/relationships/customXml" Target="../ink/ink96.xml"/><Relationship Id="rId205" Type="http://schemas.openxmlformats.org/officeDocument/2006/relationships/customXml" Target="../ink/ink103.xml"/><Relationship Id="rId412" Type="http://schemas.openxmlformats.org/officeDocument/2006/relationships/customXml" Target="../ink/ink207.xml"/><Relationship Id="rId289" Type="http://schemas.openxmlformats.org/officeDocument/2006/relationships/image" Target="../media/image143.png"/><Relationship Id="rId496" Type="http://schemas.openxmlformats.org/officeDocument/2006/relationships/image" Target="../media/image245.png"/><Relationship Id="rId717" Type="http://schemas.openxmlformats.org/officeDocument/2006/relationships/image" Target="../media/image355.png"/><Relationship Id="rId53" Type="http://schemas.openxmlformats.org/officeDocument/2006/relationships/image" Target="../media/image26.png"/><Relationship Id="rId149" Type="http://schemas.openxmlformats.org/officeDocument/2006/relationships/customXml" Target="../ink/ink75.xml"/><Relationship Id="rId356" Type="http://schemas.openxmlformats.org/officeDocument/2006/relationships/customXml" Target="../ink/ink179.xml"/><Relationship Id="rId563" Type="http://schemas.openxmlformats.org/officeDocument/2006/relationships/customXml" Target="../ink/ink284.xml"/><Relationship Id="rId770" Type="http://schemas.openxmlformats.org/officeDocument/2006/relationships/image" Target="../media/image380.png"/><Relationship Id="rId216" Type="http://schemas.openxmlformats.org/officeDocument/2006/relationships/image" Target="../media/image107.png"/><Relationship Id="rId423" Type="http://schemas.openxmlformats.org/officeDocument/2006/relationships/image" Target="../media/image210.png"/><Relationship Id="rId630" Type="http://schemas.openxmlformats.org/officeDocument/2006/relationships/image" Target="../media/image312.png"/><Relationship Id="rId728" Type="http://schemas.openxmlformats.org/officeDocument/2006/relationships/customXml" Target="../ink/ink367.xml"/><Relationship Id="rId64" Type="http://schemas.openxmlformats.org/officeDocument/2006/relationships/customXml" Target="../ink/ink32.xml"/><Relationship Id="rId367" Type="http://schemas.openxmlformats.org/officeDocument/2006/relationships/image" Target="../media/image182.png"/><Relationship Id="rId574" Type="http://schemas.openxmlformats.org/officeDocument/2006/relationships/image" Target="../media/image284.png"/><Relationship Id="rId227" Type="http://schemas.openxmlformats.org/officeDocument/2006/relationships/customXml" Target="../ink/ink114.xml"/><Relationship Id="rId781" Type="http://schemas.openxmlformats.org/officeDocument/2006/relationships/customXml" Target="../ink/ink395.xml"/><Relationship Id="rId434" Type="http://schemas.openxmlformats.org/officeDocument/2006/relationships/customXml" Target="../ink/ink219.xml"/><Relationship Id="rId641" Type="http://schemas.openxmlformats.org/officeDocument/2006/relationships/customXml" Target="../ink/ink323.xml"/><Relationship Id="rId739" Type="http://schemas.openxmlformats.org/officeDocument/2006/relationships/customXml" Target="../ink/ink373.xml"/><Relationship Id="rId280" Type="http://schemas.openxmlformats.org/officeDocument/2006/relationships/customXml" Target="../ink/ink141.xml"/><Relationship Id="rId501" Type="http://schemas.openxmlformats.org/officeDocument/2006/relationships/customXml" Target="../ink/ink253.xml"/><Relationship Id="rId75" Type="http://schemas.openxmlformats.org/officeDocument/2006/relationships/image" Target="../media/image37.png"/><Relationship Id="rId140" Type="http://schemas.openxmlformats.org/officeDocument/2006/relationships/image" Target="../media/image69.png"/><Relationship Id="rId378" Type="http://schemas.openxmlformats.org/officeDocument/2006/relationships/customXml" Target="../ink/ink190.xml"/><Relationship Id="rId585" Type="http://schemas.openxmlformats.org/officeDocument/2006/relationships/customXml" Target="../ink/ink295.xml"/><Relationship Id="rId792" Type="http://schemas.openxmlformats.org/officeDocument/2006/relationships/image" Target="../media/image391.png"/><Relationship Id="rId806" Type="http://schemas.openxmlformats.org/officeDocument/2006/relationships/image" Target="../media/image398.png"/><Relationship Id="rId6" Type="http://schemas.openxmlformats.org/officeDocument/2006/relationships/customXml" Target="../ink/ink3.xml"/><Relationship Id="rId238" Type="http://schemas.openxmlformats.org/officeDocument/2006/relationships/image" Target="../media/image118.png"/><Relationship Id="rId445" Type="http://schemas.openxmlformats.org/officeDocument/2006/relationships/customXml" Target="../ink/ink225.xml"/><Relationship Id="rId652" Type="http://schemas.openxmlformats.org/officeDocument/2006/relationships/image" Target="../media/image323.png"/><Relationship Id="rId291" Type="http://schemas.openxmlformats.org/officeDocument/2006/relationships/image" Target="../media/image144.png"/><Relationship Id="rId305" Type="http://schemas.openxmlformats.org/officeDocument/2006/relationships/image" Target="../media/image151.png"/><Relationship Id="rId512" Type="http://schemas.openxmlformats.org/officeDocument/2006/relationships/image" Target="../media/image253.png"/><Relationship Id="rId86" Type="http://schemas.openxmlformats.org/officeDocument/2006/relationships/customXml" Target="../ink/ink43.xml"/><Relationship Id="rId151" Type="http://schemas.openxmlformats.org/officeDocument/2006/relationships/customXml" Target="../ink/ink76.xml"/><Relationship Id="rId389" Type="http://schemas.openxmlformats.org/officeDocument/2006/relationships/image" Target="../media/image193.png"/><Relationship Id="rId596" Type="http://schemas.openxmlformats.org/officeDocument/2006/relationships/image" Target="../media/image295.png"/><Relationship Id="rId817" Type="http://schemas.openxmlformats.org/officeDocument/2006/relationships/image" Target="../media/image403.png"/><Relationship Id="rId249" Type="http://schemas.openxmlformats.org/officeDocument/2006/relationships/image" Target="../media/image123.png"/><Relationship Id="rId456" Type="http://schemas.openxmlformats.org/officeDocument/2006/relationships/image" Target="../media/image225.png"/><Relationship Id="rId663" Type="http://schemas.openxmlformats.org/officeDocument/2006/relationships/customXml" Target="../ink/ink334.xml"/><Relationship Id="rId13" Type="http://schemas.openxmlformats.org/officeDocument/2006/relationships/image" Target="../media/image6.png"/><Relationship Id="rId109" Type="http://schemas.openxmlformats.org/officeDocument/2006/relationships/customXml" Target="../ink/ink55.xml"/><Relationship Id="rId316" Type="http://schemas.openxmlformats.org/officeDocument/2006/relationships/customXml" Target="../ink/ink159.xml"/><Relationship Id="rId523" Type="http://schemas.openxmlformats.org/officeDocument/2006/relationships/customXml" Target="../ink/ink264.xml"/><Relationship Id="rId97" Type="http://schemas.openxmlformats.org/officeDocument/2006/relationships/image" Target="../media/image48.png"/><Relationship Id="rId730" Type="http://schemas.openxmlformats.org/officeDocument/2006/relationships/image" Target="../media/image361.png"/><Relationship Id="rId828" Type="http://schemas.openxmlformats.org/officeDocument/2006/relationships/customXml" Target="../ink/ink419.xml"/><Relationship Id="rId162" Type="http://schemas.openxmlformats.org/officeDocument/2006/relationships/image" Target="../media/image80.png"/><Relationship Id="rId467" Type="http://schemas.openxmlformats.org/officeDocument/2006/relationships/customXml" Target="../ink/ink236.xml"/><Relationship Id="rId674" Type="http://schemas.openxmlformats.org/officeDocument/2006/relationships/image" Target="../media/image334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customXml" Target="../ink/ink66.xml"/><Relationship Id="rId327" Type="http://schemas.openxmlformats.org/officeDocument/2006/relationships/image" Target="../media/image162.png"/><Relationship Id="rId369" Type="http://schemas.openxmlformats.org/officeDocument/2006/relationships/image" Target="../media/image183.png"/><Relationship Id="rId534" Type="http://schemas.openxmlformats.org/officeDocument/2006/relationships/image" Target="../media/image264.png"/><Relationship Id="rId576" Type="http://schemas.openxmlformats.org/officeDocument/2006/relationships/image" Target="../media/image285.png"/><Relationship Id="rId741" Type="http://schemas.openxmlformats.org/officeDocument/2006/relationships/customXml" Target="../ink/ink374.xml"/><Relationship Id="rId783" Type="http://schemas.openxmlformats.org/officeDocument/2006/relationships/customXml" Target="../ink/ink396.xml"/><Relationship Id="rId839" Type="http://schemas.openxmlformats.org/officeDocument/2006/relationships/image" Target="../media/image414.png"/><Relationship Id="rId173" Type="http://schemas.openxmlformats.org/officeDocument/2006/relationships/customXml" Target="../ink/ink87.xml"/><Relationship Id="rId229" Type="http://schemas.openxmlformats.org/officeDocument/2006/relationships/customXml" Target="../ink/ink115.xml"/><Relationship Id="rId380" Type="http://schemas.openxmlformats.org/officeDocument/2006/relationships/customXml" Target="../ink/ink191.xml"/><Relationship Id="rId436" Type="http://schemas.openxmlformats.org/officeDocument/2006/relationships/customXml" Target="../ink/ink220.xml"/><Relationship Id="rId601" Type="http://schemas.openxmlformats.org/officeDocument/2006/relationships/customXml" Target="../ink/ink303.xml"/><Relationship Id="rId643" Type="http://schemas.openxmlformats.org/officeDocument/2006/relationships/customXml" Target="../ink/ink324.xml"/><Relationship Id="rId240" Type="http://schemas.openxmlformats.org/officeDocument/2006/relationships/image" Target="../media/image119.png"/><Relationship Id="rId478" Type="http://schemas.openxmlformats.org/officeDocument/2006/relationships/image" Target="../media/image236.png"/><Relationship Id="rId685" Type="http://schemas.openxmlformats.org/officeDocument/2006/relationships/customXml" Target="../ink/ink345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2.xml"/><Relationship Id="rId338" Type="http://schemas.openxmlformats.org/officeDocument/2006/relationships/customXml" Target="../ink/ink170.xml"/><Relationship Id="rId503" Type="http://schemas.openxmlformats.org/officeDocument/2006/relationships/customXml" Target="../ink/ink254.xml"/><Relationship Id="rId545" Type="http://schemas.openxmlformats.org/officeDocument/2006/relationships/customXml" Target="../ink/ink275.xml"/><Relationship Id="rId587" Type="http://schemas.openxmlformats.org/officeDocument/2006/relationships/customXml" Target="../ink/ink296.xml"/><Relationship Id="rId710" Type="http://schemas.openxmlformats.org/officeDocument/2006/relationships/customXml" Target="../ink/ink358.xml"/><Relationship Id="rId752" Type="http://schemas.openxmlformats.org/officeDocument/2006/relationships/customXml" Target="../ink/ink380.xml"/><Relationship Id="rId808" Type="http://schemas.openxmlformats.org/officeDocument/2006/relationships/image" Target="../media/image399.png"/><Relationship Id="rId8" Type="http://schemas.openxmlformats.org/officeDocument/2006/relationships/customXml" Target="../ink/ink4.xml"/><Relationship Id="rId142" Type="http://schemas.openxmlformats.org/officeDocument/2006/relationships/image" Target="../media/image70.png"/><Relationship Id="rId184" Type="http://schemas.openxmlformats.org/officeDocument/2006/relationships/image" Target="../media/image91.png"/><Relationship Id="rId391" Type="http://schemas.openxmlformats.org/officeDocument/2006/relationships/image" Target="../media/image194.png"/><Relationship Id="rId405" Type="http://schemas.openxmlformats.org/officeDocument/2006/relationships/image" Target="../media/image201.png"/><Relationship Id="rId447" Type="http://schemas.openxmlformats.org/officeDocument/2006/relationships/customXml" Target="../ink/ink226.xml"/><Relationship Id="rId612" Type="http://schemas.openxmlformats.org/officeDocument/2006/relationships/image" Target="../media/image303.png"/><Relationship Id="rId794" Type="http://schemas.openxmlformats.org/officeDocument/2006/relationships/image" Target="../media/image392.png"/><Relationship Id="rId251" Type="http://schemas.openxmlformats.org/officeDocument/2006/relationships/image" Target="../media/image124.png"/><Relationship Id="rId489" Type="http://schemas.openxmlformats.org/officeDocument/2006/relationships/customXml" Target="../ink/ink247.xml"/><Relationship Id="rId654" Type="http://schemas.openxmlformats.org/officeDocument/2006/relationships/image" Target="../media/image324.png"/><Relationship Id="rId696" Type="http://schemas.openxmlformats.org/officeDocument/2006/relationships/image" Target="../media/image345.png"/><Relationship Id="rId46" Type="http://schemas.openxmlformats.org/officeDocument/2006/relationships/customXml" Target="../ink/ink23.xml"/><Relationship Id="rId293" Type="http://schemas.openxmlformats.org/officeDocument/2006/relationships/image" Target="../media/image145.png"/><Relationship Id="rId307" Type="http://schemas.openxmlformats.org/officeDocument/2006/relationships/image" Target="../media/image152.png"/><Relationship Id="rId349" Type="http://schemas.openxmlformats.org/officeDocument/2006/relationships/image" Target="../media/image173.png"/><Relationship Id="rId514" Type="http://schemas.openxmlformats.org/officeDocument/2006/relationships/image" Target="../media/image254.png"/><Relationship Id="rId556" Type="http://schemas.openxmlformats.org/officeDocument/2006/relationships/image" Target="../media/image275.png"/><Relationship Id="rId721" Type="http://schemas.openxmlformats.org/officeDocument/2006/relationships/image" Target="../media/image357.png"/><Relationship Id="rId763" Type="http://schemas.openxmlformats.org/officeDocument/2006/relationships/customXml" Target="../ink/ink386.xml"/><Relationship Id="rId88" Type="http://schemas.openxmlformats.org/officeDocument/2006/relationships/customXml" Target="../ink/ink44.xml"/><Relationship Id="rId111" Type="http://schemas.openxmlformats.org/officeDocument/2006/relationships/customXml" Target="../ink/ink56.xml"/><Relationship Id="rId153" Type="http://schemas.openxmlformats.org/officeDocument/2006/relationships/customXml" Target="../ink/ink77.xml"/><Relationship Id="rId195" Type="http://schemas.openxmlformats.org/officeDocument/2006/relationships/customXml" Target="../ink/ink98.xml"/><Relationship Id="rId209" Type="http://schemas.openxmlformats.org/officeDocument/2006/relationships/customXml" Target="../ink/ink105.xml"/><Relationship Id="rId360" Type="http://schemas.openxmlformats.org/officeDocument/2006/relationships/customXml" Target="../ink/ink181.xml"/><Relationship Id="rId416" Type="http://schemas.openxmlformats.org/officeDocument/2006/relationships/customXml" Target="../ink/ink209.xml"/><Relationship Id="rId598" Type="http://schemas.openxmlformats.org/officeDocument/2006/relationships/image" Target="../media/image296.png"/><Relationship Id="rId819" Type="http://schemas.openxmlformats.org/officeDocument/2006/relationships/image" Target="../media/image404.png"/><Relationship Id="rId220" Type="http://schemas.openxmlformats.org/officeDocument/2006/relationships/image" Target="../media/image109.png"/><Relationship Id="rId458" Type="http://schemas.openxmlformats.org/officeDocument/2006/relationships/image" Target="../media/image226.png"/><Relationship Id="rId623" Type="http://schemas.openxmlformats.org/officeDocument/2006/relationships/customXml" Target="../ink/ink314.xml"/><Relationship Id="rId665" Type="http://schemas.openxmlformats.org/officeDocument/2006/relationships/customXml" Target="../ink/ink335.xml"/><Relationship Id="rId830" Type="http://schemas.openxmlformats.org/officeDocument/2006/relationships/customXml" Target="../ink/ink420.xml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32.xml"/><Relationship Id="rId318" Type="http://schemas.openxmlformats.org/officeDocument/2006/relationships/customXml" Target="../ink/ink160.xml"/><Relationship Id="rId525" Type="http://schemas.openxmlformats.org/officeDocument/2006/relationships/customXml" Target="../ink/ink265.xml"/><Relationship Id="rId567" Type="http://schemas.openxmlformats.org/officeDocument/2006/relationships/customXml" Target="../ink/ink286.xml"/><Relationship Id="rId732" Type="http://schemas.openxmlformats.org/officeDocument/2006/relationships/image" Target="../media/image362.png"/><Relationship Id="rId99" Type="http://schemas.openxmlformats.org/officeDocument/2006/relationships/image" Target="../media/image49.png"/><Relationship Id="rId122" Type="http://schemas.openxmlformats.org/officeDocument/2006/relationships/image" Target="../media/image60.png"/><Relationship Id="rId164" Type="http://schemas.openxmlformats.org/officeDocument/2006/relationships/image" Target="../media/image81.png"/><Relationship Id="rId371" Type="http://schemas.openxmlformats.org/officeDocument/2006/relationships/image" Target="../media/image184.png"/><Relationship Id="rId774" Type="http://schemas.openxmlformats.org/officeDocument/2006/relationships/image" Target="../media/image382.png"/><Relationship Id="rId427" Type="http://schemas.openxmlformats.org/officeDocument/2006/relationships/image" Target="../media/image212.png"/><Relationship Id="rId469" Type="http://schemas.openxmlformats.org/officeDocument/2006/relationships/customXml" Target="../ink/ink237.xml"/><Relationship Id="rId634" Type="http://schemas.openxmlformats.org/officeDocument/2006/relationships/image" Target="../media/image314.png"/><Relationship Id="rId676" Type="http://schemas.openxmlformats.org/officeDocument/2006/relationships/image" Target="../media/image335.png"/><Relationship Id="rId841" Type="http://schemas.openxmlformats.org/officeDocument/2006/relationships/image" Target="../media/image415.png"/><Relationship Id="rId26" Type="http://schemas.openxmlformats.org/officeDocument/2006/relationships/customXml" Target="../ink/ink13.xml"/><Relationship Id="rId231" Type="http://schemas.openxmlformats.org/officeDocument/2006/relationships/customXml" Target="../ink/ink116.xml"/><Relationship Id="rId273" Type="http://schemas.openxmlformats.org/officeDocument/2006/relationships/image" Target="../media/image135.png"/><Relationship Id="rId329" Type="http://schemas.openxmlformats.org/officeDocument/2006/relationships/image" Target="../media/image163.png"/><Relationship Id="rId480" Type="http://schemas.openxmlformats.org/officeDocument/2006/relationships/image" Target="../media/image237.png"/><Relationship Id="rId536" Type="http://schemas.openxmlformats.org/officeDocument/2006/relationships/image" Target="../media/image265.png"/><Relationship Id="rId701" Type="http://schemas.openxmlformats.org/officeDocument/2006/relationships/customXml" Target="../ink/ink353.xml"/><Relationship Id="rId68" Type="http://schemas.openxmlformats.org/officeDocument/2006/relationships/customXml" Target="../ink/ink34.xml"/><Relationship Id="rId133" Type="http://schemas.openxmlformats.org/officeDocument/2006/relationships/customXml" Target="../ink/ink67.xml"/><Relationship Id="rId175" Type="http://schemas.openxmlformats.org/officeDocument/2006/relationships/customXml" Target="../ink/ink88.xml"/><Relationship Id="rId340" Type="http://schemas.openxmlformats.org/officeDocument/2006/relationships/customXml" Target="../ink/ink171.xml"/><Relationship Id="rId578" Type="http://schemas.openxmlformats.org/officeDocument/2006/relationships/image" Target="../media/image286.png"/><Relationship Id="rId743" Type="http://schemas.openxmlformats.org/officeDocument/2006/relationships/customXml" Target="../ink/ink375.xml"/><Relationship Id="rId785" Type="http://schemas.openxmlformats.org/officeDocument/2006/relationships/customXml" Target="../ink/ink397.xml"/><Relationship Id="rId200" Type="http://schemas.openxmlformats.org/officeDocument/2006/relationships/image" Target="../media/image99.png"/><Relationship Id="rId382" Type="http://schemas.openxmlformats.org/officeDocument/2006/relationships/customXml" Target="../ink/ink192.xml"/><Relationship Id="rId438" Type="http://schemas.openxmlformats.org/officeDocument/2006/relationships/customXml" Target="../ink/ink221.xml"/><Relationship Id="rId603" Type="http://schemas.openxmlformats.org/officeDocument/2006/relationships/customXml" Target="../ink/ink304.xml"/><Relationship Id="rId645" Type="http://schemas.openxmlformats.org/officeDocument/2006/relationships/customXml" Target="../ink/ink325.xml"/><Relationship Id="rId687" Type="http://schemas.openxmlformats.org/officeDocument/2006/relationships/customXml" Target="../ink/ink346.xml"/><Relationship Id="rId810" Type="http://schemas.openxmlformats.org/officeDocument/2006/relationships/image" Target="../media/image400.png"/><Relationship Id="rId242" Type="http://schemas.openxmlformats.org/officeDocument/2006/relationships/image" Target="../media/image120.png"/><Relationship Id="rId284" Type="http://schemas.openxmlformats.org/officeDocument/2006/relationships/customXml" Target="../ink/ink143.xml"/><Relationship Id="rId491" Type="http://schemas.openxmlformats.org/officeDocument/2006/relationships/customXml" Target="../ink/ink248.xml"/><Relationship Id="rId505" Type="http://schemas.openxmlformats.org/officeDocument/2006/relationships/customXml" Target="../ink/ink255.xml"/><Relationship Id="rId712" Type="http://schemas.openxmlformats.org/officeDocument/2006/relationships/customXml" Target="../ink/ink359.xml"/><Relationship Id="rId37" Type="http://schemas.openxmlformats.org/officeDocument/2006/relationships/image" Target="../media/image18.png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44" Type="http://schemas.openxmlformats.org/officeDocument/2006/relationships/image" Target="../media/image71.png"/><Relationship Id="rId547" Type="http://schemas.openxmlformats.org/officeDocument/2006/relationships/customXml" Target="../ink/ink276.xml"/><Relationship Id="rId589" Type="http://schemas.openxmlformats.org/officeDocument/2006/relationships/customXml" Target="../ink/ink297.xml"/><Relationship Id="rId754" Type="http://schemas.openxmlformats.org/officeDocument/2006/relationships/image" Target="../media/image372.png"/><Relationship Id="rId796" Type="http://schemas.openxmlformats.org/officeDocument/2006/relationships/image" Target="../media/image393.png"/><Relationship Id="rId90" Type="http://schemas.openxmlformats.org/officeDocument/2006/relationships/customXml" Target="../ink/ink45.xml"/><Relationship Id="rId186" Type="http://schemas.openxmlformats.org/officeDocument/2006/relationships/image" Target="../media/image92.png"/><Relationship Id="rId351" Type="http://schemas.openxmlformats.org/officeDocument/2006/relationships/image" Target="../media/image174.png"/><Relationship Id="rId393" Type="http://schemas.openxmlformats.org/officeDocument/2006/relationships/image" Target="../media/image195.png"/><Relationship Id="rId407" Type="http://schemas.openxmlformats.org/officeDocument/2006/relationships/image" Target="../media/image202.png"/><Relationship Id="rId449" Type="http://schemas.openxmlformats.org/officeDocument/2006/relationships/customXml" Target="../ink/ink227.xml"/><Relationship Id="rId614" Type="http://schemas.openxmlformats.org/officeDocument/2006/relationships/image" Target="../media/image304.png"/><Relationship Id="rId656" Type="http://schemas.openxmlformats.org/officeDocument/2006/relationships/image" Target="../media/image325.png"/><Relationship Id="rId821" Type="http://schemas.openxmlformats.org/officeDocument/2006/relationships/image" Target="../media/image405.png"/><Relationship Id="rId211" Type="http://schemas.openxmlformats.org/officeDocument/2006/relationships/customXml" Target="../ink/ink106.xml"/><Relationship Id="rId253" Type="http://schemas.openxmlformats.org/officeDocument/2006/relationships/image" Target="../media/image125.png"/><Relationship Id="rId295" Type="http://schemas.openxmlformats.org/officeDocument/2006/relationships/image" Target="../media/image146.png"/><Relationship Id="rId309" Type="http://schemas.openxmlformats.org/officeDocument/2006/relationships/image" Target="../media/image153.png"/><Relationship Id="rId460" Type="http://schemas.openxmlformats.org/officeDocument/2006/relationships/image" Target="../media/image227.png"/><Relationship Id="rId516" Type="http://schemas.openxmlformats.org/officeDocument/2006/relationships/image" Target="../media/image255.png"/><Relationship Id="rId698" Type="http://schemas.openxmlformats.org/officeDocument/2006/relationships/image" Target="../media/image346.png"/><Relationship Id="rId48" Type="http://schemas.openxmlformats.org/officeDocument/2006/relationships/customXml" Target="../ink/ink24.xml"/><Relationship Id="rId113" Type="http://schemas.openxmlformats.org/officeDocument/2006/relationships/customXml" Target="../ink/ink57.xml"/><Relationship Id="rId320" Type="http://schemas.openxmlformats.org/officeDocument/2006/relationships/customXml" Target="../ink/ink161.xml"/><Relationship Id="rId558" Type="http://schemas.openxmlformats.org/officeDocument/2006/relationships/image" Target="../media/image276.png"/><Relationship Id="rId723" Type="http://schemas.openxmlformats.org/officeDocument/2006/relationships/image" Target="../media/image358.png"/><Relationship Id="rId765" Type="http://schemas.openxmlformats.org/officeDocument/2006/relationships/customXml" Target="../ink/ink387.xml"/><Relationship Id="rId155" Type="http://schemas.openxmlformats.org/officeDocument/2006/relationships/customXml" Target="../ink/ink78.xml"/><Relationship Id="rId197" Type="http://schemas.openxmlformats.org/officeDocument/2006/relationships/customXml" Target="../ink/ink99.xml"/><Relationship Id="rId362" Type="http://schemas.openxmlformats.org/officeDocument/2006/relationships/customXml" Target="../ink/ink182.xml"/><Relationship Id="rId418" Type="http://schemas.openxmlformats.org/officeDocument/2006/relationships/customXml" Target="../ink/ink210.xml"/><Relationship Id="rId625" Type="http://schemas.openxmlformats.org/officeDocument/2006/relationships/customXml" Target="../ink/ink315.xml"/><Relationship Id="rId832" Type="http://schemas.openxmlformats.org/officeDocument/2006/relationships/customXml" Target="../ink/ink421.xml"/><Relationship Id="rId222" Type="http://schemas.openxmlformats.org/officeDocument/2006/relationships/image" Target="../media/image110.png"/><Relationship Id="rId264" Type="http://schemas.openxmlformats.org/officeDocument/2006/relationships/customXml" Target="../ink/ink133.xml"/><Relationship Id="rId471" Type="http://schemas.openxmlformats.org/officeDocument/2006/relationships/customXml" Target="../ink/ink238.xml"/><Relationship Id="rId667" Type="http://schemas.openxmlformats.org/officeDocument/2006/relationships/customXml" Target="../ink/ink336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image" Target="../media/image61.png"/><Relationship Id="rId527" Type="http://schemas.openxmlformats.org/officeDocument/2006/relationships/customXml" Target="../ink/ink266.xml"/><Relationship Id="rId569" Type="http://schemas.openxmlformats.org/officeDocument/2006/relationships/customXml" Target="../ink/ink287.xml"/><Relationship Id="rId734" Type="http://schemas.openxmlformats.org/officeDocument/2006/relationships/image" Target="../media/image363.png"/><Relationship Id="rId776" Type="http://schemas.openxmlformats.org/officeDocument/2006/relationships/image" Target="../media/image383.png"/><Relationship Id="rId70" Type="http://schemas.openxmlformats.org/officeDocument/2006/relationships/customXml" Target="../ink/ink35.xml"/><Relationship Id="rId166" Type="http://schemas.openxmlformats.org/officeDocument/2006/relationships/image" Target="../media/image82.png"/><Relationship Id="rId331" Type="http://schemas.openxmlformats.org/officeDocument/2006/relationships/image" Target="../media/image164.png"/><Relationship Id="rId373" Type="http://schemas.openxmlformats.org/officeDocument/2006/relationships/image" Target="../media/image185.png"/><Relationship Id="rId429" Type="http://schemas.openxmlformats.org/officeDocument/2006/relationships/customXml" Target="../ink/ink216.xml"/><Relationship Id="rId580" Type="http://schemas.openxmlformats.org/officeDocument/2006/relationships/image" Target="../media/image287.png"/><Relationship Id="rId636" Type="http://schemas.openxmlformats.org/officeDocument/2006/relationships/image" Target="../media/image315.png"/><Relationship Id="rId801" Type="http://schemas.openxmlformats.org/officeDocument/2006/relationships/customXml" Target="../ink/ink405.xml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117.xml"/><Relationship Id="rId440" Type="http://schemas.openxmlformats.org/officeDocument/2006/relationships/customXml" Target="../ink/ink222.xml"/><Relationship Id="rId678" Type="http://schemas.openxmlformats.org/officeDocument/2006/relationships/image" Target="../media/image336.png"/><Relationship Id="rId843" Type="http://schemas.openxmlformats.org/officeDocument/2006/relationships/image" Target="../media/image416.png"/><Relationship Id="rId28" Type="http://schemas.openxmlformats.org/officeDocument/2006/relationships/customXml" Target="../ink/ink14.xml"/><Relationship Id="rId275" Type="http://schemas.openxmlformats.org/officeDocument/2006/relationships/image" Target="../media/image136.png"/><Relationship Id="rId300" Type="http://schemas.openxmlformats.org/officeDocument/2006/relationships/customXml" Target="../ink/ink151.xml"/><Relationship Id="rId482" Type="http://schemas.openxmlformats.org/officeDocument/2006/relationships/image" Target="../media/image238.png"/><Relationship Id="rId538" Type="http://schemas.openxmlformats.org/officeDocument/2006/relationships/image" Target="../media/image266.png"/><Relationship Id="rId703" Type="http://schemas.openxmlformats.org/officeDocument/2006/relationships/customXml" Target="../ink/ink354.xml"/><Relationship Id="rId745" Type="http://schemas.openxmlformats.org/officeDocument/2006/relationships/customXml" Target="../ink/ink376.xml"/><Relationship Id="rId81" Type="http://schemas.openxmlformats.org/officeDocument/2006/relationships/image" Target="../media/image40.png"/><Relationship Id="rId135" Type="http://schemas.openxmlformats.org/officeDocument/2006/relationships/customXml" Target="../ink/ink68.xml"/><Relationship Id="rId177" Type="http://schemas.openxmlformats.org/officeDocument/2006/relationships/customXml" Target="../ink/ink89.xml"/><Relationship Id="rId342" Type="http://schemas.openxmlformats.org/officeDocument/2006/relationships/customXml" Target="../ink/ink172.xml"/><Relationship Id="rId384" Type="http://schemas.openxmlformats.org/officeDocument/2006/relationships/customXml" Target="../ink/ink193.xml"/><Relationship Id="rId591" Type="http://schemas.openxmlformats.org/officeDocument/2006/relationships/customXml" Target="../ink/ink298.xml"/><Relationship Id="rId605" Type="http://schemas.openxmlformats.org/officeDocument/2006/relationships/customXml" Target="../ink/ink305.xml"/><Relationship Id="rId787" Type="http://schemas.openxmlformats.org/officeDocument/2006/relationships/customXml" Target="../ink/ink398.xml"/><Relationship Id="rId812" Type="http://schemas.openxmlformats.org/officeDocument/2006/relationships/image" Target="../media/image401.png"/><Relationship Id="rId202" Type="http://schemas.openxmlformats.org/officeDocument/2006/relationships/image" Target="../media/image100.png"/><Relationship Id="rId244" Type="http://schemas.openxmlformats.org/officeDocument/2006/relationships/image" Target="../media/image121.png"/><Relationship Id="rId647" Type="http://schemas.openxmlformats.org/officeDocument/2006/relationships/customXml" Target="../ink/ink326.xml"/><Relationship Id="rId689" Type="http://schemas.openxmlformats.org/officeDocument/2006/relationships/customXml" Target="../ink/ink347.xml"/><Relationship Id="rId39" Type="http://schemas.openxmlformats.org/officeDocument/2006/relationships/image" Target="../media/image19.png"/><Relationship Id="rId286" Type="http://schemas.openxmlformats.org/officeDocument/2006/relationships/customXml" Target="../ink/ink144.xml"/><Relationship Id="rId451" Type="http://schemas.openxmlformats.org/officeDocument/2006/relationships/customXml" Target="../ink/ink228.xml"/><Relationship Id="rId493" Type="http://schemas.openxmlformats.org/officeDocument/2006/relationships/customXml" Target="../ink/ink249.xml"/><Relationship Id="rId507" Type="http://schemas.openxmlformats.org/officeDocument/2006/relationships/customXml" Target="../ink/ink256.xml"/><Relationship Id="rId549" Type="http://schemas.openxmlformats.org/officeDocument/2006/relationships/customXml" Target="../ink/ink277.xml"/><Relationship Id="rId714" Type="http://schemas.openxmlformats.org/officeDocument/2006/relationships/customXml" Target="../ink/ink360.xml"/><Relationship Id="rId756" Type="http://schemas.openxmlformats.org/officeDocument/2006/relationships/image" Target="../media/image373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image" Target="../media/image72.png"/><Relationship Id="rId188" Type="http://schemas.openxmlformats.org/officeDocument/2006/relationships/image" Target="../media/image93.png"/><Relationship Id="rId311" Type="http://schemas.openxmlformats.org/officeDocument/2006/relationships/image" Target="../media/image154.png"/><Relationship Id="rId353" Type="http://schemas.openxmlformats.org/officeDocument/2006/relationships/image" Target="../media/image175.png"/><Relationship Id="rId395" Type="http://schemas.openxmlformats.org/officeDocument/2006/relationships/image" Target="../media/image196.png"/><Relationship Id="rId409" Type="http://schemas.openxmlformats.org/officeDocument/2006/relationships/image" Target="../media/image203.png"/><Relationship Id="rId560" Type="http://schemas.openxmlformats.org/officeDocument/2006/relationships/image" Target="../media/image277.png"/><Relationship Id="rId798" Type="http://schemas.openxmlformats.org/officeDocument/2006/relationships/image" Target="../media/image394.png"/><Relationship Id="rId92" Type="http://schemas.openxmlformats.org/officeDocument/2006/relationships/customXml" Target="../ink/ink46.xml"/><Relationship Id="rId213" Type="http://schemas.openxmlformats.org/officeDocument/2006/relationships/customXml" Target="../ink/ink107.xml"/><Relationship Id="rId420" Type="http://schemas.openxmlformats.org/officeDocument/2006/relationships/customXml" Target="../ink/ink211.xml"/><Relationship Id="rId616" Type="http://schemas.openxmlformats.org/officeDocument/2006/relationships/image" Target="../media/image305.png"/><Relationship Id="rId658" Type="http://schemas.openxmlformats.org/officeDocument/2006/relationships/image" Target="../media/image326.png"/><Relationship Id="rId823" Type="http://schemas.openxmlformats.org/officeDocument/2006/relationships/image" Target="../media/image406.png"/><Relationship Id="rId255" Type="http://schemas.openxmlformats.org/officeDocument/2006/relationships/image" Target="../media/image126.png"/><Relationship Id="rId297" Type="http://schemas.openxmlformats.org/officeDocument/2006/relationships/image" Target="../media/image147.png"/><Relationship Id="rId462" Type="http://schemas.openxmlformats.org/officeDocument/2006/relationships/image" Target="../media/image228.png"/><Relationship Id="rId518" Type="http://schemas.openxmlformats.org/officeDocument/2006/relationships/image" Target="../media/image256.png"/><Relationship Id="rId725" Type="http://schemas.openxmlformats.org/officeDocument/2006/relationships/image" Target="../media/image359.png"/><Relationship Id="rId115" Type="http://schemas.openxmlformats.org/officeDocument/2006/relationships/customXml" Target="../ink/ink58.xml"/><Relationship Id="rId157" Type="http://schemas.openxmlformats.org/officeDocument/2006/relationships/customXml" Target="../ink/ink79.xml"/><Relationship Id="rId322" Type="http://schemas.openxmlformats.org/officeDocument/2006/relationships/customXml" Target="../ink/ink162.xml"/><Relationship Id="rId364" Type="http://schemas.openxmlformats.org/officeDocument/2006/relationships/customXml" Target="../ink/ink183.xml"/><Relationship Id="rId767" Type="http://schemas.openxmlformats.org/officeDocument/2006/relationships/customXml" Target="../ink/ink388.xml"/><Relationship Id="rId61" Type="http://schemas.openxmlformats.org/officeDocument/2006/relationships/image" Target="../media/image30.png"/><Relationship Id="rId199" Type="http://schemas.openxmlformats.org/officeDocument/2006/relationships/customXml" Target="../ink/ink100.xml"/><Relationship Id="rId571" Type="http://schemas.openxmlformats.org/officeDocument/2006/relationships/customXml" Target="../ink/ink288.xml"/><Relationship Id="rId627" Type="http://schemas.openxmlformats.org/officeDocument/2006/relationships/customXml" Target="../ink/ink316.xml"/><Relationship Id="rId669" Type="http://schemas.openxmlformats.org/officeDocument/2006/relationships/customXml" Target="../ink/ink337.xml"/><Relationship Id="rId834" Type="http://schemas.openxmlformats.org/officeDocument/2006/relationships/customXml" Target="../ink/ink422.xml"/><Relationship Id="rId19" Type="http://schemas.openxmlformats.org/officeDocument/2006/relationships/image" Target="../media/image9.png"/><Relationship Id="rId224" Type="http://schemas.openxmlformats.org/officeDocument/2006/relationships/image" Target="../media/image111.png"/><Relationship Id="rId266" Type="http://schemas.openxmlformats.org/officeDocument/2006/relationships/customXml" Target="../ink/ink134.xml"/><Relationship Id="rId431" Type="http://schemas.openxmlformats.org/officeDocument/2006/relationships/image" Target="../media/image213.png"/><Relationship Id="rId473" Type="http://schemas.openxmlformats.org/officeDocument/2006/relationships/customXml" Target="../ink/ink239.xml"/><Relationship Id="rId529" Type="http://schemas.openxmlformats.org/officeDocument/2006/relationships/customXml" Target="../ink/ink267.xml"/><Relationship Id="rId680" Type="http://schemas.openxmlformats.org/officeDocument/2006/relationships/image" Target="../media/image337.png"/><Relationship Id="rId736" Type="http://schemas.openxmlformats.org/officeDocument/2006/relationships/image" Target="../media/image364.png"/><Relationship Id="rId30" Type="http://schemas.openxmlformats.org/officeDocument/2006/relationships/customXml" Target="../ink/ink15.xml"/><Relationship Id="rId126" Type="http://schemas.openxmlformats.org/officeDocument/2006/relationships/image" Target="../media/image62.png"/><Relationship Id="rId168" Type="http://schemas.openxmlformats.org/officeDocument/2006/relationships/image" Target="../media/image83.png"/><Relationship Id="rId333" Type="http://schemas.openxmlformats.org/officeDocument/2006/relationships/image" Target="../media/image165.png"/><Relationship Id="rId540" Type="http://schemas.openxmlformats.org/officeDocument/2006/relationships/image" Target="../media/image267.png"/><Relationship Id="rId778" Type="http://schemas.openxmlformats.org/officeDocument/2006/relationships/image" Target="../media/image384.png"/><Relationship Id="rId72" Type="http://schemas.openxmlformats.org/officeDocument/2006/relationships/customXml" Target="../ink/ink36.xml"/><Relationship Id="rId375" Type="http://schemas.openxmlformats.org/officeDocument/2006/relationships/image" Target="../media/image186.png"/><Relationship Id="rId582" Type="http://schemas.openxmlformats.org/officeDocument/2006/relationships/image" Target="../media/image288.png"/><Relationship Id="rId638" Type="http://schemas.openxmlformats.org/officeDocument/2006/relationships/image" Target="../media/image316.png"/><Relationship Id="rId803" Type="http://schemas.openxmlformats.org/officeDocument/2006/relationships/customXml" Target="../ink/ink406.xml"/><Relationship Id="rId845" Type="http://schemas.openxmlformats.org/officeDocument/2006/relationships/image" Target="../media/image417.png"/><Relationship Id="rId3" Type="http://schemas.openxmlformats.org/officeDocument/2006/relationships/image" Target="../media/image1.png"/><Relationship Id="rId235" Type="http://schemas.openxmlformats.org/officeDocument/2006/relationships/customXml" Target="../ink/ink118.xml"/><Relationship Id="rId277" Type="http://schemas.openxmlformats.org/officeDocument/2006/relationships/image" Target="../media/image137.png"/><Relationship Id="rId400" Type="http://schemas.openxmlformats.org/officeDocument/2006/relationships/customXml" Target="../ink/ink201.xml"/><Relationship Id="rId442" Type="http://schemas.openxmlformats.org/officeDocument/2006/relationships/image" Target="../media/image218.png"/><Relationship Id="rId484" Type="http://schemas.openxmlformats.org/officeDocument/2006/relationships/image" Target="../media/image239.png"/><Relationship Id="rId705" Type="http://schemas.openxmlformats.org/officeDocument/2006/relationships/image" Target="../media/image349.png"/><Relationship Id="rId137" Type="http://schemas.openxmlformats.org/officeDocument/2006/relationships/customXml" Target="../ink/ink69.xml"/><Relationship Id="rId302" Type="http://schemas.openxmlformats.org/officeDocument/2006/relationships/customXml" Target="../ink/ink152.xml"/><Relationship Id="rId344" Type="http://schemas.openxmlformats.org/officeDocument/2006/relationships/customXml" Target="../ink/ink173.xml"/><Relationship Id="rId691" Type="http://schemas.openxmlformats.org/officeDocument/2006/relationships/customXml" Target="../ink/ink348.xml"/><Relationship Id="rId747" Type="http://schemas.openxmlformats.org/officeDocument/2006/relationships/customXml" Target="../ink/ink377.xml"/><Relationship Id="rId789" Type="http://schemas.openxmlformats.org/officeDocument/2006/relationships/customXml" Target="../ink/ink399.xml"/><Relationship Id="rId41" Type="http://schemas.openxmlformats.org/officeDocument/2006/relationships/image" Target="../media/image20.png"/><Relationship Id="rId83" Type="http://schemas.openxmlformats.org/officeDocument/2006/relationships/image" Target="../media/image41.png"/><Relationship Id="rId179" Type="http://schemas.openxmlformats.org/officeDocument/2006/relationships/customXml" Target="../ink/ink90.xml"/><Relationship Id="rId386" Type="http://schemas.openxmlformats.org/officeDocument/2006/relationships/customXml" Target="../ink/ink194.xml"/><Relationship Id="rId551" Type="http://schemas.openxmlformats.org/officeDocument/2006/relationships/customXml" Target="../ink/ink278.xml"/><Relationship Id="rId593" Type="http://schemas.openxmlformats.org/officeDocument/2006/relationships/customXml" Target="../ink/ink299.xml"/><Relationship Id="rId607" Type="http://schemas.openxmlformats.org/officeDocument/2006/relationships/customXml" Target="../ink/ink306.xml"/><Relationship Id="rId649" Type="http://schemas.openxmlformats.org/officeDocument/2006/relationships/customXml" Target="../ink/ink327.xml"/><Relationship Id="rId814" Type="http://schemas.openxmlformats.org/officeDocument/2006/relationships/image" Target="../media/image402.png"/><Relationship Id="rId190" Type="http://schemas.openxmlformats.org/officeDocument/2006/relationships/image" Target="../media/image94.png"/><Relationship Id="rId204" Type="http://schemas.openxmlformats.org/officeDocument/2006/relationships/image" Target="../media/image101.png"/><Relationship Id="rId246" Type="http://schemas.openxmlformats.org/officeDocument/2006/relationships/image" Target="../media/image122.png"/><Relationship Id="rId288" Type="http://schemas.openxmlformats.org/officeDocument/2006/relationships/customXml" Target="../ink/ink145.xml"/><Relationship Id="rId411" Type="http://schemas.openxmlformats.org/officeDocument/2006/relationships/image" Target="../media/image204.png"/><Relationship Id="rId453" Type="http://schemas.openxmlformats.org/officeDocument/2006/relationships/customXml" Target="../ink/ink229.xml"/><Relationship Id="rId509" Type="http://schemas.openxmlformats.org/officeDocument/2006/relationships/customXml" Target="../ink/ink257.xml"/><Relationship Id="rId660" Type="http://schemas.openxmlformats.org/officeDocument/2006/relationships/image" Target="../media/image327.png"/><Relationship Id="rId106" Type="http://schemas.openxmlformats.org/officeDocument/2006/relationships/customXml" Target="../ink/ink53.xml"/><Relationship Id="rId313" Type="http://schemas.openxmlformats.org/officeDocument/2006/relationships/image" Target="../media/image155.png"/><Relationship Id="rId495" Type="http://schemas.openxmlformats.org/officeDocument/2006/relationships/customXml" Target="../ink/ink250.xml"/><Relationship Id="rId716" Type="http://schemas.openxmlformats.org/officeDocument/2006/relationships/customXml" Target="../ink/ink361.xml"/><Relationship Id="rId758" Type="http://schemas.openxmlformats.org/officeDocument/2006/relationships/image" Target="../media/image37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47.xml"/><Relationship Id="rId148" Type="http://schemas.openxmlformats.org/officeDocument/2006/relationships/image" Target="../media/image73.png"/><Relationship Id="rId355" Type="http://schemas.openxmlformats.org/officeDocument/2006/relationships/image" Target="../media/image176.png"/><Relationship Id="rId397" Type="http://schemas.openxmlformats.org/officeDocument/2006/relationships/image" Target="../media/image197.png"/><Relationship Id="rId520" Type="http://schemas.openxmlformats.org/officeDocument/2006/relationships/image" Target="../media/image257.png"/><Relationship Id="rId562" Type="http://schemas.openxmlformats.org/officeDocument/2006/relationships/image" Target="../media/image278.png"/><Relationship Id="rId618" Type="http://schemas.openxmlformats.org/officeDocument/2006/relationships/image" Target="../media/image306.png"/><Relationship Id="rId825" Type="http://schemas.openxmlformats.org/officeDocument/2006/relationships/image" Target="../media/image407.png"/><Relationship Id="rId215" Type="http://schemas.openxmlformats.org/officeDocument/2006/relationships/customXml" Target="../ink/ink108.xml"/><Relationship Id="rId257" Type="http://schemas.openxmlformats.org/officeDocument/2006/relationships/image" Target="../media/image127.png"/><Relationship Id="rId422" Type="http://schemas.openxmlformats.org/officeDocument/2006/relationships/customXml" Target="../ink/ink212.xml"/><Relationship Id="rId464" Type="http://schemas.openxmlformats.org/officeDocument/2006/relationships/image" Target="../media/image229.png"/><Relationship Id="rId299" Type="http://schemas.openxmlformats.org/officeDocument/2006/relationships/image" Target="../media/image148.png"/><Relationship Id="rId727" Type="http://schemas.openxmlformats.org/officeDocument/2006/relationships/image" Target="../media/image360.png"/><Relationship Id="rId63" Type="http://schemas.openxmlformats.org/officeDocument/2006/relationships/image" Target="../media/image31.png"/><Relationship Id="rId159" Type="http://schemas.openxmlformats.org/officeDocument/2006/relationships/customXml" Target="../ink/ink80.xml"/><Relationship Id="rId366" Type="http://schemas.openxmlformats.org/officeDocument/2006/relationships/customXml" Target="../ink/ink184.xml"/><Relationship Id="rId573" Type="http://schemas.openxmlformats.org/officeDocument/2006/relationships/customXml" Target="../ink/ink289.xml"/><Relationship Id="rId780" Type="http://schemas.openxmlformats.org/officeDocument/2006/relationships/image" Target="../media/image385.png"/><Relationship Id="rId226" Type="http://schemas.openxmlformats.org/officeDocument/2006/relationships/image" Target="../media/image112.png"/><Relationship Id="rId433" Type="http://schemas.openxmlformats.org/officeDocument/2006/relationships/image" Target="../media/image214.png"/><Relationship Id="rId640" Type="http://schemas.openxmlformats.org/officeDocument/2006/relationships/image" Target="../media/image317.png"/><Relationship Id="rId738" Type="http://schemas.openxmlformats.org/officeDocument/2006/relationships/image" Target="../media/image365.png"/><Relationship Id="rId74" Type="http://schemas.openxmlformats.org/officeDocument/2006/relationships/customXml" Target="../ink/ink37.xml"/><Relationship Id="rId377" Type="http://schemas.openxmlformats.org/officeDocument/2006/relationships/image" Target="../media/image187.png"/><Relationship Id="rId500" Type="http://schemas.openxmlformats.org/officeDocument/2006/relationships/image" Target="../media/image247.png"/><Relationship Id="rId584" Type="http://schemas.openxmlformats.org/officeDocument/2006/relationships/image" Target="../media/image289.png"/><Relationship Id="rId805" Type="http://schemas.openxmlformats.org/officeDocument/2006/relationships/customXml" Target="../ink/ink407.xml"/><Relationship Id="rId5" Type="http://schemas.openxmlformats.org/officeDocument/2006/relationships/image" Target="../media/image2.png"/><Relationship Id="rId237" Type="http://schemas.openxmlformats.org/officeDocument/2006/relationships/customXml" Target="../ink/ink119.xml"/><Relationship Id="rId791" Type="http://schemas.openxmlformats.org/officeDocument/2006/relationships/customXml" Target="../ink/ink400.xml"/><Relationship Id="rId444" Type="http://schemas.openxmlformats.org/officeDocument/2006/relationships/image" Target="../media/image219.png"/><Relationship Id="rId651" Type="http://schemas.openxmlformats.org/officeDocument/2006/relationships/customXml" Target="../ink/ink328.xml"/><Relationship Id="rId749" Type="http://schemas.openxmlformats.org/officeDocument/2006/relationships/customXml" Target="../ink/ink378.xml"/><Relationship Id="rId290" Type="http://schemas.openxmlformats.org/officeDocument/2006/relationships/customXml" Target="../ink/ink146.xml"/><Relationship Id="rId304" Type="http://schemas.openxmlformats.org/officeDocument/2006/relationships/customXml" Target="../ink/ink153.xml"/><Relationship Id="rId388" Type="http://schemas.openxmlformats.org/officeDocument/2006/relationships/customXml" Target="../ink/ink195.xml"/><Relationship Id="rId511" Type="http://schemas.openxmlformats.org/officeDocument/2006/relationships/customXml" Target="../ink/ink258.xml"/><Relationship Id="rId609" Type="http://schemas.openxmlformats.org/officeDocument/2006/relationships/customXml" Target="../ink/ink307.xml"/><Relationship Id="rId85" Type="http://schemas.openxmlformats.org/officeDocument/2006/relationships/image" Target="../media/image42.png"/><Relationship Id="rId150" Type="http://schemas.openxmlformats.org/officeDocument/2006/relationships/image" Target="../media/image74.png"/><Relationship Id="rId595" Type="http://schemas.openxmlformats.org/officeDocument/2006/relationships/customXml" Target="../ink/ink300.xml"/><Relationship Id="rId816" Type="http://schemas.openxmlformats.org/officeDocument/2006/relationships/customXml" Target="../ink/ink413.xml"/><Relationship Id="rId248" Type="http://schemas.openxmlformats.org/officeDocument/2006/relationships/customXml" Target="../ink/ink125.xml"/><Relationship Id="rId455" Type="http://schemas.openxmlformats.org/officeDocument/2006/relationships/customXml" Target="../ink/ink230.xml"/><Relationship Id="rId662" Type="http://schemas.openxmlformats.org/officeDocument/2006/relationships/image" Target="../media/image328.png"/><Relationship Id="rId12" Type="http://schemas.openxmlformats.org/officeDocument/2006/relationships/customXml" Target="../ink/ink6.xml"/><Relationship Id="rId108" Type="http://schemas.openxmlformats.org/officeDocument/2006/relationships/image" Target="../media/image53.png"/><Relationship Id="rId315" Type="http://schemas.openxmlformats.org/officeDocument/2006/relationships/image" Target="../media/image156.png"/><Relationship Id="rId522" Type="http://schemas.openxmlformats.org/officeDocument/2006/relationships/image" Target="../media/image258.png"/><Relationship Id="rId96" Type="http://schemas.openxmlformats.org/officeDocument/2006/relationships/customXml" Target="../ink/ink48.xml"/><Relationship Id="rId161" Type="http://schemas.openxmlformats.org/officeDocument/2006/relationships/customXml" Target="../ink/ink81.xml"/><Relationship Id="rId399" Type="http://schemas.openxmlformats.org/officeDocument/2006/relationships/image" Target="../media/image198.png"/><Relationship Id="rId827" Type="http://schemas.openxmlformats.org/officeDocument/2006/relationships/image" Target="../media/image408.png"/><Relationship Id="rId259" Type="http://schemas.openxmlformats.org/officeDocument/2006/relationships/image" Target="../media/image128.png"/><Relationship Id="rId466" Type="http://schemas.openxmlformats.org/officeDocument/2006/relationships/image" Target="../media/image230.png"/><Relationship Id="rId673" Type="http://schemas.openxmlformats.org/officeDocument/2006/relationships/customXml" Target="../ink/ink339.xml"/><Relationship Id="rId23" Type="http://schemas.openxmlformats.org/officeDocument/2006/relationships/image" Target="../media/image11.png"/><Relationship Id="rId119" Type="http://schemas.openxmlformats.org/officeDocument/2006/relationships/customXml" Target="../ink/ink60.xml"/><Relationship Id="rId326" Type="http://schemas.openxmlformats.org/officeDocument/2006/relationships/customXml" Target="../ink/ink164.xml"/><Relationship Id="rId533" Type="http://schemas.openxmlformats.org/officeDocument/2006/relationships/customXml" Target="../ink/ink269.xml"/><Relationship Id="rId740" Type="http://schemas.openxmlformats.org/officeDocument/2006/relationships/image" Target="../media/image366.png"/><Relationship Id="rId838" Type="http://schemas.openxmlformats.org/officeDocument/2006/relationships/customXml" Target="../ink/ink424.xml"/><Relationship Id="rId172" Type="http://schemas.openxmlformats.org/officeDocument/2006/relationships/image" Target="../media/image85.png"/><Relationship Id="rId477" Type="http://schemas.openxmlformats.org/officeDocument/2006/relationships/customXml" Target="../ink/ink241.xml"/><Relationship Id="rId600" Type="http://schemas.openxmlformats.org/officeDocument/2006/relationships/image" Target="../media/image297.png"/><Relationship Id="rId684" Type="http://schemas.openxmlformats.org/officeDocument/2006/relationships/image" Target="../media/image339.png"/><Relationship Id="rId337" Type="http://schemas.openxmlformats.org/officeDocument/2006/relationships/image" Target="../media/image167.png"/><Relationship Id="rId34" Type="http://schemas.openxmlformats.org/officeDocument/2006/relationships/customXml" Target="../ink/ink17.xml"/><Relationship Id="rId544" Type="http://schemas.openxmlformats.org/officeDocument/2006/relationships/image" Target="../media/image269.png"/><Relationship Id="rId751" Type="http://schemas.openxmlformats.org/officeDocument/2006/relationships/customXml" Target="../ink/ink379.xml"/><Relationship Id="rId183" Type="http://schemas.openxmlformats.org/officeDocument/2006/relationships/customXml" Target="../ink/ink92.xml"/><Relationship Id="rId390" Type="http://schemas.openxmlformats.org/officeDocument/2006/relationships/customXml" Target="../ink/ink196.xml"/><Relationship Id="rId404" Type="http://schemas.openxmlformats.org/officeDocument/2006/relationships/customXml" Target="../ink/ink203.xml"/><Relationship Id="rId611" Type="http://schemas.openxmlformats.org/officeDocument/2006/relationships/customXml" Target="../ink/ink308.xml"/><Relationship Id="rId250" Type="http://schemas.openxmlformats.org/officeDocument/2006/relationships/customXml" Target="../ink/ink126.xml"/><Relationship Id="rId488" Type="http://schemas.openxmlformats.org/officeDocument/2006/relationships/image" Target="../media/image241.png"/><Relationship Id="rId695" Type="http://schemas.openxmlformats.org/officeDocument/2006/relationships/customXml" Target="../ink/ink350.xml"/><Relationship Id="rId709" Type="http://schemas.openxmlformats.org/officeDocument/2006/relationships/image" Target="../media/image351.png"/><Relationship Id="rId45" Type="http://schemas.openxmlformats.org/officeDocument/2006/relationships/image" Target="../media/image22.png"/><Relationship Id="rId110" Type="http://schemas.openxmlformats.org/officeDocument/2006/relationships/image" Target="../media/image54.png"/><Relationship Id="rId348" Type="http://schemas.openxmlformats.org/officeDocument/2006/relationships/customXml" Target="../ink/ink175.xml"/><Relationship Id="rId555" Type="http://schemas.openxmlformats.org/officeDocument/2006/relationships/customXml" Target="../ink/ink280.xml"/><Relationship Id="rId762" Type="http://schemas.openxmlformats.org/officeDocument/2006/relationships/image" Target="../media/image376.png"/><Relationship Id="rId194" Type="http://schemas.openxmlformats.org/officeDocument/2006/relationships/image" Target="../media/image96.png"/><Relationship Id="rId208" Type="http://schemas.openxmlformats.org/officeDocument/2006/relationships/image" Target="../media/image103.png"/><Relationship Id="rId415" Type="http://schemas.openxmlformats.org/officeDocument/2006/relationships/image" Target="../media/image206.png"/><Relationship Id="rId622" Type="http://schemas.openxmlformats.org/officeDocument/2006/relationships/image" Target="../media/image308.png"/><Relationship Id="rId261" Type="http://schemas.openxmlformats.org/officeDocument/2006/relationships/image" Target="../media/image129.png"/><Relationship Id="rId499" Type="http://schemas.openxmlformats.org/officeDocument/2006/relationships/customXml" Target="../ink/ink252.xml"/><Relationship Id="rId56" Type="http://schemas.openxmlformats.org/officeDocument/2006/relationships/customXml" Target="../ink/ink28.xml"/><Relationship Id="rId359" Type="http://schemas.openxmlformats.org/officeDocument/2006/relationships/image" Target="../media/image178.png"/><Relationship Id="rId566" Type="http://schemas.openxmlformats.org/officeDocument/2006/relationships/image" Target="../media/image280.png"/><Relationship Id="rId773" Type="http://schemas.openxmlformats.org/officeDocument/2006/relationships/customXml" Target="../ink/ink391.xml"/><Relationship Id="rId121" Type="http://schemas.openxmlformats.org/officeDocument/2006/relationships/customXml" Target="../ink/ink61.xml"/><Relationship Id="rId219" Type="http://schemas.openxmlformats.org/officeDocument/2006/relationships/customXml" Target="../ink/ink110.xml"/><Relationship Id="rId426" Type="http://schemas.openxmlformats.org/officeDocument/2006/relationships/customXml" Target="../ink/ink214.xml"/><Relationship Id="rId633" Type="http://schemas.openxmlformats.org/officeDocument/2006/relationships/customXml" Target="../ink/ink319.xml"/><Relationship Id="rId840" Type="http://schemas.openxmlformats.org/officeDocument/2006/relationships/customXml" Target="../ink/ink425.xml"/><Relationship Id="rId67" Type="http://schemas.openxmlformats.org/officeDocument/2006/relationships/image" Target="../media/image33.png"/><Relationship Id="rId272" Type="http://schemas.openxmlformats.org/officeDocument/2006/relationships/customXml" Target="../ink/ink137.xml"/><Relationship Id="rId577" Type="http://schemas.openxmlformats.org/officeDocument/2006/relationships/customXml" Target="../ink/ink291.xml"/><Relationship Id="rId700" Type="http://schemas.openxmlformats.org/officeDocument/2006/relationships/image" Target="../media/image347.png"/><Relationship Id="rId132" Type="http://schemas.openxmlformats.org/officeDocument/2006/relationships/image" Target="../media/image65.png"/><Relationship Id="rId784" Type="http://schemas.openxmlformats.org/officeDocument/2006/relationships/image" Target="../media/image387.png"/><Relationship Id="rId437" Type="http://schemas.openxmlformats.org/officeDocument/2006/relationships/image" Target="../media/image216.png"/><Relationship Id="rId644" Type="http://schemas.openxmlformats.org/officeDocument/2006/relationships/image" Target="../media/image319.png"/><Relationship Id="rId283" Type="http://schemas.openxmlformats.org/officeDocument/2006/relationships/image" Target="../media/image140.png"/><Relationship Id="rId490" Type="http://schemas.openxmlformats.org/officeDocument/2006/relationships/image" Target="../media/image242.png"/><Relationship Id="rId504" Type="http://schemas.openxmlformats.org/officeDocument/2006/relationships/image" Target="../media/image249.png"/><Relationship Id="rId711" Type="http://schemas.openxmlformats.org/officeDocument/2006/relationships/image" Target="../media/image352.png"/><Relationship Id="rId78" Type="http://schemas.openxmlformats.org/officeDocument/2006/relationships/customXml" Target="../ink/ink39.xml"/><Relationship Id="rId143" Type="http://schemas.openxmlformats.org/officeDocument/2006/relationships/customXml" Target="../ink/ink72.xml"/><Relationship Id="rId350" Type="http://schemas.openxmlformats.org/officeDocument/2006/relationships/customXml" Target="../ink/ink176.xml"/><Relationship Id="rId588" Type="http://schemas.openxmlformats.org/officeDocument/2006/relationships/image" Target="../media/image291.png"/><Relationship Id="rId795" Type="http://schemas.openxmlformats.org/officeDocument/2006/relationships/customXml" Target="../ink/ink402.xml"/><Relationship Id="rId809" Type="http://schemas.openxmlformats.org/officeDocument/2006/relationships/customXml" Target="../ink/ink409.xml"/><Relationship Id="rId9" Type="http://schemas.openxmlformats.org/officeDocument/2006/relationships/image" Target="../media/image4.png"/><Relationship Id="rId210" Type="http://schemas.openxmlformats.org/officeDocument/2006/relationships/image" Target="../media/image104.png"/><Relationship Id="rId448" Type="http://schemas.openxmlformats.org/officeDocument/2006/relationships/image" Target="../media/image221.png"/><Relationship Id="rId655" Type="http://schemas.openxmlformats.org/officeDocument/2006/relationships/customXml" Target="../ink/ink330.xml"/><Relationship Id="rId294" Type="http://schemas.openxmlformats.org/officeDocument/2006/relationships/customXml" Target="../ink/ink148.xml"/><Relationship Id="rId308" Type="http://schemas.openxmlformats.org/officeDocument/2006/relationships/customXml" Target="../ink/ink155.xml"/><Relationship Id="rId515" Type="http://schemas.openxmlformats.org/officeDocument/2006/relationships/customXml" Target="../ink/ink260.xml"/><Relationship Id="rId722" Type="http://schemas.openxmlformats.org/officeDocument/2006/relationships/customXml" Target="../ink/ink364.xml"/><Relationship Id="rId89" Type="http://schemas.openxmlformats.org/officeDocument/2006/relationships/image" Target="../media/image44.png"/><Relationship Id="rId154" Type="http://schemas.openxmlformats.org/officeDocument/2006/relationships/image" Target="../media/image76.png"/><Relationship Id="rId361" Type="http://schemas.openxmlformats.org/officeDocument/2006/relationships/image" Target="../media/image179.png"/><Relationship Id="rId599" Type="http://schemas.openxmlformats.org/officeDocument/2006/relationships/customXml" Target="../ink/ink302.xml"/><Relationship Id="rId459" Type="http://schemas.openxmlformats.org/officeDocument/2006/relationships/customXml" Target="../ink/ink232.xml"/><Relationship Id="rId666" Type="http://schemas.openxmlformats.org/officeDocument/2006/relationships/image" Target="../media/image330.png"/><Relationship Id="rId16" Type="http://schemas.openxmlformats.org/officeDocument/2006/relationships/customXml" Target="../ink/ink8.xml"/><Relationship Id="rId221" Type="http://schemas.openxmlformats.org/officeDocument/2006/relationships/customXml" Target="../ink/ink111.xml"/><Relationship Id="rId319" Type="http://schemas.openxmlformats.org/officeDocument/2006/relationships/image" Target="../media/image158.png"/><Relationship Id="rId526" Type="http://schemas.openxmlformats.org/officeDocument/2006/relationships/image" Target="../media/image260.png"/><Relationship Id="rId733" Type="http://schemas.openxmlformats.org/officeDocument/2006/relationships/customXml" Target="../ink/ink370.xml"/><Relationship Id="rId165" Type="http://schemas.openxmlformats.org/officeDocument/2006/relationships/customXml" Target="../ink/ink83.xml"/><Relationship Id="rId372" Type="http://schemas.openxmlformats.org/officeDocument/2006/relationships/customXml" Target="../ink/ink187.xml"/><Relationship Id="rId677" Type="http://schemas.openxmlformats.org/officeDocument/2006/relationships/customXml" Target="../ink/ink341.xml"/><Relationship Id="rId800" Type="http://schemas.openxmlformats.org/officeDocument/2006/relationships/image" Target="../media/image395.png"/><Relationship Id="rId232" Type="http://schemas.openxmlformats.org/officeDocument/2006/relationships/image" Target="../media/image115.png"/><Relationship Id="rId27" Type="http://schemas.openxmlformats.org/officeDocument/2006/relationships/image" Target="../media/image13.png"/><Relationship Id="rId537" Type="http://schemas.openxmlformats.org/officeDocument/2006/relationships/customXml" Target="../ink/ink271.xml"/><Relationship Id="rId744" Type="http://schemas.openxmlformats.org/officeDocument/2006/relationships/image" Target="../media/image368.png"/><Relationship Id="rId80" Type="http://schemas.openxmlformats.org/officeDocument/2006/relationships/customXml" Target="../ink/ink40.xml"/><Relationship Id="rId176" Type="http://schemas.openxmlformats.org/officeDocument/2006/relationships/image" Target="../media/image87.png"/><Relationship Id="rId383" Type="http://schemas.openxmlformats.org/officeDocument/2006/relationships/image" Target="../media/image190.png"/><Relationship Id="rId590" Type="http://schemas.openxmlformats.org/officeDocument/2006/relationships/image" Target="../media/image292.png"/><Relationship Id="rId604" Type="http://schemas.openxmlformats.org/officeDocument/2006/relationships/image" Target="../media/image299.png"/><Relationship Id="rId811" Type="http://schemas.openxmlformats.org/officeDocument/2006/relationships/customXml" Target="../ink/ink410.xml"/><Relationship Id="rId243" Type="http://schemas.openxmlformats.org/officeDocument/2006/relationships/customXml" Target="../ink/ink122.xml"/><Relationship Id="rId450" Type="http://schemas.openxmlformats.org/officeDocument/2006/relationships/image" Target="../media/image222.png"/><Relationship Id="rId688" Type="http://schemas.openxmlformats.org/officeDocument/2006/relationships/image" Target="../media/image341.png"/><Relationship Id="rId38" Type="http://schemas.openxmlformats.org/officeDocument/2006/relationships/customXml" Target="../ink/ink19.xml"/><Relationship Id="rId103" Type="http://schemas.openxmlformats.org/officeDocument/2006/relationships/image" Target="../media/image51.png"/><Relationship Id="rId310" Type="http://schemas.openxmlformats.org/officeDocument/2006/relationships/customXml" Target="../ink/ink156.xml"/><Relationship Id="rId548" Type="http://schemas.openxmlformats.org/officeDocument/2006/relationships/image" Target="../media/image271.png"/><Relationship Id="rId755" Type="http://schemas.openxmlformats.org/officeDocument/2006/relationships/customXml" Target="../ink/ink382.xml"/><Relationship Id="rId91" Type="http://schemas.openxmlformats.org/officeDocument/2006/relationships/image" Target="../media/image45.png"/><Relationship Id="rId187" Type="http://schemas.openxmlformats.org/officeDocument/2006/relationships/customXml" Target="../ink/ink94.xml"/><Relationship Id="rId394" Type="http://schemas.openxmlformats.org/officeDocument/2006/relationships/customXml" Target="../ink/ink198.xml"/><Relationship Id="rId408" Type="http://schemas.openxmlformats.org/officeDocument/2006/relationships/customXml" Target="../ink/ink205.xml"/><Relationship Id="rId615" Type="http://schemas.openxmlformats.org/officeDocument/2006/relationships/customXml" Target="../ink/ink310.xml"/><Relationship Id="rId822" Type="http://schemas.openxmlformats.org/officeDocument/2006/relationships/customXml" Target="../ink/ink416.xml"/><Relationship Id="rId254" Type="http://schemas.openxmlformats.org/officeDocument/2006/relationships/customXml" Target="../ink/ink128.xml"/><Relationship Id="rId699" Type="http://schemas.openxmlformats.org/officeDocument/2006/relationships/customXml" Target="../ink/ink352.xml"/><Relationship Id="rId49" Type="http://schemas.openxmlformats.org/officeDocument/2006/relationships/image" Target="../media/image24.png"/><Relationship Id="rId114" Type="http://schemas.openxmlformats.org/officeDocument/2006/relationships/image" Target="../media/image56.png"/><Relationship Id="rId461" Type="http://schemas.openxmlformats.org/officeDocument/2006/relationships/customXml" Target="../ink/ink233.xml"/><Relationship Id="rId559" Type="http://schemas.openxmlformats.org/officeDocument/2006/relationships/customXml" Target="../ink/ink282.xml"/><Relationship Id="rId766" Type="http://schemas.openxmlformats.org/officeDocument/2006/relationships/image" Target="../media/image378.png"/><Relationship Id="rId198" Type="http://schemas.openxmlformats.org/officeDocument/2006/relationships/image" Target="../media/image98.png"/><Relationship Id="rId321" Type="http://schemas.openxmlformats.org/officeDocument/2006/relationships/image" Target="../media/image159.png"/><Relationship Id="rId419" Type="http://schemas.openxmlformats.org/officeDocument/2006/relationships/image" Target="../media/image208.png"/><Relationship Id="rId626" Type="http://schemas.openxmlformats.org/officeDocument/2006/relationships/image" Target="../media/image310.png"/><Relationship Id="rId833" Type="http://schemas.openxmlformats.org/officeDocument/2006/relationships/image" Target="../media/image411.png"/><Relationship Id="rId265" Type="http://schemas.openxmlformats.org/officeDocument/2006/relationships/image" Target="../media/image131.png"/><Relationship Id="rId472" Type="http://schemas.openxmlformats.org/officeDocument/2006/relationships/image" Target="../media/image233.png"/><Relationship Id="rId125" Type="http://schemas.openxmlformats.org/officeDocument/2006/relationships/customXml" Target="../ink/ink63.xml"/><Relationship Id="rId332" Type="http://schemas.openxmlformats.org/officeDocument/2006/relationships/customXml" Target="../ink/ink167.xml"/><Relationship Id="rId777" Type="http://schemas.openxmlformats.org/officeDocument/2006/relationships/customXml" Target="../ink/ink393.xml"/><Relationship Id="rId637" Type="http://schemas.openxmlformats.org/officeDocument/2006/relationships/customXml" Target="../ink/ink321.xml"/><Relationship Id="rId844" Type="http://schemas.openxmlformats.org/officeDocument/2006/relationships/customXml" Target="../ink/ink427.xml"/><Relationship Id="rId276" Type="http://schemas.openxmlformats.org/officeDocument/2006/relationships/customXml" Target="../ink/ink139.xml"/><Relationship Id="rId483" Type="http://schemas.openxmlformats.org/officeDocument/2006/relationships/customXml" Target="../ink/ink244.xml"/><Relationship Id="rId690" Type="http://schemas.openxmlformats.org/officeDocument/2006/relationships/image" Target="../media/image342.png"/><Relationship Id="rId704" Type="http://schemas.openxmlformats.org/officeDocument/2006/relationships/customXml" Target="../ink/ink355.xml"/><Relationship Id="rId40" Type="http://schemas.openxmlformats.org/officeDocument/2006/relationships/customXml" Target="../ink/ink20.xml"/><Relationship Id="rId136" Type="http://schemas.openxmlformats.org/officeDocument/2006/relationships/image" Target="../media/image67.png"/><Relationship Id="rId343" Type="http://schemas.openxmlformats.org/officeDocument/2006/relationships/image" Target="../media/image170.png"/><Relationship Id="rId550" Type="http://schemas.openxmlformats.org/officeDocument/2006/relationships/image" Target="../media/image272.png"/><Relationship Id="rId788" Type="http://schemas.openxmlformats.org/officeDocument/2006/relationships/image" Target="../media/image389.png"/><Relationship Id="rId203" Type="http://schemas.openxmlformats.org/officeDocument/2006/relationships/customXml" Target="../ink/ink102.xml"/><Relationship Id="rId648" Type="http://schemas.openxmlformats.org/officeDocument/2006/relationships/image" Target="../media/image321.png"/><Relationship Id="rId287" Type="http://schemas.openxmlformats.org/officeDocument/2006/relationships/image" Target="../media/image142.png"/><Relationship Id="rId410" Type="http://schemas.openxmlformats.org/officeDocument/2006/relationships/customXml" Target="../ink/ink206.xml"/><Relationship Id="rId494" Type="http://schemas.openxmlformats.org/officeDocument/2006/relationships/image" Target="../media/image244.png"/><Relationship Id="rId508" Type="http://schemas.openxmlformats.org/officeDocument/2006/relationships/image" Target="../media/image251.png"/><Relationship Id="rId715" Type="http://schemas.openxmlformats.org/officeDocument/2006/relationships/image" Target="../media/image354.png"/><Relationship Id="rId147" Type="http://schemas.openxmlformats.org/officeDocument/2006/relationships/customXml" Target="../ink/ink74.xml"/><Relationship Id="rId354" Type="http://schemas.openxmlformats.org/officeDocument/2006/relationships/customXml" Target="../ink/ink178.xml"/><Relationship Id="rId799" Type="http://schemas.openxmlformats.org/officeDocument/2006/relationships/customXml" Target="../ink/ink404.xml"/><Relationship Id="rId51" Type="http://schemas.openxmlformats.org/officeDocument/2006/relationships/image" Target="../media/image25.png"/><Relationship Id="rId561" Type="http://schemas.openxmlformats.org/officeDocument/2006/relationships/customXml" Target="../ink/ink283.xml"/><Relationship Id="rId659" Type="http://schemas.openxmlformats.org/officeDocument/2006/relationships/customXml" Target="../ink/ink332.xml"/><Relationship Id="rId214" Type="http://schemas.openxmlformats.org/officeDocument/2006/relationships/image" Target="../media/image106.png"/><Relationship Id="rId298" Type="http://schemas.openxmlformats.org/officeDocument/2006/relationships/customXml" Target="../ink/ink150.xml"/><Relationship Id="rId421" Type="http://schemas.openxmlformats.org/officeDocument/2006/relationships/image" Target="../media/image209.png"/><Relationship Id="rId519" Type="http://schemas.openxmlformats.org/officeDocument/2006/relationships/customXml" Target="../ink/ink262.xml"/><Relationship Id="rId158" Type="http://schemas.openxmlformats.org/officeDocument/2006/relationships/image" Target="../media/image78.png"/><Relationship Id="rId726" Type="http://schemas.openxmlformats.org/officeDocument/2006/relationships/customXml" Target="../ink/ink366.xml"/><Relationship Id="rId62" Type="http://schemas.openxmlformats.org/officeDocument/2006/relationships/customXml" Target="../ink/ink31.xml"/><Relationship Id="rId365" Type="http://schemas.openxmlformats.org/officeDocument/2006/relationships/image" Target="../media/image181.png"/><Relationship Id="rId572" Type="http://schemas.openxmlformats.org/officeDocument/2006/relationships/image" Target="../media/image283.png"/><Relationship Id="rId225" Type="http://schemas.openxmlformats.org/officeDocument/2006/relationships/customXml" Target="../ink/ink113.xml"/><Relationship Id="rId432" Type="http://schemas.openxmlformats.org/officeDocument/2006/relationships/customXml" Target="../ink/ink218.xml"/><Relationship Id="rId737" Type="http://schemas.openxmlformats.org/officeDocument/2006/relationships/customXml" Target="../ink/ink372.xml"/><Relationship Id="rId73" Type="http://schemas.openxmlformats.org/officeDocument/2006/relationships/image" Target="../media/image36.png"/><Relationship Id="rId169" Type="http://schemas.openxmlformats.org/officeDocument/2006/relationships/customXml" Target="../ink/ink85.xml"/><Relationship Id="rId376" Type="http://schemas.openxmlformats.org/officeDocument/2006/relationships/customXml" Target="../ink/ink189.xml"/><Relationship Id="rId583" Type="http://schemas.openxmlformats.org/officeDocument/2006/relationships/customXml" Target="../ink/ink294.xml"/><Relationship Id="rId790" Type="http://schemas.openxmlformats.org/officeDocument/2006/relationships/image" Target="../media/image390.png"/><Relationship Id="rId804" Type="http://schemas.openxmlformats.org/officeDocument/2006/relationships/image" Target="../media/image397.png"/><Relationship Id="rId4" Type="http://schemas.openxmlformats.org/officeDocument/2006/relationships/customXml" Target="../ink/ink2.xml"/><Relationship Id="rId236" Type="http://schemas.openxmlformats.org/officeDocument/2006/relationships/image" Target="../media/image117.png"/><Relationship Id="rId443" Type="http://schemas.openxmlformats.org/officeDocument/2006/relationships/customXml" Target="../ink/ink224.xml"/><Relationship Id="rId650" Type="http://schemas.openxmlformats.org/officeDocument/2006/relationships/image" Target="../media/image322.png"/><Relationship Id="rId303" Type="http://schemas.openxmlformats.org/officeDocument/2006/relationships/image" Target="../media/image150.png"/><Relationship Id="rId748" Type="http://schemas.openxmlformats.org/officeDocument/2006/relationships/image" Target="../media/image370.png"/><Relationship Id="rId84" Type="http://schemas.openxmlformats.org/officeDocument/2006/relationships/customXml" Target="../ink/ink42.xml"/><Relationship Id="rId387" Type="http://schemas.openxmlformats.org/officeDocument/2006/relationships/image" Target="../media/image192.png"/><Relationship Id="rId510" Type="http://schemas.openxmlformats.org/officeDocument/2006/relationships/image" Target="../media/image252.png"/><Relationship Id="rId594" Type="http://schemas.openxmlformats.org/officeDocument/2006/relationships/image" Target="../media/image294.png"/><Relationship Id="rId608" Type="http://schemas.openxmlformats.org/officeDocument/2006/relationships/image" Target="../media/image301.png"/><Relationship Id="rId815" Type="http://schemas.openxmlformats.org/officeDocument/2006/relationships/customXml" Target="../ink/ink412.xml"/><Relationship Id="rId247" Type="http://schemas.openxmlformats.org/officeDocument/2006/relationships/customXml" Target="../ink/ink124.xml"/><Relationship Id="rId107" Type="http://schemas.openxmlformats.org/officeDocument/2006/relationships/customXml" Target="../ink/ink54.xml"/><Relationship Id="rId454" Type="http://schemas.openxmlformats.org/officeDocument/2006/relationships/image" Target="../media/image224.png"/><Relationship Id="rId661" Type="http://schemas.openxmlformats.org/officeDocument/2006/relationships/customXml" Target="../ink/ink333.xml"/><Relationship Id="rId759" Type="http://schemas.openxmlformats.org/officeDocument/2006/relationships/customXml" Target="../ink/ink384.xml"/><Relationship Id="rId11" Type="http://schemas.openxmlformats.org/officeDocument/2006/relationships/image" Target="../media/image5.png"/><Relationship Id="rId314" Type="http://schemas.openxmlformats.org/officeDocument/2006/relationships/customXml" Target="../ink/ink158.xml"/><Relationship Id="rId398" Type="http://schemas.openxmlformats.org/officeDocument/2006/relationships/customXml" Target="../ink/ink200.xml"/><Relationship Id="rId521" Type="http://schemas.openxmlformats.org/officeDocument/2006/relationships/customXml" Target="../ink/ink263.xml"/><Relationship Id="rId619" Type="http://schemas.openxmlformats.org/officeDocument/2006/relationships/customXml" Target="../ink/ink312.xml"/><Relationship Id="rId95" Type="http://schemas.openxmlformats.org/officeDocument/2006/relationships/image" Target="../media/image47.png"/><Relationship Id="rId160" Type="http://schemas.openxmlformats.org/officeDocument/2006/relationships/image" Target="../media/image79.png"/><Relationship Id="rId826" Type="http://schemas.openxmlformats.org/officeDocument/2006/relationships/customXml" Target="../ink/ink418.xml"/><Relationship Id="rId258" Type="http://schemas.openxmlformats.org/officeDocument/2006/relationships/customXml" Target="../ink/ink130.xml"/><Relationship Id="rId465" Type="http://schemas.openxmlformats.org/officeDocument/2006/relationships/customXml" Target="../ink/ink235.xml"/><Relationship Id="rId672" Type="http://schemas.openxmlformats.org/officeDocument/2006/relationships/image" Target="../media/image333.png"/><Relationship Id="rId22" Type="http://schemas.openxmlformats.org/officeDocument/2006/relationships/customXml" Target="../ink/ink11.xml"/><Relationship Id="rId118" Type="http://schemas.openxmlformats.org/officeDocument/2006/relationships/image" Target="../media/image58.png"/><Relationship Id="rId325" Type="http://schemas.openxmlformats.org/officeDocument/2006/relationships/image" Target="../media/image161.png"/><Relationship Id="rId532" Type="http://schemas.openxmlformats.org/officeDocument/2006/relationships/image" Target="../media/image263.png"/><Relationship Id="rId171" Type="http://schemas.openxmlformats.org/officeDocument/2006/relationships/customXml" Target="../ink/ink86.xml"/><Relationship Id="rId837" Type="http://schemas.openxmlformats.org/officeDocument/2006/relationships/image" Target="../media/image413.png"/><Relationship Id="rId269" Type="http://schemas.openxmlformats.org/officeDocument/2006/relationships/image" Target="../media/image133.png"/><Relationship Id="rId476" Type="http://schemas.openxmlformats.org/officeDocument/2006/relationships/image" Target="../media/image235.png"/><Relationship Id="rId683" Type="http://schemas.openxmlformats.org/officeDocument/2006/relationships/customXml" Target="../ink/ink344.xml"/><Relationship Id="rId33" Type="http://schemas.openxmlformats.org/officeDocument/2006/relationships/image" Target="../media/image16.png"/><Relationship Id="rId129" Type="http://schemas.openxmlformats.org/officeDocument/2006/relationships/customXml" Target="../ink/ink65.xml"/><Relationship Id="rId336" Type="http://schemas.openxmlformats.org/officeDocument/2006/relationships/customXml" Target="../ink/ink169.xml"/><Relationship Id="rId543" Type="http://schemas.openxmlformats.org/officeDocument/2006/relationships/customXml" Target="../ink/ink274.xml"/><Relationship Id="rId182" Type="http://schemas.openxmlformats.org/officeDocument/2006/relationships/image" Target="../media/image90.png"/><Relationship Id="rId403" Type="http://schemas.openxmlformats.org/officeDocument/2006/relationships/image" Target="../media/image200.png"/><Relationship Id="rId750" Type="http://schemas.openxmlformats.org/officeDocument/2006/relationships/image" Target="../media/image371.png"/><Relationship Id="rId487" Type="http://schemas.openxmlformats.org/officeDocument/2006/relationships/customXml" Target="../ink/ink246.xml"/><Relationship Id="rId610" Type="http://schemas.openxmlformats.org/officeDocument/2006/relationships/image" Target="../media/image302.png"/><Relationship Id="rId694" Type="http://schemas.openxmlformats.org/officeDocument/2006/relationships/image" Target="../media/image344.png"/><Relationship Id="rId708" Type="http://schemas.openxmlformats.org/officeDocument/2006/relationships/customXml" Target="../ink/ink357.xml"/><Relationship Id="rId347" Type="http://schemas.openxmlformats.org/officeDocument/2006/relationships/image" Target="../media/image172.png"/><Relationship Id="rId44" Type="http://schemas.openxmlformats.org/officeDocument/2006/relationships/customXml" Target="../ink/ink22.xml"/><Relationship Id="rId554" Type="http://schemas.openxmlformats.org/officeDocument/2006/relationships/image" Target="../media/image274.png"/><Relationship Id="rId761" Type="http://schemas.openxmlformats.org/officeDocument/2006/relationships/customXml" Target="../ink/ink385.xml"/><Relationship Id="rId193" Type="http://schemas.openxmlformats.org/officeDocument/2006/relationships/customXml" Target="../ink/ink97.xml"/><Relationship Id="rId207" Type="http://schemas.openxmlformats.org/officeDocument/2006/relationships/customXml" Target="../ink/ink104.xml"/><Relationship Id="rId414" Type="http://schemas.openxmlformats.org/officeDocument/2006/relationships/customXml" Target="../ink/ink208.xml"/><Relationship Id="rId498" Type="http://schemas.openxmlformats.org/officeDocument/2006/relationships/image" Target="../media/image246.png"/><Relationship Id="rId621" Type="http://schemas.openxmlformats.org/officeDocument/2006/relationships/customXml" Target="../ink/ink313.xml"/><Relationship Id="rId260" Type="http://schemas.openxmlformats.org/officeDocument/2006/relationships/customXml" Target="../ink/ink131.xml"/><Relationship Id="rId719" Type="http://schemas.openxmlformats.org/officeDocument/2006/relationships/image" Target="../media/image356.png"/><Relationship Id="rId55" Type="http://schemas.openxmlformats.org/officeDocument/2006/relationships/image" Target="../media/image27.png"/><Relationship Id="rId120" Type="http://schemas.openxmlformats.org/officeDocument/2006/relationships/image" Target="../media/image59.png"/><Relationship Id="rId358" Type="http://schemas.openxmlformats.org/officeDocument/2006/relationships/customXml" Target="../ink/ink180.xml"/><Relationship Id="rId565" Type="http://schemas.openxmlformats.org/officeDocument/2006/relationships/customXml" Target="../ink/ink285.xml"/><Relationship Id="rId772" Type="http://schemas.openxmlformats.org/officeDocument/2006/relationships/image" Target="../media/image381.png"/><Relationship Id="rId218" Type="http://schemas.openxmlformats.org/officeDocument/2006/relationships/image" Target="../media/image108.png"/><Relationship Id="rId425" Type="http://schemas.openxmlformats.org/officeDocument/2006/relationships/image" Target="../media/image211.png"/><Relationship Id="rId632" Type="http://schemas.openxmlformats.org/officeDocument/2006/relationships/image" Target="../media/image313.png"/><Relationship Id="rId271" Type="http://schemas.openxmlformats.org/officeDocument/2006/relationships/image" Target="../media/image134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10.png"/><Relationship Id="rId299" Type="http://schemas.openxmlformats.org/officeDocument/2006/relationships/image" Target="../media/image2982.png"/><Relationship Id="rId21" Type="http://schemas.openxmlformats.org/officeDocument/2006/relationships/image" Target="../media/image2378.png"/><Relationship Id="rId63" Type="http://schemas.openxmlformats.org/officeDocument/2006/relationships/image" Target="../media/image2399.png"/><Relationship Id="rId159" Type="http://schemas.openxmlformats.org/officeDocument/2006/relationships/image" Target="../media/image2914.png"/><Relationship Id="rId324" Type="http://schemas.openxmlformats.org/officeDocument/2006/relationships/customXml" Target="../ink/ink3278.xml"/><Relationship Id="rId366" Type="http://schemas.openxmlformats.org/officeDocument/2006/relationships/customXml" Target="../ink/ink3299.xml"/><Relationship Id="rId170" Type="http://schemas.openxmlformats.org/officeDocument/2006/relationships/customXml" Target="../ink/ink3199.xml"/><Relationship Id="rId226" Type="http://schemas.openxmlformats.org/officeDocument/2006/relationships/customXml" Target="../ink/ink3227.xml"/><Relationship Id="rId268" Type="http://schemas.openxmlformats.org/officeDocument/2006/relationships/customXml" Target="../ink/ink3249.xml"/><Relationship Id="rId32" Type="http://schemas.openxmlformats.org/officeDocument/2006/relationships/customXml" Target="../ink/ink3096.xml"/><Relationship Id="rId74" Type="http://schemas.openxmlformats.org/officeDocument/2006/relationships/customXml" Target="../ink/ink3118.xml"/><Relationship Id="rId128" Type="http://schemas.openxmlformats.org/officeDocument/2006/relationships/customXml" Target="../ink/ink3165.xml"/><Relationship Id="rId335" Type="http://schemas.openxmlformats.org/officeDocument/2006/relationships/image" Target="../media/image3000.png"/><Relationship Id="rId377" Type="http://schemas.openxmlformats.org/officeDocument/2006/relationships/customXml" Target="../ink/ink3305.xml"/><Relationship Id="rId5" Type="http://schemas.openxmlformats.org/officeDocument/2006/relationships/image" Target="../media/image2370.png"/><Relationship Id="rId181" Type="http://schemas.openxmlformats.org/officeDocument/2006/relationships/image" Target="../media/image2925.png"/><Relationship Id="rId237" Type="http://schemas.openxmlformats.org/officeDocument/2006/relationships/image" Target="../media/image2953.png"/><Relationship Id="rId279" Type="http://schemas.openxmlformats.org/officeDocument/2006/relationships/customXml" Target="../ink/ink3255.xml"/><Relationship Id="rId43" Type="http://schemas.openxmlformats.org/officeDocument/2006/relationships/image" Target="../media/image2389.png"/><Relationship Id="rId139" Type="http://schemas.openxmlformats.org/officeDocument/2006/relationships/customXml" Target="../ink/ink3176.xml"/><Relationship Id="rId290" Type="http://schemas.openxmlformats.org/officeDocument/2006/relationships/customXml" Target="../ink/ink3261.xml"/><Relationship Id="rId304" Type="http://schemas.openxmlformats.org/officeDocument/2006/relationships/customXml" Target="../ink/ink3268.xml"/><Relationship Id="rId346" Type="http://schemas.openxmlformats.org/officeDocument/2006/relationships/customXml" Target="../ink/ink3289.xml"/><Relationship Id="rId85" Type="http://schemas.openxmlformats.org/officeDocument/2006/relationships/customXml" Target="../ink/ink3129.xml"/><Relationship Id="rId150" Type="http://schemas.openxmlformats.org/officeDocument/2006/relationships/customXml" Target="../ink/ink3187.xml"/><Relationship Id="rId192" Type="http://schemas.openxmlformats.org/officeDocument/2006/relationships/customXml" Target="../ink/ink3210.xml"/><Relationship Id="rId206" Type="http://schemas.openxmlformats.org/officeDocument/2006/relationships/customXml" Target="../ink/ink3217.xml"/><Relationship Id="rId248" Type="http://schemas.openxmlformats.org/officeDocument/2006/relationships/customXml" Target="../ink/ink3238.xml"/><Relationship Id="rId12" Type="http://schemas.openxmlformats.org/officeDocument/2006/relationships/customXml" Target="../ink/ink3086.xml"/><Relationship Id="rId108" Type="http://schemas.openxmlformats.org/officeDocument/2006/relationships/customXml" Target="../ink/ink3151.xml"/><Relationship Id="rId315" Type="http://schemas.openxmlformats.org/officeDocument/2006/relationships/image" Target="../media/image2990.png"/><Relationship Id="rId357" Type="http://schemas.openxmlformats.org/officeDocument/2006/relationships/image" Target="../media/image3011.png"/><Relationship Id="rId54" Type="http://schemas.openxmlformats.org/officeDocument/2006/relationships/customXml" Target="../ink/ink3107.xml"/><Relationship Id="rId96" Type="http://schemas.openxmlformats.org/officeDocument/2006/relationships/customXml" Target="../ink/ink3140.xml"/><Relationship Id="rId161" Type="http://schemas.openxmlformats.org/officeDocument/2006/relationships/image" Target="../media/image2915.png"/><Relationship Id="rId217" Type="http://schemas.openxmlformats.org/officeDocument/2006/relationships/image" Target="../media/image2943.png"/><Relationship Id="rId259" Type="http://schemas.openxmlformats.org/officeDocument/2006/relationships/image" Target="../media/image2963.png"/><Relationship Id="rId23" Type="http://schemas.openxmlformats.org/officeDocument/2006/relationships/image" Target="../media/image2379.png"/><Relationship Id="rId119" Type="http://schemas.openxmlformats.org/officeDocument/2006/relationships/image" Target="../media/image2911.png"/><Relationship Id="rId270" Type="http://schemas.openxmlformats.org/officeDocument/2006/relationships/customXml" Target="../ink/ink3250.xml"/><Relationship Id="rId326" Type="http://schemas.openxmlformats.org/officeDocument/2006/relationships/customXml" Target="../ink/ink3279.xml"/><Relationship Id="rId65" Type="http://schemas.openxmlformats.org/officeDocument/2006/relationships/image" Target="../media/image2421.png"/><Relationship Id="rId130" Type="http://schemas.openxmlformats.org/officeDocument/2006/relationships/customXml" Target="../ink/ink3167.xml"/><Relationship Id="rId368" Type="http://schemas.openxmlformats.org/officeDocument/2006/relationships/customXml" Target="../ink/ink3300.xml"/><Relationship Id="rId172" Type="http://schemas.openxmlformats.org/officeDocument/2006/relationships/customXml" Target="../ink/ink3200.xml"/><Relationship Id="rId228" Type="http://schemas.openxmlformats.org/officeDocument/2006/relationships/customXml" Target="../ink/ink3228.xml"/><Relationship Id="rId281" Type="http://schemas.openxmlformats.org/officeDocument/2006/relationships/customXml" Target="../ink/ink3256.xml"/><Relationship Id="rId337" Type="http://schemas.openxmlformats.org/officeDocument/2006/relationships/image" Target="../media/image3001.png"/><Relationship Id="rId34" Type="http://schemas.openxmlformats.org/officeDocument/2006/relationships/customXml" Target="../ink/ink3097.xml"/><Relationship Id="rId76" Type="http://schemas.openxmlformats.org/officeDocument/2006/relationships/customXml" Target="../ink/ink3120.xml"/><Relationship Id="rId141" Type="http://schemas.openxmlformats.org/officeDocument/2006/relationships/customXml" Target="../ink/ink3178.xml"/><Relationship Id="rId379" Type="http://schemas.openxmlformats.org/officeDocument/2006/relationships/customXml" Target="../ink/ink3306.xml"/><Relationship Id="rId7" Type="http://schemas.openxmlformats.org/officeDocument/2006/relationships/image" Target="../media/image2371.png"/><Relationship Id="rId183" Type="http://schemas.openxmlformats.org/officeDocument/2006/relationships/image" Target="../media/image2926.png"/><Relationship Id="rId239" Type="http://schemas.openxmlformats.org/officeDocument/2006/relationships/image" Target="../media/image2954.png"/><Relationship Id="rId250" Type="http://schemas.openxmlformats.org/officeDocument/2006/relationships/customXml" Target="../ink/ink3239.xml"/><Relationship Id="rId292" Type="http://schemas.openxmlformats.org/officeDocument/2006/relationships/customXml" Target="../ink/ink3262.xml"/><Relationship Id="rId306" Type="http://schemas.openxmlformats.org/officeDocument/2006/relationships/customXml" Target="../ink/ink3269.xml"/><Relationship Id="rId45" Type="http://schemas.openxmlformats.org/officeDocument/2006/relationships/image" Target="../media/image2390.png"/><Relationship Id="rId87" Type="http://schemas.openxmlformats.org/officeDocument/2006/relationships/customXml" Target="../ink/ink3131.xml"/><Relationship Id="rId110" Type="http://schemas.openxmlformats.org/officeDocument/2006/relationships/customXml" Target="../ink/ink3152.xml"/><Relationship Id="rId348" Type="http://schemas.openxmlformats.org/officeDocument/2006/relationships/customXml" Target="../ink/ink3290.xml"/><Relationship Id="rId152" Type="http://schemas.openxmlformats.org/officeDocument/2006/relationships/customXml" Target="../ink/ink3189.xml"/><Relationship Id="rId194" Type="http://schemas.openxmlformats.org/officeDocument/2006/relationships/customXml" Target="../ink/ink3211.xml"/><Relationship Id="rId208" Type="http://schemas.openxmlformats.org/officeDocument/2006/relationships/customXml" Target="../ink/ink3218.xml"/><Relationship Id="rId261" Type="http://schemas.openxmlformats.org/officeDocument/2006/relationships/image" Target="../media/image2964.png"/><Relationship Id="rId14" Type="http://schemas.openxmlformats.org/officeDocument/2006/relationships/customXml" Target="../ink/ink3087.xml"/><Relationship Id="rId56" Type="http://schemas.openxmlformats.org/officeDocument/2006/relationships/customXml" Target="../ink/ink3108.xml"/><Relationship Id="rId317" Type="http://schemas.openxmlformats.org/officeDocument/2006/relationships/image" Target="../media/image2991.png"/><Relationship Id="rId359" Type="http://schemas.openxmlformats.org/officeDocument/2006/relationships/image" Target="../media/image3012.png"/><Relationship Id="rId98" Type="http://schemas.openxmlformats.org/officeDocument/2006/relationships/customXml" Target="../ink/ink3142.xml"/><Relationship Id="rId121" Type="http://schemas.openxmlformats.org/officeDocument/2006/relationships/customXml" Target="../ink/ink3158.xml"/><Relationship Id="rId163" Type="http://schemas.openxmlformats.org/officeDocument/2006/relationships/image" Target="../media/image2916.png"/><Relationship Id="rId219" Type="http://schemas.openxmlformats.org/officeDocument/2006/relationships/image" Target="../media/image2944.png"/><Relationship Id="rId370" Type="http://schemas.openxmlformats.org/officeDocument/2006/relationships/customXml" Target="../ink/ink3301.xml"/><Relationship Id="rId230" Type="http://schemas.openxmlformats.org/officeDocument/2006/relationships/customXml" Target="../ink/ink3229.xml"/><Relationship Id="rId25" Type="http://schemas.openxmlformats.org/officeDocument/2006/relationships/image" Target="../media/image2380.png"/><Relationship Id="rId67" Type="http://schemas.openxmlformats.org/officeDocument/2006/relationships/image" Target="../media/image2422.png"/><Relationship Id="rId272" Type="http://schemas.openxmlformats.org/officeDocument/2006/relationships/customXml" Target="../ink/ink3251.xml"/><Relationship Id="rId328" Type="http://schemas.openxmlformats.org/officeDocument/2006/relationships/customXml" Target="../ink/ink3280.xml"/><Relationship Id="rId132" Type="http://schemas.openxmlformats.org/officeDocument/2006/relationships/customXml" Target="../ink/ink3169.xml"/><Relationship Id="rId174" Type="http://schemas.openxmlformats.org/officeDocument/2006/relationships/customXml" Target="../ink/ink3201.xml"/><Relationship Id="rId241" Type="http://schemas.openxmlformats.org/officeDocument/2006/relationships/image" Target="../media/image2955.png"/><Relationship Id="rId36" Type="http://schemas.openxmlformats.org/officeDocument/2006/relationships/customXml" Target="../ink/ink3098.xml"/><Relationship Id="rId283" Type="http://schemas.openxmlformats.org/officeDocument/2006/relationships/image" Target="../media/image2974.png"/><Relationship Id="rId339" Type="http://schemas.openxmlformats.org/officeDocument/2006/relationships/image" Target="../media/image3002.png"/><Relationship Id="rId78" Type="http://schemas.openxmlformats.org/officeDocument/2006/relationships/customXml" Target="../ink/ink3122.xml"/><Relationship Id="rId101" Type="http://schemas.openxmlformats.org/officeDocument/2006/relationships/customXml" Target="../ink/ink3145.xml"/><Relationship Id="rId143" Type="http://schemas.openxmlformats.org/officeDocument/2006/relationships/customXml" Target="../ink/ink3180.xml"/><Relationship Id="rId185" Type="http://schemas.openxmlformats.org/officeDocument/2006/relationships/image" Target="../media/image2927.png"/><Relationship Id="rId350" Type="http://schemas.openxmlformats.org/officeDocument/2006/relationships/customXml" Target="../ink/ink3291.xml"/><Relationship Id="rId9" Type="http://schemas.openxmlformats.org/officeDocument/2006/relationships/image" Target="../media/image2372.png"/><Relationship Id="rId210" Type="http://schemas.openxmlformats.org/officeDocument/2006/relationships/customXml" Target="../ink/ink3219.xml"/><Relationship Id="rId26" Type="http://schemas.openxmlformats.org/officeDocument/2006/relationships/customXml" Target="../ink/ink3093.xml"/><Relationship Id="rId231" Type="http://schemas.openxmlformats.org/officeDocument/2006/relationships/image" Target="../media/image2950.png"/><Relationship Id="rId252" Type="http://schemas.openxmlformats.org/officeDocument/2006/relationships/customXml" Target="../ink/ink3240.xml"/><Relationship Id="rId273" Type="http://schemas.openxmlformats.org/officeDocument/2006/relationships/image" Target="../media/image2970.png"/><Relationship Id="rId294" Type="http://schemas.openxmlformats.org/officeDocument/2006/relationships/customXml" Target="../ink/ink3263.xml"/><Relationship Id="rId308" Type="http://schemas.openxmlformats.org/officeDocument/2006/relationships/customXml" Target="../ink/ink3270.xml"/><Relationship Id="rId329" Type="http://schemas.openxmlformats.org/officeDocument/2006/relationships/image" Target="../media/image2997.png"/><Relationship Id="rId47" Type="http://schemas.openxmlformats.org/officeDocument/2006/relationships/image" Target="../media/image2391.png"/><Relationship Id="rId68" Type="http://schemas.openxmlformats.org/officeDocument/2006/relationships/customXml" Target="../ink/ink3114.xml"/><Relationship Id="rId89" Type="http://schemas.openxmlformats.org/officeDocument/2006/relationships/customXml" Target="../ink/ink3133.xml"/><Relationship Id="rId112" Type="http://schemas.openxmlformats.org/officeDocument/2006/relationships/customXml" Target="../ink/ink3153.xml"/><Relationship Id="rId133" Type="http://schemas.openxmlformats.org/officeDocument/2006/relationships/customXml" Target="../ink/ink3170.xml"/><Relationship Id="rId154" Type="http://schemas.openxmlformats.org/officeDocument/2006/relationships/customXml" Target="../ink/ink3191.xml"/><Relationship Id="rId175" Type="http://schemas.openxmlformats.org/officeDocument/2006/relationships/image" Target="../media/image2922.png"/><Relationship Id="rId340" Type="http://schemas.openxmlformats.org/officeDocument/2006/relationships/customXml" Target="../ink/ink3286.xml"/><Relationship Id="rId361" Type="http://schemas.openxmlformats.org/officeDocument/2006/relationships/image" Target="../media/image3013.png"/><Relationship Id="rId196" Type="http://schemas.openxmlformats.org/officeDocument/2006/relationships/customXml" Target="../ink/ink3212.xml"/><Relationship Id="rId200" Type="http://schemas.openxmlformats.org/officeDocument/2006/relationships/customXml" Target="../ink/ink3214.xml"/><Relationship Id="rId16" Type="http://schemas.openxmlformats.org/officeDocument/2006/relationships/customXml" Target="../ink/ink3088.xml"/><Relationship Id="rId221" Type="http://schemas.openxmlformats.org/officeDocument/2006/relationships/image" Target="../media/image2945.png"/><Relationship Id="rId242" Type="http://schemas.openxmlformats.org/officeDocument/2006/relationships/customXml" Target="../ink/ink3235.xml"/><Relationship Id="rId263" Type="http://schemas.openxmlformats.org/officeDocument/2006/relationships/image" Target="../media/image2965.png"/><Relationship Id="rId284" Type="http://schemas.openxmlformats.org/officeDocument/2006/relationships/customXml" Target="../ink/ink3258.xml"/><Relationship Id="rId319" Type="http://schemas.openxmlformats.org/officeDocument/2006/relationships/image" Target="../media/image2992.png"/><Relationship Id="rId37" Type="http://schemas.openxmlformats.org/officeDocument/2006/relationships/image" Target="../media/image2386.png"/><Relationship Id="rId58" Type="http://schemas.openxmlformats.org/officeDocument/2006/relationships/customXml" Target="../ink/ink3109.xml"/><Relationship Id="rId79" Type="http://schemas.openxmlformats.org/officeDocument/2006/relationships/customXml" Target="../ink/ink3123.xml"/><Relationship Id="rId102" Type="http://schemas.openxmlformats.org/officeDocument/2006/relationships/customXml" Target="../ink/ink3146.xml"/><Relationship Id="rId123" Type="http://schemas.openxmlformats.org/officeDocument/2006/relationships/customXml" Target="../ink/ink3160.xml"/><Relationship Id="rId144" Type="http://schemas.openxmlformats.org/officeDocument/2006/relationships/customXml" Target="../ink/ink3181.xml"/><Relationship Id="rId330" Type="http://schemas.openxmlformats.org/officeDocument/2006/relationships/customXml" Target="../ink/ink3281.xml"/><Relationship Id="rId90" Type="http://schemas.openxmlformats.org/officeDocument/2006/relationships/customXml" Target="../ink/ink3134.xml"/><Relationship Id="rId165" Type="http://schemas.openxmlformats.org/officeDocument/2006/relationships/image" Target="../media/image2917.png"/><Relationship Id="rId186" Type="http://schemas.openxmlformats.org/officeDocument/2006/relationships/customXml" Target="../ink/ink3207.xml"/><Relationship Id="rId351" Type="http://schemas.openxmlformats.org/officeDocument/2006/relationships/image" Target="../media/image3008.png"/><Relationship Id="rId372" Type="http://schemas.openxmlformats.org/officeDocument/2006/relationships/image" Target="../media/image3018.png"/><Relationship Id="rId211" Type="http://schemas.openxmlformats.org/officeDocument/2006/relationships/image" Target="../media/image2940.png"/><Relationship Id="rId232" Type="http://schemas.openxmlformats.org/officeDocument/2006/relationships/customXml" Target="../ink/ink3230.xml"/><Relationship Id="rId253" Type="http://schemas.openxmlformats.org/officeDocument/2006/relationships/customXml" Target="../ink/ink3241.xml"/><Relationship Id="rId274" Type="http://schemas.openxmlformats.org/officeDocument/2006/relationships/customXml" Target="../ink/ink3252.xml"/><Relationship Id="rId295" Type="http://schemas.openxmlformats.org/officeDocument/2006/relationships/image" Target="../media/image2980.png"/><Relationship Id="rId309" Type="http://schemas.openxmlformats.org/officeDocument/2006/relationships/image" Target="../media/image2987.png"/><Relationship Id="rId27" Type="http://schemas.openxmlformats.org/officeDocument/2006/relationships/image" Target="../media/image2381.png"/><Relationship Id="rId48" Type="http://schemas.openxmlformats.org/officeDocument/2006/relationships/customXml" Target="../ink/ink3104.xml"/><Relationship Id="rId69" Type="http://schemas.openxmlformats.org/officeDocument/2006/relationships/image" Target="../media/image97.png"/><Relationship Id="rId113" Type="http://schemas.openxmlformats.org/officeDocument/2006/relationships/image" Target="../media/image2908.png"/><Relationship Id="rId134" Type="http://schemas.openxmlformats.org/officeDocument/2006/relationships/customXml" Target="../ink/ink3171.xml"/><Relationship Id="rId320" Type="http://schemas.openxmlformats.org/officeDocument/2006/relationships/customXml" Target="../ink/ink3276.xml"/><Relationship Id="rId80" Type="http://schemas.openxmlformats.org/officeDocument/2006/relationships/customXml" Target="../ink/ink3124.xml"/><Relationship Id="rId155" Type="http://schemas.openxmlformats.org/officeDocument/2006/relationships/image" Target="../media/image2912.png"/><Relationship Id="rId176" Type="http://schemas.openxmlformats.org/officeDocument/2006/relationships/customXml" Target="../ink/ink3202.xml"/><Relationship Id="rId197" Type="http://schemas.openxmlformats.org/officeDocument/2006/relationships/image" Target="../media/image2933.png"/><Relationship Id="rId341" Type="http://schemas.openxmlformats.org/officeDocument/2006/relationships/image" Target="../media/image3003.png"/><Relationship Id="rId362" Type="http://schemas.openxmlformats.org/officeDocument/2006/relationships/customXml" Target="../ink/ink3297.xml"/><Relationship Id="rId201" Type="http://schemas.openxmlformats.org/officeDocument/2006/relationships/image" Target="../media/image2935.png"/><Relationship Id="rId222" Type="http://schemas.openxmlformats.org/officeDocument/2006/relationships/customXml" Target="../ink/ink3225.xml"/><Relationship Id="rId243" Type="http://schemas.openxmlformats.org/officeDocument/2006/relationships/image" Target="../media/image2956.png"/><Relationship Id="rId264" Type="http://schemas.openxmlformats.org/officeDocument/2006/relationships/customXml" Target="../ink/ink3247.xml"/><Relationship Id="rId285" Type="http://schemas.openxmlformats.org/officeDocument/2006/relationships/image" Target="../media/image2975.png"/><Relationship Id="rId17" Type="http://schemas.openxmlformats.org/officeDocument/2006/relationships/image" Target="../media/image2376.png"/><Relationship Id="rId38" Type="http://schemas.openxmlformats.org/officeDocument/2006/relationships/customXml" Target="../ink/ink3099.xml"/><Relationship Id="rId59" Type="http://schemas.openxmlformats.org/officeDocument/2006/relationships/image" Target="../media/image2397.png"/><Relationship Id="rId103" Type="http://schemas.openxmlformats.org/officeDocument/2006/relationships/customXml" Target="../ink/ink3147.xml"/><Relationship Id="rId124" Type="http://schemas.openxmlformats.org/officeDocument/2006/relationships/customXml" Target="../ink/ink3161.xml"/><Relationship Id="rId310" Type="http://schemas.openxmlformats.org/officeDocument/2006/relationships/customXml" Target="../ink/ink3271.xml"/><Relationship Id="rId70" Type="http://schemas.openxmlformats.org/officeDocument/2006/relationships/customXml" Target="../ink/ink3115.xml"/><Relationship Id="rId91" Type="http://schemas.openxmlformats.org/officeDocument/2006/relationships/customXml" Target="../ink/ink3135.xml"/><Relationship Id="rId145" Type="http://schemas.openxmlformats.org/officeDocument/2006/relationships/customXml" Target="../ink/ink3182.xml"/><Relationship Id="rId166" Type="http://schemas.openxmlformats.org/officeDocument/2006/relationships/customXml" Target="../ink/ink3197.xml"/><Relationship Id="rId187" Type="http://schemas.openxmlformats.org/officeDocument/2006/relationships/image" Target="../media/image2928.png"/><Relationship Id="rId331" Type="http://schemas.openxmlformats.org/officeDocument/2006/relationships/image" Target="../media/image2998.png"/><Relationship Id="rId352" Type="http://schemas.openxmlformats.org/officeDocument/2006/relationships/customXml" Target="../ink/ink3292.xml"/><Relationship Id="rId373" Type="http://schemas.openxmlformats.org/officeDocument/2006/relationships/customXml" Target="../ink/ink3303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220.xml"/><Relationship Id="rId233" Type="http://schemas.openxmlformats.org/officeDocument/2006/relationships/image" Target="../media/image2951.png"/><Relationship Id="rId254" Type="http://schemas.openxmlformats.org/officeDocument/2006/relationships/customXml" Target="../ink/ink3242.xml"/><Relationship Id="rId28" Type="http://schemas.openxmlformats.org/officeDocument/2006/relationships/customXml" Target="../ink/ink3094.xml"/><Relationship Id="rId49" Type="http://schemas.openxmlformats.org/officeDocument/2006/relationships/image" Target="../media/image2392.png"/><Relationship Id="rId114" Type="http://schemas.openxmlformats.org/officeDocument/2006/relationships/customXml" Target="../ink/ink3154.xml"/><Relationship Id="rId275" Type="http://schemas.openxmlformats.org/officeDocument/2006/relationships/customXml" Target="../ink/ink3253.xml"/><Relationship Id="rId296" Type="http://schemas.openxmlformats.org/officeDocument/2006/relationships/customXml" Target="../ink/ink3264.xml"/><Relationship Id="rId300" Type="http://schemas.openxmlformats.org/officeDocument/2006/relationships/customXml" Target="../ink/ink3266.xml"/><Relationship Id="rId60" Type="http://schemas.openxmlformats.org/officeDocument/2006/relationships/customXml" Target="../ink/ink3110.xml"/><Relationship Id="rId81" Type="http://schemas.openxmlformats.org/officeDocument/2006/relationships/customXml" Target="../ink/ink3125.xml"/><Relationship Id="rId135" Type="http://schemas.openxmlformats.org/officeDocument/2006/relationships/customXml" Target="../ink/ink3172.xml"/><Relationship Id="rId156" Type="http://schemas.openxmlformats.org/officeDocument/2006/relationships/customXml" Target="../ink/ink3192.xml"/><Relationship Id="rId177" Type="http://schemas.openxmlformats.org/officeDocument/2006/relationships/image" Target="../media/image2923.png"/><Relationship Id="rId198" Type="http://schemas.openxmlformats.org/officeDocument/2006/relationships/customXml" Target="../ink/ink3213.xml"/><Relationship Id="rId321" Type="http://schemas.openxmlformats.org/officeDocument/2006/relationships/image" Target="../media/image2993.png"/><Relationship Id="rId342" Type="http://schemas.openxmlformats.org/officeDocument/2006/relationships/customXml" Target="../ink/ink3287.xml"/><Relationship Id="rId363" Type="http://schemas.openxmlformats.org/officeDocument/2006/relationships/image" Target="../media/image3014.png"/><Relationship Id="rId202" Type="http://schemas.openxmlformats.org/officeDocument/2006/relationships/customXml" Target="../ink/ink3215.xml"/><Relationship Id="rId223" Type="http://schemas.openxmlformats.org/officeDocument/2006/relationships/image" Target="../media/image2946.png"/><Relationship Id="rId244" Type="http://schemas.openxmlformats.org/officeDocument/2006/relationships/customXml" Target="../ink/ink3236.xml"/><Relationship Id="rId18" Type="http://schemas.openxmlformats.org/officeDocument/2006/relationships/customXml" Target="../ink/ink3089.xml"/><Relationship Id="rId39" Type="http://schemas.openxmlformats.org/officeDocument/2006/relationships/image" Target="../media/image2387.png"/><Relationship Id="rId265" Type="http://schemas.openxmlformats.org/officeDocument/2006/relationships/image" Target="../media/image2966.png"/><Relationship Id="rId286" Type="http://schemas.openxmlformats.org/officeDocument/2006/relationships/customXml" Target="../ink/ink3259.xml"/><Relationship Id="rId50" Type="http://schemas.openxmlformats.org/officeDocument/2006/relationships/customXml" Target="../ink/ink3105.xml"/><Relationship Id="rId104" Type="http://schemas.openxmlformats.org/officeDocument/2006/relationships/customXml" Target="../ink/ink3148.xml"/><Relationship Id="rId125" Type="http://schemas.openxmlformats.org/officeDocument/2006/relationships/customXml" Target="../ink/ink3162.xml"/><Relationship Id="rId146" Type="http://schemas.openxmlformats.org/officeDocument/2006/relationships/customXml" Target="../ink/ink3183.xml"/><Relationship Id="rId167" Type="http://schemas.openxmlformats.org/officeDocument/2006/relationships/image" Target="../media/image2918.png"/><Relationship Id="rId188" Type="http://schemas.openxmlformats.org/officeDocument/2006/relationships/customXml" Target="../ink/ink3208.xml"/><Relationship Id="rId311" Type="http://schemas.openxmlformats.org/officeDocument/2006/relationships/image" Target="../media/image2988.png"/><Relationship Id="rId332" Type="http://schemas.openxmlformats.org/officeDocument/2006/relationships/customXml" Target="../ink/ink3282.xml"/><Relationship Id="rId353" Type="http://schemas.openxmlformats.org/officeDocument/2006/relationships/image" Target="../media/image3009.png"/><Relationship Id="rId374" Type="http://schemas.openxmlformats.org/officeDocument/2006/relationships/image" Target="../media/image3019.png"/><Relationship Id="rId71" Type="http://schemas.openxmlformats.org/officeDocument/2006/relationships/image" Target="../media/image2904.png"/><Relationship Id="rId92" Type="http://schemas.openxmlformats.org/officeDocument/2006/relationships/customXml" Target="../ink/ink3136.xml"/><Relationship Id="rId213" Type="http://schemas.openxmlformats.org/officeDocument/2006/relationships/image" Target="../media/image2941.png"/><Relationship Id="rId234" Type="http://schemas.openxmlformats.org/officeDocument/2006/relationships/customXml" Target="../ink/ink3231.xml"/><Relationship Id="rId2" Type="http://schemas.openxmlformats.org/officeDocument/2006/relationships/customXml" Target="../ink/ink3081.xml"/><Relationship Id="rId29" Type="http://schemas.openxmlformats.org/officeDocument/2006/relationships/image" Target="../media/image2382.png"/><Relationship Id="rId255" Type="http://schemas.openxmlformats.org/officeDocument/2006/relationships/image" Target="../media/image2961.png"/><Relationship Id="rId276" Type="http://schemas.openxmlformats.org/officeDocument/2006/relationships/image" Target="../media/image2971.png"/><Relationship Id="rId297" Type="http://schemas.openxmlformats.org/officeDocument/2006/relationships/image" Target="../media/image2981.png"/><Relationship Id="rId40" Type="http://schemas.openxmlformats.org/officeDocument/2006/relationships/customXml" Target="../ink/ink3100.xml"/><Relationship Id="rId115" Type="http://schemas.openxmlformats.org/officeDocument/2006/relationships/image" Target="../media/image2909.png"/><Relationship Id="rId136" Type="http://schemas.openxmlformats.org/officeDocument/2006/relationships/customXml" Target="../ink/ink3173.xml"/><Relationship Id="rId157" Type="http://schemas.openxmlformats.org/officeDocument/2006/relationships/image" Target="../media/image2913.png"/><Relationship Id="rId178" Type="http://schemas.openxmlformats.org/officeDocument/2006/relationships/customXml" Target="../ink/ink3203.xml"/><Relationship Id="rId301" Type="http://schemas.openxmlformats.org/officeDocument/2006/relationships/image" Target="../media/image2983.png"/><Relationship Id="rId322" Type="http://schemas.openxmlformats.org/officeDocument/2006/relationships/customXml" Target="../ink/ink3277.xml"/><Relationship Id="rId343" Type="http://schemas.openxmlformats.org/officeDocument/2006/relationships/image" Target="../media/image3004.png"/><Relationship Id="rId364" Type="http://schemas.openxmlformats.org/officeDocument/2006/relationships/customXml" Target="../ink/ink3298.xml"/><Relationship Id="rId61" Type="http://schemas.openxmlformats.org/officeDocument/2006/relationships/image" Target="../media/image2398.png"/><Relationship Id="rId82" Type="http://schemas.openxmlformats.org/officeDocument/2006/relationships/customXml" Target="../ink/ink3126.xml"/><Relationship Id="rId199" Type="http://schemas.openxmlformats.org/officeDocument/2006/relationships/image" Target="../media/image2934.png"/><Relationship Id="rId203" Type="http://schemas.openxmlformats.org/officeDocument/2006/relationships/image" Target="../media/image2936.png"/><Relationship Id="rId19" Type="http://schemas.openxmlformats.org/officeDocument/2006/relationships/image" Target="../media/image2377.png"/><Relationship Id="rId224" Type="http://schemas.openxmlformats.org/officeDocument/2006/relationships/customXml" Target="../ink/ink3226.xml"/><Relationship Id="rId245" Type="http://schemas.openxmlformats.org/officeDocument/2006/relationships/image" Target="../media/image2957.png"/><Relationship Id="rId266" Type="http://schemas.openxmlformats.org/officeDocument/2006/relationships/customXml" Target="../ink/ink3248.xml"/><Relationship Id="rId287" Type="http://schemas.openxmlformats.org/officeDocument/2006/relationships/image" Target="../media/image2976.png"/><Relationship Id="rId30" Type="http://schemas.openxmlformats.org/officeDocument/2006/relationships/customXml" Target="../ink/ink3095.xml"/><Relationship Id="rId105" Type="http://schemas.openxmlformats.org/officeDocument/2006/relationships/customXml" Target="../ink/ink3149.xml"/><Relationship Id="rId126" Type="http://schemas.openxmlformats.org/officeDocument/2006/relationships/customXml" Target="../ink/ink3163.xml"/><Relationship Id="rId147" Type="http://schemas.openxmlformats.org/officeDocument/2006/relationships/customXml" Target="../ink/ink3184.xml"/><Relationship Id="rId168" Type="http://schemas.openxmlformats.org/officeDocument/2006/relationships/customXml" Target="../ink/ink3198.xml"/><Relationship Id="rId312" Type="http://schemas.openxmlformats.org/officeDocument/2006/relationships/customXml" Target="../ink/ink3272.xml"/><Relationship Id="rId333" Type="http://schemas.openxmlformats.org/officeDocument/2006/relationships/image" Target="../media/image2999.png"/><Relationship Id="rId354" Type="http://schemas.openxmlformats.org/officeDocument/2006/relationships/customXml" Target="../ink/ink3293.xml"/><Relationship Id="rId51" Type="http://schemas.openxmlformats.org/officeDocument/2006/relationships/image" Target="../media/image2393.png"/><Relationship Id="rId72" Type="http://schemas.openxmlformats.org/officeDocument/2006/relationships/customXml" Target="../ink/ink3116.xml"/><Relationship Id="rId93" Type="http://schemas.openxmlformats.org/officeDocument/2006/relationships/customXml" Target="../ink/ink3137.xml"/><Relationship Id="rId189" Type="http://schemas.openxmlformats.org/officeDocument/2006/relationships/image" Target="../media/image2929.png"/><Relationship Id="rId375" Type="http://schemas.openxmlformats.org/officeDocument/2006/relationships/customXml" Target="../ink/ink3304.xml"/><Relationship Id="rId3" Type="http://schemas.openxmlformats.org/officeDocument/2006/relationships/image" Target="../media/image2369.png"/><Relationship Id="rId214" Type="http://schemas.openxmlformats.org/officeDocument/2006/relationships/customXml" Target="../ink/ink3221.xml"/><Relationship Id="rId235" Type="http://schemas.openxmlformats.org/officeDocument/2006/relationships/image" Target="../media/image2952.png"/><Relationship Id="rId256" Type="http://schemas.openxmlformats.org/officeDocument/2006/relationships/customXml" Target="../ink/ink3243.xml"/><Relationship Id="rId277" Type="http://schemas.openxmlformats.org/officeDocument/2006/relationships/customXml" Target="../ink/ink3254.xml"/><Relationship Id="rId298" Type="http://schemas.openxmlformats.org/officeDocument/2006/relationships/customXml" Target="../ink/ink3265.xml"/><Relationship Id="rId116" Type="http://schemas.openxmlformats.org/officeDocument/2006/relationships/customXml" Target="../ink/ink3155.xml"/><Relationship Id="rId137" Type="http://schemas.openxmlformats.org/officeDocument/2006/relationships/customXml" Target="../ink/ink3174.xml"/><Relationship Id="rId158" Type="http://schemas.openxmlformats.org/officeDocument/2006/relationships/customXml" Target="../ink/ink3193.xml"/><Relationship Id="rId302" Type="http://schemas.openxmlformats.org/officeDocument/2006/relationships/customXml" Target="../ink/ink3267.xml"/><Relationship Id="rId323" Type="http://schemas.openxmlformats.org/officeDocument/2006/relationships/image" Target="../media/image2994.png"/><Relationship Id="rId344" Type="http://schemas.openxmlformats.org/officeDocument/2006/relationships/customXml" Target="../ink/ink3288.xml"/><Relationship Id="rId20" Type="http://schemas.openxmlformats.org/officeDocument/2006/relationships/customXml" Target="../ink/ink3090.xml"/><Relationship Id="rId41" Type="http://schemas.openxmlformats.org/officeDocument/2006/relationships/image" Target="../media/image2388.png"/><Relationship Id="rId62" Type="http://schemas.openxmlformats.org/officeDocument/2006/relationships/customXml" Target="../ink/ink3111.xml"/><Relationship Id="rId83" Type="http://schemas.openxmlformats.org/officeDocument/2006/relationships/customXml" Target="../ink/ink3127.xml"/><Relationship Id="rId179" Type="http://schemas.openxmlformats.org/officeDocument/2006/relationships/image" Target="../media/image2924.png"/><Relationship Id="rId365" Type="http://schemas.openxmlformats.org/officeDocument/2006/relationships/image" Target="../media/image3015.png"/><Relationship Id="rId190" Type="http://schemas.openxmlformats.org/officeDocument/2006/relationships/customXml" Target="../ink/ink3209.xml"/><Relationship Id="rId204" Type="http://schemas.openxmlformats.org/officeDocument/2006/relationships/customXml" Target="../ink/ink3216.xml"/><Relationship Id="rId225" Type="http://schemas.openxmlformats.org/officeDocument/2006/relationships/image" Target="../media/image2947.png"/><Relationship Id="rId246" Type="http://schemas.openxmlformats.org/officeDocument/2006/relationships/customXml" Target="../ink/ink3237.xml"/><Relationship Id="rId267" Type="http://schemas.openxmlformats.org/officeDocument/2006/relationships/image" Target="../media/image2967.png"/><Relationship Id="rId288" Type="http://schemas.openxmlformats.org/officeDocument/2006/relationships/customXml" Target="../ink/ink3260.xml"/><Relationship Id="rId106" Type="http://schemas.openxmlformats.org/officeDocument/2006/relationships/customXml" Target="../ink/ink3150.xml"/><Relationship Id="rId127" Type="http://schemas.openxmlformats.org/officeDocument/2006/relationships/customXml" Target="../ink/ink3164.xml"/><Relationship Id="rId313" Type="http://schemas.openxmlformats.org/officeDocument/2006/relationships/image" Target="../media/image2989.png"/><Relationship Id="rId10" Type="http://schemas.openxmlformats.org/officeDocument/2006/relationships/customXml" Target="../ink/ink3085.xml"/><Relationship Id="rId31" Type="http://schemas.openxmlformats.org/officeDocument/2006/relationships/image" Target="../media/image2383.png"/><Relationship Id="rId52" Type="http://schemas.openxmlformats.org/officeDocument/2006/relationships/customXml" Target="../ink/ink3106.xml"/><Relationship Id="rId73" Type="http://schemas.openxmlformats.org/officeDocument/2006/relationships/customXml" Target="../ink/ink3117.xml"/><Relationship Id="rId94" Type="http://schemas.openxmlformats.org/officeDocument/2006/relationships/customXml" Target="../ink/ink3138.xml"/><Relationship Id="rId148" Type="http://schemas.openxmlformats.org/officeDocument/2006/relationships/customXml" Target="../ink/ink3185.xml"/><Relationship Id="rId169" Type="http://schemas.openxmlformats.org/officeDocument/2006/relationships/image" Target="../media/image2919.png"/><Relationship Id="rId334" Type="http://schemas.openxmlformats.org/officeDocument/2006/relationships/customXml" Target="../ink/ink3283.xml"/><Relationship Id="rId355" Type="http://schemas.openxmlformats.org/officeDocument/2006/relationships/image" Target="../media/image3010.png"/><Relationship Id="rId376" Type="http://schemas.openxmlformats.org/officeDocument/2006/relationships/image" Target="../media/image3020.png"/><Relationship Id="rId4" Type="http://schemas.openxmlformats.org/officeDocument/2006/relationships/customXml" Target="../ink/ink3082.xml"/><Relationship Id="rId180" Type="http://schemas.openxmlformats.org/officeDocument/2006/relationships/customXml" Target="../ink/ink3204.xml"/><Relationship Id="rId215" Type="http://schemas.openxmlformats.org/officeDocument/2006/relationships/image" Target="../media/image2942.png"/><Relationship Id="rId236" Type="http://schemas.openxmlformats.org/officeDocument/2006/relationships/customXml" Target="../ink/ink3232.xml"/><Relationship Id="rId257" Type="http://schemas.openxmlformats.org/officeDocument/2006/relationships/image" Target="../media/image2962.png"/><Relationship Id="rId278" Type="http://schemas.openxmlformats.org/officeDocument/2006/relationships/image" Target="../media/image2972.png"/><Relationship Id="rId303" Type="http://schemas.openxmlformats.org/officeDocument/2006/relationships/image" Target="../media/image2984.png"/><Relationship Id="rId42" Type="http://schemas.openxmlformats.org/officeDocument/2006/relationships/customXml" Target="../ink/ink3101.xml"/><Relationship Id="rId84" Type="http://schemas.openxmlformats.org/officeDocument/2006/relationships/customXml" Target="../ink/ink3128.xml"/><Relationship Id="rId138" Type="http://schemas.openxmlformats.org/officeDocument/2006/relationships/customXml" Target="../ink/ink3175.xml"/><Relationship Id="rId345" Type="http://schemas.openxmlformats.org/officeDocument/2006/relationships/image" Target="../media/image3005.png"/><Relationship Id="rId191" Type="http://schemas.openxmlformats.org/officeDocument/2006/relationships/image" Target="../media/image2930.png"/><Relationship Id="rId205" Type="http://schemas.openxmlformats.org/officeDocument/2006/relationships/image" Target="../media/image2937.png"/><Relationship Id="rId247" Type="http://schemas.openxmlformats.org/officeDocument/2006/relationships/image" Target="../media/image2958.png"/><Relationship Id="rId107" Type="http://schemas.openxmlformats.org/officeDocument/2006/relationships/image" Target="../media/image2905.png"/><Relationship Id="rId289" Type="http://schemas.openxmlformats.org/officeDocument/2006/relationships/image" Target="../media/image2977.png"/><Relationship Id="rId11" Type="http://schemas.openxmlformats.org/officeDocument/2006/relationships/image" Target="../media/image2373.png"/><Relationship Id="rId53" Type="http://schemas.openxmlformats.org/officeDocument/2006/relationships/image" Target="../media/image2394.png"/><Relationship Id="rId149" Type="http://schemas.openxmlformats.org/officeDocument/2006/relationships/customXml" Target="../ink/ink3186.xml"/><Relationship Id="rId314" Type="http://schemas.openxmlformats.org/officeDocument/2006/relationships/customXml" Target="../ink/ink3273.xml"/><Relationship Id="rId356" Type="http://schemas.openxmlformats.org/officeDocument/2006/relationships/customXml" Target="../ink/ink3294.xml"/><Relationship Id="rId95" Type="http://schemas.openxmlformats.org/officeDocument/2006/relationships/customXml" Target="../ink/ink3139.xml"/><Relationship Id="rId160" Type="http://schemas.openxmlformats.org/officeDocument/2006/relationships/customXml" Target="../ink/ink3194.xml"/><Relationship Id="rId216" Type="http://schemas.openxmlformats.org/officeDocument/2006/relationships/customXml" Target="../ink/ink3222.xml"/><Relationship Id="rId258" Type="http://schemas.openxmlformats.org/officeDocument/2006/relationships/customXml" Target="../ink/ink3244.xml"/><Relationship Id="rId22" Type="http://schemas.openxmlformats.org/officeDocument/2006/relationships/customXml" Target="../ink/ink3091.xml"/><Relationship Id="rId64" Type="http://schemas.openxmlformats.org/officeDocument/2006/relationships/customXml" Target="../ink/ink3112.xml"/><Relationship Id="rId118" Type="http://schemas.openxmlformats.org/officeDocument/2006/relationships/customXml" Target="../ink/ink3156.xml"/><Relationship Id="rId325" Type="http://schemas.openxmlformats.org/officeDocument/2006/relationships/image" Target="../media/image2995.png"/><Relationship Id="rId367" Type="http://schemas.openxmlformats.org/officeDocument/2006/relationships/image" Target="../media/image3016.png"/><Relationship Id="rId171" Type="http://schemas.openxmlformats.org/officeDocument/2006/relationships/image" Target="../media/image2920.png"/><Relationship Id="rId227" Type="http://schemas.openxmlformats.org/officeDocument/2006/relationships/image" Target="../media/image2948.png"/><Relationship Id="rId269" Type="http://schemas.openxmlformats.org/officeDocument/2006/relationships/image" Target="../media/image2968.png"/><Relationship Id="rId33" Type="http://schemas.openxmlformats.org/officeDocument/2006/relationships/image" Target="../media/image2384.png"/><Relationship Id="rId129" Type="http://schemas.openxmlformats.org/officeDocument/2006/relationships/customXml" Target="../ink/ink3166.xml"/><Relationship Id="rId280" Type="http://schemas.openxmlformats.org/officeDocument/2006/relationships/image" Target="../media/image2973.png"/><Relationship Id="rId336" Type="http://schemas.openxmlformats.org/officeDocument/2006/relationships/customXml" Target="../ink/ink3284.xml"/><Relationship Id="rId75" Type="http://schemas.openxmlformats.org/officeDocument/2006/relationships/customXml" Target="../ink/ink3119.xml"/><Relationship Id="rId140" Type="http://schemas.openxmlformats.org/officeDocument/2006/relationships/customXml" Target="../ink/ink3177.xml"/><Relationship Id="rId182" Type="http://schemas.openxmlformats.org/officeDocument/2006/relationships/customXml" Target="../ink/ink3205.xml"/><Relationship Id="rId378" Type="http://schemas.openxmlformats.org/officeDocument/2006/relationships/image" Target="../media/image3021.png"/><Relationship Id="rId6" Type="http://schemas.openxmlformats.org/officeDocument/2006/relationships/customXml" Target="../ink/ink3083.xml"/><Relationship Id="rId238" Type="http://schemas.openxmlformats.org/officeDocument/2006/relationships/customXml" Target="../ink/ink3233.xml"/><Relationship Id="rId291" Type="http://schemas.openxmlformats.org/officeDocument/2006/relationships/image" Target="../media/image2978.png"/><Relationship Id="rId305" Type="http://schemas.openxmlformats.org/officeDocument/2006/relationships/image" Target="../media/image2985.png"/><Relationship Id="rId347" Type="http://schemas.openxmlformats.org/officeDocument/2006/relationships/image" Target="../media/image3006.png"/><Relationship Id="rId44" Type="http://schemas.openxmlformats.org/officeDocument/2006/relationships/customXml" Target="../ink/ink3102.xml"/><Relationship Id="rId86" Type="http://schemas.openxmlformats.org/officeDocument/2006/relationships/customXml" Target="../ink/ink3130.xml"/><Relationship Id="rId151" Type="http://schemas.openxmlformats.org/officeDocument/2006/relationships/customXml" Target="../ink/ink3188.xml"/><Relationship Id="rId193" Type="http://schemas.openxmlformats.org/officeDocument/2006/relationships/image" Target="../media/image2931.png"/><Relationship Id="rId207" Type="http://schemas.openxmlformats.org/officeDocument/2006/relationships/image" Target="../media/image2938.png"/><Relationship Id="rId249" Type="http://schemas.openxmlformats.org/officeDocument/2006/relationships/image" Target="../media/image2959.png"/><Relationship Id="rId13" Type="http://schemas.openxmlformats.org/officeDocument/2006/relationships/image" Target="../media/image2374.png"/><Relationship Id="rId109" Type="http://schemas.openxmlformats.org/officeDocument/2006/relationships/image" Target="../media/image2906.png"/><Relationship Id="rId260" Type="http://schemas.openxmlformats.org/officeDocument/2006/relationships/customXml" Target="../ink/ink3245.xml"/><Relationship Id="rId316" Type="http://schemas.openxmlformats.org/officeDocument/2006/relationships/customXml" Target="../ink/ink3274.xml"/><Relationship Id="rId55" Type="http://schemas.openxmlformats.org/officeDocument/2006/relationships/image" Target="../media/image2395.png"/><Relationship Id="rId97" Type="http://schemas.openxmlformats.org/officeDocument/2006/relationships/customXml" Target="../ink/ink3141.xml"/><Relationship Id="rId120" Type="http://schemas.openxmlformats.org/officeDocument/2006/relationships/customXml" Target="../ink/ink3157.xml"/><Relationship Id="rId358" Type="http://schemas.openxmlformats.org/officeDocument/2006/relationships/customXml" Target="../ink/ink3295.xml"/><Relationship Id="rId162" Type="http://schemas.openxmlformats.org/officeDocument/2006/relationships/customXml" Target="../ink/ink3195.xml"/><Relationship Id="rId218" Type="http://schemas.openxmlformats.org/officeDocument/2006/relationships/customXml" Target="../ink/ink3223.xml"/><Relationship Id="rId271" Type="http://schemas.openxmlformats.org/officeDocument/2006/relationships/image" Target="../media/image2969.png"/><Relationship Id="rId24" Type="http://schemas.openxmlformats.org/officeDocument/2006/relationships/customXml" Target="../ink/ink3092.xml"/><Relationship Id="rId66" Type="http://schemas.openxmlformats.org/officeDocument/2006/relationships/customXml" Target="../ink/ink3113.xml"/><Relationship Id="rId131" Type="http://schemas.openxmlformats.org/officeDocument/2006/relationships/customXml" Target="../ink/ink3168.xml"/><Relationship Id="rId327" Type="http://schemas.openxmlformats.org/officeDocument/2006/relationships/image" Target="../media/image2996.png"/><Relationship Id="rId369" Type="http://schemas.openxmlformats.org/officeDocument/2006/relationships/image" Target="../media/image3017.png"/><Relationship Id="rId173" Type="http://schemas.openxmlformats.org/officeDocument/2006/relationships/image" Target="../media/image2921.png"/><Relationship Id="rId229" Type="http://schemas.openxmlformats.org/officeDocument/2006/relationships/image" Target="../media/image2949.png"/><Relationship Id="rId380" Type="http://schemas.openxmlformats.org/officeDocument/2006/relationships/customXml" Target="../ink/ink3307.xml"/><Relationship Id="rId240" Type="http://schemas.openxmlformats.org/officeDocument/2006/relationships/customXml" Target="../ink/ink3234.xml"/><Relationship Id="rId35" Type="http://schemas.openxmlformats.org/officeDocument/2006/relationships/image" Target="../media/image2385.png"/><Relationship Id="rId77" Type="http://schemas.openxmlformats.org/officeDocument/2006/relationships/customXml" Target="../ink/ink3121.xml"/><Relationship Id="rId100" Type="http://schemas.openxmlformats.org/officeDocument/2006/relationships/customXml" Target="../ink/ink3144.xml"/><Relationship Id="rId282" Type="http://schemas.openxmlformats.org/officeDocument/2006/relationships/customXml" Target="../ink/ink3257.xml"/><Relationship Id="rId338" Type="http://schemas.openxmlformats.org/officeDocument/2006/relationships/customXml" Target="../ink/ink3285.xml"/><Relationship Id="rId8" Type="http://schemas.openxmlformats.org/officeDocument/2006/relationships/customXml" Target="../ink/ink3084.xml"/><Relationship Id="rId142" Type="http://schemas.openxmlformats.org/officeDocument/2006/relationships/customXml" Target="../ink/ink3179.xml"/><Relationship Id="rId184" Type="http://schemas.openxmlformats.org/officeDocument/2006/relationships/customXml" Target="../ink/ink3206.xml"/><Relationship Id="rId251" Type="http://schemas.openxmlformats.org/officeDocument/2006/relationships/image" Target="../media/image2960.png"/><Relationship Id="rId46" Type="http://schemas.openxmlformats.org/officeDocument/2006/relationships/customXml" Target="../ink/ink3103.xml"/><Relationship Id="rId293" Type="http://schemas.openxmlformats.org/officeDocument/2006/relationships/image" Target="../media/image2979.png"/><Relationship Id="rId307" Type="http://schemas.openxmlformats.org/officeDocument/2006/relationships/image" Target="../media/image2986.png"/><Relationship Id="rId349" Type="http://schemas.openxmlformats.org/officeDocument/2006/relationships/image" Target="../media/image3007.png"/><Relationship Id="rId88" Type="http://schemas.openxmlformats.org/officeDocument/2006/relationships/customXml" Target="../ink/ink3132.xml"/><Relationship Id="rId111" Type="http://schemas.openxmlformats.org/officeDocument/2006/relationships/image" Target="../media/image2907.png"/><Relationship Id="rId153" Type="http://schemas.openxmlformats.org/officeDocument/2006/relationships/customXml" Target="../ink/ink3190.xml"/><Relationship Id="rId195" Type="http://schemas.openxmlformats.org/officeDocument/2006/relationships/image" Target="../media/image2932.png"/><Relationship Id="rId209" Type="http://schemas.openxmlformats.org/officeDocument/2006/relationships/image" Target="../media/image2939.png"/><Relationship Id="rId360" Type="http://schemas.openxmlformats.org/officeDocument/2006/relationships/customXml" Target="../ink/ink3296.xml"/><Relationship Id="rId220" Type="http://schemas.openxmlformats.org/officeDocument/2006/relationships/customXml" Target="../ink/ink3224.xml"/><Relationship Id="rId15" Type="http://schemas.openxmlformats.org/officeDocument/2006/relationships/image" Target="../media/image2375.png"/><Relationship Id="rId57" Type="http://schemas.openxmlformats.org/officeDocument/2006/relationships/image" Target="../media/image44.png"/><Relationship Id="rId262" Type="http://schemas.openxmlformats.org/officeDocument/2006/relationships/customXml" Target="../ink/ink3246.xml"/><Relationship Id="rId318" Type="http://schemas.openxmlformats.org/officeDocument/2006/relationships/customXml" Target="../ink/ink3275.xml"/><Relationship Id="rId99" Type="http://schemas.openxmlformats.org/officeDocument/2006/relationships/customXml" Target="../ink/ink3143.xml"/><Relationship Id="rId122" Type="http://schemas.openxmlformats.org/officeDocument/2006/relationships/customXml" Target="../ink/ink3159.xml"/><Relationship Id="rId164" Type="http://schemas.openxmlformats.org/officeDocument/2006/relationships/customXml" Target="../ink/ink3196.xml"/><Relationship Id="rId371" Type="http://schemas.openxmlformats.org/officeDocument/2006/relationships/customXml" Target="../ink/ink3302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28.png"/><Relationship Id="rId299" Type="http://schemas.openxmlformats.org/officeDocument/2006/relationships/image" Target="../media/image3118.png"/><Relationship Id="rId21" Type="http://schemas.openxmlformats.org/officeDocument/2006/relationships/image" Target="../media/image2378.png"/><Relationship Id="rId63" Type="http://schemas.openxmlformats.org/officeDocument/2006/relationships/image" Target="../media/image2399.png"/><Relationship Id="rId159" Type="http://schemas.openxmlformats.org/officeDocument/2006/relationships/image" Target="../media/image3049.png"/><Relationship Id="rId324" Type="http://schemas.openxmlformats.org/officeDocument/2006/relationships/customXml" Target="../ink/ink3486.xml"/><Relationship Id="rId366" Type="http://schemas.openxmlformats.org/officeDocument/2006/relationships/image" Target="../media/image3149.png"/><Relationship Id="rId170" Type="http://schemas.openxmlformats.org/officeDocument/2006/relationships/customXml" Target="../ink/ink3409.xml"/><Relationship Id="rId226" Type="http://schemas.openxmlformats.org/officeDocument/2006/relationships/customXml" Target="../ink/ink3437.xml"/><Relationship Id="rId268" Type="http://schemas.openxmlformats.org/officeDocument/2006/relationships/customXml" Target="../ink/ink3458.xml"/><Relationship Id="rId32" Type="http://schemas.openxmlformats.org/officeDocument/2006/relationships/customXml" Target="../ink/ink3323.xml"/><Relationship Id="rId74" Type="http://schemas.openxmlformats.org/officeDocument/2006/relationships/customXml" Target="../ink/ink3346.xml"/><Relationship Id="rId128" Type="http://schemas.openxmlformats.org/officeDocument/2006/relationships/customXml" Target="../ink/ink3388.xml"/><Relationship Id="rId335" Type="http://schemas.openxmlformats.org/officeDocument/2006/relationships/customXml" Target="../ink/ink3492.xml"/><Relationship Id="rId377" Type="http://schemas.openxmlformats.org/officeDocument/2006/relationships/customXml" Target="../ink/ink3515.xml"/><Relationship Id="rId5" Type="http://schemas.openxmlformats.org/officeDocument/2006/relationships/image" Target="../media/image2370.png"/><Relationship Id="rId181" Type="http://schemas.openxmlformats.org/officeDocument/2006/relationships/image" Target="../media/image3060.png"/><Relationship Id="rId237" Type="http://schemas.openxmlformats.org/officeDocument/2006/relationships/image" Target="../media/image3088.png"/><Relationship Id="rId402" Type="http://schemas.openxmlformats.org/officeDocument/2006/relationships/image" Target="../media/image3167.png"/><Relationship Id="rId279" Type="http://schemas.openxmlformats.org/officeDocument/2006/relationships/image" Target="../media/image3108.png"/><Relationship Id="rId43" Type="http://schemas.openxmlformats.org/officeDocument/2006/relationships/image" Target="../media/image2389.png"/><Relationship Id="rId139" Type="http://schemas.openxmlformats.org/officeDocument/2006/relationships/image" Target="../media/image3039.png"/><Relationship Id="rId290" Type="http://schemas.openxmlformats.org/officeDocument/2006/relationships/customXml" Target="../ink/ink3469.xml"/><Relationship Id="rId304" Type="http://schemas.openxmlformats.org/officeDocument/2006/relationships/customXml" Target="../ink/ink3476.xml"/><Relationship Id="rId346" Type="http://schemas.openxmlformats.org/officeDocument/2006/relationships/image" Target="../media/image3139.png"/><Relationship Id="rId388" Type="http://schemas.openxmlformats.org/officeDocument/2006/relationships/image" Target="../media/image3160.png"/><Relationship Id="rId85" Type="http://schemas.openxmlformats.org/officeDocument/2006/relationships/customXml" Target="../ink/ink3357.xml"/><Relationship Id="rId150" Type="http://schemas.openxmlformats.org/officeDocument/2006/relationships/customXml" Target="../ink/ink3399.xml"/><Relationship Id="rId192" Type="http://schemas.openxmlformats.org/officeDocument/2006/relationships/customXml" Target="../ink/ink3420.xml"/><Relationship Id="rId206" Type="http://schemas.openxmlformats.org/officeDocument/2006/relationships/customXml" Target="../ink/ink3427.xml"/><Relationship Id="rId248" Type="http://schemas.openxmlformats.org/officeDocument/2006/relationships/customXml" Target="../ink/ink3448.xml"/><Relationship Id="rId12" Type="http://schemas.openxmlformats.org/officeDocument/2006/relationships/customXml" Target="../ink/ink3313.xml"/><Relationship Id="rId108" Type="http://schemas.openxmlformats.org/officeDocument/2006/relationships/customXml" Target="../ink/ink3378.xml"/><Relationship Id="rId315" Type="http://schemas.openxmlformats.org/officeDocument/2006/relationships/image" Target="../media/image3126.png"/><Relationship Id="rId357" Type="http://schemas.openxmlformats.org/officeDocument/2006/relationships/customXml" Target="../ink/ink3505.xml"/><Relationship Id="rId54" Type="http://schemas.openxmlformats.org/officeDocument/2006/relationships/customXml" Target="../ink/ink3334.xml"/><Relationship Id="rId96" Type="http://schemas.openxmlformats.org/officeDocument/2006/relationships/customXml" Target="../ink/ink3368.xml"/><Relationship Id="rId161" Type="http://schemas.openxmlformats.org/officeDocument/2006/relationships/image" Target="../media/image3050.png"/><Relationship Id="rId217" Type="http://schemas.openxmlformats.org/officeDocument/2006/relationships/image" Target="../media/image3078.png"/><Relationship Id="rId399" Type="http://schemas.openxmlformats.org/officeDocument/2006/relationships/customXml" Target="../ink/ink3526.xml"/><Relationship Id="rId259" Type="http://schemas.openxmlformats.org/officeDocument/2006/relationships/image" Target="../media/image3098.png"/><Relationship Id="rId23" Type="http://schemas.openxmlformats.org/officeDocument/2006/relationships/image" Target="../media/image2379.png"/><Relationship Id="rId119" Type="http://schemas.openxmlformats.org/officeDocument/2006/relationships/image" Target="../media/image3029.png"/><Relationship Id="rId270" Type="http://schemas.openxmlformats.org/officeDocument/2006/relationships/customXml" Target="../ink/ink3459.xml"/><Relationship Id="rId326" Type="http://schemas.openxmlformats.org/officeDocument/2006/relationships/customXml" Target="../ink/ink3487.xml"/><Relationship Id="rId65" Type="http://schemas.openxmlformats.org/officeDocument/2006/relationships/image" Target="../media/image2421.png"/><Relationship Id="rId130" Type="http://schemas.openxmlformats.org/officeDocument/2006/relationships/customXml" Target="../ink/ink3389.xml"/><Relationship Id="rId368" Type="http://schemas.openxmlformats.org/officeDocument/2006/relationships/image" Target="../media/image3150.png"/><Relationship Id="rId172" Type="http://schemas.openxmlformats.org/officeDocument/2006/relationships/customXml" Target="../ink/ink3410.xml"/><Relationship Id="rId228" Type="http://schemas.openxmlformats.org/officeDocument/2006/relationships/customXml" Target="../ink/ink3438.xml"/><Relationship Id="rId281" Type="http://schemas.openxmlformats.org/officeDocument/2006/relationships/image" Target="../media/image3109.png"/><Relationship Id="rId337" Type="http://schemas.openxmlformats.org/officeDocument/2006/relationships/customXml" Target="../ink/ink3493.xml"/><Relationship Id="rId34" Type="http://schemas.openxmlformats.org/officeDocument/2006/relationships/customXml" Target="../ink/ink3324.xml"/><Relationship Id="rId76" Type="http://schemas.openxmlformats.org/officeDocument/2006/relationships/customXml" Target="../ink/ink3348.xml"/><Relationship Id="rId141" Type="http://schemas.openxmlformats.org/officeDocument/2006/relationships/image" Target="../media/image3040.png"/><Relationship Id="rId379" Type="http://schemas.openxmlformats.org/officeDocument/2006/relationships/customXml" Target="../ink/ink3516.xml"/><Relationship Id="rId7" Type="http://schemas.openxmlformats.org/officeDocument/2006/relationships/image" Target="../media/image2371.png"/><Relationship Id="rId183" Type="http://schemas.openxmlformats.org/officeDocument/2006/relationships/image" Target="../media/image3061.png"/><Relationship Id="rId239" Type="http://schemas.openxmlformats.org/officeDocument/2006/relationships/image" Target="../media/image3089.png"/><Relationship Id="rId390" Type="http://schemas.openxmlformats.org/officeDocument/2006/relationships/image" Target="../media/image3161.png"/><Relationship Id="rId404" Type="http://schemas.openxmlformats.org/officeDocument/2006/relationships/image" Target="../media/image3168.png"/><Relationship Id="rId250" Type="http://schemas.openxmlformats.org/officeDocument/2006/relationships/customXml" Target="../ink/ink3449.xml"/><Relationship Id="rId292" Type="http://schemas.openxmlformats.org/officeDocument/2006/relationships/customXml" Target="../ink/ink3470.xml"/><Relationship Id="rId306" Type="http://schemas.openxmlformats.org/officeDocument/2006/relationships/customXml" Target="../ink/ink3477.xml"/><Relationship Id="rId45" Type="http://schemas.openxmlformats.org/officeDocument/2006/relationships/image" Target="../media/image2390.png"/><Relationship Id="rId87" Type="http://schemas.openxmlformats.org/officeDocument/2006/relationships/customXml" Target="../ink/ink3359.xml"/><Relationship Id="rId110" Type="http://schemas.openxmlformats.org/officeDocument/2006/relationships/customXml" Target="../ink/ink3379.xml"/><Relationship Id="rId348" Type="http://schemas.openxmlformats.org/officeDocument/2006/relationships/image" Target="../media/image3140.png"/><Relationship Id="rId152" Type="http://schemas.openxmlformats.org/officeDocument/2006/relationships/customXml" Target="../ink/ink3400.xml"/><Relationship Id="rId194" Type="http://schemas.openxmlformats.org/officeDocument/2006/relationships/customXml" Target="../ink/ink3421.xml"/><Relationship Id="rId208" Type="http://schemas.openxmlformats.org/officeDocument/2006/relationships/customXml" Target="../ink/ink3428.xml"/><Relationship Id="rId261" Type="http://schemas.openxmlformats.org/officeDocument/2006/relationships/image" Target="../media/image3099.png"/><Relationship Id="rId14" Type="http://schemas.openxmlformats.org/officeDocument/2006/relationships/customXml" Target="../ink/ink3314.xml"/><Relationship Id="rId56" Type="http://schemas.openxmlformats.org/officeDocument/2006/relationships/customXml" Target="../ink/ink3335.xml"/><Relationship Id="rId317" Type="http://schemas.openxmlformats.org/officeDocument/2006/relationships/image" Target="../media/image3127.png"/><Relationship Id="rId359" Type="http://schemas.openxmlformats.org/officeDocument/2006/relationships/customXml" Target="../ink/ink3506.xml"/><Relationship Id="rId98" Type="http://schemas.openxmlformats.org/officeDocument/2006/relationships/customXml" Target="../ink/ink3370.xml"/><Relationship Id="rId121" Type="http://schemas.openxmlformats.org/officeDocument/2006/relationships/image" Target="../media/image3030.png"/><Relationship Id="rId163" Type="http://schemas.openxmlformats.org/officeDocument/2006/relationships/image" Target="../media/image3051.png"/><Relationship Id="rId219" Type="http://schemas.openxmlformats.org/officeDocument/2006/relationships/image" Target="../media/image3079.png"/><Relationship Id="rId370" Type="http://schemas.openxmlformats.org/officeDocument/2006/relationships/image" Target="../media/image3151.png"/><Relationship Id="rId230" Type="http://schemas.openxmlformats.org/officeDocument/2006/relationships/customXml" Target="../ink/ink3439.xml"/><Relationship Id="rId25" Type="http://schemas.openxmlformats.org/officeDocument/2006/relationships/image" Target="../media/image2380.png"/><Relationship Id="rId67" Type="http://schemas.openxmlformats.org/officeDocument/2006/relationships/image" Target="../media/image2422.png"/><Relationship Id="rId272" Type="http://schemas.openxmlformats.org/officeDocument/2006/relationships/customXml" Target="../ink/ink3460.xml"/><Relationship Id="rId328" Type="http://schemas.openxmlformats.org/officeDocument/2006/relationships/customXml" Target="../ink/ink3488.xml"/><Relationship Id="rId132" Type="http://schemas.openxmlformats.org/officeDocument/2006/relationships/customXml" Target="../ink/ink3390.xml"/><Relationship Id="rId174" Type="http://schemas.openxmlformats.org/officeDocument/2006/relationships/customXml" Target="../ink/ink3411.xml"/><Relationship Id="rId381" Type="http://schemas.openxmlformats.org/officeDocument/2006/relationships/customXml" Target="../ink/ink3517.xml"/><Relationship Id="rId241" Type="http://schemas.openxmlformats.org/officeDocument/2006/relationships/image" Target="../media/image3090.png"/><Relationship Id="rId36" Type="http://schemas.openxmlformats.org/officeDocument/2006/relationships/customXml" Target="../ink/ink3325.xml"/><Relationship Id="rId283" Type="http://schemas.openxmlformats.org/officeDocument/2006/relationships/image" Target="../media/image3110.png"/><Relationship Id="rId339" Type="http://schemas.openxmlformats.org/officeDocument/2006/relationships/customXml" Target="../ink/ink3495.xml"/><Relationship Id="rId78" Type="http://schemas.openxmlformats.org/officeDocument/2006/relationships/customXml" Target="../ink/ink3350.xml"/><Relationship Id="rId101" Type="http://schemas.openxmlformats.org/officeDocument/2006/relationships/customXml" Target="../ink/ink3373.xml"/><Relationship Id="rId143" Type="http://schemas.openxmlformats.org/officeDocument/2006/relationships/image" Target="../media/image3041.png"/><Relationship Id="rId185" Type="http://schemas.openxmlformats.org/officeDocument/2006/relationships/image" Target="../media/image3062.png"/><Relationship Id="rId350" Type="http://schemas.openxmlformats.org/officeDocument/2006/relationships/image" Target="../media/image3141.png"/><Relationship Id="rId406" Type="http://schemas.openxmlformats.org/officeDocument/2006/relationships/image" Target="../media/image3169.png"/><Relationship Id="rId9" Type="http://schemas.openxmlformats.org/officeDocument/2006/relationships/image" Target="../media/image2372.png"/><Relationship Id="rId210" Type="http://schemas.openxmlformats.org/officeDocument/2006/relationships/customXml" Target="../ink/ink3429.xml"/><Relationship Id="rId392" Type="http://schemas.openxmlformats.org/officeDocument/2006/relationships/image" Target="../media/image3162.png"/><Relationship Id="rId252" Type="http://schemas.openxmlformats.org/officeDocument/2006/relationships/customXml" Target="../ink/ink3450.xml"/><Relationship Id="rId294" Type="http://schemas.openxmlformats.org/officeDocument/2006/relationships/customXml" Target="../ink/ink3471.xml"/><Relationship Id="rId308" Type="http://schemas.openxmlformats.org/officeDocument/2006/relationships/customXml" Target="../ink/ink3478.xml"/><Relationship Id="rId47" Type="http://schemas.openxmlformats.org/officeDocument/2006/relationships/image" Target="../media/image2391.png"/><Relationship Id="rId89" Type="http://schemas.openxmlformats.org/officeDocument/2006/relationships/customXml" Target="../ink/ink3361.xml"/><Relationship Id="rId112" Type="http://schemas.openxmlformats.org/officeDocument/2006/relationships/customXml" Target="../ink/ink3380.xml"/><Relationship Id="rId154" Type="http://schemas.openxmlformats.org/officeDocument/2006/relationships/customXml" Target="../ink/ink3401.xml"/><Relationship Id="rId361" Type="http://schemas.openxmlformats.org/officeDocument/2006/relationships/customXml" Target="../ink/ink3507.xml"/><Relationship Id="rId196" Type="http://schemas.openxmlformats.org/officeDocument/2006/relationships/customXml" Target="../ink/ink3422.xml"/><Relationship Id="rId16" Type="http://schemas.openxmlformats.org/officeDocument/2006/relationships/customXml" Target="../ink/ink3315.xml"/><Relationship Id="rId221" Type="http://schemas.openxmlformats.org/officeDocument/2006/relationships/image" Target="../media/image3080.png"/><Relationship Id="rId263" Type="http://schemas.openxmlformats.org/officeDocument/2006/relationships/image" Target="../media/image3100.png"/><Relationship Id="rId319" Type="http://schemas.openxmlformats.org/officeDocument/2006/relationships/image" Target="../media/image3128.png"/><Relationship Id="rId58" Type="http://schemas.openxmlformats.org/officeDocument/2006/relationships/customXml" Target="../ink/ink3336.xml"/><Relationship Id="rId123" Type="http://schemas.openxmlformats.org/officeDocument/2006/relationships/image" Target="../media/image3031.png"/><Relationship Id="rId330" Type="http://schemas.openxmlformats.org/officeDocument/2006/relationships/image" Target="../media/image3133.png"/><Relationship Id="rId165" Type="http://schemas.openxmlformats.org/officeDocument/2006/relationships/image" Target="../media/image3052.png"/><Relationship Id="rId372" Type="http://schemas.openxmlformats.org/officeDocument/2006/relationships/image" Target="../media/image3152.png"/><Relationship Id="rId211" Type="http://schemas.openxmlformats.org/officeDocument/2006/relationships/image" Target="../media/image3075.png"/><Relationship Id="rId232" Type="http://schemas.openxmlformats.org/officeDocument/2006/relationships/customXml" Target="../ink/ink3440.xml"/><Relationship Id="rId253" Type="http://schemas.openxmlformats.org/officeDocument/2006/relationships/image" Target="../media/image3095.png"/><Relationship Id="rId274" Type="http://schemas.openxmlformats.org/officeDocument/2006/relationships/customXml" Target="../ink/ink3461.xml"/><Relationship Id="rId295" Type="http://schemas.openxmlformats.org/officeDocument/2006/relationships/image" Target="../media/image3116.png"/><Relationship Id="rId309" Type="http://schemas.openxmlformats.org/officeDocument/2006/relationships/image" Target="../media/image3123.png"/><Relationship Id="rId27" Type="http://schemas.openxmlformats.org/officeDocument/2006/relationships/image" Target="../media/image2381.png"/><Relationship Id="rId48" Type="http://schemas.openxmlformats.org/officeDocument/2006/relationships/customXml" Target="../ink/ink3331.xml"/><Relationship Id="rId69" Type="http://schemas.openxmlformats.org/officeDocument/2006/relationships/image" Target="../media/image97.png"/><Relationship Id="rId113" Type="http://schemas.openxmlformats.org/officeDocument/2006/relationships/image" Target="../media/image3026.png"/><Relationship Id="rId134" Type="http://schemas.openxmlformats.org/officeDocument/2006/relationships/customXml" Target="../ink/ink3391.xml"/><Relationship Id="rId320" Type="http://schemas.openxmlformats.org/officeDocument/2006/relationships/customXml" Target="../ink/ink3484.xml"/><Relationship Id="rId80" Type="http://schemas.openxmlformats.org/officeDocument/2006/relationships/customXml" Target="../ink/ink3352.xml"/><Relationship Id="rId155" Type="http://schemas.openxmlformats.org/officeDocument/2006/relationships/image" Target="../media/image3047.png"/><Relationship Id="rId176" Type="http://schemas.openxmlformats.org/officeDocument/2006/relationships/customXml" Target="../ink/ink3412.xml"/><Relationship Id="rId197" Type="http://schemas.openxmlformats.org/officeDocument/2006/relationships/image" Target="../media/image3068.png"/><Relationship Id="rId341" Type="http://schemas.openxmlformats.org/officeDocument/2006/relationships/customXml" Target="../ink/ink3496.xml"/><Relationship Id="rId362" Type="http://schemas.openxmlformats.org/officeDocument/2006/relationships/image" Target="../media/image3147.png"/><Relationship Id="rId383" Type="http://schemas.openxmlformats.org/officeDocument/2006/relationships/customXml" Target="../ink/ink3518.xml"/><Relationship Id="rId201" Type="http://schemas.openxmlformats.org/officeDocument/2006/relationships/image" Target="../media/image3070.png"/><Relationship Id="rId222" Type="http://schemas.openxmlformats.org/officeDocument/2006/relationships/customXml" Target="../ink/ink3435.xml"/><Relationship Id="rId243" Type="http://schemas.openxmlformats.org/officeDocument/2006/relationships/image" Target="../media/image3091.png"/><Relationship Id="rId264" Type="http://schemas.openxmlformats.org/officeDocument/2006/relationships/customXml" Target="../ink/ink3456.xml"/><Relationship Id="rId285" Type="http://schemas.openxmlformats.org/officeDocument/2006/relationships/image" Target="../media/image3111.png"/><Relationship Id="rId17" Type="http://schemas.openxmlformats.org/officeDocument/2006/relationships/image" Target="../media/image2376.png"/><Relationship Id="rId38" Type="http://schemas.openxmlformats.org/officeDocument/2006/relationships/customXml" Target="../ink/ink3326.xml"/><Relationship Id="rId59" Type="http://schemas.openxmlformats.org/officeDocument/2006/relationships/image" Target="../media/image2397.png"/><Relationship Id="rId103" Type="http://schemas.openxmlformats.org/officeDocument/2006/relationships/customXml" Target="../ink/ink3375.xml"/><Relationship Id="rId124" Type="http://schemas.openxmlformats.org/officeDocument/2006/relationships/customXml" Target="../ink/ink3386.xml"/><Relationship Id="rId310" Type="http://schemas.openxmlformats.org/officeDocument/2006/relationships/customXml" Target="../ink/ink3479.xml"/><Relationship Id="rId70" Type="http://schemas.openxmlformats.org/officeDocument/2006/relationships/customXml" Target="../ink/ink3342.xml"/><Relationship Id="rId91" Type="http://schemas.openxmlformats.org/officeDocument/2006/relationships/customXml" Target="../ink/ink3363.xml"/><Relationship Id="rId145" Type="http://schemas.openxmlformats.org/officeDocument/2006/relationships/image" Target="../media/image3042.png"/><Relationship Id="rId166" Type="http://schemas.openxmlformats.org/officeDocument/2006/relationships/customXml" Target="../ink/ink3407.xml"/><Relationship Id="rId187" Type="http://schemas.openxmlformats.org/officeDocument/2006/relationships/image" Target="../media/image3063.png"/><Relationship Id="rId331" Type="http://schemas.openxmlformats.org/officeDocument/2006/relationships/customXml" Target="../ink/ink3490.xml"/><Relationship Id="rId352" Type="http://schemas.openxmlformats.org/officeDocument/2006/relationships/image" Target="../media/image3142.png"/><Relationship Id="rId373" Type="http://schemas.openxmlformats.org/officeDocument/2006/relationships/customXml" Target="../ink/ink3513.xml"/><Relationship Id="rId394" Type="http://schemas.openxmlformats.org/officeDocument/2006/relationships/image" Target="../media/image316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30.xml"/><Relationship Id="rId233" Type="http://schemas.openxmlformats.org/officeDocument/2006/relationships/image" Target="../media/image3086.png"/><Relationship Id="rId254" Type="http://schemas.openxmlformats.org/officeDocument/2006/relationships/customXml" Target="../ink/ink3451.xml"/><Relationship Id="rId28" Type="http://schemas.openxmlformats.org/officeDocument/2006/relationships/customXml" Target="../ink/ink3321.xml"/><Relationship Id="rId49" Type="http://schemas.openxmlformats.org/officeDocument/2006/relationships/image" Target="../media/image2392.png"/><Relationship Id="rId114" Type="http://schemas.openxmlformats.org/officeDocument/2006/relationships/customXml" Target="../ink/ink3381.xml"/><Relationship Id="rId275" Type="http://schemas.openxmlformats.org/officeDocument/2006/relationships/image" Target="../media/image3106.png"/><Relationship Id="rId296" Type="http://schemas.openxmlformats.org/officeDocument/2006/relationships/customXml" Target="../ink/ink3472.xml"/><Relationship Id="rId300" Type="http://schemas.openxmlformats.org/officeDocument/2006/relationships/customXml" Target="../ink/ink3474.xml"/><Relationship Id="rId60" Type="http://schemas.openxmlformats.org/officeDocument/2006/relationships/customXml" Target="../ink/ink3337.xml"/><Relationship Id="rId81" Type="http://schemas.openxmlformats.org/officeDocument/2006/relationships/customXml" Target="../ink/ink3353.xml"/><Relationship Id="rId135" Type="http://schemas.openxmlformats.org/officeDocument/2006/relationships/image" Target="../media/image3037.png"/><Relationship Id="rId156" Type="http://schemas.openxmlformats.org/officeDocument/2006/relationships/customXml" Target="../ink/ink3402.xml"/><Relationship Id="rId177" Type="http://schemas.openxmlformats.org/officeDocument/2006/relationships/image" Target="../media/image3058.png"/><Relationship Id="rId198" Type="http://schemas.openxmlformats.org/officeDocument/2006/relationships/customXml" Target="../ink/ink3423.xml"/><Relationship Id="rId321" Type="http://schemas.openxmlformats.org/officeDocument/2006/relationships/image" Target="../media/image3129.png"/><Relationship Id="rId342" Type="http://schemas.openxmlformats.org/officeDocument/2006/relationships/image" Target="../media/image3138.png"/><Relationship Id="rId363" Type="http://schemas.openxmlformats.org/officeDocument/2006/relationships/customXml" Target="../ink/ink3508.xml"/><Relationship Id="rId384" Type="http://schemas.openxmlformats.org/officeDocument/2006/relationships/image" Target="../media/image3158.png"/><Relationship Id="rId202" Type="http://schemas.openxmlformats.org/officeDocument/2006/relationships/customXml" Target="../ink/ink3425.xml"/><Relationship Id="rId223" Type="http://schemas.openxmlformats.org/officeDocument/2006/relationships/image" Target="../media/image3081.png"/><Relationship Id="rId244" Type="http://schemas.openxmlformats.org/officeDocument/2006/relationships/customXml" Target="../ink/ink3446.xml"/><Relationship Id="rId18" Type="http://schemas.openxmlformats.org/officeDocument/2006/relationships/customXml" Target="../ink/ink3316.xml"/><Relationship Id="rId39" Type="http://schemas.openxmlformats.org/officeDocument/2006/relationships/image" Target="../media/image2387.png"/><Relationship Id="rId265" Type="http://schemas.openxmlformats.org/officeDocument/2006/relationships/image" Target="../media/image3101.png"/><Relationship Id="rId286" Type="http://schemas.openxmlformats.org/officeDocument/2006/relationships/customXml" Target="../ink/ink3467.xml"/><Relationship Id="rId50" Type="http://schemas.openxmlformats.org/officeDocument/2006/relationships/customXml" Target="../ink/ink3332.xml"/><Relationship Id="rId104" Type="http://schemas.openxmlformats.org/officeDocument/2006/relationships/customXml" Target="../ink/ink3376.xml"/><Relationship Id="rId125" Type="http://schemas.openxmlformats.org/officeDocument/2006/relationships/image" Target="../media/image3032.png"/><Relationship Id="rId146" Type="http://schemas.openxmlformats.org/officeDocument/2006/relationships/customXml" Target="../ink/ink3397.xml"/><Relationship Id="rId167" Type="http://schemas.openxmlformats.org/officeDocument/2006/relationships/image" Target="../media/image3053.png"/><Relationship Id="rId188" Type="http://schemas.openxmlformats.org/officeDocument/2006/relationships/customXml" Target="../ink/ink3418.xml"/><Relationship Id="rId311" Type="http://schemas.openxmlformats.org/officeDocument/2006/relationships/image" Target="../media/image3124.png"/><Relationship Id="rId332" Type="http://schemas.openxmlformats.org/officeDocument/2006/relationships/image" Target="../media/image3134.png"/><Relationship Id="rId353" Type="http://schemas.openxmlformats.org/officeDocument/2006/relationships/customXml" Target="../ink/ink3503.xml"/><Relationship Id="rId374" Type="http://schemas.openxmlformats.org/officeDocument/2006/relationships/image" Target="../media/image3153.png"/><Relationship Id="rId395" Type="http://schemas.openxmlformats.org/officeDocument/2006/relationships/customXml" Target="../ink/ink3524.xml"/><Relationship Id="rId71" Type="http://schemas.openxmlformats.org/officeDocument/2006/relationships/customXml" Target="../ink/ink3343.xml"/><Relationship Id="rId92" Type="http://schemas.openxmlformats.org/officeDocument/2006/relationships/customXml" Target="../ink/ink3364.xml"/><Relationship Id="rId213" Type="http://schemas.openxmlformats.org/officeDocument/2006/relationships/image" Target="../media/image3076.png"/><Relationship Id="rId234" Type="http://schemas.openxmlformats.org/officeDocument/2006/relationships/customXml" Target="../ink/ink3441.xml"/><Relationship Id="rId2" Type="http://schemas.openxmlformats.org/officeDocument/2006/relationships/customXml" Target="../ink/ink3308.xml"/><Relationship Id="rId29" Type="http://schemas.openxmlformats.org/officeDocument/2006/relationships/image" Target="../media/image2382.png"/><Relationship Id="rId255" Type="http://schemas.openxmlformats.org/officeDocument/2006/relationships/image" Target="../media/image3096.png"/><Relationship Id="rId276" Type="http://schemas.openxmlformats.org/officeDocument/2006/relationships/customXml" Target="../ink/ink3462.xml"/><Relationship Id="rId297" Type="http://schemas.openxmlformats.org/officeDocument/2006/relationships/image" Target="../media/image3117.png"/><Relationship Id="rId40" Type="http://schemas.openxmlformats.org/officeDocument/2006/relationships/customXml" Target="../ink/ink3327.xml"/><Relationship Id="rId115" Type="http://schemas.openxmlformats.org/officeDocument/2006/relationships/image" Target="../media/image3027.png"/><Relationship Id="rId136" Type="http://schemas.openxmlformats.org/officeDocument/2006/relationships/customXml" Target="../ink/ink3392.xml"/><Relationship Id="rId157" Type="http://schemas.openxmlformats.org/officeDocument/2006/relationships/image" Target="../media/image3048.png"/><Relationship Id="rId178" Type="http://schemas.openxmlformats.org/officeDocument/2006/relationships/customXml" Target="../ink/ink3413.xml"/><Relationship Id="rId301" Type="http://schemas.openxmlformats.org/officeDocument/2006/relationships/image" Target="../media/image3119.png"/><Relationship Id="rId322" Type="http://schemas.openxmlformats.org/officeDocument/2006/relationships/customXml" Target="../ink/ink3485.xml"/><Relationship Id="rId343" Type="http://schemas.openxmlformats.org/officeDocument/2006/relationships/customXml" Target="../ink/ink3497.xml"/><Relationship Id="rId364" Type="http://schemas.openxmlformats.org/officeDocument/2006/relationships/image" Target="../media/image3148.png"/><Relationship Id="rId61" Type="http://schemas.openxmlformats.org/officeDocument/2006/relationships/image" Target="../media/image2398.png"/><Relationship Id="rId82" Type="http://schemas.openxmlformats.org/officeDocument/2006/relationships/customXml" Target="../ink/ink3354.xml"/><Relationship Id="rId199" Type="http://schemas.openxmlformats.org/officeDocument/2006/relationships/image" Target="../media/image3069.png"/><Relationship Id="rId203" Type="http://schemas.openxmlformats.org/officeDocument/2006/relationships/image" Target="../media/image3071.png"/><Relationship Id="rId385" Type="http://schemas.openxmlformats.org/officeDocument/2006/relationships/customXml" Target="../ink/ink3519.xml"/><Relationship Id="rId19" Type="http://schemas.openxmlformats.org/officeDocument/2006/relationships/image" Target="../media/image2377.png"/><Relationship Id="rId224" Type="http://schemas.openxmlformats.org/officeDocument/2006/relationships/customXml" Target="../ink/ink3436.xml"/><Relationship Id="rId245" Type="http://schemas.openxmlformats.org/officeDocument/2006/relationships/image" Target="../media/image435.png"/><Relationship Id="rId266" Type="http://schemas.openxmlformats.org/officeDocument/2006/relationships/customXml" Target="../ink/ink3457.xml"/><Relationship Id="rId287" Type="http://schemas.openxmlformats.org/officeDocument/2006/relationships/image" Target="../media/image3112.png"/><Relationship Id="rId30" Type="http://schemas.openxmlformats.org/officeDocument/2006/relationships/customXml" Target="../ink/ink3322.xml"/><Relationship Id="rId105" Type="http://schemas.openxmlformats.org/officeDocument/2006/relationships/image" Target="../media/image3022.png"/><Relationship Id="rId126" Type="http://schemas.openxmlformats.org/officeDocument/2006/relationships/customXml" Target="../ink/ink3387.xml"/><Relationship Id="rId147" Type="http://schemas.openxmlformats.org/officeDocument/2006/relationships/image" Target="../media/image3043.png"/><Relationship Id="rId168" Type="http://schemas.openxmlformats.org/officeDocument/2006/relationships/customXml" Target="../ink/ink3408.xml"/><Relationship Id="rId312" Type="http://schemas.openxmlformats.org/officeDocument/2006/relationships/customXml" Target="../ink/ink3480.xml"/><Relationship Id="rId333" Type="http://schemas.openxmlformats.org/officeDocument/2006/relationships/customXml" Target="../ink/ink3491.xml"/><Relationship Id="rId354" Type="http://schemas.openxmlformats.org/officeDocument/2006/relationships/image" Target="../media/image3143.png"/><Relationship Id="rId51" Type="http://schemas.openxmlformats.org/officeDocument/2006/relationships/image" Target="../media/image2393.png"/><Relationship Id="rId72" Type="http://schemas.openxmlformats.org/officeDocument/2006/relationships/customXml" Target="../ink/ink3344.xml"/><Relationship Id="rId93" Type="http://schemas.openxmlformats.org/officeDocument/2006/relationships/customXml" Target="../ink/ink3365.xml"/><Relationship Id="rId189" Type="http://schemas.openxmlformats.org/officeDocument/2006/relationships/image" Target="../media/image3064.png"/><Relationship Id="rId375" Type="http://schemas.openxmlformats.org/officeDocument/2006/relationships/customXml" Target="../ink/ink3514.xml"/><Relationship Id="rId396" Type="http://schemas.openxmlformats.org/officeDocument/2006/relationships/image" Target="../media/image3164.png"/><Relationship Id="rId3" Type="http://schemas.openxmlformats.org/officeDocument/2006/relationships/image" Target="../media/image2369.png"/><Relationship Id="rId214" Type="http://schemas.openxmlformats.org/officeDocument/2006/relationships/customXml" Target="../ink/ink3431.xml"/><Relationship Id="rId235" Type="http://schemas.openxmlformats.org/officeDocument/2006/relationships/image" Target="../media/image3087.png"/><Relationship Id="rId256" Type="http://schemas.openxmlformats.org/officeDocument/2006/relationships/customXml" Target="../ink/ink3452.xml"/><Relationship Id="rId277" Type="http://schemas.openxmlformats.org/officeDocument/2006/relationships/image" Target="../media/image3107.png"/><Relationship Id="rId298" Type="http://schemas.openxmlformats.org/officeDocument/2006/relationships/customXml" Target="../ink/ink3473.xml"/><Relationship Id="rId400" Type="http://schemas.openxmlformats.org/officeDocument/2006/relationships/image" Target="../media/image3166.png"/><Relationship Id="rId116" Type="http://schemas.openxmlformats.org/officeDocument/2006/relationships/customXml" Target="../ink/ink3382.xml"/><Relationship Id="rId137" Type="http://schemas.openxmlformats.org/officeDocument/2006/relationships/image" Target="../media/image3038.png"/><Relationship Id="rId158" Type="http://schemas.openxmlformats.org/officeDocument/2006/relationships/customXml" Target="../ink/ink3403.xml"/><Relationship Id="rId302" Type="http://schemas.openxmlformats.org/officeDocument/2006/relationships/customXml" Target="../ink/ink3475.xml"/><Relationship Id="rId323" Type="http://schemas.openxmlformats.org/officeDocument/2006/relationships/image" Target="../media/image3130.png"/><Relationship Id="rId344" Type="http://schemas.openxmlformats.org/officeDocument/2006/relationships/customXml" Target="../ink/ink3498.xml"/><Relationship Id="rId20" Type="http://schemas.openxmlformats.org/officeDocument/2006/relationships/customXml" Target="../ink/ink3317.xml"/><Relationship Id="rId41" Type="http://schemas.openxmlformats.org/officeDocument/2006/relationships/image" Target="../media/image2388.png"/><Relationship Id="rId62" Type="http://schemas.openxmlformats.org/officeDocument/2006/relationships/customXml" Target="../ink/ink3338.xml"/><Relationship Id="rId83" Type="http://schemas.openxmlformats.org/officeDocument/2006/relationships/customXml" Target="../ink/ink3355.xml"/><Relationship Id="rId179" Type="http://schemas.openxmlformats.org/officeDocument/2006/relationships/image" Target="../media/image3059.png"/><Relationship Id="rId365" Type="http://schemas.openxmlformats.org/officeDocument/2006/relationships/customXml" Target="../ink/ink3509.xml"/><Relationship Id="rId386" Type="http://schemas.openxmlformats.org/officeDocument/2006/relationships/image" Target="../media/image3159.png"/><Relationship Id="rId190" Type="http://schemas.openxmlformats.org/officeDocument/2006/relationships/customXml" Target="../ink/ink3419.xml"/><Relationship Id="rId204" Type="http://schemas.openxmlformats.org/officeDocument/2006/relationships/customXml" Target="../ink/ink3426.xml"/><Relationship Id="rId225" Type="http://schemas.openxmlformats.org/officeDocument/2006/relationships/image" Target="../media/image3082.png"/><Relationship Id="rId246" Type="http://schemas.openxmlformats.org/officeDocument/2006/relationships/customXml" Target="../ink/ink3447.xml"/><Relationship Id="rId267" Type="http://schemas.openxmlformats.org/officeDocument/2006/relationships/image" Target="../media/image3102.png"/><Relationship Id="rId288" Type="http://schemas.openxmlformats.org/officeDocument/2006/relationships/customXml" Target="../ink/ink3468.xml"/><Relationship Id="rId106" Type="http://schemas.openxmlformats.org/officeDocument/2006/relationships/customXml" Target="../ink/ink3377.xml"/><Relationship Id="rId127" Type="http://schemas.openxmlformats.org/officeDocument/2006/relationships/image" Target="../media/image3033.png"/><Relationship Id="rId313" Type="http://schemas.openxmlformats.org/officeDocument/2006/relationships/image" Target="../media/image3125.png"/><Relationship Id="rId10" Type="http://schemas.openxmlformats.org/officeDocument/2006/relationships/customXml" Target="../ink/ink3312.xml"/><Relationship Id="rId31" Type="http://schemas.openxmlformats.org/officeDocument/2006/relationships/image" Target="../media/image2383.png"/><Relationship Id="rId52" Type="http://schemas.openxmlformats.org/officeDocument/2006/relationships/customXml" Target="../ink/ink3333.xml"/><Relationship Id="rId73" Type="http://schemas.openxmlformats.org/officeDocument/2006/relationships/customXml" Target="../ink/ink3345.xml"/><Relationship Id="rId94" Type="http://schemas.openxmlformats.org/officeDocument/2006/relationships/customXml" Target="../ink/ink3366.xml"/><Relationship Id="rId148" Type="http://schemas.openxmlformats.org/officeDocument/2006/relationships/customXml" Target="../ink/ink3398.xml"/><Relationship Id="rId169" Type="http://schemas.openxmlformats.org/officeDocument/2006/relationships/image" Target="../media/image3054.png"/><Relationship Id="rId334" Type="http://schemas.openxmlformats.org/officeDocument/2006/relationships/image" Target="../media/image3135.png"/><Relationship Id="rId355" Type="http://schemas.openxmlformats.org/officeDocument/2006/relationships/customXml" Target="../ink/ink3504.xml"/><Relationship Id="rId376" Type="http://schemas.openxmlformats.org/officeDocument/2006/relationships/image" Target="../media/image3154.png"/><Relationship Id="rId397" Type="http://schemas.openxmlformats.org/officeDocument/2006/relationships/customXml" Target="../ink/ink3525.xml"/><Relationship Id="rId4" Type="http://schemas.openxmlformats.org/officeDocument/2006/relationships/customXml" Target="../ink/ink3309.xml"/><Relationship Id="rId180" Type="http://schemas.openxmlformats.org/officeDocument/2006/relationships/customXml" Target="../ink/ink3414.xml"/><Relationship Id="rId215" Type="http://schemas.openxmlformats.org/officeDocument/2006/relationships/image" Target="../media/image3077.png"/><Relationship Id="rId236" Type="http://schemas.openxmlformats.org/officeDocument/2006/relationships/customXml" Target="../ink/ink3442.xml"/><Relationship Id="rId257" Type="http://schemas.openxmlformats.org/officeDocument/2006/relationships/image" Target="../media/image3097.png"/><Relationship Id="rId278" Type="http://schemas.openxmlformats.org/officeDocument/2006/relationships/customXml" Target="../ink/ink3463.xml"/><Relationship Id="rId401" Type="http://schemas.openxmlformats.org/officeDocument/2006/relationships/customXml" Target="../ink/ink3527.xml"/><Relationship Id="rId303" Type="http://schemas.openxmlformats.org/officeDocument/2006/relationships/image" Target="../media/image3120.png"/><Relationship Id="rId42" Type="http://schemas.openxmlformats.org/officeDocument/2006/relationships/customXml" Target="../ink/ink3328.xml"/><Relationship Id="rId84" Type="http://schemas.openxmlformats.org/officeDocument/2006/relationships/customXml" Target="../ink/ink3356.xml"/><Relationship Id="rId138" Type="http://schemas.openxmlformats.org/officeDocument/2006/relationships/customXml" Target="../ink/ink3393.xml"/><Relationship Id="rId345" Type="http://schemas.openxmlformats.org/officeDocument/2006/relationships/customXml" Target="../ink/ink3499.xml"/><Relationship Id="rId387" Type="http://schemas.openxmlformats.org/officeDocument/2006/relationships/customXml" Target="../ink/ink3520.xml"/><Relationship Id="rId191" Type="http://schemas.openxmlformats.org/officeDocument/2006/relationships/image" Target="../media/image3065.png"/><Relationship Id="rId205" Type="http://schemas.openxmlformats.org/officeDocument/2006/relationships/image" Target="../media/image3072.png"/><Relationship Id="rId247" Type="http://schemas.openxmlformats.org/officeDocument/2006/relationships/image" Target="../media/image3092.png"/><Relationship Id="rId107" Type="http://schemas.openxmlformats.org/officeDocument/2006/relationships/image" Target="../media/image3023.png"/><Relationship Id="rId289" Type="http://schemas.openxmlformats.org/officeDocument/2006/relationships/image" Target="../media/image3113.png"/><Relationship Id="rId11" Type="http://schemas.openxmlformats.org/officeDocument/2006/relationships/image" Target="../media/image2373.png"/><Relationship Id="rId53" Type="http://schemas.openxmlformats.org/officeDocument/2006/relationships/image" Target="../media/image2394.png"/><Relationship Id="rId149" Type="http://schemas.openxmlformats.org/officeDocument/2006/relationships/image" Target="../media/image3044.png"/><Relationship Id="rId314" Type="http://schemas.openxmlformats.org/officeDocument/2006/relationships/customXml" Target="../ink/ink3481.xml"/><Relationship Id="rId356" Type="http://schemas.openxmlformats.org/officeDocument/2006/relationships/image" Target="../media/image3144.png"/><Relationship Id="rId398" Type="http://schemas.openxmlformats.org/officeDocument/2006/relationships/image" Target="../media/image3165.png"/><Relationship Id="rId95" Type="http://schemas.openxmlformats.org/officeDocument/2006/relationships/customXml" Target="../ink/ink3367.xml"/><Relationship Id="rId160" Type="http://schemas.openxmlformats.org/officeDocument/2006/relationships/customXml" Target="../ink/ink3404.xml"/><Relationship Id="rId216" Type="http://schemas.openxmlformats.org/officeDocument/2006/relationships/customXml" Target="../ink/ink3432.xml"/><Relationship Id="rId258" Type="http://schemas.openxmlformats.org/officeDocument/2006/relationships/customXml" Target="../ink/ink3453.xml"/><Relationship Id="rId22" Type="http://schemas.openxmlformats.org/officeDocument/2006/relationships/customXml" Target="../ink/ink3318.xml"/><Relationship Id="rId64" Type="http://schemas.openxmlformats.org/officeDocument/2006/relationships/customXml" Target="../ink/ink3339.xml"/><Relationship Id="rId118" Type="http://schemas.openxmlformats.org/officeDocument/2006/relationships/customXml" Target="../ink/ink3383.xml"/><Relationship Id="rId325" Type="http://schemas.openxmlformats.org/officeDocument/2006/relationships/image" Target="../media/image3131.png"/><Relationship Id="rId367" Type="http://schemas.openxmlformats.org/officeDocument/2006/relationships/customXml" Target="../ink/ink3510.xml"/><Relationship Id="rId171" Type="http://schemas.openxmlformats.org/officeDocument/2006/relationships/image" Target="../media/image3055.png"/><Relationship Id="rId227" Type="http://schemas.openxmlformats.org/officeDocument/2006/relationships/image" Target="../media/image3083.png"/><Relationship Id="rId269" Type="http://schemas.openxmlformats.org/officeDocument/2006/relationships/image" Target="../media/image3103.png"/><Relationship Id="rId33" Type="http://schemas.openxmlformats.org/officeDocument/2006/relationships/image" Target="../media/image2384.png"/><Relationship Id="rId129" Type="http://schemas.openxmlformats.org/officeDocument/2006/relationships/image" Target="../media/image3034.png"/><Relationship Id="rId280" Type="http://schemas.openxmlformats.org/officeDocument/2006/relationships/customXml" Target="../ink/ink3464.xml"/><Relationship Id="rId336" Type="http://schemas.openxmlformats.org/officeDocument/2006/relationships/image" Target="../media/image3136.png"/><Relationship Id="rId75" Type="http://schemas.openxmlformats.org/officeDocument/2006/relationships/customXml" Target="../ink/ink3347.xml"/><Relationship Id="rId140" Type="http://schemas.openxmlformats.org/officeDocument/2006/relationships/customXml" Target="../ink/ink3394.xml"/><Relationship Id="rId182" Type="http://schemas.openxmlformats.org/officeDocument/2006/relationships/customXml" Target="../ink/ink3415.xml"/><Relationship Id="rId378" Type="http://schemas.openxmlformats.org/officeDocument/2006/relationships/image" Target="../media/image3155.png"/><Relationship Id="rId403" Type="http://schemas.openxmlformats.org/officeDocument/2006/relationships/customXml" Target="../ink/ink3528.xml"/><Relationship Id="rId6" Type="http://schemas.openxmlformats.org/officeDocument/2006/relationships/customXml" Target="../ink/ink3310.xml"/><Relationship Id="rId238" Type="http://schemas.openxmlformats.org/officeDocument/2006/relationships/customXml" Target="../ink/ink3443.xml"/><Relationship Id="rId291" Type="http://schemas.openxmlformats.org/officeDocument/2006/relationships/image" Target="../media/image3114.png"/><Relationship Id="rId305" Type="http://schemas.openxmlformats.org/officeDocument/2006/relationships/image" Target="../media/image3121.png"/><Relationship Id="rId347" Type="http://schemas.openxmlformats.org/officeDocument/2006/relationships/customXml" Target="../ink/ink3500.xml"/><Relationship Id="rId44" Type="http://schemas.openxmlformats.org/officeDocument/2006/relationships/customXml" Target="../ink/ink3329.xml"/><Relationship Id="rId86" Type="http://schemas.openxmlformats.org/officeDocument/2006/relationships/customXml" Target="../ink/ink3358.xml"/><Relationship Id="rId151" Type="http://schemas.openxmlformats.org/officeDocument/2006/relationships/image" Target="../media/image3045.png"/><Relationship Id="rId389" Type="http://schemas.openxmlformats.org/officeDocument/2006/relationships/customXml" Target="../ink/ink3521.xml"/><Relationship Id="rId193" Type="http://schemas.openxmlformats.org/officeDocument/2006/relationships/image" Target="../media/image3066.png"/><Relationship Id="rId207" Type="http://schemas.openxmlformats.org/officeDocument/2006/relationships/image" Target="../media/image3073.png"/><Relationship Id="rId249" Type="http://schemas.openxmlformats.org/officeDocument/2006/relationships/image" Target="../media/image3093.png"/><Relationship Id="rId13" Type="http://schemas.openxmlformats.org/officeDocument/2006/relationships/image" Target="../media/image2374.png"/><Relationship Id="rId109" Type="http://schemas.openxmlformats.org/officeDocument/2006/relationships/image" Target="../media/image3024.png"/><Relationship Id="rId260" Type="http://schemas.openxmlformats.org/officeDocument/2006/relationships/customXml" Target="../ink/ink3454.xml"/><Relationship Id="rId316" Type="http://schemas.openxmlformats.org/officeDocument/2006/relationships/customXml" Target="../ink/ink3482.xml"/><Relationship Id="rId55" Type="http://schemas.openxmlformats.org/officeDocument/2006/relationships/image" Target="../media/image2395.png"/><Relationship Id="rId97" Type="http://schemas.openxmlformats.org/officeDocument/2006/relationships/customXml" Target="../ink/ink3369.xml"/><Relationship Id="rId120" Type="http://schemas.openxmlformats.org/officeDocument/2006/relationships/customXml" Target="../ink/ink3384.xml"/><Relationship Id="rId358" Type="http://schemas.openxmlformats.org/officeDocument/2006/relationships/image" Target="../media/image3145.png"/><Relationship Id="rId162" Type="http://schemas.openxmlformats.org/officeDocument/2006/relationships/customXml" Target="../ink/ink3405.xml"/><Relationship Id="rId218" Type="http://schemas.openxmlformats.org/officeDocument/2006/relationships/customXml" Target="../ink/ink3433.xml"/><Relationship Id="rId271" Type="http://schemas.openxmlformats.org/officeDocument/2006/relationships/image" Target="../media/image3104.png"/><Relationship Id="rId24" Type="http://schemas.openxmlformats.org/officeDocument/2006/relationships/customXml" Target="../ink/ink3319.xml"/><Relationship Id="rId66" Type="http://schemas.openxmlformats.org/officeDocument/2006/relationships/customXml" Target="../ink/ink3340.xml"/><Relationship Id="rId131" Type="http://schemas.openxmlformats.org/officeDocument/2006/relationships/image" Target="../media/image3035.png"/><Relationship Id="rId327" Type="http://schemas.openxmlformats.org/officeDocument/2006/relationships/image" Target="../media/image3132.png"/><Relationship Id="rId369" Type="http://schemas.openxmlformats.org/officeDocument/2006/relationships/customXml" Target="../ink/ink3511.xml"/><Relationship Id="rId173" Type="http://schemas.openxmlformats.org/officeDocument/2006/relationships/image" Target="../media/image3056.png"/><Relationship Id="rId229" Type="http://schemas.openxmlformats.org/officeDocument/2006/relationships/image" Target="../media/image3084.png"/><Relationship Id="rId380" Type="http://schemas.openxmlformats.org/officeDocument/2006/relationships/image" Target="../media/image3156.png"/><Relationship Id="rId240" Type="http://schemas.openxmlformats.org/officeDocument/2006/relationships/customXml" Target="../ink/ink3444.xml"/><Relationship Id="rId35" Type="http://schemas.openxmlformats.org/officeDocument/2006/relationships/image" Target="../media/image2385.png"/><Relationship Id="rId77" Type="http://schemas.openxmlformats.org/officeDocument/2006/relationships/customXml" Target="../ink/ink3349.xml"/><Relationship Id="rId100" Type="http://schemas.openxmlformats.org/officeDocument/2006/relationships/customXml" Target="../ink/ink3372.xml"/><Relationship Id="rId282" Type="http://schemas.openxmlformats.org/officeDocument/2006/relationships/customXml" Target="../ink/ink3465.xml"/><Relationship Id="rId338" Type="http://schemas.openxmlformats.org/officeDocument/2006/relationships/customXml" Target="../ink/ink3494.xml"/><Relationship Id="rId8" Type="http://schemas.openxmlformats.org/officeDocument/2006/relationships/customXml" Target="../ink/ink3311.xml"/><Relationship Id="rId142" Type="http://schemas.openxmlformats.org/officeDocument/2006/relationships/customXml" Target="../ink/ink3395.xml"/><Relationship Id="rId184" Type="http://schemas.openxmlformats.org/officeDocument/2006/relationships/customXml" Target="../ink/ink3416.xml"/><Relationship Id="rId391" Type="http://schemas.openxmlformats.org/officeDocument/2006/relationships/customXml" Target="../ink/ink3522.xml"/><Relationship Id="rId405" Type="http://schemas.openxmlformats.org/officeDocument/2006/relationships/customXml" Target="../ink/ink3529.xml"/><Relationship Id="rId251" Type="http://schemas.openxmlformats.org/officeDocument/2006/relationships/image" Target="../media/image3094.png"/><Relationship Id="rId46" Type="http://schemas.openxmlformats.org/officeDocument/2006/relationships/customXml" Target="../ink/ink3330.xml"/><Relationship Id="rId293" Type="http://schemas.openxmlformats.org/officeDocument/2006/relationships/image" Target="../media/image3115.png"/><Relationship Id="rId307" Type="http://schemas.openxmlformats.org/officeDocument/2006/relationships/image" Target="../media/image3122.png"/><Relationship Id="rId349" Type="http://schemas.openxmlformats.org/officeDocument/2006/relationships/customXml" Target="../ink/ink3501.xml"/><Relationship Id="rId88" Type="http://schemas.openxmlformats.org/officeDocument/2006/relationships/customXml" Target="../ink/ink3360.xml"/><Relationship Id="rId111" Type="http://schemas.openxmlformats.org/officeDocument/2006/relationships/image" Target="../media/image3025.png"/><Relationship Id="rId153" Type="http://schemas.openxmlformats.org/officeDocument/2006/relationships/image" Target="../media/image3046.png"/><Relationship Id="rId195" Type="http://schemas.openxmlformats.org/officeDocument/2006/relationships/image" Target="../media/image3067.png"/><Relationship Id="rId209" Type="http://schemas.openxmlformats.org/officeDocument/2006/relationships/image" Target="../media/image3074.png"/><Relationship Id="rId360" Type="http://schemas.openxmlformats.org/officeDocument/2006/relationships/image" Target="../media/image3146.png"/><Relationship Id="rId220" Type="http://schemas.openxmlformats.org/officeDocument/2006/relationships/customXml" Target="../ink/ink3434.xml"/><Relationship Id="rId15" Type="http://schemas.openxmlformats.org/officeDocument/2006/relationships/image" Target="../media/image2375.png"/><Relationship Id="rId57" Type="http://schemas.openxmlformats.org/officeDocument/2006/relationships/image" Target="../media/image44.png"/><Relationship Id="rId262" Type="http://schemas.openxmlformats.org/officeDocument/2006/relationships/customXml" Target="../ink/ink3455.xml"/><Relationship Id="rId318" Type="http://schemas.openxmlformats.org/officeDocument/2006/relationships/customXml" Target="../ink/ink3483.xml"/><Relationship Id="rId99" Type="http://schemas.openxmlformats.org/officeDocument/2006/relationships/customXml" Target="../ink/ink3371.xml"/><Relationship Id="rId122" Type="http://schemas.openxmlformats.org/officeDocument/2006/relationships/customXml" Target="../ink/ink3385.xml"/><Relationship Id="rId164" Type="http://schemas.openxmlformats.org/officeDocument/2006/relationships/customXml" Target="../ink/ink3406.xml"/><Relationship Id="rId371" Type="http://schemas.openxmlformats.org/officeDocument/2006/relationships/customXml" Target="../ink/ink3512.xml"/><Relationship Id="rId26" Type="http://schemas.openxmlformats.org/officeDocument/2006/relationships/customXml" Target="../ink/ink3320.xml"/><Relationship Id="rId231" Type="http://schemas.openxmlformats.org/officeDocument/2006/relationships/image" Target="../media/image3085.png"/><Relationship Id="rId273" Type="http://schemas.openxmlformats.org/officeDocument/2006/relationships/image" Target="../media/image3105.png"/><Relationship Id="rId329" Type="http://schemas.openxmlformats.org/officeDocument/2006/relationships/customXml" Target="../ink/ink3489.xml"/><Relationship Id="rId68" Type="http://schemas.openxmlformats.org/officeDocument/2006/relationships/customXml" Target="../ink/ink3341.xml"/><Relationship Id="rId133" Type="http://schemas.openxmlformats.org/officeDocument/2006/relationships/image" Target="../media/image3036.png"/><Relationship Id="rId175" Type="http://schemas.openxmlformats.org/officeDocument/2006/relationships/image" Target="../media/image3057.png"/><Relationship Id="rId340" Type="http://schemas.openxmlformats.org/officeDocument/2006/relationships/image" Target="../media/image3137.png"/><Relationship Id="rId200" Type="http://schemas.openxmlformats.org/officeDocument/2006/relationships/customXml" Target="../ink/ink3424.xml"/><Relationship Id="rId382" Type="http://schemas.openxmlformats.org/officeDocument/2006/relationships/image" Target="../media/image3157.png"/><Relationship Id="rId242" Type="http://schemas.openxmlformats.org/officeDocument/2006/relationships/customXml" Target="../ink/ink3445.xml"/><Relationship Id="rId284" Type="http://schemas.openxmlformats.org/officeDocument/2006/relationships/customXml" Target="../ink/ink3466.xml"/><Relationship Id="rId37" Type="http://schemas.openxmlformats.org/officeDocument/2006/relationships/image" Target="../media/image2386.png"/><Relationship Id="rId79" Type="http://schemas.openxmlformats.org/officeDocument/2006/relationships/customXml" Target="../ink/ink3351.xml"/><Relationship Id="rId102" Type="http://schemas.openxmlformats.org/officeDocument/2006/relationships/customXml" Target="../ink/ink3374.xml"/><Relationship Id="rId144" Type="http://schemas.openxmlformats.org/officeDocument/2006/relationships/customXml" Target="../ink/ink3396.xml"/><Relationship Id="rId90" Type="http://schemas.openxmlformats.org/officeDocument/2006/relationships/customXml" Target="../ink/ink3362.xml"/><Relationship Id="rId186" Type="http://schemas.openxmlformats.org/officeDocument/2006/relationships/customXml" Target="../ink/ink3417.xml"/><Relationship Id="rId351" Type="http://schemas.openxmlformats.org/officeDocument/2006/relationships/customXml" Target="../ink/ink3502.xml"/><Relationship Id="rId393" Type="http://schemas.openxmlformats.org/officeDocument/2006/relationships/customXml" Target="../ink/ink3523.xml"/><Relationship Id="rId407" Type="http://schemas.openxmlformats.org/officeDocument/2006/relationships/customXml" Target="../ink/ink3530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26.png"/><Relationship Id="rId21" Type="http://schemas.openxmlformats.org/officeDocument/2006/relationships/image" Target="../media/image3179.png"/><Relationship Id="rId42" Type="http://schemas.openxmlformats.org/officeDocument/2006/relationships/customXml" Target="../ink/ink3551.xml"/><Relationship Id="rId63" Type="http://schemas.openxmlformats.org/officeDocument/2006/relationships/image" Target="../media/image435.png"/><Relationship Id="rId84" Type="http://schemas.openxmlformats.org/officeDocument/2006/relationships/customXml" Target="../ink/ink3572.xml"/><Relationship Id="rId16" Type="http://schemas.openxmlformats.org/officeDocument/2006/relationships/customXml" Target="../ink/ink3538.xml"/><Relationship Id="rId107" Type="http://schemas.openxmlformats.org/officeDocument/2006/relationships/image" Target="../media/image3221.png"/><Relationship Id="rId11" Type="http://schemas.openxmlformats.org/officeDocument/2006/relationships/image" Target="../media/image3174.png"/><Relationship Id="rId32" Type="http://schemas.openxmlformats.org/officeDocument/2006/relationships/customXml" Target="../ink/ink3546.xml"/><Relationship Id="rId37" Type="http://schemas.openxmlformats.org/officeDocument/2006/relationships/image" Target="../media/image3187.png"/><Relationship Id="rId53" Type="http://schemas.openxmlformats.org/officeDocument/2006/relationships/image" Target="../media/image3195.png"/><Relationship Id="rId58" Type="http://schemas.openxmlformats.org/officeDocument/2006/relationships/customXml" Target="../ink/ink3559.xml"/><Relationship Id="rId74" Type="http://schemas.openxmlformats.org/officeDocument/2006/relationships/customXml" Target="../ink/ink3567.xml"/><Relationship Id="rId79" Type="http://schemas.openxmlformats.org/officeDocument/2006/relationships/image" Target="../media/image3207.png"/><Relationship Id="rId102" Type="http://schemas.openxmlformats.org/officeDocument/2006/relationships/customXml" Target="../ink/ink3581.xml"/><Relationship Id="rId123" Type="http://schemas.openxmlformats.org/officeDocument/2006/relationships/image" Target="../media/image3229.png"/><Relationship Id="rId128" Type="http://schemas.openxmlformats.org/officeDocument/2006/relationships/customXml" Target="../ink/ink3594.xml"/><Relationship Id="rId5" Type="http://schemas.openxmlformats.org/officeDocument/2006/relationships/image" Target="../media/image3171.png"/><Relationship Id="rId90" Type="http://schemas.openxmlformats.org/officeDocument/2006/relationships/customXml" Target="../ink/ink3575.xml"/><Relationship Id="rId95" Type="http://schemas.openxmlformats.org/officeDocument/2006/relationships/image" Target="../media/image3215.png"/><Relationship Id="rId22" Type="http://schemas.openxmlformats.org/officeDocument/2006/relationships/customXml" Target="../ink/ink3541.xml"/><Relationship Id="rId27" Type="http://schemas.openxmlformats.org/officeDocument/2006/relationships/image" Target="../media/image3182.png"/><Relationship Id="rId43" Type="http://schemas.openxmlformats.org/officeDocument/2006/relationships/image" Target="../media/image3190.png"/><Relationship Id="rId48" Type="http://schemas.openxmlformats.org/officeDocument/2006/relationships/customXml" Target="../ink/ink3554.xml"/><Relationship Id="rId64" Type="http://schemas.openxmlformats.org/officeDocument/2006/relationships/customXml" Target="../ink/ink3562.xml"/><Relationship Id="rId69" Type="http://schemas.openxmlformats.org/officeDocument/2006/relationships/image" Target="../media/image3202.png"/><Relationship Id="rId113" Type="http://schemas.openxmlformats.org/officeDocument/2006/relationships/image" Target="../media/image3224.png"/><Relationship Id="rId118" Type="http://schemas.openxmlformats.org/officeDocument/2006/relationships/customXml" Target="../ink/ink3589.xml"/><Relationship Id="rId134" Type="http://schemas.openxmlformats.org/officeDocument/2006/relationships/customXml" Target="../ink/ink3597.xml"/><Relationship Id="rId80" Type="http://schemas.openxmlformats.org/officeDocument/2006/relationships/customXml" Target="../ink/ink3570.xml"/><Relationship Id="rId85" Type="http://schemas.openxmlformats.org/officeDocument/2006/relationships/image" Target="../media/image3210.png"/><Relationship Id="rId12" Type="http://schemas.openxmlformats.org/officeDocument/2006/relationships/customXml" Target="../ink/ink3536.xml"/><Relationship Id="rId17" Type="http://schemas.openxmlformats.org/officeDocument/2006/relationships/image" Target="../media/image3177.png"/><Relationship Id="rId33" Type="http://schemas.openxmlformats.org/officeDocument/2006/relationships/image" Target="../media/image3185.png"/><Relationship Id="rId38" Type="http://schemas.openxmlformats.org/officeDocument/2006/relationships/customXml" Target="../ink/ink3549.xml"/><Relationship Id="rId59" Type="http://schemas.openxmlformats.org/officeDocument/2006/relationships/image" Target="../media/image3198.png"/><Relationship Id="rId103" Type="http://schemas.openxmlformats.org/officeDocument/2006/relationships/image" Target="../media/image3219.png"/><Relationship Id="rId108" Type="http://schemas.openxmlformats.org/officeDocument/2006/relationships/customXml" Target="../ink/ink3584.xml"/><Relationship Id="rId124" Type="http://schemas.openxmlformats.org/officeDocument/2006/relationships/customXml" Target="../ink/ink3592.xml"/><Relationship Id="rId129" Type="http://schemas.openxmlformats.org/officeDocument/2006/relationships/image" Target="../media/image3232.png"/><Relationship Id="rId54" Type="http://schemas.openxmlformats.org/officeDocument/2006/relationships/customXml" Target="../ink/ink3557.xml"/><Relationship Id="rId70" Type="http://schemas.openxmlformats.org/officeDocument/2006/relationships/customXml" Target="../ink/ink3565.xml"/><Relationship Id="rId75" Type="http://schemas.openxmlformats.org/officeDocument/2006/relationships/image" Target="../media/image3205.png"/><Relationship Id="rId91" Type="http://schemas.openxmlformats.org/officeDocument/2006/relationships/image" Target="../media/image3213.png"/><Relationship Id="rId96" Type="http://schemas.openxmlformats.org/officeDocument/2006/relationships/customXml" Target="../ink/ink357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33.xml"/><Relationship Id="rId23" Type="http://schemas.openxmlformats.org/officeDocument/2006/relationships/image" Target="../media/image3180.png"/><Relationship Id="rId28" Type="http://schemas.openxmlformats.org/officeDocument/2006/relationships/customXml" Target="../ink/ink3544.xml"/><Relationship Id="rId49" Type="http://schemas.openxmlformats.org/officeDocument/2006/relationships/image" Target="../media/image3193.png"/><Relationship Id="rId114" Type="http://schemas.openxmlformats.org/officeDocument/2006/relationships/customXml" Target="../ink/ink3587.xml"/><Relationship Id="rId119" Type="http://schemas.openxmlformats.org/officeDocument/2006/relationships/image" Target="../media/image3227.png"/><Relationship Id="rId44" Type="http://schemas.openxmlformats.org/officeDocument/2006/relationships/customXml" Target="../ink/ink3552.xml"/><Relationship Id="rId60" Type="http://schemas.openxmlformats.org/officeDocument/2006/relationships/customXml" Target="../ink/ink3560.xml"/><Relationship Id="rId65" Type="http://schemas.openxmlformats.org/officeDocument/2006/relationships/image" Target="../media/image3200.png"/><Relationship Id="rId81" Type="http://schemas.openxmlformats.org/officeDocument/2006/relationships/image" Target="../media/image3208.png"/><Relationship Id="rId86" Type="http://schemas.openxmlformats.org/officeDocument/2006/relationships/customXml" Target="../ink/ink3573.xml"/><Relationship Id="rId130" Type="http://schemas.openxmlformats.org/officeDocument/2006/relationships/customXml" Target="../ink/ink3595.xml"/><Relationship Id="rId135" Type="http://schemas.openxmlformats.org/officeDocument/2006/relationships/image" Target="../media/image3235.png"/><Relationship Id="rId13" Type="http://schemas.openxmlformats.org/officeDocument/2006/relationships/image" Target="../media/image3175.png"/><Relationship Id="rId18" Type="http://schemas.openxmlformats.org/officeDocument/2006/relationships/customXml" Target="../ink/ink3539.xml"/><Relationship Id="rId39" Type="http://schemas.openxmlformats.org/officeDocument/2006/relationships/image" Target="../media/image3188.png"/><Relationship Id="rId109" Type="http://schemas.openxmlformats.org/officeDocument/2006/relationships/image" Target="../media/image3222.png"/><Relationship Id="rId34" Type="http://schemas.openxmlformats.org/officeDocument/2006/relationships/customXml" Target="../ink/ink3547.xml"/><Relationship Id="rId50" Type="http://schemas.openxmlformats.org/officeDocument/2006/relationships/customXml" Target="../ink/ink3555.xml"/><Relationship Id="rId55" Type="http://schemas.openxmlformats.org/officeDocument/2006/relationships/image" Target="../media/image3196.png"/><Relationship Id="rId76" Type="http://schemas.openxmlformats.org/officeDocument/2006/relationships/customXml" Target="../ink/ink3568.xml"/><Relationship Id="rId97" Type="http://schemas.openxmlformats.org/officeDocument/2006/relationships/image" Target="../media/image3216.png"/><Relationship Id="rId104" Type="http://schemas.openxmlformats.org/officeDocument/2006/relationships/customXml" Target="../ink/ink3582.xml"/><Relationship Id="rId120" Type="http://schemas.openxmlformats.org/officeDocument/2006/relationships/customXml" Target="../ink/ink3590.xml"/><Relationship Id="rId125" Type="http://schemas.openxmlformats.org/officeDocument/2006/relationships/image" Target="../media/image3230.png"/><Relationship Id="rId7" Type="http://schemas.openxmlformats.org/officeDocument/2006/relationships/image" Target="../media/image3172.png"/><Relationship Id="rId71" Type="http://schemas.openxmlformats.org/officeDocument/2006/relationships/image" Target="../media/image3203.png"/><Relationship Id="rId92" Type="http://schemas.openxmlformats.org/officeDocument/2006/relationships/customXml" Target="../ink/ink3576.xml"/><Relationship Id="rId2" Type="http://schemas.openxmlformats.org/officeDocument/2006/relationships/customXml" Target="../ink/ink3531.xml"/><Relationship Id="rId29" Type="http://schemas.openxmlformats.org/officeDocument/2006/relationships/image" Target="../media/image3183.png"/><Relationship Id="rId24" Type="http://schemas.openxmlformats.org/officeDocument/2006/relationships/customXml" Target="../ink/ink3542.xml"/><Relationship Id="rId40" Type="http://schemas.openxmlformats.org/officeDocument/2006/relationships/customXml" Target="../ink/ink3550.xml"/><Relationship Id="rId45" Type="http://schemas.openxmlformats.org/officeDocument/2006/relationships/image" Target="../media/image3191.png"/><Relationship Id="rId66" Type="http://schemas.openxmlformats.org/officeDocument/2006/relationships/customXml" Target="../ink/ink3563.xml"/><Relationship Id="rId87" Type="http://schemas.openxmlformats.org/officeDocument/2006/relationships/image" Target="../media/image3211.png"/><Relationship Id="rId110" Type="http://schemas.openxmlformats.org/officeDocument/2006/relationships/customXml" Target="../ink/ink3585.xml"/><Relationship Id="rId115" Type="http://schemas.openxmlformats.org/officeDocument/2006/relationships/image" Target="../media/image3225.png"/><Relationship Id="rId131" Type="http://schemas.openxmlformats.org/officeDocument/2006/relationships/image" Target="../media/image3233.png"/><Relationship Id="rId61" Type="http://schemas.openxmlformats.org/officeDocument/2006/relationships/image" Target="../media/image3199.png"/><Relationship Id="rId82" Type="http://schemas.openxmlformats.org/officeDocument/2006/relationships/customXml" Target="../ink/ink3571.xml"/><Relationship Id="rId19" Type="http://schemas.openxmlformats.org/officeDocument/2006/relationships/image" Target="../media/image3178.png"/><Relationship Id="rId14" Type="http://schemas.openxmlformats.org/officeDocument/2006/relationships/customXml" Target="../ink/ink3537.xml"/><Relationship Id="rId30" Type="http://schemas.openxmlformats.org/officeDocument/2006/relationships/customXml" Target="../ink/ink3545.xml"/><Relationship Id="rId35" Type="http://schemas.openxmlformats.org/officeDocument/2006/relationships/image" Target="../media/image3186.png"/><Relationship Id="rId56" Type="http://schemas.openxmlformats.org/officeDocument/2006/relationships/customXml" Target="../ink/ink3558.xml"/><Relationship Id="rId77" Type="http://schemas.openxmlformats.org/officeDocument/2006/relationships/image" Target="../media/image3206.png"/><Relationship Id="rId100" Type="http://schemas.openxmlformats.org/officeDocument/2006/relationships/customXml" Target="../ink/ink3580.xml"/><Relationship Id="rId105" Type="http://schemas.openxmlformats.org/officeDocument/2006/relationships/image" Target="../media/image3220.png"/><Relationship Id="rId126" Type="http://schemas.openxmlformats.org/officeDocument/2006/relationships/customXml" Target="../ink/ink3593.xml"/><Relationship Id="rId8" Type="http://schemas.openxmlformats.org/officeDocument/2006/relationships/customXml" Target="../ink/ink3534.xml"/><Relationship Id="rId51" Type="http://schemas.openxmlformats.org/officeDocument/2006/relationships/image" Target="../media/image3194.png"/><Relationship Id="rId72" Type="http://schemas.openxmlformats.org/officeDocument/2006/relationships/customXml" Target="../ink/ink3566.xml"/><Relationship Id="rId93" Type="http://schemas.openxmlformats.org/officeDocument/2006/relationships/image" Target="../media/image3214.png"/><Relationship Id="rId98" Type="http://schemas.openxmlformats.org/officeDocument/2006/relationships/customXml" Target="../ink/ink3579.xml"/><Relationship Id="rId121" Type="http://schemas.openxmlformats.org/officeDocument/2006/relationships/image" Target="../media/image3228.png"/><Relationship Id="rId3" Type="http://schemas.openxmlformats.org/officeDocument/2006/relationships/image" Target="../media/image3170.png"/><Relationship Id="rId25" Type="http://schemas.openxmlformats.org/officeDocument/2006/relationships/image" Target="../media/image3181.png"/><Relationship Id="rId46" Type="http://schemas.openxmlformats.org/officeDocument/2006/relationships/customXml" Target="../ink/ink3553.xml"/><Relationship Id="rId67" Type="http://schemas.openxmlformats.org/officeDocument/2006/relationships/image" Target="../media/image3201.png"/><Relationship Id="rId116" Type="http://schemas.openxmlformats.org/officeDocument/2006/relationships/customXml" Target="../ink/ink3588.xml"/><Relationship Id="rId20" Type="http://schemas.openxmlformats.org/officeDocument/2006/relationships/customXml" Target="../ink/ink3540.xml"/><Relationship Id="rId41" Type="http://schemas.openxmlformats.org/officeDocument/2006/relationships/image" Target="../media/image3189.png"/><Relationship Id="rId62" Type="http://schemas.openxmlformats.org/officeDocument/2006/relationships/customXml" Target="../ink/ink3561.xml"/><Relationship Id="rId83" Type="http://schemas.openxmlformats.org/officeDocument/2006/relationships/image" Target="../media/image3209.png"/><Relationship Id="rId88" Type="http://schemas.openxmlformats.org/officeDocument/2006/relationships/customXml" Target="../ink/ink3574.xml"/><Relationship Id="rId111" Type="http://schemas.openxmlformats.org/officeDocument/2006/relationships/image" Target="../media/image3223.png"/><Relationship Id="rId132" Type="http://schemas.openxmlformats.org/officeDocument/2006/relationships/customXml" Target="../ink/ink3596.xml"/><Relationship Id="rId15" Type="http://schemas.openxmlformats.org/officeDocument/2006/relationships/image" Target="../media/image3176.png"/><Relationship Id="rId36" Type="http://schemas.openxmlformats.org/officeDocument/2006/relationships/customXml" Target="../ink/ink3548.xml"/><Relationship Id="rId57" Type="http://schemas.openxmlformats.org/officeDocument/2006/relationships/image" Target="../media/image3197.png"/><Relationship Id="rId106" Type="http://schemas.openxmlformats.org/officeDocument/2006/relationships/customXml" Target="../ink/ink3583.xml"/><Relationship Id="rId127" Type="http://schemas.openxmlformats.org/officeDocument/2006/relationships/image" Target="../media/image3231.png"/><Relationship Id="rId10" Type="http://schemas.openxmlformats.org/officeDocument/2006/relationships/customXml" Target="../ink/ink3535.xml"/><Relationship Id="rId31" Type="http://schemas.openxmlformats.org/officeDocument/2006/relationships/image" Target="../media/image3184.png"/><Relationship Id="rId52" Type="http://schemas.openxmlformats.org/officeDocument/2006/relationships/customXml" Target="../ink/ink3556.xml"/><Relationship Id="rId73" Type="http://schemas.openxmlformats.org/officeDocument/2006/relationships/image" Target="../media/image3204.png"/><Relationship Id="rId78" Type="http://schemas.openxmlformats.org/officeDocument/2006/relationships/customXml" Target="../ink/ink3569.xml"/><Relationship Id="rId94" Type="http://schemas.openxmlformats.org/officeDocument/2006/relationships/customXml" Target="../ink/ink3577.xml"/><Relationship Id="rId99" Type="http://schemas.openxmlformats.org/officeDocument/2006/relationships/image" Target="../media/image3217.png"/><Relationship Id="rId101" Type="http://schemas.openxmlformats.org/officeDocument/2006/relationships/image" Target="../media/image3218.png"/><Relationship Id="rId122" Type="http://schemas.openxmlformats.org/officeDocument/2006/relationships/customXml" Target="../ink/ink3591.xml"/><Relationship Id="rId4" Type="http://schemas.openxmlformats.org/officeDocument/2006/relationships/customXml" Target="../ink/ink3532.xml"/><Relationship Id="rId9" Type="http://schemas.openxmlformats.org/officeDocument/2006/relationships/image" Target="../media/image3173.png"/><Relationship Id="rId26" Type="http://schemas.openxmlformats.org/officeDocument/2006/relationships/customXml" Target="../ink/ink3543.xml"/><Relationship Id="rId47" Type="http://schemas.openxmlformats.org/officeDocument/2006/relationships/image" Target="../media/image3192.png"/><Relationship Id="rId68" Type="http://schemas.openxmlformats.org/officeDocument/2006/relationships/customXml" Target="../ink/ink3564.xml"/><Relationship Id="rId89" Type="http://schemas.openxmlformats.org/officeDocument/2006/relationships/image" Target="../media/image3212.png"/><Relationship Id="rId112" Type="http://schemas.openxmlformats.org/officeDocument/2006/relationships/customXml" Target="../ink/ink3586.xml"/><Relationship Id="rId133" Type="http://schemas.openxmlformats.org/officeDocument/2006/relationships/image" Target="../media/image3234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92.png"/><Relationship Id="rId21" Type="http://schemas.openxmlformats.org/officeDocument/2006/relationships/image" Target="../media/image3245.png"/><Relationship Id="rId324" Type="http://schemas.openxmlformats.org/officeDocument/2006/relationships/image" Target="../media/image3392.png"/><Relationship Id="rId531" Type="http://schemas.openxmlformats.org/officeDocument/2006/relationships/image" Target="../media/image3492.png"/><Relationship Id="rId170" Type="http://schemas.openxmlformats.org/officeDocument/2006/relationships/image" Target="../media/image3318.png"/><Relationship Id="rId268" Type="http://schemas.openxmlformats.org/officeDocument/2006/relationships/image" Target="../media/image435.png"/><Relationship Id="rId475" Type="http://schemas.openxmlformats.org/officeDocument/2006/relationships/customXml" Target="../ink/ink3839.xml"/><Relationship Id="rId32" Type="http://schemas.openxmlformats.org/officeDocument/2006/relationships/customXml" Target="../ink/ink3613.xml"/><Relationship Id="rId128" Type="http://schemas.openxmlformats.org/officeDocument/2006/relationships/image" Target="../media/image3297.png"/><Relationship Id="rId335" Type="http://schemas.openxmlformats.org/officeDocument/2006/relationships/customXml" Target="../ink/ink3767.xml"/><Relationship Id="rId181" Type="http://schemas.openxmlformats.org/officeDocument/2006/relationships/customXml" Target="../ink/ink3688.xml"/><Relationship Id="rId402" Type="http://schemas.openxmlformats.org/officeDocument/2006/relationships/customXml" Target="../ink/ink3802.xml"/><Relationship Id="rId279" Type="http://schemas.openxmlformats.org/officeDocument/2006/relationships/customXml" Target="../ink/ink3738.xml"/><Relationship Id="rId444" Type="http://schemas.openxmlformats.org/officeDocument/2006/relationships/image" Target="../media/image3450.png"/><Relationship Id="rId486" Type="http://schemas.openxmlformats.org/officeDocument/2006/relationships/customXml" Target="../ink/ink3845.xml"/><Relationship Id="rId43" Type="http://schemas.openxmlformats.org/officeDocument/2006/relationships/image" Target="../media/image3256.png"/><Relationship Id="rId139" Type="http://schemas.openxmlformats.org/officeDocument/2006/relationships/customXml" Target="../ink/ink3667.xml"/><Relationship Id="rId290" Type="http://schemas.openxmlformats.org/officeDocument/2006/relationships/image" Target="../media/image3376.png"/><Relationship Id="rId304" Type="http://schemas.openxmlformats.org/officeDocument/2006/relationships/image" Target="../media/image3382.png"/><Relationship Id="rId346" Type="http://schemas.openxmlformats.org/officeDocument/2006/relationships/image" Target="../media/image3403.png"/><Relationship Id="rId388" Type="http://schemas.openxmlformats.org/officeDocument/2006/relationships/customXml" Target="../ink/ink3795.xml"/><Relationship Id="rId511" Type="http://schemas.openxmlformats.org/officeDocument/2006/relationships/image" Target="../media/image3482.png"/><Relationship Id="rId85" Type="http://schemas.openxmlformats.org/officeDocument/2006/relationships/image" Target="../media/image3276.png"/><Relationship Id="rId150" Type="http://schemas.openxmlformats.org/officeDocument/2006/relationships/image" Target="../media/image3308.png"/><Relationship Id="rId192" Type="http://schemas.openxmlformats.org/officeDocument/2006/relationships/image" Target="../media/image3329.png"/><Relationship Id="rId206" Type="http://schemas.openxmlformats.org/officeDocument/2006/relationships/image" Target="../media/image3336.png"/><Relationship Id="rId413" Type="http://schemas.openxmlformats.org/officeDocument/2006/relationships/image" Target="../media/image3435.png"/><Relationship Id="rId248" Type="http://schemas.openxmlformats.org/officeDocument/2006/relationships/image" Target="../media/image3356.png"/><Relationship Id="rId455" Type="http://schemas.openxmlformats.org/officeDocument/2006/relationships/customXml" Target="../ink/ink3829.xml"/><Relationship Id="rId497" Type="http://schemas.openxmlformats.org/officeDocument/2006/relationships/image" Target="../media/image3475.png"/><Relationship Id="rId12" Type="http://schemas.openxmlformats.org/officeDocument/2006/relationships/customXml" Target="../ink/ink3603.xml"/><Relationship Id="rId108" Type="http://schemas.openxmlformats.org/officeDocument/2006/relationships/customXml" Target="../ink/ink3651.xml"/><Relationship Id="rId315" Type="http://schemas.openxmlformats.org/officeDocument/2006/relationships/customXml" Target="../ink/ink3757.xml"/><Relationship Id="rId357" Type="http://schemas.openxmlformats.org/officeDocument/2006/relationships/image" Target="../media/image3408.png"/><Relationship Id="rId522" Type="http://schemas.openxmlformats.org/officeDocument/2006/relationships/customXml" Target="../ink/ink3863.xml"/><Relationship Id="rId54" Type="http://schemas.openxmlformats.org/officeDocument/2006/relationships/customXml" Target="../ink/ink3624.xml"/><Relationship Id="rId96" Type="http://schemas.openxmlformats.org/officeDocument/2006/relationships/customXml" Target="../ink/ink3645.xml"/><Relationship Id="rId161" Type="http://schemas.openxmlformats.org/officeDocument/2006/relationships/customXml" Target="../ink/ink3678.xml"/><Relationship Id="rId217" Type="http://schemas.openxmlformats.org/officeDocument/2006/relationships/customXml" Target="../ink/ink3706.xml"/><Relationship Id="rId399" Type="http://schemas.openxmlformats.org/officeDocument/2006/relationships/image" Target="../media/image3428.png"/><Relationship Id="rId259" Type="http://schemas.openxmlformats.org/officeDocument/2006/relationships/customXml" Target="../ink/ink3728.xml"/><Relationship Id="rId424" Type="http://schemas.openxmlformats.org/officeDocument/2006/relationships/customXml" Target="../ink/ink3813.xml"/><Relationship Id="rId466" Type="http://schemas.openxmlformats.org/officeDocument/2006/relationships/image" Target="../media/image97.png"/><Relationship Id="rId23" Type="http://schemas.openxmlformats.org/officeDocument/2006/relationships/image" Target="../media/image3246.png"/><Relationship Id="rId119" Type="http://schemas.openxmlformats.org/officeDocument/2006/relationships/customXml" Target="../ink/ink3657.xml"/><Relationship Id="rId270" Type="http://schemas.openxmlformats.org/officeDocument/2006/relationships/image" Target="../media/image3366.png"/><Relationship Id="rId326" Type="http://schemas.openxmlformats.org/officeDocument/2006/relationships/image" Target="../media/image3393.png"/><Relationship Id="rId533" Type="http://schemas.openxmlformats.org/officeDocument/2006/relationships/image" Target="../media/image3493.png"/><Relationship Id="rId65" Type="http://schemas.openxmlformats.org/officeDocument/2006/relationships/image" Target="../media/image3266.png"/><Relationship Id="rId130" Type="http://schemas.openxmlformats.org/officeDocument/2006/relationships/image" Target="../media/image3298.png"/><Relationship Id="rId368" Type="http://schemas.openxmlformats.org/officeDocument/2006/relationships/customXml" Target="../ink/ink3784.xml"/><Relationship Id="rId172" Type="http://schemas.openxmlformats.org/officeDocument/2006/relationships/image" Target="../media/image3319.png"/><Relationship Id="rId228" Type="http://schemas.openxmlformats.org/officeDocument/2006/relationships/customXml" Target="../ink/ink3712.xml"/><Relationship Id="rId435" Type="http://schemas.openxmlformats.org/officeDocument/2006/relationships/customXml" Target="../ink/ink3819.xml"/><Relationship Id="rId477" Type="http://schemas.openxmlformats.org/officeDocument/2006/relationships/customXml" Target="../ink/ink3840.xml"/><Relationship Id="rId281" Type="http://schemas.openxmlformats.org/officeDocument/2006/relationships/customXml" Target="../ink/ink3739.xml"/><Relationship Id="rId337" Type="http://schemas.openxmlformats.org/officeDocument/2006/relationships/customXml" Target="../ink/ink3768.xml"/><Relationship Id="rId502" Type="http://schemas.openxmlformats.org/officeDocument/2006/relationships/customXml" Target="../ink/ink3853.xml"/><Relationship Id="rId34" Type="http://schemas.openxmlformats.org/officeDocument/2006/relationships/customXml" Target="../ink/ink3614.xml"/><Relationship Id="rId76" Type="http://schemas.openxmlformats.org/officeDocument/2006/relationships/customXml" Target="../ink/ink3635.xml"/><Relationship Id="rId141" Type="http://schemas.openxmlformats.org/officeDocument/2006/relationships/customXml" Target="../ink/ink3668.xml"/><Relationship Id="rId379" Type="http://schemas.openxmlformats.org/officeDocument/2006/relationships/image" Target="../media/image3419.png"/><Relationship Id="rId7" Type="http://schemas.openxmlformats.org/officeDocument/2006/relationships/image" Target="../media/image3238.png"/><Relationship Id="rId183" Type="http://schemas.openxmlformats.org/officeDocument/2006/relationships/customXml" Target="../ink/ink3689.xml"/><Relationship Id="rId239" Type="http://schemas.openxmlformats.org/officeDocument/2006/relationships/image" Target="../media/image3352.png"/><Relationship Id="rId390" Type="http://schemas.openxmlformats.org/officeDocument/2006/relationships/customXml" Target="../ink/ink3796.xml"/><Relationship Id="rId404" Type="http://schemas.openxmlformats.org/officeDocument/2006/relationships/customXml" Target="../ink/ink3803.xml"/><Relationship Id="rId446" Type="http://schemas.openxmlformats.org/officeDocument/2006/relationships/image" Target="../media/image3451.png"/><Relationship Id="rId250" Type="http://schemas.openxmlformats.org/officeDocument/2006/relationships/image" Target="../media/image3357.png"/><Relationship Id="rId292" Type="http://schemas.openxmlformats.org/officeDocument/2006/relationships/customXml" Target="../ink/ink3745.xml"/><Relationship Id="rId306" Type="http://schemas.openxmlformats.org/officeDocument/2006/relationships/image" Target="../media/image3383.png"/><Relationship Id="rId488" Type="http://schemas.openxmlformats.org/officeDocument/2006/relationships/customXml" Target="../ink/ink3846.xml"/><Relationship Id="rId45" Type="http://schemas.openxmlformats.org/officeDocument/2006/relationships/image" Target="../media/image3257.png"/><Relationship Id="rId87" Type="http://schemas.openxmlformats.org/officeDocument/2006/relationships/image" Target="../media/image3277.png"/><Relationship Id="rId110" Type="http://schemas.openxmlformats.org/officeDocument/2006/relationships/customXml" Target="../ink/ink3652.xml"/><Relationship Id="rId348" Type="http://schemas.openxmlformats.org/officeDocument/2006/relationships/image" Target="../media/image3404.png"/><Relationship Id="rId513" Type="http://schemas.openxmlformats.org/officeDocument/2006/relationships/image" Target="../media/image3483.png"/><Relationship Id="rId152" Type="http://schemas.openxmlformats.org/officeDocument/2006/relationships/image" Target="../media/image3309.png"/><Relationship Id="rId194" Type="http://schemas.openxmlformats.org/officeDocument/2006/relationships/image" Target="../media/image3330.png"/><Relationship Id="rId208" Type="http://schemas.openxmlformats.org/officeDocument/2006/relationships/image" Target="../media/image3337.png"/><Relationship Id="rId415" Type="http://schemas.openxmlformats.org/officeDocument/2006/relationships/image" Target="../media/image3436.png"/><Relationship Id="rId457" Type="http://schemas.openxmlformats.org/officeDocument/2006/relationships/customXml" Target="../ink/ink3830.xml"/><Relationship Id="rId261" Type="http://schemas.openxmlformats.org/officeDocument/2006/relationships/customXml" Target="../ink/ink3729.xml"/><Relationship Id="rId499" Type="http://schemas.openxmlformats.org/officeDocument/2006/relationships/image" Target="../media/image3476.png"/><Relationship Id="rId14" Type="http://schemas.openxmlformats.org/officeDocument/2006/relationships/customXml" Target="../ink/ink3604.xml"/><Relationship Id="rId56" Type="http://schemas.openxmlformats.org/officeDocument/2006/relationships/customXml" Target="../ink/ink3625.xml"/><Relationship Id="rId317" Type="http://schemas.openxmlformats.org/officeDocument/2006/relationships/customXml" Target="../ink/ink3758.xml"/><Relationship Id="rId359" Type="http://schemas.openxmlformats.org/officeDocument/2006/relationships/image" Target="../media/image3409.png"/><Relationship Id="rId524" Type="http://schemas.openxmlformats.org/officeDocument/2006/relationships/customXml" Target="../ink/ink3864.xml"/><Relationship Id="rId98" Type="http://schemas.openxmlformats.org/officeDocument/2006/relationships/customXml" Target="../ink/ink3646.xml"/><Relationship Id="rId121" Type="http://schemas.openxmlformats.org/officeDocument/2006/relationships/customXml" Target="../ink/ink3658.xml"/><Relationship Id="rId163" Type="http://schemas.openxmlformats.org/officeDocument/2006/relationships/customXml" Target="../ink/ink3679.xml"/><Relationship Id="rId219" Type="http://schemas.openxmlformats.org/officeDocument/2006/relationships/customXml" Target="../ink/ink3707.xml"/><Relationship Id="rId370" Type="http://schemas.openxmlformats.org/officeDocument/2006/relationships/customXml" Target="../ink/ink3785.xml"/><Relationship Id="rId426" Type="http://schemas.openxmlformats.org/officeDocument/2006/relationships/customXml" Target="../ink/ink3814.xml"/><Relationship Id="rId230" Type="http://schemas.openxmlformats.org/officeDocument/2006/relationships/customXml" Target="../ink/ink3713.xml"/><Relationship Id="rId468" Type="http://schemas.openxmlformats.org/officeDocument/2006/relationships/image" Target="../media/image3461.png"/><Relationship Id="rId25" Type="http://schemas.openxmlformats.org/officeDocument/2006/relationships/image" Target="../media/image3247.png"/><Relationship Id="rId67" Type="http://schemas.openxmlformats.org/officeDocument/2006/relationships/image" Target="../media/image3267.png"/><Relationship Id="rId272" Type="http://schemas.openxmlformats.org/officeDocument/2006/relationships/image" Target="../media/image3367.png"/><Relationship Id="rId328" Type="http://schemas.openxmlformats.org/officeDocument/2006/relationships/image" Target="../media/image3394.png"/><Relationship Id="rId535" Type="http://schemas.openxmlformats.org/officeDocument/2006/relationships/image" Target="../media/image3494.png"/><Relationship Id="rId132" Type="http://schemas.openxmlformats.org/officeDocument/2006/relationships/image" Target="../media/image3299.png"/><Relationship Id="rId174" Type="http://schemas.openxmlformats.org/officeDocument/2006/relationships/image" Target="../media/image3320.png"/><Relationship Id="rId381" Type="http://schemas.openxmlformats.org/officeDocument/2006/relationships/image" Target="../media/image3420.png"/><Relationship Id="rId241" Type="http://schemas.openxmlformats.org/officeDocument/2006/relationships/customXml" Target="../ink/ink3719.xml"/><Relationship Id="rId437" Type="http://schemas.openxmlformats.org/officeDocument/2006/relationships/customXml" Target="../ink/ink3820.xml"/><Relationship Id="rId479" Type="http://schemas.openxmlformats.org/officeDocument/2006/relationships/image" Target="../media/image3466.png"/><Relationship Id="rId36" Type="http://schemas.openxmlformats.org/officeDocument/2006/relationships/customXml" Target="../ink/ink3615.xml"/><Relationship Id="rId283" Type="http://schemas.openxmlformats.org/officeDocument/2006/relationships/customXml" Target="../ink/ink3740.xml"/><Relationship Id="rId339" Type="http://schemas.openxmlformats.org/officeDocument/2006/relationships/customXml" Target="../ink/ink3769.xml"/><Relationship Id="rId490" Type="http://schemas.openxmlformats.org/officeDocument/2006/relationships/customXml" Target="../ink/ink3847.xml"/><Relationship Id="rId504" Type="http://schemas.openxmlformats.org/officeDocument/2006/relationships/customXml" Target="../ink/ink3854.xml"/><Relationship Id="rId78" Type="http://schemas.openxmlformats.org/officeDocument/2006/relationships/customXml" Target="../ink/ink3636.xml"/><Relationship Id="rId101" Type="http://schemas.openxmlformats.org/officeDocument/2006/relationships/image" Target="../media/image3284.png"/><Relationship Id="rId143" Type="http://schemas.openxmlformats.org/officeDocument/2006/relationships/customXml" Target="../ink/ink3669.xml"/><Relationship Id="rId185" Type="http://schemas.openxmlformats.org/officeDocument/2006/relationships/customXml" Target="../ink/ink3690.xml"/><Relationship Id="rId350" Type="http://schemas.openxmlformats.org/officeDocument/2006/relationships/image" Target="../media/image3405.png"/><Relationship Id="rId406" Type="http://schemas.openxmlformats.org/officeDocument/2006/relationships/customXml" Target="../ink/ink3804.xml"/><Relationship Id="rId9" Type="http://schemas.openxmlformats.org/officeDocument/2006/relationships/image" Target="../media/image3239.png"/><Relationship Id="rId210" Type="http://schemas.openxmlformats.org/officeDocument/2006/relationships/image" Target="../media/image3338.png"/><Relationship Id="rId392" Type="http://schemas.openxmlformats.org/officeDocument/2006/relationships/customXml" Target="../ink/ink3797.xml"/><Relationship Id="rId448" Type="http://schemas.openxmlformats.org/officeDocument/2006/relationships/image" Target="../media/image3452.png"/><Relationship Id="rId252" Type="http://schemas.openxmlformats.org/officeDocument/2006/relationships/image" Target="../media/image3358.png"/><Relationship Id="rId294" Type="http://schemas.openxmlformats.org/officeDocument/2006/relationships/customXml" Target="../ink/ink3746.xml"/><Relationship Id="rId308" Type="http://schemas.openxmlformats.org/officeDocument/2006/relationships/image" Target="../media/image3384.png"/><Relationship Id="rId515" Type="http://schemas.openxmlformats.org/officeDocument/2006/relationships/image" Target="../media/image3484.png"/><Relationship Id="rId47" Type="http://schemas.openxmlformats.org/officeDocument/2006/relationships/image" Target="../media/image3258.png"/><Relationship Id="rId89" Type="http://schemas.openxmlformats.org/officeDocument/2006/relationships/image" Target="../media/image3278.png"/><Relationship Id="rId112" Type="http://schemas.openxmlformats.org/officeDocument/2006/relationships/customXml" Target="../ink/ink3653.xml"/><Relationship Id="rId154" Type="http://schemas.openxmlformats.org/officeDocument/2006/relationships/image" Target="../media/image3310.png"/><Relationship Id="rId361" Type="http://schemas.openxmlformats.org/officeDocument/2006/relationships/image" Target="../media/image3410.png"/><Relationship Id="rId196" Type="http://schemas.openxmlformats.org/officeDocument/2006/relationships/image" Target="../media/image3331.png"/><Relationship Id="rId417" Type="http://schemas.openxmlformats.org/officeDocument/2006/relationships/image" Target="../media/image3437.png"/><Relationship Id="rId459" Type="http://schemas.openxmlformats.org/officeDocument/2006/relationships/customXml" Target="../ink/ink3831.xml"/><Relationship Id="rId16" Type="http://schemas.openxmlformats.org/officeDocument/2006/relationships/customXml" Target="../ink/ink3605.xml"/><Relationship Id="rId221" Type="http://schemas.openxmlformats.org/officeDocument/2006/relationships/image" Target="../media/image3343.png"/><Relationship Id="rId263" Type="http://schemas.openxmlformats.org/officeDocument/2006/relationships/customXml" Target="../ink/ink3730.xml"/><Relationship Id="rId319" Type="http://schemas.openxmlformats.org/officeDocument/2006/relationships/customXml" Target="../ink/ink3759.xml"/><Relationship Id="rId470" Type="http://schemas.openxmlformats.org/officeDocument/2006/relationships/image" Target="../media/image3462.png"/><Relationship Id="rId526" Type="http://schemas.openxmlformats.org/officeDocument/2006/relationships/customXml" Target="../ink/ink3865.xml"/><Relationship Id="rId58" Type="http://schemas.openxmlformats.org/officeDocument/2006/relationships/customXml" Target="../ink/ink3626.xml"/><Relationship Id="rId123" Type="http://schemas.openxmlformats.org/officeDocument/2006/relationships/customXml" Target="../ink/ink3659.xml"/><Relationship Id="rId330" Type="http://schemas.openxmlformats.org/officeDocument/2006/relationships/image" Target="../media/image3395.png"/><Relationship Id="rId165" Type="http://schemas.openxmlformats.org/officeDocument/2006/relationships/customXml" Target="../ink/ink3680.xml"/><Relationship Id="rId372" Type="http://schemas.openxmlformats.org/officeDocument/2006/relationships/customXml" Target="../ink/ink3786.xml"/><Relationship Id="rId428" Type="http://schemas.openxmlformats.org/officeDocument/2006/relationships/image" Target="../media/image3442.png"/><Relationship Id="rId232" Type="http://schemas.openxmlformats.org/officeDocument/2006/relationships/customXml" Target="../ink/ink3714.xml"/><Relationship Id="rId274" Type="http://schemas.openxmlformats.org/officeDocument/2006/relationships/image" Target="../media/image3368.png"/><Relationship Id="rId481" Type="http://schemas.openxmlformats.org/officeDocument/2006/relationships/image" Target="../media/image3467.png"/><Relationship Id="rId27" Type="http://schemas.openxmlformats.org/officeDocument/2006/relationships/image" Target="../media/image3248.png"/><Relationship Id="rId69" Type="http://schemas.openxmlformats.org/officeDocument/2006/relationships/image" Target="../media/image3268.png"/><Relationship Id="rId134" Type="http://schemas.openxmlformats.org/officeDocument/2006/relationships/image" Target="../media/image3300.png"/><Relationship Id="rId80" Type="http://schemas.openxmlformats.org/officeDocument/2006/relationships/customXml" Target="../ink/ink3637.xml"/><Relationship Id="rId176" Type="http://schemas.openxmlformats.org/officeDocument/2006/relationships/image" Target="../media/image3321.png"/><Relationship Id="rId341" Type="http://schemas.openxmlformats.org/officeDocument/2006/relationships/customXml" Target="../ink/ink3770.xml"/><Relationship Id="rId383" Type="http://schemas.openxmlformats.org/officeDocument/2006/relationships/customXml" Target="../ink/ink3792.xml"/><Relationship Id="rId439" Type="http://schemas.openxmlformats.org/officeDocument/2006/relationships/customXml" Target="../ink/ink3821.xml"/><Relationship Id="rId201" Type="http://schemas.openxmlformats.org/officeDocument/2006/relationships/customXml" Target="../ink/ink3698.xml"/><Relationship Id="rId243" Type="http://schemas.openxmlformats.org/officeDocument/2006/relationships/customXml" Target="../ink/ink3720.xml"/><Relationship Id="rId285" Type="http://schemas.openxmlformats.org/officeDocument/2006/relationships/customXml" Target="../ink/ink3741.xml"/><Relationship Id="rId450" Type="http://schemas.openxmlformats.org/officeDocument/2006/relationships/image" Target="../media/image3453.png"/><Relationship Id="rId506" Type="http://schemas.openxmlformats.org/officeDocument/2006/relationships/customXml" Target="../ink/ink3855.xml"/><Relationship Id="rId38" Type="http://schemas.openxmlformats.org/officeDocument/2006/relationships/customXml" Target="../ink/ink3616.xml"/><Relationship Id="rId103" Type="http://schemas.openxmlformats.org/officeDocument/2006/relationships/image" Target="../media/image3285.png"/><Relationship Id="rId310" Type="http://schemas.openxmlformats.org/officeDocument/2006/relationships/image" Target="../media/image3385.png"/><Relationship Id="rId492" Type="http://schemas.openxmlformats.org/officeDocument/2006/relationships/customXml" Target="../ink/ink3848.xml"/><Relationship Id="rId91" Type="http://schemas.openxmlformats.org/officeDocument/2006/relationships/image" Target="../media/image3279.png"/><Relationship Id="rId145" Type="http://schemas.openxmlformats.org/officeDocument/2006/relationships/customXml" Target="../ink/ink3670.xml"/><Relationship Id="rId187" Type="http://schemas.openxmlformats.org/officeDocument/2006/relationships/customXml" Target="../ink/ink3691.xml"/><Relationship Id="rId352" Type="http://schemas.openxmlformats.org/officeDocument/2006/relationships/image" Target="../media/image3406.png"/><Relationship Id="rId394" Type="http://schemas.openxmlformats.org/officeDocument/2006/relationships/customXml" Target="../ink/ink3798.xml"/><Relationship Id="rId408" Type="http://schemas.openxmlformats.org/officeDocument/2006/relationships/customXml" Target="../ink/ink3805.xml"/><Relationship Id="rId212" Type="http://schemas.openxmlformats.org/officeDocument/2006/relationships/image" Target="../media/image3339.png"/><Relationship Id="rId254" Type="http://schemas.openxmlformats.org/officeDocument/2006/relationships/image" Target="../media/image3359.png"/><Relationship Id="rId49" Type="http://schemas.openxmlformats.org/officeDocument/2006/relationships/image" Target="../media/image3259.png"/><Relationship Id="rId114" Type="http://schemas.openxmlformats.org/officeDocument/2006/relationships/customXml" Target="../ink/ink3654.xml"/><Relationship Id="rId296" Type="http://schemas.openxmlformats.org/officeDocument/2006/relationships/image" Target="../media/image3378.png"/><Relationship Id="rId461" Type="http://schemas.openxmlformats.org/officeDocument/2006/relationships/customXml" Target="../ink/ink3832.xml"/><Relationship Id="rId517" Type="http://schemas.openxmlformats.org/officeDocument/2006/relationships/image" Target="../media/image3485.png"/><Relationship Id="rId60" Type="http://schemas.openxmlformats.org/officeDocument/2006/relationships/customXml" Target="../ink/ink3627.xml"/><Relationship Id="rId156" Type="http://schemas.openxmlformats.org/officeDocument/2006/relationships/image" Target="../media/image3311.png"/><Relationship Id="rId198" Type="http://schemas.openxmlformats.org/officeDocument/2006/relationships/image" Target="../media/image3332.png"/><Relationship Id="rId321" Type="http://schemas.openxmlformats.org/officeDocument/2006/relationships/customXml" Target="../ink/ink3760.xml"/><Relationship Id="rId363" Type="http://schemas.openxmlformats.org/officeDocument/2006/relationships/image" Target="../media/image3411.png"/><Relationship Id="rId419" Type="http://schemas.openxmlformats.org/officeDocument/2006/relationships/image" Target="../media/image3438.png"/><Relationship Id="rId223" Type="http://schemas.openxmlformats.org/officeDocument/2006/relationships/image" Target="../media/image3344.png"/><Relationship Id="rId430" Type="http://schemas.openxmlformats.org/officeDocument/2006/relationships/image" Target="../media/image3443.png"/><Relationship Id="rId18" Type="http://schemas.openxmlformats.org/officeDocument/2006/relationships/customXml" Target="../ink/ink3606.xml"/><Relationship Id="rId265" Type="http://schemas.openxmlformats.org/officeDocument/2006/relationships/customXml" Target="../ink/ink3731.xml"/><Relationship Id="rId472" Type="http://schemas.openxmlformats.org/officeDocument/2006/relationships/image" Target="../media/image3463.png"/><Relationship Id="rId528" Type="http://schemas.openxmlformats.org/officeDocument/2006/relationships/customXml" Target="../ink/ink3866.xml"/><Relationship Id="rId125" Type="http://schemas.openxmlformats.org/officeDocument/2006/relationships/customXml" Target="../ink/ink3660.xml"/><Relationship Id="rId167" Type="http://schemas.openxmlformats.org/officeDocument/2006/relationships/customXml" Target="../ink/ink3681.xml"/><Relationship Id="rId332" Type="http://schemas.openxmlformats.org/officeDocument/2006/relationships/image" Target="../media/image3396.png"/><Relationship Id="rId374" Type="http://schemas.openxmlformats.org/officeDocument/2006/relationships/customXml" Target="../ink/ink3787.xml"/><Relationship Id="rId71" Type="http://schemas.openxmlformats.org/officeDocument/2006/relationships/image" Target="../media/image3269.png"/><Relationship Id="rId234" Type="http://schemas.openxmlformats.org/officeDocument/2006/relationships/customXml" Target="../ink/ink3715.xml"/><Relationship Id="rId2" Type="http://schemas.openxmlformats.org/officeDocument/2006/relationships/customXml" Target="../ink/ink3598.xml"/><Relationship Id="rId29" Type="http://schemas.openxmlformats.org/officeDocument/2006/relationships/image" Target="../media/image3249.png"/><Relationship Id="rId276" Type="http://schemas.openxmlformats.org/officeDocument/2006/relationships/image" Target="../media/image3369.png"/><Relationship Id="rId441" Type="http://schemas.openxmlformats.org/officeDocument/2006/relationships/customXml" Target="../ink/ink3822.xml"/><Relationship Id="rId483" Type="http://schemas.openxmlformats.org/officeDocument/2006/relationships/image" Target="../media/image3468.png"/><Relationship Id="rId40" Type="http://schemas.openxmlformats.org/officeDocument/2006/relationships/customXml" Target="../ink/ink3617.xml"/><Relationship Id="rId136" Type="http://schemas.openxmlformats.org/officeDocument/2006/relationships/image" Target="../media/image3301.png"/><Relationship Id="rId178" Type="http://schemas.openxmlformats.org/officeDocument/2006/relationships/image" Target="../media/image3322.png"/><Relationship Id="rId301" Type="http://schemas.openxmlformats.org/officeDocument/2006/relationships/customXml" Target="../ink/ink3750.xml"/><Relationship Id="rId343" Type="http://schemas.openxmlformats.org/officeDocument/2006/relationships/customXml" Target="../ink/ink3771.xml"/><Relationship Id="rId82" Type="http://schemas.openxmlformats.org/officeDocument/2006/relationships/customXml" Target="../ink/ink3638.xml"/><Relationship Id="rId203" Type="http://schemas.openxmlformats.org/officeDocument/2006/relationships/customXml" Target="../ink/ink3699.xml"/><Relationship Id="rId385" Type="http://schemas.openxmlformats.org/officeDocument/2006/relationships/customXml" Target="../ink/ink3793.xml"/><Relationship Id="rId245" Type="http://schemas.openxmlformats.org/officeDocument/2006/relationships/customXml" Target="../ink/ink3721.xml"/><Relationship Id="rId287" Type="http://schemas.openxmlformats.org/officeDocument/2006/relationships/customXml" Target="../ink/ink3742.xml"/><Relationship Id="rId410" Type="http://schemas.openxmlformats.org/officeDocument/2006/relationships/customXml" Target="../ink/ink3806.xml"/><Relationship Id="rId452" Type="http://schemas.openxmlformats.org/officeDocument/2006/relationships/image" Target="../media/image3454.png"/><Relationship Id="rId494" Type="http://schemas.openxmlformats.org/officeDocument/2006/relationships/customXml" Target="../ink/ink3849.xml"/><Relationship Id="rId508" Type="http://schemas.openxmlformats.org/officeDocument/2006/relationships/customXml" Target="../ink/ink3856.xml"/><Relationship Id="rId105" Type="http://schemas.openxmlformats.org/officeDocument/2006/relationships/image" Target="../media/image3286.png"/><Relationship Id="rId147" Type="http://schemas.openxmlformats.org/officeDocument/2006/relationships/customXml" Target="../ink/ink3671.xml"/><Relationship Id="rId312" Type="http://schemas.openxmlformats.org/officeDocument/2006/relationships/image" Target="../media/image3386.png"/><Relationship Id="rId354" Type="http://schemas.openxmlformats.org/officeDocument/2006/relationships/image" Target="../media/image3407.png"/><Relationship Id="rId51" Type="http://schemas.openxmlformats.org/officeDocument/2006/relationships/image" Target="../media/image3260.png"/><Relationship Id="rId93" Type="http://schemas.openxmlformats.org/officeDocument/2006/relationships/image" Target="../media/image3280.png"/><Relationship Id="rId189" Type="http://schemas.openxmlformats.org/officeDocument/2006/relationships/customXml" Target="../ink/ink3692.xml"/><Relationship Id="rId396" Type="http://schemas.openxmlformats.org/officeDocument/2006/relationships/customXml" Target="../ink/ink3799.xml"/><Relationship Id="rId214" Type="http://schemas.openxmlformats.org/officeDocument/2006/relationships/image" Target="../media/image3340.png"/><Relationship Id="rId256" Type="http://schemas.openxmlformats.org/officeDocument/2006/relationships/image" Target="../media/image3360.png"/><Relationship Id="rId298" Type="http://schemas.openxmlformats.org/officeDocument/2006/relationships/image" Target="../media/image3379.png"/><Relationship Id="rId421" Type="http://schemas.openxmlformats.org/officeDocument/2006/relationships/image" Target="../media/image3439.png"/><Relationship Id="rId463" Type="http://schemas.openxmlformats.org/officeDocument/2006/relationships/customXml" Target="../ink/ink3833.xml"/><Relationship Id="rId519" Type="http://schemas.openxmlformats.org/officeDocument/2006/relationships/image" Target="../media/image3486.png"/><Relationship Id="rId116" Type="http://schemas.openxmlformats.org/officeDocument/2006/relationships/customXml" Target="../ink/ink3655.xml"/><Relationship Id="rId158" Type="http://schemas.openxmlformats.org/officeDocument/2006/relationships/image" Target="../media/image3312.png"/><Relationship Id="rId323" Type="http://schemas.openxmlformats.org/officeDocument/2006/relationships/customXml" Target="../ink/ink3761.xml"/><Relationship Id="rId530" Type="http://schemas.openxmlformats.org/officeDocument/2006/relationships/customXml" Target="../ink/ink3867.xml"/><Relationship Id="rId20" Type="http://schemas.openxmlformats.org/officeDocument/2006/relationships/customXml" Target="../ink/ink3607.xml"/><Relationship Id="rId62" Type="http://schemas.openxmlformats.org/officeDocument/2006/relationships/customXml" Target="../ink/ink3628.xml"/><Relationship Id="rId365" Type="http://schemas.openxmlformats.org/officeDocument/2006/relationships/image" Target="../media/image3412.png"/><Relationship Id="rId225" Type="http://schemas.openxmlformats.org/officeDocument/2006/relationships/image" Target="../media/image3345.png"/><Relationship Id="rId267" Type="http://schemas.openxmlformats.org/officeDocument/2006/relationships/customXml" Target="../ink/ink3732.xml"/><Relationship Id="rId432" Type="http://schemas.openxmlformats.org/officeDocument/2006/relationships/image" Target="../media/image3444.png"/><Relationship Id="rId474" Type="http://schemas.openxmlformats.org/officeDocument/2006/relationships/image" Target="../media/image3464.png"/><Relationship Id="rId127" Type="http://schemas.openxmlformats.org/officeDocument/2006/relationships/customXml" Target="../ink/ink3661.xml"/><Relationship Id="rId31" Type="http://schemas.openxmlformats.org/officeDocument/2006/relationships/image" Target="../media/image3250.png"/><Relationship Id="rId73" Type="http://schemas.openxmlformats.org/officeDocument/2006/relationships/image" Target="../media/image3270.png"/><Relationship Id="rId169" Type="http://schemas.openxmlformats.org/officeDocument/2006/relationships/customXml" Target="../ink/ink3682.xml"/><Relationship Id="rId334" Type="http://schemas.openxmlformats.org/officeDocument/2006/relationships/image" Target="../media/image3397.png"/><Relationship Id="rId376" Type="http://schemas.openxmlformats.org/officeDocument/2006/relationships/customXml" Target="../ink/ink3788.xml"/><Relationship Id="rId4" Type="http://schemas.openxmlformats.org/officeDocument/2006/relationships/customXml" Target="../ink/ink3599.xml"/><Relationship Id="rId180" Type="http://schemas.openxmlformats.org/officeDocument/2006/relationships/image" Target="../media/image3323.png"/><Relationship Id="rId236" Type="http://schemas.openxmlformats.org/officeDocument/2006/relationships/customXml" Target="../ink/ink3716.xml"/><Relationship Id="rId278" Type="http://schemas.openxmlformats.org/officeDocument/2006/relationships/image" Target="../media/image3370.png"/><Relationship Id="rId401" Type="http://schemas.openxmlformats.org/officeDocument/2006/relationships/image" Target="../media/image3429.png"/><Relationship Id="rId443" Type="http://schemas.openxmlformats.org/officeDocument/2006/relationships/customXml" Target="../ink/ink3823.xml"/><Relationship Id="rId303" Type="http://schemas.openxmlformats.org/officeDocument/2006/relationships/customXml" Target="../ink/ink3751.xml"/><Relationship Id="rId485" Type="http://schemas.openxmlformats.org/officeDocument/2006/relationships/image" Target="../media/image3469.png"/><Relationship Id="rId42" Type="http://schemas.openxmlformats.org/officeDocument/2006/relationships/customXml" Target="../ink/ink3618.xml"/><Relationship Id="rId84" Type="http://schemas.openxmlformats.org/officeDocument/2006/relationships/customXml" Target="../ink/ink3639.xml"/><Relationship Id="rId138" Type="http://schemas.openxmlformats.org/officeDocument/2006/relationships/image" Target="../media/image3302.png"/><Relationship Id="rId345" Type="http://schemas.openxmlformats.org/officeDocument/2006/relationships/customXml" Target="../ink/ink3772.xml"/><Relationship Id="rId387" Type="http://schemas.openxmlformats.org/officeDocument/2006/relationships/customXml" Target="../ink/ink3794.xml"/><Relationship Id="rId510" Type="http://schemas.openxmlformats.org/officeDocument/2006/relationships/customXml" Target="../ink/ink3857.xml"/><Relationship Id="rId191" Type="http://schemas.openxmlformats.org/officeDocument/2006/relationships/customXml" Target="../ink/ink3693.xml"/><Relationship Id="rId205" Type="http://schemas.openxmlformats.org/officeDocument/2006/relationships/customXml" Target="../ink/ink3700.xml"/><Relationship Id="rId247" Type="http://schemas.openxmlformats.org/officeDocument/2006/relationships/customXml" Target="../ink/ink3722.xml"/><Relationship Id="rId412" Type="http://schemas.openxmlformats.org/officeDocument/2006/relationships/customXml" Target="../ink/ink3807.xml"/><Relationship Id="rId107" Type="http://schemas.openxmlformats.org/officeDocument/2006/relationships/image" Target="../media/image3287.png"/><Relationship Id="rId289" Type="http://schemas.openxmlformats.org/officeDocument/2006/relationships/customXml" Target="../ink/ink3743.xml"/><Relationship Id="rId454" Type="http://schemas.openxmlformats.org/officeDocument/2006/relationships/image" Target="../media/image3455.png"/><Relationship Id="rId496" Type="http://schemas.openxmlformats.org/officeDocument/2006/relationships/customXml" Target="../ink/ink3850.xml"/><Relationship Id="rId11" Type="http://schemas.openxmlformats.org/officeDocument/2006/relationships/image" Target="../media/image3240.png"/><Relationship Id="rId53" Type="http://schemas.openxmlformats.org/officeDocument/2006/relationships/image" Target="../media/image3261.png"/><Relationship Id="rId149" Type="http://schemas.openxmlformats.org/officeDocument/2006/relationships/customXml" Target="../ink/ink3672.xml"/><Relationship Id="rId314" Type="http://schemas.openxmlformats.org/officeDocument/2006/relationships/image" Target="../media/image3387.png"/><Relationship Id="rId356" Type="http://schemas.openxmlformats.org/officeDocument/2006/relationships/customXml" Target="../ink/ink3778.xml"/><Relationship Id="rId398" Type="http://schemas.openxmlformats.org/officeDocument/2006/relationships/customXml" Target="../ink/ink3800.xml"/><Relationship Id="rId521" Type="http://schemas.openxmlformats.org/officeDocument/2006/relationships/image" Target="../media/image3487.png"/><Relationship Id="rId95" Type="http://schemas.openxmlformats.org/officeDocument/2006/relationships/image" Target="../media/image3281.png"/><Relationship Id="rId160" Type="http://schemas.openxmlformats.org/officeDocument/2006/relationships/image" Target="../media/image3313.png"/><Relationship Id="rId216" Type="http://schemas.openxmlformats.org/officeDocument/2006/relationships/image" Target="../media/image3341.png"/><Relationship Id="rId423" Type="http://schemas.openxmlformats.org/officeDocument/2006/relationships/image" Target="../media/image3440.png"/><Relationship Id="rId258" Type="http://schemas.openxmlformats.org/officeDocument/2006/relationships/image" Target="../media/image3361.png"/><Relationship Id="rId465" Type="http://schemas.openxmlformats.org/officeDocument/2006/relationships/customXml" Target="../ink/ink3834.xml"/><Relationship Id="rId22" Type="http://schemas.openxmlformats.org/officeDocument/2006/relationships/customXml" Target="../ink/ink3608.xml"/><Relationship Id="rId64" Type="http://schemas.openxmlformats.org/officeDocument/2006/relationships/customXml" Target="../ink/ink3629.xml"/><Relationship Id="rId118" Type="http://schemas.openxmlformats.org/officeDocument/2006/relationships/customXml" Target="../ink/ink3656.xml"/><Relationship Id="rId325" Type="http://schemas.openxmlformats.org/officeDocument/2006/relationships/customXml" Target="../ink/ink3762.xml"/><Relationship Id="rId367" Type="http://schemas.openxmlformats.org/officeDocument/2006/relationships/image" Target="../media/image3413.png"/><Relationship Id="rId532" Type="http://schemas.openxmlformats.org/officeDocument/2006/relationships/customXml" Target="../ink/ink3868.xml"/><Relationship Id="rId171" Type="http://schemas.openxmlformats.org/officeDocument/2006/relationships/customXml" Target="../ink/ink3683.xml"/><Relationship Id="rId227" Type="http://schemas.openxmlformats.org/officeDocument/2006/relationships/image" Target="../media/image3346.png"/><Relationship Id="rId269" Type="http://schemas.openxmlformats.org/officeDocument/2006/relationships/customXml" Target="../ink/ink3733.xml"/><Relationship Id="rId434" Type="http://schemas.openxmlformats.org/officeDocument/2006/relationships/image" Target="../media/image3445.png"/><Relationship Id="rId476" Type="http://schemas.openxmlformats.org/officeDocument/2006/relationships/image" Target="../media/image3465.png"/><Relationship Id="rId33" Type="http://schemas.openxmlformats.org/officeDocument/2006/relationships/image" Target="../media/image3251.png"/><Relationship Id="rId129" Type="http://schemas.openxmlformats.org/officeDocument/2006/relationships/customXml" Target="../ink/ink3662.xml"/><Relationship Id="rId280" Type="http://schemas.openxmlformats.org/officeDocument/2006/relationships/image" Target="../media/image3371.png"/><Relationship Id="rId336" Type="http://schemas.openxmlformats.org/officeDocument/2006/relationships/image" Target="../media/image3398.png"/><Relationship Id="rId501" Type="http://schemas.openxmlformats.org/officeDocument/2006/relationships/image" Target="../media/image3477.png"/><Relationship Id="rId75" Type="http://schemas.openxmlformats.org/officeDocument/2006/relationships/image" Target="../media/image3271.png"/><Relationship Id="rId140" Type="http://schemas.openxmlformats.org/officeDocument/2006/relationships/image" Target="../media/image3303.png"/><Relationship Id="rId182" Type="http://schemas.openxmlformats.org/officeDocument/2006/relationships/image" Target="../media/image3324.png"/><Relationship Id="rId378" Type="http://schemas.openxmlformats.org/officeDocument/2006/relationships/customXml" Target="../ink/ink3789.xml"/><Relationship Id="rId403" Type="http://schemas.openxmlformats.org/officeDocument/2006/relationships/image" Target="../media/image3430.png"/><Relationship Id="rId6" Type="http://schemas.openxmlformats.org/officeDocument/2006/relationships/customXml" Target="../ink/ink3600.xml"/><Relationship Id="rId238" Type="http://schemas.openxmlformats.org/officeDocument/2006/relationships/customXml" Target="../ink/ink3717.xml"/><Relationship Id="rId445" Type="http://schemas.openxmlformats.org/officeDocument/2006/relationships/customXml" Target="../ink/ink3824.xml"/><Relationship Id="rId487" Type="http://schemas.openxmlformats.org/officeDocument/2006/relationships/image" Target="../media/image3470.png"/><Relationship Id="rId291" Type="http://schemas.openxmlformats.org/officeDocument/2006/relationships/customXml" Target="../ink/ink3744.xml"/><Relationship Id="rId305" Type="http://schemas.openxmlformats.org/officeDocument/2006/relationships/customXml" Target="../ink/ink3752.xml"/><Relationship Id="rId347" Type="http://schemas.openxmlformats.org/officeDocument/2006/relationships/customXml" Target="../ink/ink3773.xml"/><Relationship Id="rId512" Type="http://schemas.openxmlformats.org/officeDocument/2006/relationships/customXml" Target="../ink/ink3858.xml"/><Relationship Id="rId44" Type="http://schemas.openxmlformats.org/officeDocument/2006/relationships/customXml" Target="../ink/ink3619.xml"/><Relationship Id="rId86" Type="http://schemas.openxmlformats.org/officeDocument/2006/relationships/customXml" Target="../ink/ink3640.xml"/><Relationship Id="rId151" Type="http://schemas.openxmlformats.org/officeDocument/2006/relationships/customXml" Target="../ink/ink3673.xml"/><Relationship Id="rId389" Type="http://schemas.openxmlformats.org/officeDocument/2006/relationships/image" Target="../media/image3423.png"/><Relationship Id="rId193" Type="http://schemas.openxmlformats.org/officeDocument/2006/relationships/customXml" Target="../ink/ink3694.xml"/><Relationship Id="rId207" Type="http://schemas.openxmlformats.org/officeDocument/2006/relationships/customXml" Target="../ink/ink3701.xml"/><Relationship Id="rId249" Type="http://schemas.openxmlformats.org/officeDocument/2006/relationships/customXml" Target="../ink/ink3723.xml"/><Relationship Id="rId414" Type="http://schemas.openxmlformats.org/officeDocument/2006/relationships/customXml" Target="../ink/ink3808.xml"/><Relationship Id="rId456" Type="http://schemas.openxmlformats.org/officeDocument/2006/relationships/image" Target="../media/image3456.png"/><Relationship Id="rId498" Type="http://schemas.openxmlformats.org/officeDocument/2006/relationships/customXml" Target="../ink/ink3851.xml"/><Relationship Id="rId13" Type="http://schemas.openxmlformats.org/officeDocument/2006/relationships/image" Target="../media/image3241.png"/><Relationship Id="rId109" Type="http://schemas.openxmlformats.org/officeDocument/2006/relationships/image" Target="../media/image3288.png"/><Relationship Id="rId260" Type="http://schemas.openxmlformats.org/officeDocument/2006/relationships/image" Target="../media/image3362.png"/><Relationship Id="rId316" Type="http://schemas.openxmlformats.org/officeDocument/2006/relationships/image" Target="../media/image3388.png"/><Relationship Id="rId523" Type="http://schemas.openxmlformats.org/officeDocument/2006/relationships/image" Target="../media/image3488.png"/><Relationship Id="rId55" Type="http://schemas.openxmlformats.org/officeDocument/2006/relationships/image" Target="../media/image3262.png"/><Relationship Id="rId97" Type="http://schemas.openxmlformats.org/officeDocument/2006/relationships/image" Target="../media/image3282.png"/><Relationship Id="rId120" Type="http://schemas.openxmlformats.org/officeDocument/2006/relationships/image" Target="../media/image3293.png"/><Relationship Id="rId358" Type="http://schemas.openxmlformats.org/officeDocument/2006/relationships/customXml" Target="../ink/ink3779.xml"/><Relationship Id="rId162" Type="http://schemas.openxmlformats.org/officeDocument/2006/relationships/image" Target="../media/image3314.png"/><Relationship Id="rId218" Type="http://schemas.openxmlformats.org/officeDocument/2006/relationships/image" Target="../media/image3342.png"/><Relationship Id="rId425" Type="http://schemas.openxmlformats.org/officeDocument/2006/relationships/image" Target="../media/image3441.png"/><Relationship Id="rId467" Type="http://schemas.openxmlformats.org/officeDocument/2006/relationships/customXml" Target="../ink/ink3835.xml"/><Relationship Id="rId271" Type="http://schemas.openxmlformats.org/officeDocument/2006/relationships/customXml" Target="../ink/ink3734.xml"/><Relationship Id="rId24" Type="http://schemas.openxmlformats.org/officeDocument/2006/relationships/customXml" Target="../ink/ink3609.xml"/><Relationship Id="rId66" Type="http://schemas.openxmlformats.org/officeDocument/2006/relationships/customXml" Target="../ink/ink3630.xml"/><Relationship Id="rId131" Type="http://schemas.openxmlformats.org/officeDocument/2006/relationships/customXml" Target="../ink/ink3663.xml"/><Relationship Id="rId327" Type="http://schemas.openxmlformats.org/officeDocument/2006/relationships/customXml" Target="../ink/ink3763.xml"/><Relationship Id="rId369" Type="http://schemas.openxmlformats.org/officeDocument/2006/relationships/image" Target="../media/image3414.png"/><Relationship Id="rId534" Type="http://schemas.openxmlformats.org/officeDocument/2006/relationships/customXml" Target="../ink/ink3869.xml"/><Relationship Id="rId173" Type="http://schemas.openxmlformats.org/officeDocument/2006/relationships/customXml" Target="../ink/ink3684.xml"/><Relationship Id="rId229" Type="http://schemas.openxmlformats.org/officeDocument/2006/relationships/image" Target="../media/image3347.png"/><Relationship Id="rId380" Type="http://schemas.openxmlformats.org/officeDocument/2006/relationships/customXml" Target="../ink/ink3790.xml"/><Relationship Id="rId436" Type="http://schemas.openxmlformats.org/officeDocument/2006/relationships/image" Target="../media/image3446.png"/><Relationship Id="rId240" Type="http://schemas.openxmlformats.org/officeDocument/2006/relationships/customXml" Target="../ink/ink3718.xml"/><Relationship Id="rId478" Type="http://schemas.openxmlformats.org/officeDocument/2006/relationships/customXml" Target="../ink/ink3841.xml"/><Relationship Id="rId35" Type="http://schemas.openxmlformats.org/officeDocument/2006/relationships/image" Target="../media/image3252.png"/><Relationship Id="rId77" Type="http://schemas.openxmlformats.org/officeDocument/2006/relationships/image" Target="../media/image3272.png"/><Relationship Id="rId100" Type="http://schemas.openxmlformats.org/officeDocument/2006/relationships/customXml" Target="../ink/ink3647.xml"/><Relationship Id="rId282" Type="http://schemas.openxmlformats.org/officeDocument/2006/relationships/image" Target="../media/image3372.png"/><Relationship Id="rId338" Type="http://schemas.openxmlformats.org/officeDocument/2006/relationships/image" Target="../media/image3399.png"/><Relationship Id="rId503" Type="http://schemas.openxmlformats.org/officeDocument/2006/relationships/image" Target="../media/image3478.png"/><Relationship Id="rId8" Type="http://schemas.openxmlformats.org/officeDocument/2006/relationships/customXml" Target="../ink/ink3601.xml"/><Relationship Id="rId142" Type="http://schemas.openxmlformats.org/officeDocument/2006/relationships/image" Target="../media/image3304.png"/><Relationship Id="rId184" Type="http://schemas.openxmlformats.org/officeDocument/2006/relationships/image" Target="../media/image3325.png"/><Relationship Id="rId391" Type="http://schemas.openxmlformats.org/officeDocument/2006/relationships/image" Target="../media/image3424.png"/><Relationship Id="rId405" Type="http://schemas.openxmlformats.org/officeDocument/2006/relationships/image" Target="../media/image3431.png"/><Relationship Id="rId447" Type="http://schemas.openxmlformats.org/officeDocument/2006/relationships/customXml" Target="../ink/ink3825.xml"/><Relationship Id="rId251" Type="http://schemas.openxmlformats.org/officeDocument/2006/relationships/customXml" Target="../ink/ink3724.xml"/><Relationship Id="rId489" Type="http://schemas.openxmlformats.org/officeDocument/2006/relationships/image" Target="../media/image3471.png"/><Relationship Id="rId46" Type="http://schemas.openxmlformats.org/officeDocument/2006/relationships/customXml" Target="../ink/ink3620.xml"/><Relationship Id="rId293" Type="http://schemas.openxmlformats.org/officeDocument/2006/relationships/image" Target="../media/image3377.png"/><Relationship Id="rId307" Type="http://schemas.openxmlformats.org/officeDocument/2006/relationships/customXml" Target="../ink/ink3753.xml"/><Relationship Id="rId349" Type="http://schemas.openxmlformats.org/officeDocument/2006/relationships/customXml" Target="../ink/ink3774.xml"/><Relationship Id="rId514" Type="http://schemas.openxmlformats.org/officeDocument/2006/relationships/customXml" Target="../ink/ink3859.xml"/><Relationship Id="rId88" Type="http://schemas.openxmlformats.org/officeDocument/2006/relationships/customXml" Target="../ink/ink3641.xml"/><Relationship Id="rId111" Type="http://schemas.openxmlformats.org/officeDocument/2006/relationships/image" Target="../media/image3289.png"/><Relationship Id="rId153" Type="http://schemas.openxmlformats.org/officeDocument/2006/relationships/customXml" Target="../ink/ink3674.xml"/><Relationship Id="rId195" Type="http://schemas.openxmlformats.org/officeDocument/2006/relationships/customXml" Target="../ink/ink3695.xml"/><Relationship Id="rId209" Type="http://schemas.openxmlformats.org/officeDocument/2006/relationships/customXml" Target="../ink/ink3702.xml"/><Relationship Id="rId360" Type="http://schemas.openxmlformats.org/officeDocument/2006/relationships/customXml" Target="../ink/ink3780.xml"/><Relationship Id="rId416" Type="http://schemas.openxmlformats.org/officeDocument/2006/relationships/customXml" Target="../ink/ink3809.xml"/><Relationship Id="rId220" Type="http://schemas.openxmlformats.org/officeDocument/2006/relationships/customXml" Target="../ink/ink3708.xml"/><Relationship Id="rId458" Type="http://schemas.openxmlformats.org/officeDocument/2006/relationships/image" Target="../media/image3457.png"/><Relationship Id="rId15" Type="http://schemas.openxmlformats.org/officeDocument/2006/relationships/image" Target="../media/image3242.png"/><Relationship Id="rId57" Type="http://schemas.openxmlformats.org/officeDocument/2006/relationships/image" Target="../media/image3263.png"/><Relationship Id="rId262" Type="http://schemas.openxmlformats.org/officeDocument/2006/relationships/image" Target="../media/image3363.png"/><Relationship Id="rId318" Type="http://schemas.openxmlformats.org/officeDocument/2006/relationships/image" Target="../media/image3389.png"/><Relationship Id="rId525" Type="http://schemas.openxmlformats.org/officeDocument/2006/relationships/image" Target="../media/image3489.png"/><Relationship Id="rId99" Type="http://schemas.openxmlformats.org/officeDocument/2006/relationships/image" Target="../media/image3283.png"/><Relationship Id="rId122" Type="http://schemas.openxmlformats.org/officeDocument/2006/relationships/image" Target="../media/image3294.png"/><Relationship Id="rId164" Type="http://schemas.openxmlformats.org/officeDocument/2006/relationships/image" Target="../media/image3315.png"/><Relationship Id="rId371" Type="http://schemas.openxmlformats.org/officeDocument/2006/relationships/image" Target="../media/image3415.png"/><Relationship Id="rId427" Type="http://schemas.openxmlformats.org/officeDocument/2006/relationships/customXml" Target="../ink/ink3815.xml"/><Relationship Id="rId469" Type="http://schemas.openxmlformats.org/officeDocument/2006/relationships/customXml" Target="../ink/ink3836.xml"/><Relationship Id="rId26" Type="http://schemas.openxmlformats.org/officeDocument/2006/relationships/customXml" Target="../ink/ink3610.xml"/><Relationship Id="rId231" Type="http://schemas.openxmlformats.org/officeDocument/2006/relationships/image" Target="../media/image3348.png"/><Relationship Id="rId273" Type="http://schemas.openxmlformats.org/officeDocument/2006/relationships/customXml" Target="../ink/ink3735.xml"/><Relationship Id="rId329" Type="http://schemas.openxmlformats.org/officeDocument/2006/relationships/customXml" Target="../ink/ink3764.xml"/><Relationship Id="rId480" Type="http://schemas.openxmlformats.org/officeDocument/2006/relationships/customXml" Target="../ink/ink3842.xml"/><Relationship Id="rId68" Type="http://schemas.openxmlformats.org/officeDocument/2006/relationships/customXml" Target="../ink/ink3631.xml"/><Relationship Id="rId133" Type="http://schemas.openxmlformats.org/officeDocument/2006/relationships/customXml" Target="../ink/ink3664.xml"/><Relationship Id="rId175" Type="http://schemas.openxmlformats.org/officeDocument/2006/relationships/customXml" Target="../ink/ink3685.xml"/><Relationship Id="rId340" Type="http://schemas.openxmlformats.org/officeDocument/2006/relationships/image" Target="../media/image3400.png"/><Relationship Id="rId200" Type="http://schemas.openxmlformats.org/officeDocument/2006/relationships/image" Target="../media/image3333.png"/><Relationship Id="rId382" Type="http://schemas.openxmlformats.org/officeDocument/2006/relationships/customXml" Target="../ink/ink3791.xml"/><Relationship Id="rId438" Type="http://schemas.openxmlformats.org/officeDocument/2006/relationships/image" Target="../media/image3447.png"/><Relationship Id="rId242" Type="http://schemas.openxmlformats.org/officeDocument/2006/relationships/image" Target="../media/image3353.png"/><Relationship Id="rId284" Type="http://schemas.openxmlformats.org/officeDocument/2006/relationships/image" Target="../media/image3373.png"/><Relationship Id="rId491" Type="http://schemas.openxmlformats.org/officeDocument/2006/relationships/image" Target="../media/image3472.png"/><Relationship Id="rId505" Type="http://schemas.openxmlformats.org/officeDocument/2006/relationships/image" Target="../media/image3479.png"/><Relationship Id="rId37" Type="http://schemas.openxmlformats.org/officeDocument/2006/relationships/image" Target="../media/image3253.png"/><Relationship Id="rId79" Type="http://schemas.openxmlformats.org/officeDocument/2006/relationships/image" Target="../media/image3273.png"/><Relationship Id="rId102" Type="http://schemas.openxmlformats.org/officeDocument/2006/relationships/customXml" Target="../ink/ink3648.xml"/><Relationship Id="rId144" Type="http://schemas.openxmlformats.org/officeDocument/2006/relationships/image" Target="../media/image3305.png"/><Relationship Id="rId90" Type="http://schemas.openxmlformats.org/officeDocument/2006/relationships/customXml" Target="../ink/ink3642.xml"/><Relationship Id="rId186" Type="http://schemas.openxmlformats.org/officeDocument/2006/relationships/image" Target="../media/image3326.png"/><Relationship Id="rId351" Type="http://schemas.openxmlformats.org/officeDocument/2006/relationships/customXml" Target="../ink/ink3775.xml"/><Relationship Id="rId393" Type="http://schemas.openxmlformats.org/officeDocument/2006/relationships/image" Target="../media/image3425.png"/><Relationship Id="rId407" Type="http://schemas.openxmlformats.org/officeDocument/2006/relationships/image" Target="../media/image3432.png"/><Relationship Id="rId449" Type="http://schemas.openxmlformats.org/officeDocument/2006/relationships/customXml" Target="../ink/ink3826.xml"/><Relationship Id="rId211" Type="http://schemas.openxmlformats.org/officeDocument/2006/relationships/customXml" Target="../ink/ink3703.xml"/><Relationship Id="rId253" Type="http://schemas.openxmlformats.org/officeDocument/2006/relationships/customXml" Target="../ink/ink3725.xml"/><Relationship Id="rId295" Type="http://schemas.openxmlformats.org/officeDocument/2006/relationships/customXml" Target="../ink/ink3747.xml"/><Relationship Id="rId309" Type="http://schemas.openxmlformats.org/officeDocument/2006/relationships/customXml" Target="../ink/ink3754.xml"/><Relationship Id="rId460" Type="http://schemas.openxmlformats.org/officeDocument/2006/relationships/image" Target="../media/image3458.png"/><Relationship Id="rId516" Type="http://schemas.openxmlformats.org/officeDocument/2006/relationships/customXml" Target="../ink/ink3860.xml"/><Relationship Id="rId48" Type="http://schemas.openxmlformats.org/officeDocument/2006/relationships/customXml" Target="../ink/ink3621.xml"/><Relationship Id="rId113" Type="http://schemas.openxmlformats.org/officeDocument/2006/relationships/image" Target="../media/image3290.png"/><Relationship Id="rId320" Type="http://schemas.openxmlformats.org/officeDocument/2006/relationships/image" Target="../media/image3390.png"/><Relationship Id="rId155" Type="http://schemas.openxmlformats.org/officeDocument/2006/relationships/customXml" Target="../ink/ink3675.xml"/><Relationship Id="rId197" Type="http://schemas.openxmlformats.org/officeDocument/2006/relationships/customXml" Target="../ink/ink3696.xml"/><Relationship Id="rId362" Type="http://schemas.openxmlformats.org/officeDocument/2006/relationships/customXml" Target="../ink/ink3781.xml"/><Relationship Id="rId418" Type="http://schemas.openxmlformats.org/officeDocument/2006/relationships/customXml" Target="../ink/ink3810.xml"/><Relationship Id="rId222" Type="http://schemas.openxmlformats.org/officeDocument/2006/relationships/customXml" Target="../ink/ink3709.xml"/><Relationship Id="rId264" Type="http://schemas.openxmlformats.org/officeDocument/2006/relationships/image" Target="../media/image3364.png"/><Relationship Id="rId471" Type="http://schemas.openxmlformats.org/officeDocument/2006/relationships/customXml" Target="../ink/ink3837.xml"/><Relationship Id="rId17" Type="http://schemas.openxmlformats.org/officeDocument/2006/relationships/image" Target="../media/image3243.png"/><Relationship Id="rId59" Type="http://schemas.openxmlformats.org/officeDocument/2006/relationships/image" Target="../media/image3264.png"/><Relationship Id="rId124" Type="http://schemas.openxmlformats.org/officeDocument/2006/relationships/image" Target="../media/image3295.png"/><Relationship Id="rId527" Type="http://schemas.openxmlformats.org/officeDocument/2006/relationships/image" Target="../media/image3490.png"/><Relationship Id="rId70" Type="http://schemas.openxmlformats.org/officeDocument/2006/relationships/customXml" Target="../ink/ink3632.xml"/><Relationship Id="rId166" Type="http://schemas.openxmlformats.org/officeDocument/2006/relationships/image" Target="../media/image3316.png"/><Relationship Id="rId331" Type="http://schemas.openxmlformats.org/officeDocument/2006/relationships/customXml" Target="../ink/ink3765.xml"/><Relationship Id="rId373" Type="http://schemas.openxmlformats.org/officeDocument/2006/relationships/image" Target="../media/image3416.png"/><Relationship Id="rId429" Type="http://schemas.openxmlformats.org/officeDocument/2006/relationships/customXml" Target="../ink/ink3816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3349.png"/><Relationship Id="rId440" Type="http://schemas.openxmlformats.org/officeDocument/2006/relationships/image" Target="../media/image3448.png"/><Relationship Id="rId28" Type="http://schemas.openxmlformats.org/officeDocument/2006/relationships/customXml" Target="../ink/ink3611.xml"/><Relationship Id="rId275" Type="http://schemas.openxmlformats.org/officeDocument/2006/relationships/customXml" Target="../ink/ink3736.xml"/><Relationship Id="rId300" Type="http://schemas.openxmlformats.org/officeDocument/2006/relationships/image" Target="../media/image3380.png"/><Relationship Id="rId482" Type="http://schemas.openxmlformats.org/officeDocument/2006/relationships/customXml" Target="../ink/ink3843.xml"/><Relationship Id="rId81" Type="http://schemas.openxmlformats.org/officeDocument/2006/relationships/image" Target="../media/image3274.png"/><Relationship Id="rId135" Type="http://schemas.openxmlformats.org/officeDocument/2006/relationships/customXml" Target="../ink/ink3665.xml"/><Relationship Id="rId177" Type="http://schemas.openxmlformats.org/officeDocument/2006/relationships/customXml" Target="../ink/ink3686.xml"/><Relationship Id="rId342" Type="http://schemas.openxmlformats.org/officeDocument/2006/relationships/image" Target="../media/image3401.png"/><Relationship Id="rId384" Type="http://schemas.openxmlformats.org/officeDocument/2006/relationships/image" Target="../media/image3421.png"/><Relationship Id="rId202" Type="http://schemas.openxmlformats.org/officeDocument/2006/relationships/image" Target="../media/image3334.png"/><Relationship Id="rId244" Type="http://schemas.openxmlformats.org/officeDocument/2006/relationships/image" Target="../media/image3354.png"/><Relationship Id="rId39" Type="http://schemas.openxmlformats.org/officeDocument/2006/relationships/image" Target="../media/image3254.png"/><Relationship Id="rId286" Type="http://schemas.openxmlformats.org/officeDocument/2006/relationships/image" Target="../media/image3374.png"/><Relationship Id="rId451" Type="http://schemas.openxmlformats.org/officeDocument/2006/relationships/customXml" Target="../ink/ink3827.xml"/><Relationship Id="rId493" Type="http://schemas.openxmlformats.org/officeDocument/2006/relationships/image" Target="../media/image3473.png"/><Relationship Id="rId507" Type="http://schemas.openxmlformats.org/officeDocument/2006/relationships/image" Target="../media/image3480.png"/><Relationship Id="rId50" Type="http://schemas.openxmlformats.org/officeDocument/2006/relationships/customXml" Target="../ink/ink3622.xml"/><Relationship Id="rId104" Type="http://schemas.openxmlformats.org/officeDocument/2006/relationships/customXml" Target="../ink/ink3649.xml"/><Relationship Id="rId146" Type="http://schemas.openxmlformats.org/officeDocument/2006/relationships/image" Target="../media/image3306.png"/><Relationship Id="rId188" Type="http://schemas.openxmlformats.org/officeDocument/2006/relationships/image" Target="../media/image3327.png"/><Relationship Id="rId311" Type="http://schemas.openxmlformats.org/officeDocument/2006/relationships/customXml" Target="../ink/ink3755.xml"/><Relationship Id="rId353" Type="http://schemas.openxmlformats.org/officeDocument/2006/relationships/customXml" Target="../ink/ink3776.xml"/><Relationship Id="rId395" Type="http://schemas.openxmlformats.org/officeDocument/2006/relationships/image" Target="../media/image3426.png"/><Relationship Id="rId409" Type="http://schemas.openxmlformats.org/officeDocument/2006/relationships/image" Target="../media/image3433.png"/><Relationship Id="rId92" Type="http://schemas.openxmlformats.org/officeDocument/2006/relationships/customXml" Target="../ink/ink3643.xml"/><Relationship Id="rId213" Type="http://schemas.openxmlformats.org/officeDocument/2006/relationships/customXml" Target="../ink/ink3704.xml"/><Relationship Id="rId420" Type="http://schemas.openxmlformats.org/officeDocument/2006/relationships/customXml" Target="../ink/ink3811.xml"/><Relationship Id="rId255" Type="http://schemas.openxmlformats.org/officeDocument/2006/relationships/customXml" Target="../ink/ink3726.xml"/><Relationship Id="rId297" Type="http://schemas.openxmlformats.org/officeDocument/2006/relationships/customXml" Target="../ink/ink3748.xml"/><Relationship Id="rId462" Type="http://schemas.openxmlformats.org/officeDocument/2006/relationships/image" Target="../media/image3459.png"/><Relationship Id="rId518" Type="http://schemas.openxmlformats.org/officeDocument/2006/relationships/customXml" Target="../ink/ink3861.xml"/><Relationship Id="rId115" Type="http://schemas.openxmlformats.org/officeDocument/2006/relationships/image" Target="../media/image3291.png"/><Relationship Id="rId157" Type="http://schemas.openxmlformats.org/officeDocument/2006/relationships/customXml" Target="../ink/ink3676.xml"/><Relationship Id="rId322" Type="http://schemas.openxmlformats.org/officeDocument/2006/relationships/image" Target="../media/image3391.png"/><Relationship Id="rId364" Type="http://schemas.openxmlformats.org/officeDocument/2006/relationships/customXml" Target="../ink/ink3782.xml"/><Relationship Id="rId61" Type="http://schemas.openxmlformats.org/officeDocument/2006/relationships/image" Target="../media/image44.png"/><Relationship Id="rId199" Type="http://schemas.openxmlformats.org/officeDocument/2006/relationships/customXml" Target="../ink/ink3697.xml"/><Relationship Id="rId19" Type="http://schemas.openxmlformats.org/officeDocument/2006/relationships/image" Target="../media/image3244.png"/><Relationship Id="rId224" Type="http://schemas.openxmlformats.org/officeDocument/2006/relationships/customXml" Target="../ink/ink3710.xml"/><Relationship Id="rId266" Type="http://schemas.openxmlformats.org/officeDocument/2006/relationships/image" Target="../media/image3365.png"/><Relationship Id="rId431" Type="http://schemas.openxmlformats.org/officeDocument/2006/relationships/customXml" Target="../ink/ink3817.xml"/><Relationship Id="rId473" Type="http://schemas.openxmlformats.org/officeDocument/2006/relationships/customXml" Target="../ink/ink3838.xml"/><Relationship Id="rId529" Type="http://schemas.openxmlformats.org/officeDocument/2006/relationships/image" Target="../media/image3491.png"/><Relationship Id="rId30" Type="http://schemas.openxmlformats.org/officeDocument/2006/relationships/customXml" Target="../ink/ink3612.xml"/><Relationship Id="rId126" Type="http://schemas.openxmlformats.org/officeDocument/2006/relationships/image" Target="../media/image3296.png"/><Relationship Id="rId168" Type="http://schemas.openxmlformats.org/officeDocument/2006/relationships/image" Target="../media/image3317.png"/><Relationship Id="rId333" Type="http://schemas.openxmlformats.org/officeDocument/2006/relationships/customXml" Target="../ink/ink3766.xml"/><Relationship Id="rId72" Type="http://schemas.openxmlformats.org/officeDocument/2006/relationships/customXml" Target="../ink/ink3633.xml"/><Relationship Id="rId375" Type="http://schemas.openxmlformats.org/officeDocument/2006/relationships/image" Target="../media/image3417.png"/><Relationship Id="rId3" Type="http://schemas.openxmlformats.org/officeDocument/2006/relationships/image" Target="../media/image3236.png"/><Relationship Id="rId235" Type="http://schemas.openxmlformats.org/officeDocument/2006/relationships/image" Target="../media/image3350.png"/><Relationship Id="rId277" Type="http://schemas.openxmlformats.org/officeDocument/2006/relationships/customXml" Target="../ink/ink3737.xml"/><Relationship Id="rId400" Type="http://schemas.openxmlformats.org/officeDocument/2006/relationships/customXml" Target="../ink/ink3801.xml"/><Relationship Id="rId442" Type="http://schemas.openxmlformats.org/officeDocument/2006/relationships/image" Target="../media/image3449.png"/><Relationship Id="rId484" Type="http://schemas.openxmlformats.org/officeDocument/2006/relationships/customXml" Target="../ink/ink3844.xml"/><Relationship Id="rId137" Type="http://schemas.openxmlformats.org/officeDocument/2006/relationships/customXml" Target="../ink/ink3666.xml"/><Relationship Id="rId302" Type="http://schemas.openxmlformats.org/officeDocument/2006/relationships/image" Target="../media/image3381.png"/><Relationship Id="rId344" Type="http://schemas.openxmlformats.org/officeDocument/2006/relationships/image" Target="../media/image3402.png"/><Relationship Id="rId41" Type="http://schemas.openxmlformats.org/officeDocument/2006/relationships/image" Target="../media/image3255.png"/><Relationship Id="rId83" Type="http://schemas.openxmlformats.org/officeDocument/2006/relationships/image" Target="../media/image3275.png"/><Relationship Id="rId179" Type="http://schemas.openxmlformats.org/officeDocument/2006/relationships/customXml" Target="../ink/ink3687.xml"/><Relationship Id="rId386" Type="http://schemas.openxmlformats.org/officeDocument/2006/relationships/image" Target="../media/image3422.png"/><Relationship Id="rId190" Type="http://schemas.openxmlformats.org/officeDocument/2006/relationships/image" Target="../media/image3328.png"/><Relationship Id="rId204" Type="http://schemas.openxmlformats.org/officeDocument/2006/relationships/image" Target="../media/image3335.png"/><Relationship Id="rId246" Type="http://schemas.openxmlformats.org/officeDocument/2006/relationships/image" Target="../media/image3355.png"/><Relationship Id="rId288" Type="http://schemas.openxmlformats.org/officeDocument/2006/relationships/image" Target="../media/image3375.png"/><Relationship Id="rId411" Type="http://schemas.openxmlformats.org/officeDocument/2006/relationships/image" Target="../media/image3434.png"/><Relationship Id="rId453" Type="http://schemas.openxmlformats.org/officeDocument/2006/relationships/customXml" Target="../ink/ink3828.xml"/><Relationship Id="rId509" Type="http://schemas.openxmlformats.org/officeDocument/2006/relationships/image" Target="../media/image3481.png"/><Relationship Id="rId106" Type="http://schemas.openxmlformats.org/officeDocument/2006/relationships/customXml" Target="../ink/ink3650.xml"/><Relationship Id="rId313" Type="http://schemas.openxmlformats.org/officeDocument/2006/relationships/customXml" Target="../ink/ink3756.xml"/><Relationship Id="rId495" Type="http://schemas.openxmlformats.org/officeDocument/2006/relationships/image" Target="../media/image3474.png"/><Relationship Id="rId10" Type="http://schemas.openxmlformats.org/officeDocument/2006/relationships/customXml" Target="../ink/ink3602.xml"/><Relationship Id="rId52" Type="http://schemas.openxmlformats.org/officeDocument/2006/relationships/customXml" Target="../ink/ink3623.xml"/><Relationship Id="rId94" Type="http://schemas.openxmlformats.org/officeDocument/2006/relationships/customXml" Target="../ink/ink3644.xml"/><Relationship Id="rId148" Type="http://schemas.openxmlformats.org/officeDocument/2006/relationships/image" Target="../media/image3307.png"/><Relationship Id="rId355" Type="http://schemas.openxmlformats.org/officeDocument/2006/relationships/customXml" Target="../ink/ink3777.xml"/><Relationship Id="rId397" Type="http://schemas.openxmlformats.org/officeDocument/2006/relationships/image" Target="../media/image3427.png"/><Relationship Id="rId520" Type="http://schemas.openxmlformats.org/officeDocument/2006/relationships/customXml" Target="../ink/ink3862.xml"/><Relationship Id="rId215" Type="http://schemas.openxmlformats.org/officeDocument/2006/relationships/customXml" Target="../ink/ink3705.xml"/><Relationship Id="rId257" Type="http://schemas.openxmlformats.org/officeDocument/2006/relationships/customXml" Target="../ink/ink3727.xml"/><Relationship Id="rId422" Type="http://schemas.openxmlformats.org/officeDocument/2006/relationships/customXml" Target="../ink/ink3812.xml"/><Relationship Id="rId464" Type="http://schemas.openxmlformats.org/officeDocument/2006/relationships/image" Target="../media/image3460.png"/><Relationship Id="rId299" Type="http://schemas.openxmlformats.org/officeDocument/2006/relationships/customXml" Target="../ink/ink3749.xml"/><Relationship Id="rId63" Type="http://schemas.openxmlformats.org/officeDocument/2006/relationships/image" Target="../media/image3265.png"/><Relationship Id="rId159" Type="http://schemas.openxmlformats.org/officeDocument/2006/relationships/customXml" Target="../ink/ink3677.xml"/><Relationship Id="rId366" Type="http://schemas.openxmlformats.org/officeDocument/2006/relationships/customXml" Target="../ink/ink3783.xml"/><Relationship Id="rId226" Type="http://schemas.openxmlformats.org/officeDocument/2006/relationships/customXml" Target="../ink/ink3711.xml"/><Relationship Id="rId433" Type="http://schemas.openxmlformats.org/officeDocument/2006/relationships/customXml" Target="../ink/ink3818.xml"/><Relationship Id="rId74" Type="http://schemas.openxmlformats.org/officeDocument/2006/relationships/customXml" Target="../ink/ink3634.xml"/><Relationship Id="rId377" Type="http://schemas.openxmlformats.org/officeDocument/2006/relationships/image" Target="../media/image3418.png"/><Relationship Id="rId500" Type="http://schemas.openxmlformats.org/officeDocument/2006/relationships/customXml" Target="../ink/ink3852.xml"/><Relationship Id="rId5" Type="http://schemas.openxmlformats.org/officeDocument/2006/relationships/image" Target="../media/image3237.png"/><Relationship Id="rId237" Type="http://schemas.openxmlformats.org/officeDocument/2006/relationships/image" Target="../media/image3351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929.xml"/><Relationship Id="rId21" Type="http://schemas.openxmlformats.org/officeDocument/2006/relationships/image" Target="../media/image3504.png"/><Relationship Id="rId42" Type="http://schemas.openxmlformats.org/officeDocument/2006/relationships/customXml" Target="../ink/ink3890.xml"/><Relationship Id="rId63" Type="http://schemas.openxmlformats.org/officeDocument/2006/relationships/image" Target="../media/image3524.png"/><Relationship Id="rId84" Type="http://schemas.openxmlformats.org/officeDocument/2006/relationships/customXml" Target="../ink/ink3911.xml"/><Relationship Id="rId138" Type="http://schemas.openxmlformats.org/officeDocument/2006/relationships/image" Target="../media/image3560.png"/><Relationship Id="rId159" Type="http://schemas.openxmlformats.org/officeDocument/2006/relationships/customXml" Target="../ink/ink3950.xml"/><Relationship Id="rId170" Type="http://schemas.openxmlformats.org/officeDocument/2006/relationships/image" Target="../media/image3576.png"/><Relationship Id="rId191" Type="http://schemas.openxmlformats.org/officeDocument/2006/relationships/customXml" Target="../ink/ink3966.xml"/><Relationship Id="rId205" Type="http://schemas.openxmlformats.org/officeDocument/2006/relationships/customXml" Target="../ink/ink3973.xml"/><Relationship Id="rId107" Type="http://schemas.openxmlformats.org/officeDocument/2006/relationships/customXml" Target="../ink/ink3924.xml"/><Relationship Id="rId11" Type="http://schemas.openxmlformats.org/officeDocument/2006/relationships/image" Target="../media/image3499.png"/><Relationship Id="rId32" Type="http://schemas.openxmlformats.org/officeDocument/2006/relationships/customXml" Target="../ink/ink3885.xml"/><Relationship Id="rId53" Type="http://schemas.openxmlformats.org/officeDocument/2006/relationships/image" Target="../media/image3520.png"/><Relationship Id="rId74" Type="http://schemas.openxmlformats.org/officeDocument/2006/relationships/customXml" Target="../ink/ink3906.xml"/><Relationship Id="rId128" Type="http://schemas.openxmlformats.org/officeDocument/2006/relationships/image" Target="../media/image3555.png"/><Relationship Id="rId149" Type="http://schemas.openxmlformats.org/officeDocument/2006/relationships/customXml" Target="../ink/ink3945.xml"/><Relationship Id="rId5" Type="http://schemas.openxmlformats.org/officeDocument/2006/relationships/image" Target="../media/image3496.png"/><Relationship Id="rId95" Type="http://schemas.openxmlformats.org/officeDocument/2006/relationships/image" Target="../media/image3539.png"/><Relationship Id="rId160" Type="http://schemas.openxmlformats.org/officeDocument/2006/relationships/image" Target="../media/image3571.png"/><Relationship Id="rId181" Type="http://schemas.openxmlformats.org/officeDocument/2006/relationships/customXml" Target="../ink/ink3961.xml"/><Relationship Id="rId22" Type="http://schemas.openxmlformats.org/officeDocument/2006/relationships/customXml" Target="../ink/ink3880.xml"/><Relationship Id="rId43" Type="http://schemas.openxmlformats.org/officeDocument/2006/relationships/image" Target="../media/image3515.png"/><Relationship Id="rId64" Type="http://schemas.openxmlformats.org/officeDocument/2006/relationships/customXml" Target="../ink/ink3901.xml"/><Relationship Id="rId118" Type="http://schemas.openxmlformats.org/officeDocument/2006/relationships/image" Target="../media/image3550.png"/><Relationship Id="rId139" Type="http://schemas.openxmlformats.org/officeDocument/2006/relationships/customXml" Target="../ink/ink3940.xml"/><Relationship Id="rId85" Type="http://schemas.openxmlformats.org/officeDocument/2006/relationships/customXml" Target="../ink/ink3912.xml"/><Relationship Id="rId150" Type="http://schemas.openxmlformats.org/officeDocument/2006/relationships/image" Target="../media/image3566.png"/><Relationship Id="rId171" Type="http://schemas.openxmlformats.org/officeDocument/2006/relationships/customXml" Target="../ink/ink3956.xml"/><Relationship Id="rId192" Type="http://schemas.openxmlformats.org/officeDocument/2006/relationships/image" Target="../media/image3587.png"/><Relationship Id="rId206" Type="http://schemas.openxmlformats.org/officeDocument/2006/relationships/image" Target="../media/image3594.png"/><Relationship Id="rId12" Type="http://schemas.openxmlformats.org/officeDocument/2006/relationships/customXml" Target="../ink/ink3875.xml"/><Relationship Id="rId33" Type="http://schemas.openxmlformats.org/officeDocument/2006/relationships/image" Target="../media/image3510.png"/><Relationship Id="rId108" Type="http://schemas.openxmlformats.org/officeDocument/2006/relationships/image" Target="../media/image3545.png"/><Relationship Id="rId129" Type="http://schemas.openxmlformats.org/officeDocument/2006/relationships/customXml" Target="../ink/ink3935.xml"/><Relationship Id="rId54" Type="http://schemas.openxmlformats.org/officeDocument/2006/relationships/customXml" Target="../ink/ink3896.xml"/><Relationship Id="rId75" Type="http://schemas.openxmlformats.org/officeDocument/2006/relationships/image" Target="../media/image3530.png"/><Relationship Id="rId96" Type="http://schemas.openxmlformats.org/officeDocument/2006/relationships/customXml" Target="../ink/ink3918.xml"/><Relationship Id="rId140" Type="http://schemas.openxmlformats.org/officeDocument/2006/relationships/image" Target="../media/image3561.png"/><Relationship Id="rId161" Type="http://schemas.openxmlformats.org/officeDocument/2006/relationships/customXml" Target="../ink/ink3951.xml"/><Relationship Id="rId182" Type="http://schemas.openxmlformats.org/officeDocument/2006/relationships/image" Target="../media/image3582.png"/><Relationship Id="rId6" Type="http://schemas.openxmlformats.org/officeDocument/2006/relationships/customXml" Target="../ink/ink3872.xml"/><Relationship Id="rId23" Type="http://schemas.openxmlformats.org/officeDocument/2006/relationships/image" Target="../media/image3505.png"/><Relationship Id="rId119" Type="http://schemas.openxmlformats.org/officeDocument/2006/relationships/customXml" Target="../ink/ink3930.xml"/><Relationship Id="rId44" Type="http://schemas.openxmlformats.org/officeDocument/2006/relationships/customXml" Target="../ink/ink3891.xml"/><Relationship Id="rId65" Type="http://schemas.openxmlformats.org/officeDocument/2006/relationships/image" Target="../media/image3525.png"/><Relationship Id="rId86" Type="http://schemas.openxmlformats.org/officeDocument/2006/relationships/customXml" Target="../ink/ink3913.xml"/><Relationship Id="rId130" Type="http://schemas.openxmlformats.org/officeDocument/2006/relationships/image" Target="../media/image3556.png"/><Relationship Id="rId151" Type="http://schemas.openxmlformats.org/officeDocument/2006/relationships/customXml" Target="../ink/ink3946.xml"/><Relationship Id="rId172" Type="http://schemas.openxmlformats.org/officeDocument/2006/relationships/image" Target="../media/image3577.png"/><Relationship Id="rId193" Type="http://schemas.openxmlformats.org/officeDocument/2006/relationships/customXml" Target="../ink/ink3967.xml"/><Relationship Id="rId207" Type="http://schemas.openxmlformats.org/officeDocument/2006/relationships/customXml" Target="../ink/ink3974.xml"/><Relationship Id="rId13" Type="http://schemas.openxmlformats.org/officeDocument/2006/relationships/image" Target="../media/image3500.png"/><Relationship Id="rId109" Type="http://schemas.openxmlformats.org/officeDocument/2006/relationships/customXml" Target="../ink/ink3925.xml"/><Relationship Id="rId34" Type="http://schemas.openxmlformats.org/officeDocument/2006/relationships/customXml" Target="../ink/ink3886.xml"/><Relationship Id="rId55" Type="http://schemas.openxmlformats.org/officeDocument/2006/relationships/image" Target="../media/image3521.png"/><Relationship Id="rId76" Type="http://schemas.openxmlformats.org/officeDocument/2006/relationships/customXml" Target="../ink/ink3907.xml"/><Relationship Id="rId97" Type="http://schemas.openxmlformats.org/officeDocument/2006/relationships/customXml" Target="../ink/ink3919.xml"/><Relationship Id="rId120" Type="http://schemas.openxmlformats.org/officeDocument/2006/relationships/image" Target="../media/image3551.png"/><Relationship Id="rId141" Type="http://schemas.openxmlformats.org/officeDocument/2006/relationships/customXml" Target="../ink/ink3941.xml"/><Relationship Id="rId7" Type="http://schemas.openxmlformats.org/officeDocument/2006/relationships/image" Target="../media/image3497.png"/><Relationship Id="rId162" Type="http://schemas.openxmlformats.org/officeDocument/2006/relationships/image" Target="../media/image3572.png"/><Relationship Id="rId183" Type="http://schemas.openxmlformats.org/officeDocument/2006/relationships/customXml" Target="../ink/ink3962.xml"/><Relationship Id="rId24" Type="http://schemas.openxmlformats.org/officeDocument/2006/relationships/customXml" Target="../ink/ink3881.xml"/><Relationship Id="rId40" Type="http://schemas.openxmlformats.org/officeDocument/2006/relationships/customXml" Target="../ink/ink3889.xml"/><Relationship Id="rId45" Type="http://schemas.openxmlformats.org/officeDocument/2006/relationships/image" Target="../media/image3516.png"/><Relationship Id="rId66" Type="http://schemas.openxmlformats.org/officeDocument/2006/relationships/customXml" Target="../ink/ink3902.xml"/><Relationship Id="rId87" Type="http://schemas.openxmlformats.org/officeDocument/2006/relationships/image" Target="../media/image3535.png"/><Relationship Id="rId110" Type="http://schemas.openxmlformats.org/officeDocument/2006/relationships/image" Target="../media/image3546.png"/><Relationship Id="rId115" Type="http://schemas.openxmlformats.org/officeDocument/2006/relationships/customXml" Target="../ink/ink3928.xml"/><Relationship Id="rId131" Type="http://schemas.openxmlformats.org/officeDocument/2006/relationships/customXml" Target="../ink/ink3936.xml"/><Relationship Id="rId136" Type="http://schemas.openxmlformats.org/officeDocument/2006/relationships/image" Target="../media/image3559.png"/><Relationship Id="rId157" Type="http://schemas.openxmlformats.org/officeDocument/2006/relationships/customXml" Target="../ink/ink3949.xml"/><Relationship Id="rId178" Type="http://schemas.openxmlformats.org/officeDocument/2006/relationships/image" Target="../media/image3580.png"/><Relationship Id="rId61" Type="http://schemas.openxmlformats.org/officeDocument/2006/relationships/image" Target="../media/image3523.png"/><Relationship Id="rId82" Type="http://schemas.openxmlformats.org/officeDocument/2006/relationships/customXml" Target="../ink/ink3910.xml"/><Relationship Id="rId152" Type="http://schemas.openxmlformats.org/officeDocument/2006/relationships/image" Target="../media/image3567.png"/><Relationship Id="rId173" Type="http://schemas.openxmlformats.org/officeDocument/2006/relationships/customXml" Target="../ink/ink3957.xml"/><Relationship Id="rId194" Type="http://schemas.openxmlformats.org/officeDocument/2006/relationships/image" Target="../media/image3588.png"/><Relationship Id="rId199" Type="http://schemas.openxmlformats.org/officeDocument/2006/relationships/customXml" Target="../ink/ink3970.xml"/><Relationship Id="rId203" Type="http://schemas.openxmlformats.org/officeDocument/2006/relationships/customXml" Target="../ink/ink3972.xml"/><Relationship Id="rId208" Type="http://schemas.openxmlformats.org/officeDocument/2006/relationships/image" Target="../media/image3595.png"/><Relationship Id="rId19" Type="http://schemas.openxmlformats.org/officeDocument/2006/relationships/image" Target="../media/image3503.png"/><Relationship Id="rId14" Type="http://schemas.openxmlformats.org/officeDocument/2006/relationships/customXml" Target="../ink/ink3876.xml"/><Relationship Id="rId30" Type="http://schemas.openxmlformats.org/officeDocument/2006/relationships/customXml" Target="../ink/ink3884.xml"/><Relationship Id="rId35" Type="http://schemas.openxmlformats.org/officeDocument/2006/relationships/image" Target="../media/image3511.png"/><Relationship Id="rId56" Type="http://schemas.openxmlformats.org/officeDocument/2006/relationships/customXml" Target="../ink/ink3897.xml"/><Relationship Id="rId77" Type="http://schemas.openxmlformats.org/officeDocument/2006/relationships/image" Target="../media/image3531.png"/><Relationship Id="rId100" Type="http://schemas.openxmlformats.org/officeDocument/2006/relationships/image" Target="../media/image3541.png"/><Relationship Id="rId105" Type="http://schemas.openxmlformats.org/officeDocument/2006/relationships/customXml" Target="../ink/ink3923.xml"/><Relationship Id="rId126" Type="http://schemas.openxmlformats.org/officeDocument/2006/relationships/image" Target="../media/image3554.png"/><Relationship Id="rId147" Type="http://schemas.openxmlformats.org/officeDocument/2006/relationships/customXml" Target="../ink/ink3944.xml"/><Relationship Id="rId168" Type="http://schemas.openxmlformats.org/officeDocument/2006/relationships/image" Target="../media/image3575.png"/><Relationship Id="rId8" Type="http://schemas.openxmlformats.org/officeDocument/2006/relationships/customXml" Target="../ink/ink3873.xml"/><Relationship Id="rId51" Type="http://schemas.openxmlformats.org/officeDocument/2006/relationships/image" Target="../media/image3519.png"/><Relationship Id="rId72" Type="http://schemas.openxmlformats.org/officeDocument/2006/relationships/customXml" Target="../ink/ink3905.xml"/><Relationship Id="rId93" Type="http://schemas.openxmlformats.org/officeDocument/2006/relationships/image" Target="../media/image3538.png"/><Relationship Id="rId98" Type="http://schemas.openxmlformats.org/officeDocument/2006/relationships/image" Target="../media/image3540.png"/><Relationship Id="rId121" Type="http://schemas.openxmlformats.org/officeDocument/2006/relationships/customXml" Target="../ink/ink3931.xml"/><Relationship Id="rId142" Type="http://schemas.openxmlformats.org/officeDocument/2006/relationships/image" Target="../media/image3562.png"/><Relationship Id="rId163" Type="http://schemas.openxmlformats.org/officeDocument/2006/relationships/customXml" Target="../ink/ink3952.xml"/><Relationship Id="rId184" Type="http://schemas.openxmlformats.org/officeDocument/2006/relationships/image" Target="../media/image3583.png"/><Relationship Id="rId189" Type="http://schemas.openxmlformats.org/officeDocument/2006/relationships/customXml" Target="../ink/ink3965.xml"/><Relationship Id="rId3" Type="http://schemas.openxmlformats.org/officeDocument/2006/relationships/image" Target="../media/image3495.png"/><Relationship Id="rId25" Type="http://schemas.openxmlformats.org/officeDocument/2006/relationships/image" Target="../media/image3506.png"/><Relationship Id="rId46" Type="http://schemas.openxmlformats.org/officeDocument/2006/relationships/customXml" Target="../ink/ink3892.xml"/><Relationship Id="rId67" Type="http://schemas.openxmlformats.org/officeDocument/2006/relationships/image" Target="../media/image3526.png"/><Relationship Id="rId116" Type="http://schemas.openxmlformats.org/officeDocument/2006/relationships/image" Target="../media/image3549.png"/><Relationship Id="rId137" Type="http://schemas.openxmlformats.org/officeDocument/2006/relationships/customXml" Target="../ink/ink3939.xml"/><Relationship Id="rId158" Type="http://schemas.openxmlformats.org/officeDocument/2006/relationships/image" Target="../media/image3570.png"/><Relationship Id="rId20" Type="http://schemas.openxmlformats.org/officeDocument/2006/relationships/customXml" Target="../ink/ink3879.xml"/><Relationship Id="rId41" Type="http://schemas.openxmlformats.org/officeDocument/2006/relationships/image" Target="../media/image3514.png"/><Relationship Id="rId62" Type="http://schemas.openxmlformats.org/officeDocument/2006/relationships/customXml" Target="../ink/ink3900.xml"/><Relationship Id="rId83" Type="http://schemas.openxmlformats.org/officeDocument/2006/relationships/image" Target="../media/image3534.png"/><Relationship Id="rId88" Type="http://schemas.openxmlformats.org/officeDocument/2006/relationships/customXml" Target="../ink/ink3914.xml"/><Relationship Id="rId111" Type="http://schemas.openxmlformats.org/officeDocument/2006/relationships/customXml" Target="../ink/ink3926.xml"/><Relationship Id="rId132" Type="http://schemas.openxmlformats.org/officeDocument/2006/relationships/image" Target="../media/image3557.png"/><Relationship Id="rId153" Type="http://schemas.openxmlformats.org/officeDocument/2006/relationships/customXml" Target="../ink/ink3947.xml"/><Relationship Id="rId174" Type="http://schemas.openxmlformats.org/officeDocument/2006/relationships/image" Target="../media/image3578.png"/><Relationship Id="rId179" Type="http://schemas.openxmlformats.org/officeDocument/2006/relationships/customXml" Target="../ink/ink3960.xml"/><Relationship Id="rId195" Type="http://schemas.openxmlformats.org/officeDocument/2006/relationships/customXml" Target="../ink/ink3968.xml"/><Relationship Id="rId190" Type="http://schemas.openxmlformats.org/officeDocument/2006/relationships/image" Target="../media/image3586.png"/><Relationship Id="rId204" Type="http://schemas.openxmlformats.org/officeDocument/2006/relationships/image" Target="../media/image3593.png"/><Relationship Id="rId15" Type="http://schemas.openxmlformats.org/officeDocument/2006/relationships/image" Target="../media/image3501.png"/><Relationship Id="rId36" Type="http://schemas.openxmlformats.org/officeDocument/2006/relationships/customXml" Target="../ink/ink3887.xml"/><Relationship Id="rId57" Type="http://schemas.openxmlformats.org/officeDocument/2006/relationships/image" Target="../media/image3522.png"/><Relationship Id="rId106" Type="http://schemas.openxmlformats.org/officeDocument/2006/relationships/image" Target="../media/image3544.png"/><Relationship Id="rId127" Type="http://schemas.openxmlformats.org/officeDocument/2006/relationships/customXml" Target="../ink/ink3934.xml"/><Relationship Id="rId10" Type="http://schemas.openxmlformats.org/officeDocument/2006/relationships/customXml" Target="../ink/ink3874.xml"/><Relationship Id="rId31" Type="http://schemas.openxmlformats.org/officeDocument/2006/relationships/image" Target="../media/image3509.png"/><Relationship Id="rId52" Type="http://schemas.openxmlformats.org/officeDocument/2006/relationships/customXml" Target="../ink/ink3895.xml"/><Relationship Id="rId73" Type="http://schemas.openxmlformats.org/officeDocument/2006/relationships/image" Target="../media/image3529.png"/><Relationship Id="rId78" Type="http://schemas.openxmlformats.org/officeDocument/2006/relationships/customXml" Target="../ink/ink3908.xml"/><Relationship Id="rId94" Type="http://schemas.openxmlformats.org/officeDocument/2006/relationships/customXml" Target="../ink/ink3917.xml"/><Relationship Id="rId99" Type="http://schemas.openxmlformats.org/officeDocument/2006/relationships/customXml" Target="../ink/ink3920.xml"/><Relationship Id="rId101" Type="http://schemas.openxmlformats.org/officeDocument/2006/relationships/customXml" Target="../ink/ink3921.xml"/><Relationship Id="rId122" Type="http://schemas.openxmlformats.org/officeDocument/2006/relationships/image" Target="../media/image3552.png"/><Relationship Id="rId143" Type="http://schemas.openxmlformats.org/officeDocument/2006/relationships/customXml" Target="../ink/ink3942.xml"/><Relationship Id="rId148" Type="http://schemas.openxmlformats.org/officeDocument/2006/relationships/image" Target="../media/image3565.png"/><Relationship Id="rId164" Type="http://schemas.openxmlformats.org/officeDocument/2006/relationships/image" Target="../media/image3573.png"/><Relationship Id="rId169" Type="http://schemas.openxmlformats.org/officeDocument/2006/relationships/customXml" Target="../ink/ink3955.xml"/><Relationship Id="rId185" Type="http://schemas.openxmlformats.org/officeDocument/2006/relationships/customXml" Target="../ink/ink3963.xml"/><Relationship Id="rId4" Type="http://schemas.openxmlformats.org/officeDocument/2006/relationships/customXml" Target="../ink/ink3871.xml"/><Relationship Id="rId9" Type="http://schemas.openxmlformats.org/officeDocument/2006/relationships/image" Target="../media/image3498.png"/><Relationship Id="rId180" Type="http://schemas.openxmlformats.org/officeDocument/2006/relationships/image" Target="../media/image3581.png"/><Relationship Id="rId26" Type="http://schemas.openxmlformats.org/officeDocument/2006/relationships/customXml" Target="../ink/ink3882.xml"/><Relationship Id="rId47" Type="http://schemas.openxmlformats.org/officeDocument/2006/relationships/image" Target="../media/image3517.png"/><Relationship Id="rId68" Type="http://schemas.openxmlformats.org/officeDocument/2006/relationships/customXml" Target="../ink/ink3903.xml"/><Relationship Id="rId89" Type="http://schemas.openxmlformats.org/officeDocument/2006/relationships/image" Target="../media/image3536.png"/><Relationship Id="rId112" Type="http://schemas.openxmlformats.org/officeDocument/2006/relationships/image" Target="../media/image3547.png"/><Relationship Id="rId133" Type="http://schemas.openxmlformats.org/officeDocument/2006/relationships/customXml" Target="../ink/ink3937.xml"/><Relationship Id="rId154" Type="http://schemas.openxmlformats.org/officeDocument/2006/relationships/image" Target="../media/image3568.png"/><Relationship Id="rId175" Type="http://schemas.openxmlformats.org/officeDocument/2006/relationships/customXml" Target="../ink/ink3958.xml"/><Relationship Id="rId196" Type="http://schemas.openxmlformats.org/officeDocument/2006/relationships/image" Target="../media/image3589.png"/><Relationship Id="rId200" Type="http://schemas.openxmlformats.org/officeDocument/2006/relationships/image" Target="../media/image3591.png"/><Relationship Id="rId16" Type="http://schemas.openxmlformats.org/officeDocument/2006/relationships/customXml" Target="../ink/ink3877.xml"/><Relationship Id="rId37" Type="http://schemas.openxmlformats.org/officeDocument/2006/relationships/image" Target="../media/image3512.png"/><Relationship Id="rId58" Type="http://schemas.openxmlformats.org/officeDocument/2006/relationships/customXml" Target="../ink/ink3898.xml"/><Relationship Id="rId79" Type="http://schemas.openxmlformats.org/officeDocument/2006/relationships/image" Target="../media/image3532.png"/><Relationship Id="rId102" Type="http://schemas.openxmlformats.org/officeDocument/2006/relationships/image" Target="../media/image3542.png"/><Relationship Id="rId123" Type="http://schemas.openxmlformats.org/officeDocument/2006/relationships/customXml" Target="../ink/ink3932.xml"/><Relationship Id="rId144" Type="http://schemas.openxmlformats.org/officeDocument/2006/relationships/image" Target="../media/image3563.png"/><Relationship Id="rId90" Type="http://schemas.openxmlformats.org/officeDocument/2006/relationships/customXml" Target="../ink/ink3915.xml"/><Relationship Id="rId165" Type="http://schemas.openxmlformats.org/officeDocument/2006/relationships/customXml" Target="../ink/ink3953.xml"/><Relationship Id="rId186" Type="http://schemas.openxmlformats.org/officeDocument/2006/relationships/image" Target="../media/image3584.png"/><Relationship Id="rId27" Type="http://schemas.openxmlformats.org/officeDocument/2006/relationships/image" Target="../media/image3507.png"/><Relationship Id="rId48" Type="http://schemas.openxmlformats.org/officeDocument/2006/relationships/customXml" Target="../ink/ink3893.xml"/><Relationship Id="rId69" Type="http://schemas.openxmlformats.org/officeDocument/2006/relationships/image" Target="../media/image3527.png"/><Relationship Id="rId113" Type="http://schemas.openxmlformats.org/officeDocument/2006/relationships/customXml" Target="../ink/ink3927.xml"/><Relationship Id="rId134" Type="http://schemas.openxmlformats.org/officeDocument/2006/relationships/image" Target="../media/image3558.png"/><Relationship Id="rId80" Type="http://schemas.openxmlformats.org/officeDocument/2006/relationships/customXml" Target="../ink/ink3909.xml"/><Relationship Id="rId155" Type="http://schemas.openxmlformats.org/officeDocument/2006/relationships/customXml" Target="../ink/ink3948.xml"/><Relationship Id="rId176" Type="http://schemas.openxmlformats.org/officeDocument/2006/relationships/image" Target="../media/image3579.png"/><Relationship Id="rId197" Type="http://schemas.openxmlformats.org/officeDocument/2006/relationships/customXml" Target="../ink/ink3969.xml"/><Relationship Id="rId201" Type="http://schemas.openxmlformats.org/officeDocument/2006/relationships/customXml" Target="../ink/ink3971.xml"/><Relationship Id="rId17" Type="http://schemas.openxmlformats.org/officeDocument/2006/relationships/image" Target="../media/image3502.png"/><Relationship Id="rId38" Type="http://schemas.openxmlformats.org/officeDocument/2006/relationships/customXml" Target="../ink/ink3888.xml"/><Relationship Id="rId59" Type="http://schemas.openxmlformats.org/officeDocument/2006/relationships/image" Target="../media/image97.png"/><Relationship Id="rId103" Type="http://schemas.openxmlformats.org/officeDocument/2006/relationships/customXml" Target="../ink/ink3922.xml"/><Relationship Id="rId124" Type="http://schemas.openxmlformats.org/officeDocument/2006/relationships/image" Target="../media/image3553.png"/><Relationship Id="rId70" Type="http://schemas.openxmlformats.org/officeDocument/2006/relationships/customXml" Target="../ink/ink3904.xml"/><Relationship Id="rId91" Type="http://schemas.openxmlformats.org/officeDocument/2006/relationships/image" Target="../media/image3537.png"/><Relationship Id="rId145" Type="http://schemas.openxmlformats.org/officeDocument/2006/relationships/customXml" Target="../ink/ink3943.xml"/><Relationship Id="rId166" Type="http://schemas.openxmlformats.org/officeDocument/2006/relationships/image" Target="../media/image3574.png"/><Relationship Id="rId187" Type="http://schemas.openxmlformats.org/officeDocument/2006/relationships/customXml" Target="../ink/ink3964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3883.xml"/><Relationship Id="rId49" Type="http://schemas.openxmlformats.org/officeDocument/2006/relationships/image" Target="../media/image3518.png"/><Relationship Id="rId114" Type="http://schemas.openxmlformats.org/officeDocument/2006/relationships/image" Target="../media/image3548.png"/><Relationship Id="rId60" Type="http://schemas.openxmlformats.org/officeDocument/2006/relationships/customXml" Target="../ink/ink3899.xml"/><Relationship Id="rId81" Type="http://schemas.openxmlformats.org/officeDocument/2006/relationships/image" Target="../media/image3533.png"/><Relationship Id="rId135" Type="http://schemas.openxmlformats.org/officeDocument/2006/relationships/customXml" Target="../ink/ink3938.xml"/><Relationship Id="rId156" Type="http://schemas.openxmlformats.org/officeDocument/2006/relationships/image" Target="../media/image3569.png"/><Relationship Id="rId177" Type="http://schemas.openxmlformats.org/officeDocument/2006/relationships/customXml" Target="../ink/ink3959.xml"/><Relationship Id="rId198" Type="http://schemas.openxmlformats.org/officeDocument/2006/relationships/image" Target="../media/image3590.png"/><Relationship Id="rId202" Type="http://schemas.openxmlformats.org/officeDocument/2006/relationships/image" Target="../media/image3592.png"/><Relationship Id="rId18" Type="http://schemas.openxmlformats.org/officeDocument/2006/relationships/customXml" Target="../ink/ink3878.xml"/><Relationship Id="rId39" Type="http://schemas.openxmlformats.org/officeDocument/2006/relationships/image" Target="../media/image3513.png"/><Relationship Id="rId50" Type="http://schemas.openxmlformats.org/officeDocument/2006/relationships/customXml" Target="../ink/ink3894.xml"/><Relationship Id="rId104" Type="http://schemas.openxmlformats.org/officeDocument/2006/relationships/image" Target="../media/image3543.png"/><Relationship Id="rId125" Type="http://schemas.openxmlformats.org/officeDocument/2006/relationships/customXml" Target="../ink/ink3933.xml"/><Relationship Id="rId146" Type="http://schemas.openxmlformats.org/officeDocument/2006/relationships/image" Target="../media/image3564.png"/><Relationship Id="rId167" Type="http://schemas.openxmlformats.org/officeDocument/2006/relationships/customXml" Target="../ink/ink3954.xml"/><Relationship Id="rId188" Type="http://schemas.openxmlformats.org/officeDocument/2006/relationships/image" Target="../media/image3585.png"/><Relationship Id="rId71" Type="http://schemas.openxmlformats.org/officeDocument/2006/relationships/image" Target="../media/image3528.png"/><Relationship Id="rId92" Type="http://schemas.openxmlformats.org/officeDocument/2006/relationships/customXml" Target="../ink/ink3916.xml"/><Relationship Id="rId2" Type="http://schemas.openxmlformats.org/officeDocument/2006/relationships/customXml" Target="../ink/ink3870.xml"/><Relationship Id="rId29" Type="http://schemas.openxmlformats.org/officeDocument/2006/relationships/image" Target="../media/image3508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5.png"/><Relationship Id="rId299" Type="http://schemas.openxmlformats.org/officeDocument/2006/relationships/customXml" Target="../ink/ink578.xml"/><Relationship Id="rId21" Type="http://schemas.openxmlformats.org/officeDocument/2006/relationships/image" Target="../media/image427.png"/><Relationship Id="rId63" Type="http://schemas.openxmlformats.org/officeDocument/2006/relationships/image" Target="../media/image448.png"/><Relationship Id="rId159" Type="http://schemas.openxmlformats.org/officeDocument/2006/relationships/customXml" Target="../ink/ink507.xml"/><Relationship Id="rId324" Type="http://schemas.openxmlformats.org/officeDocument/2006/relationships/image" Target="../media/image577.png"/><Relationship Id="rId366" Type="http://schemas.openxmlformats.org/officeDocument/2006/relationships/customXml" Target="../ink/ink612.xml"/><Relationship Id="rId170" Type="http://schemas.openxmlformats.org/officeDocument/2006/relationships/customXml" Target="../ink/ink513.xml"/><Relationship Id="rId226" Type="http://schemas.openxmlformats.org/officeDocument/2006/relationships/customXml" Target="../ink/ink541.xml"/><Relationship Id="rId268" Type="http://schemas.openxmlformats.org/officeDocument/2006/relationships/image" Target="../media/image549.png"/><Relationship Id="rId32" Type="http://schemas.openxmlformats.org/officeDocument/2006/relationships/customXml" Target="../ink/ink443.xml"/><Relationship Id="rId74" Type="http://schemas.openxmlformats.org/officeDocument/2006/relationships/customXml" Target="../ink/ink464.xml"/><Relationship Id="rId128" Type="http://schemas.openxmlformats.org/officeDocument/2006/relationships/customXml" Target="../ink/ink491.xml"/><Relationship Id="rId335" Type="http://schemas.openxmlformats.org/officeDocument/2006/relationships/customXml" Target="../ink/ink596.xml"/><Relationship Id="rId377" Type="http://schemas.openxmlformats.org/officeDocument/2006/relationships/customXml" Target="../ink/ink618.xml"/><Relationship Id="rId5" Type="http://schemas.openxmlformats.org/officeDocument/2006/relationships/image" Target="../media/image419.png"/><Relationship Id="rId181" Type="http://schemas.openxmlformats.org/officeDocument/2006/relationships/image" Target="../media/image506.png"/><Relationship Id="rId237" Type="http://schemas.openxmlformats.org/officeDocument/2006/relationships/customXml" Target="../ink/ink547.xml"/><Relationship Id="rId402" Type="http://schemas.openxmlformats.org/officeDocument/2006/relationships/customXml" Target="../ink/ink631.xml"/><Relationship Id="rId279" Type="http://schemas.openxmlformats.org/officeDocument/2006/relationships/customXml" Target="../ink/ink568.xml"/><Relationship Id="rId43" Type="http://schemas.openxmlformats.org/officeDocument/2006/relationships/image" Target="../media/image438.png"/><Relationship Id="rId139" Type="http://schemas.openxmlformats.org/officeDocument/2006/relationships/customXml" Target="../ink/ink497.xml"/><Relationship Id="rId290" Type="http://schemas.openxmlformats.org/officeDocument/2006/relationships/image" Target="../media/image560.png"/><Relationship Id="rId304" Type="http://schemas.openxmlformats.org/officeDocument/2006/relationships/image" Target="../media/image567.png"/><Relationship Id="rId346" Type="http://schemas.openxmlformats.org/officeDocument/2006/relationships/customXml" Target="../ink/ink602.xml"/><Relationship Id="rId388" Type="http://schemas.openxmlformats.org/officeDocument/2006/relationships/image" Target="../media/image607.png"/><Relationship Id="rId85" Type="http://schemas.openxmlformats.org/officeDocument/2006/relationships/image" Target="../media/image459.png"/><Relationship Id="rId150" Type="http://schemas.openxmlformats.org/officeDocument/2006/relationships/image" Target="../media/image491.png"/><Relationship Id="rId192" Type="http://schemas.openxmlformats.org/officeDocument/2006/relationships/customXml" Target="../ink/ink524.xml"/><Relationship Id="rId206" Type="http://schemas.openxmlformats.org/officeDocument/2006/relationships/customXml" Target="../ink/ink531.xml"/><Relationship Id="rId248" Type="http://schemas.openxmlformats.org/officeDocument/2006/relationships/image" Target="../media/image539.png"/><Relationship Id="rId12" Type="http://schemas.openxmlformats.org/officeDocument/2006/relationships/customXml" Target="../ink/ink433.xml"/><Relationship Id="rId108" Type="http://schemas.openxmlformats.org/officeDocument/2006/relationships/customXml" Target="../ink/ink481.xml"/><Relationship Id="rId315" Type="http://schemas.openxmlformats.org/officeDocument/2006/relationships/customXml" Target="../ink/ink586.xml"/><Relationship Id="rId357" Type="http://schemas.openxmlformats.org/officeDocument/2006/relationships/image" Target="../media/image593.png"/><Relationship Id="rId54" Type="http://schemas.openxmlformats.org/officeDocument/2006/relationships/customXml" Target="../ink/ink454.xml"/><Relationship Id="rId96" Type="http://schemas.openxmlformats.org/officeDocument/2006/relationships/customXml" Target="../ink/ink475.xml"/><Relationship Id="rId161" Type="http://schemas.openxmlformats.org/officeDocument/2006/relationships/customXml" Target="../ink/ink508.xml"/><Relationship Id="rId217" Type="http://schemas.openxmlformats.org/officeDocument/2006/relationships/image" Target="../media/image524.png"/><Relationship Id="rId399" Type="http://schemas.openxmlformats.org/officeDocument/2006/relationships/image" Target="../media/image612.png"/><Relationship Id="rId259" Type="http://schemas.openxmlformats.org/officeDocument/2006/relationships/customXml" Target="../ink/ink558.xml"/><Relationship Id="rId23" Type="http://schemas.openxmlformats.org/officeDocument/2006/relationships/image" Target="../media/image428.png"/><Relationship Id="rId119" Type="http://schemas.openxmlformats.org/officeDocument/2006/relationships/image" Target="../media/image476.png"/><Relationship Id="rId270" Type="http://schemas.openxmlformats.org/officeDocument/2006/relationships/image" Target="../media/image550.png"/><Relationship Id="rId326" Type="http://schemas.openxmlformats.org/officeDocument/2006/relationships/image" Target="../media/image578.png"/><Relationship Id="rId65" Type="http://schemas.openxmlformats.org/officeDocument/2006/relationships/image" Target="../media/image449.png"/><Relationship Id="rId130" Type="http://schemas.openxmlformats.org/officeDocument/2006/relationships/image" Target="../media/image481.png"/><Relationship Id="rId368" Type="http://schemas.openxmlformats.org/officeDocument/2006/relationships/customXml" Target="../ink/ink613.xml"/><Relationship Id="rId172" Type="http://schemas.openxmlformats.org/officeDocument/2006/relationships/customXml" Target="../ink/ink514.xml"/><Relationship Id="rId228" Type="http://schemas.openxmlformats.org/officeDocument/2006/relationships/customXml" Target="../ink/ink542.xml"/><Relationship Id="rId281" Type="http://schemas.openxmlformats.org/officeDocument/2006/relationships/customXml" Target="../ink/ink569.xml"/><Relationship Id="rId337" Type="http://schemas.openxmlformats.org/officeDocument/2006/relationships/customXml" Target="../ink/ink597.xml"/><Relationship Id="rId34" Type="http://schemas.openxmlformats.org/officeDocument/2006/relationships/customXml" Target="../ink/ink444.xml"/><Relationship Id="rId76" Type="http://schemas.openxmlformats.org/officeDocument/2006/relationships/customXml" Target="../ink/ink465.xml"/><Relationship Id="rId141" Type="http://schemas.openxmlformats.org/officeDocument/2006/relationships/customXml" Target="../ink/ink498.xml"/><Relationship Id="rId379" Type="http://schemas.openxmlformats.org/officeDocument/2006/relationships/customXml" Target="../ink/ink619.xml"/><Relationship Id="rId7" Type="http://schemas.openxmlformats.org/officeDocument/2006/relationships/image" Target="../media/image420.png"/><Relationship Id="rId183" Type="http://schemas.openxmlformats.org/officeDocument/2006/relationships/image" Target="../media/image507.png"/><Relationship Id="rId239" Type="http://schemas.openxmlformats.org/officeDocument/2006/relationships/customXml" Target="../ink/ink548.xml"/><Relationship Id="rId390" Type="http://schemas.openxmlformats.org/officeDocument/2006/relationships/image" Target="../media/image608.png"/><Relationship Id="rId404" Type="http://schemas.openxmlformats.org/officeDocument/2006/relationships/customXml" Target="../ink/ink632.xml"/><Relationship Id="rId250" Type="http://schemas.openxmlformats.org/officeDocument/2006/relationships/image" Target="../media/image540.png"/><Relationship Id="rId292" Type="http://schemas.openxmlformats.org/officeDocument/2006/relationships/image" Target="../media/image561.png"/><Relationship Id="rId306" Type="http://schemas.openxmlformats.org/officeDocument/2006/relationships/image" Target="../media/image568.png"/><Relationship Id="rId45" Type="http://schemas.openxmlformats.org/officeDocument/2006/relationships/image" Target="../media/image439.png"/><Relationship Id="rId87" Type="http://schemas.openxmlformats.org/officeDocument/2006/relationships/image" Target="../media/image460.png"/><Relationship Id="rId110" Type="http://schemas.openxmlformats.org/officeDocument/2006/relationships/customXml" Target="../ink/ink482.xml"/><Relationship Id="rId348" Type="http://schemas.openxmlformats.org/officeDocument/2006/relationships/customXml" Target="../ink/ink603.xml"/><Relationship Id="rId152" Type="http://schemas.openxmlformats.org/officeDocument/2006/relationships/image" Target="../media/image492.png"/><Relationship Id="rId194" Type="http://schemas.openxmlformats.org/officeDocument/2006/relationships/customXml" Target="../ink/ink525.xml"/><Relationship Id="rId208" Type="http://schemas.openxmlformats.org/officeDocument/2006/relationships/customXml" Target="../ink/ink532.xml"/><Relationship Id="rId261" Type="http://schemas.openxmlformats.org/officeDocument/2006/relationships/customXml" Target="../ink/ink559.xml"/><Relationship Id="rId14" Type="http://schemas.openxmlformats.org/officeDocument/2006/relationships/customXml" Target="../ink/ink434.xml"/><Relationship Id="rId56" Type="http://schemas.openxmlformats.org/officeDocument/2006/relationships/customXml" Target="../ink/ink455.xml"/><Relationship Id="rId317" Type="http://schemas.openxmlformats.org/officeDocument/2006/relationships/customXml" Target="../ink/ink587.xml"/><Relationship Id="rId359" Type="http://schemas.openxmlformats.org/officeDocument/2006/relationships/image" Target="../media/image594.png"/><Relationship Id="rId98" Type="http://schemas.openxmlformats.org/officeDocument/2006/relationships/customXml" Target="../ink/ink476.xml"/><Relationship Id="rId121" Type="http://schemas.openxmlformats.org/officeDocument/2006/relationships/image" Target="../media/image477.png"/><Relationship Id="rId163" Type="http://schemas.openxmlformats.org/officeDocument/2006/relationships/image" Target="../media/image497.png"/><Relationship Id="rId219" Type="http://schemas.openxmlformats.org/officeDocument/2006/relationships/image" Target="../media/image525.png"/><Relationship Id="rId370" Type="http://schemas.openxmlformats.org/officeDocument/2006/relationships/customXml" Target="../ink/ink614.xml"/><Relationship Id="rId230" Type="http://schemas.openxmlformats.org/officeDocument/2006/relationships/customXml" Target="../ink/ink543.xml"/><Relationship Id="rId25" Type="http://schemas.openxmlformats.org/officeDocument/2006/relationships/image" Target="../media/image429.png"/><Relationship Id="rId67" Type="http://schemas.openxmlformats.org/officeDocument/2006/relationships/image" Target="../media/image450.png"/><Relationship Id="rId272" Type="http://schemas.openxmlformats.org/officeDocument/2006/relationships/image" Target="../media/image551.png"/><Relationship Id="rId328" Type="http://schemas.openxmlformats.org/officeDocument/2006/relationships/image" Target="../media/image579.png"/><Relationship Id="rId132" Type="http://schemas.openxmlformats.org/officeDocument/2006/relationships/image" Target="../media/image482.png"/><Relationship Id="rId174" Type="http://schemas.openxmlformats.org/officeDocument/2006/relationships/customXml" Target="../ink/ink515.xml"/><Relationship Id="rId381" Type="http://schemas.openxmlformats.org/officeDocument/2006/relationships/customXml" Target="../ink/ink620.xml"/><Relationship Id="rId241" Type="http://schemas.openxmlformats.org/officeDocument/2006/relationships/customXml" Target="../ink/ink549.xml"/><Relationship Id="rId36" Type="http://schemas.openxmlformats.org/officeDocument/2006/relationships/customXml" Target="../ink/ink445.xml"/><Relationship Id="rId283" Type="http://schemas.openxmlformats.org/officeDocument/2006/relationships/customXml" Target="../ink/ink570.xml"/><Relationship Id="rId339" Type="http://schemas.openxmlformats.org/officeDocument/2006/relationships/customXml" Target="../ink/ink598.xml"/><Relationship Id="rId78" Type="http://schemas.openxmlformats.org/officeDocument/2006/relationships/customXml" Target="../ink/ink466.xml"/><Relationship Id="rId101" Type="http://schemas.openxmlformats.org/officeDocument/2006/relationships/image" Target="../media/image467.png"/><Relationship Id="rId143" Type="http://schemas.openxmlformats.org/officeDocument/2006/relationships/customXml" Target="../ink/ink499.xml"/><Relationship Id="rId185" Type="http://schemas.openxmlformats.org/officeDocument/2006/relationships/image" Target="../media/image508.png"/><Relationship Id="rId350" Type="http://schemas.openxmlformats.org/officeDocument/2006/relationships/customXml" Target="../ink/ink604.xml"/><Relationship Id="rId406" Type="http://schemas.openxmlformats.org/officeDocument/2006/relationships/customXml" Target="../ink/ink633.xml"/><Relationship Id="rId9" Type="http://schemas.openxmlformats.org/officeDocument/2006/relationships/image" Target="../media/image421.png"/><Relationship Id="rId210" Type="http://schemas.openxmlformats.org/officeDocument/2006/relationships/customXml" Target="../ink/ink533.xml"/><Relationship Id="rId392" Type="http://schemas.openxmlformats.org/officeDocument/2006/relationships/image" Target="../media/image609.png"/><Relationship Id="rId252" Type="http://schemas.openxmlformats.org/officeDocument/2006/relationships/image" Target="../media/image541.png"/><Relationship Id="rId294" Type="http://schemas.openxmlformats.org/officeDocument/2006/relationships/image" Target="../media/image562.png"/><Relationship Id="rId308" Type="http://schemas.openxmlformats.org/officeDocument/2006/relationships/image" Target="../media/image569.png"/><Relationship Id="rId47" Type="http://schemas.openxmlformats.org/officeDocument/2006/relationships/image" Target="../media/image440.png"/><Relationship Id="rId89" Type="http://schemas.openxmlformats.org/officeDocument/2006/relationships/image" Target="../media/image461.png"/><Relationship Id="rId112" Type="http://schemas.openxmlformats.org/officeDocument/2006/relationships/customXml" Target="../ink/ink483.xml"/><Relationship Id="rId154" Type="http://schemas.openxmlformats.org/officeDocument/2006/relationships/image" Target="../media/image493.png"/><Relationship Id="rId361" Type="http://schemas.openxmlformats.org/officeDocument/2006/relationships/image" Target="../media/image595.png"/><Relationship Id="rId196" Type="http://schemas.openxmlformats.org/officeDocument/2006/relationships/customXml" Target="../ink/ink526.xml"/><Relationship Id="rId16" Type="http://schemas.openxmlformats.org/officeDocument/2006/relationships/customXml" Target="../ink/ink435.xml"/><Relationship Id="rId221" Type="http://schemas.openxmlformats.org/officeDocument/2006/relationships/image" Target="../media/image526.png"/><Relationship Id="rId263" Type="http://schemas.openxmlformats.org/officeDocument/2006/relationships/customXml" Target="../ink/ink560.xml"/><Relationship Id="rId319" Type="http://schemas.openxmlformats.org/officeDocument/2006/relationships/customXml" Target="../ink/ink588.xml"/><Relationship Id="rId58" Type="http://schemas.openxmlformats.org/officeDocument/2006/relationships/customXml" Target="../ink/ink456.xml"/><Relationship Id="rId123" Type="http://schemas.openxmlformats.org/officeDocument/2006/relationships/image" Target="../media/image478.png"/><Relationship Id="rId330" Type="http://schemas.openxmlformats.org/officeDocument/2006/relationships/image" Target="../media/image580.png"/><Relationship Id="rId165" Type="http://schemas.openxmlformats.org/officeDocument/2006/relationships/image" Target="../media/image498.png"/><Relationship Id="rId372" Type="http://schemas.openxmlformats.org/officeDocument/2006/relationships/image" Target="../media/image599.png"/><Relationship Id="rId232" Type="http://schemas.openxmlformats.org/officeDocument/2006/relationships/customXml" Target="../ink/ink544.xml"/><Relationship Id="rId274" Type="http://schemas.openxmlformats.org/officeDocument/2006/relationships/image" Target="../media/image552.png"/><Relationship Id="rId27" Type="http://schemas.openxmlformats.org/officeDocument/2006/relationships/image" Target="../media/image430.png"/><Relationship Id="rId48" Type="http://schemas.openxmlformats.org/officeDocument/2006/relationships/customXml" Target="../ink/ink451.xml"/><Relationship Id="rId69" Type="http://schemas.openxmlformats.org/officeDocument/2006/relationships/image" Target="../media/image451.png"/><Relationship Id="rId113" Type="http://schemas.openxmlformats.org/officeDocument/2006/relationships/image" Target="../media/image473.png"/><Relationship Id="rId134" Type="http://schemas.openxmlformats.org/officeDocument/2006/relationships/image" Target="../media/image483.png"/><Relationship Id="rId320" Type="http://schemas.openxmlformats.org/officeDocument/2006/relationships/image" Target="../media/image575.png"/><Relationship Id="rId80" Type="http://schemas.openxmlformats.org/officeDocument/2006/relationships/customXml" Target="../ink/ink467.xml"/><Relationship Id="rId155" Type="http://schemas.openxmlformats.org/officeDocument/2006/relationships/customXml" Target="../ink/ink505.xml"/><Relationship Id="rId176" Type="http://schemas.openxmlformats.org/officeDocument/2006/relationships/customXml" Target="../ink/ink516.xml"/><Relationship Id="rId197" Type="http://schemas.openxmlformats.org/officeDocument/2006/relationships/image" Target="../media/image514.png"/><Relationship Id="rId341" Type="http://schemas.openxmlformats.org/officeDocument/2006/relationships/customXml" Target="../ink/ink599.xml"/><Relationship Id="rId362" Type="http://schemas.openxmlformats.org/officeDocument/2006/relationships/customXml" Target="../ink/ink610.xml"/><Relationship Id="rId383" Type="http://schemas.openxmlformats.org/officeDocument/2006/relationships/customXml" Target="../ink/ink621.xml"/><Relationship Id="rId201" Type="http://schemas.openxmlformats.org/officeDocument/2006/relationships/image" Target="../media/image516.png"/><Relationship Id="rId222" Type="http://schemas.openxmlformats.org/officeDocument/2006/relationships/customXml" Target="../ink/ink539.xml"/><Relationship Id="rId243" Type="http://schemas.openxmlformats.org/officeDocument/2006/relationships/customXml" Target="../ink/ink550.xml"/><Relationship Id="rId264" Type="http://schemas.openxmlformats.org/officeDocument/2006/relationships/image" Target="../media/image547.png"/><Relationship Id="rId285" Type="http://schemas.openxmlformats.org/officeDocument/2006/relationships/customXml" Target="../ink/ink571.xml"/><Relationship Id="rId17" Type="http://schemas.openxmlformats.org/officeDocument/2006/relationships/image" Target="../media/image425.png"/><Relationship Id="rId38" Type="http://schemas.openxmlformats.org/officeDocument/2006/relationships/customXml" Target="../ink/ink446.xml"/><Relationship Id="rId59" Type="http://schemas.openxmlformats.org/officeDocument/2006/relationships/image" Target="../media/image446.png"/><Relationship Id="rId103" Type="http://schemas.openxmlformats.org/officeDocument/2006/relationships/image" Target="../media/image468.png"/><Relationship Id="rId124" Type="http://schemas.openxmlformats.org/officeDocument/2006/relationships/customXml" Target="../ink/ink489.xml"/><Relationship Id="rId310" Type="http://schemas.openxmlformats.org/officeDocument/2006/relationships/image" Target="../media/image570.png"/><Relationship Id="rId70" Type="http://schemas.openxmlformats.org/officeDocument/2006/relationships/customXml" Target="../ink/ink462.xml"/><Relationship Id="rId91" Type="http://schemas.openxmlformats.org/officeDocument/2006/relationships/image" Target="../media/image462.png"/><Relationship Id="rId145" Type="http://schemas.openxmlformats.org/officeDocument/2006/relationships/customXml" Target="../ink/ink500.xml"/><Relationship Id="rId166" Type="http://schemas.openxmlformats.org/officeDocument/2006/relationships/customXml" Target="../ink/ink511.xml"/><Relationship Id="rId187" Type="http://schemas.openxmlformats.org/officeDocument/2006/relationships/image" Target="../media/image509.png"/><Relationship Id="rId331" Type="http://schemas.openxmlformats.org/officeDocument/2006/relationships/customXml" Target="../ink/ink594.xml"/><Relationship Id="rId352" Type="http://schemas.openxmlformats.org/officeDocument/2006/relationships/customXml" Target="../ink/ink605.xml"/><Relationship Id="rId373" Type="http://schemas.openxmlformats.org/officeDocument/2006/relationships/customXml" Target="../ink/ink616.xml"/><Relationship Id="rId394" Type="http://schemas.openxmlformats.org/officeDocument/2006/relationships/image" Target="../media/image610.png"/><Relationship Id="rId408" Type="http://schemas.openxmlformats.org/officeDocument/2006/relationships/customXml" Target="../ink/ink634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34.xml"/><Relationship Id="rId233" Type="http://schemas.openxmlformats.org/officeDocument/2006/relationships/customXml" Target="../ink/ink545.xml"/><Relationship Id="rId254" Type="http://schemas.openxmlformats.org/officeDocument/2006/relationships/image" Target="../media/image542.png"/><Relationship Id="rId28" Type="http://schemas.openxmlformats.org/officeDocument/2006/relationships/customXml" Target="../ink/ink441.xml"/><Relationship Id="rId49" Type="http://schemas.openxmlformats.org/officeDocument/2006/relationships/image" Target="../media/image441.png"/><Relationship Id="rId114" Type="http://schemas.openxmlformats.org/officeDocument/2006/relationships/customXml" Target="../ink/ink484.xml"/><Relationship Id="rId275" Type="http://schemas.openxmlformats.org/officeDocument/2006/relationships/customXml" Target="../ink/ink566.xml"/><Relationship Id="rId296" Type="http://schemas.openxmlformats.org/officeDocument/2006/relationships/image" Target="../media/image563.png"/><Relationship Id="rId300" Type="http://schemas.openxmlformats.org/officeDocument/2006/relationships/image" Target="../media/image565.png"/><Relationship Id="rId60" Type="http://schemas.openxmlformats.org/officeDocument/2006/relationships/customXml" Target="../ink/ink457.xml"/><Relationship Id="rId81" Type="http://schemas.openxmlformats.org/officeDocument/2006/relationships/image" Target="../media/image457.png"/><Relationship Id="rId135" Type="http://schemas.openxmlformats.org/officeDocument/2006/relationships/customXml" Target="../ink/ink495.xml"/><Relationship Id="rId156" Type="http://schemas.openxmlformats.org/officeDocument/2006/relationships/image" Target="../media/image494.png"/><Relationship Id="rId177" Type="http://schemas.openxmlformats.org/officeDocument/2006/relationships/image" Target="../media/image504.png"/><Relationship Id="rId198" Type="http://schemas.openxmlformats.org/officeDocument/2006/relationships/customXml" Target="../ink/ink527.xml"/><Relationship Id="rId321" Type="http://schemas.openxmlformats.org/officeDocument/2006/relationships/customXml" Target="../ink/ink589.xml"/><Relationship Id="rId342" Type="http://schemas.openxmlformats.org/officeDocument/2006/relationships/image" Target="../media/image586.png"/><Relationship Id="rId363" Type="http://schemas.openxmlformats.org/officeDocument/2006/relationships/image" Target="../media/image596.png"/><Relationship Id="rId384" Type="http://schemas.openxmlformats.org/officeDocument/2006/relationships/image" Target="../media/image605.png"/><Relationship Id="rId202" Type="http://schemas.openxmlformats.org/officeDocument/2006/relationships/customXml" Target="../ink/ink529.xml"/><Relationship Id="rId223" Type="http://schemas.openxmlformats.org/officeDocument/2006/relationships/image" Target="../media/image527.png"/><Relationship Id="rId244" Type="http://schemas.openxmlformats.org/officeDocument/2006/relationships/image" Target="../media/image537.png"/><Relationship Id="rId18" Type="http://schemas.openxmlformats.org/officeDocument/2006/relationships/customXml" Target="../ink/ink436.xml"/><Relationship Id="rId39" Type="http://schemas.openxmlformats.org/officeDocument/2006/relationships/image" Target="../media/image436.png"/><Relationship Id="rId265" Type="http://schemas.openxmlformats.org/officeDocument/2006/relationships/customXml" Target="../ink/ink561.xml"/><Relationship Id="rId286" Type="http://schemas.openxmlformats.org/officeDocument/2006/relationships/image" Target="../media/image558.png"/><Relationship Id="rId50" Type="http://schemas.openxmlformats.org/officeDocument/2006/relationships/customXml" Target="../ink/ink452.xml"/><Relationship Id="rId104" Type="http://schemas.openxmlformats.org/officeDocument/2006/relationships/customXml" Target="../ink/ink479.xml"/><Relationship Id="rId125" Type="http://schemas.openxmlformats.org/officeDocument/2006/relationships/image" Target="../media/image479.png"/><Relationship Id="rId146" Type="http://schemas.openxmlformats.org/officeDocument/2006/relationships/image" Target="../media/image489.png"/><Relationship Id="rId167" Type="http://schemas.openxmlformats.org/officeDocument/2006/relationships/image" Target="../media/image499.png"/><Relationship Id="rId188" Type="http://schemas.openxmlformats.org/officeDocument/2006/relationships/customXml" Target="../ink/ink522.xml"/><Relationship Id="rId311" Type="http://schemas.openxmlformats.org/officeDocument/2006/relationships/customXml" Target="../ink/ink584.xml"/><Relationship Id="rId332" Type="http://schemas.openxmlformats.org/officeDocument/2006/relationships/image" Target="../media/image581.png"/><Relationship Id="rId353" Type="http://schemas.openxmlformats.org/officeDocument/2006/relationships/image" Target="../media/image591.png"/><Relationship Id="rId374" Type="http://schemas.openxmlformats.org/officeDocument/2006/relationships/image" Target="../media/image600.png"/><Relationship Id="rId395" Type="http://schemas.openxmlformats.org/officeDocument/2006/relationships/customXml" Target="../ink/ink627.xml"/><Relationship Id="rId409" Type="http://schemas.openxmlformats.org/officeDocument/2006/relationships/image" Target="../media/image617.png"/><Relationship Id="rId71" Type="http://schemas.openxmlformats.org/officeDocument/2006/relationships/image" Target="../media/image452.png"/><Relationship Id="rId92" Type="http://schemas.openxmlformats.org/officeDocument/2006/relationships/customXml" Target="../ink/ink473.xml"/><Relationship Id="rId213" Type="http://schemas.openxmlformats.org/officeDocument/2006/relationships/image" Target="../media/image522.png"/><Relationship Id="rId234" Type="http://schemas.openxmlformats.org/officeDocument/2006/relationships/image" Target="../media/image532.png"/><Relationship Id="rId2" Type="http://schemas.openxmlformats.org/officeDocument/2006/relationships/customXml" Target="../ink/ink428.xml"/><Relationship Id="rId29" Type="http://schemas.openxmlformats.org/officeDocument/2006/relationships/image" Target="../media/image431.png"/><Relationship Id="rId255" Type="http://schemas.openxmlformats.org/officeDocument/2006/relationships/customXml" Target="../ink/ink556.xml"/><Relationship Id="rId276" Type="http://schemas.openxmlformats.org/officeDocument/2006/relationships/image" Target="../media/image553.png"/><Relationship Id="rId297" Type="http://schemas.openxmlformats.org/officeDocument/2006/relationships/customXml" Target="../ink/ink577.xml"/><Relationship Id="rId40" Type="http://schemas.openxmlformats.org/officeDocument/2006/relationships/customXml" Target="../ink/ink447.xml"/><Relationship Id="rId115" Type="http://schemas.openxmlformats.org/officeDocument/2006/relationships/image" Target="../media/image474.png"/><Relationship Id="rId136" Type="http://schemas.openxmlformats.org/officeDocument/2006/relationships/image" Target="../media/image484.png"/><Relationship Id="rId157" Type="http://schemas.openxmlformats.org/officeDocument/2006/relationships/customXml" Target="../ink/ink506.xml"/><Relationship Id="rId178" Type="http://schemas.openxmlformats.org/officeDocument/2006/relationships/customXml" Target="../ink/ink517.xml"/><Relationship Id="rId301" Type="http://schemas.openxmlformats.org/officeDocument/2006/relationships/customXml" Target="../ink/ink579.xml"/><Relationship Id="rId322" Type="http://schemas.openxmlformats.org/officeDocument/2006/relationships/image" Target="../media/image576.png"/><Relationship Id="rId343" Type="http://schemas.openxmlformats.org/officeDocument/2006/relationships/customXml" Target="../ink/ink600.xml"/><Relationship Id="rId364" Type="http://schemas.openxmlformats.org/officeDocument/2006/relationships/customXml" Target="../ink/ink611.xml"/><Relationship Id="rId61" Type="http://schemas.openxmlformats.org/officeDocument/2006/relationships/image" Target="../media/image447.png"/><Relationship Id="rId82" Type="http://schemas.openxmlformats.org/officeDocument/2006/relationships/customXml" Target="../ink/ink468.xml"/><Relationship Id="rId199" Type="http://schemas.openxmlformats.org/officeDocument/2006/relationships/image" Target="../media/image515.png"/><Relationship Id="rId203" Type="http://schemas.openxmlformats.org/officeDocument/2006/relationships/image" Target="../media/image517.png"/><Relationship Id="rId385" Type="http://schemas.openxmlformats.org/officeDocument/2006/relationships/customXml" Target="../ink/ink622.xml"/><Relationship Id="rId19" Type="http://schemas.openxmlformats.org/officeDocument/2006/relationships/image" Target="../media/image426.png"/><Relationship Id="rId224" Type="http://schemas.openxmlformats.org/officeDocument/2006/relationships/customXml" Target="../ink/ink540.xml"/><Relationship Id="rId245" Type="http://schemas.openxmlformats.org/officeDocument/2006/relationships/customXml" Target="../ink/ink551.xml"/><Relationship Id="rId266" Type="http://schemas.openxmlformats.org/officeDocument/2006/relationships/image" Target="../media/image548.png"/><Relationship Id="rId287" Type="http://schemas.openxmlformats.org/officeDocument/2006/relationships/customXml" Target="../ink/ink572.xml"/><Relationship Id="rId30" Type="http://schemas.openxmlformats.org/officeDocument/2006/relationships/customXml" Target="../ink/ink442.xml"/><Relationship Id="rId105" Type="http://schemas.openxmlformats.org/officeDocument/2006/relationships/image" Target="../media/image469.png"/><Relationship Id="rId126" Type="http://schemas.openxmlformats.org/officeDocument/2006/relationships/customXml" Target="../ink/ink490.xml"/><Relationship Id="rId147" Type="http://schemas.openxmlformats.org/officeDocument/2006/relationships/customXml" Target="../ink/ink501.xml"/><Relationship Id="rId168" Type="http://schemas.openxmlformats.org/officeDocument/2006/relationships/customXml" Target="../ink/ink512.xml"/><Relationship Id="rId312" Type="http://schemas.openxmlformats.org/officeDocument/2006/relationships/image" Target="../media/image571.png"/><Relationship Id="rId333" Type="http://schemas.openxmlformats.org/officeDocument/2006/relationships/customXml" Target="../ink/ink595.xml"/><Relationship Id="rId354" Type="http://schemas.openxmlformats.org/officeDocument/2006/relationships/customXml" Target="../ink/ink606.xml"/><Relationship Id="rId51" Type="http://schemas.openxmlformats.org/officeDocument/2006/relationships/image" Target="../media/image442.png"/><Relationship Id="rId72" Type="http://schemas.openxmlformats.org/officeDocument/2006/relationships/customXml" Target="../ink/ink463.xml"/><Relationship Id="rId93" Type="http://schemas.openxmlformats.org/officeDocument/2006/relationships/image" Target="../media/image463.png"/><Relationship Id="rId189" Type="http://schemas.openxmlformats.org/officeDocument/2006/relationships/image" Target="../media/image510.png"/><Relationship Id="rId375" Type="http://schemas.openxmlformats.org/officeDocument/2006/relationships/customXml" Target="../ink/ink617.xml"/><Relationship Id="rId396" Type="http://schemas.openxmlformats.org/officeDocument/2006/relationships/image" Target="../media/image611.png"/><Relationship Id="rId3" Type="http://schemas.openxmlformats.org/officeDocument/2006/relationships/image" Target="../media/image418.png"/><Relationship Id="rId214" Type="http://schemas.openxmlformats.org/officeDocument/2006/relationships/customXml" Target="../ink/ink535.xml"/><Relationship Id="rId235" Type="http://schemas.openxmlformats.org/officeDocument/2006/relationships/customXml" Target="../ink/ink546.xml"/><Relationship Id="rId256" Type="http://schemas.openxmlformats.org/officeDocument/2006/relationships/image" Target="../media/image543.png"/><Relationship Id="rId277" Type="http://schemas.openxmlformats.org/officeDocument/2006/relationships/customXml" Target="../ink/ink567.xml"/><Relationship Id="rId298" Type="http://schemas.openxmlformats.org/officeDocument/2006/relationships/image" Target="../media/image564.png"/><Relationship Id="rId400" Type="http://schemas.openxmlformats.org/officeDocument/2006/relationships/customXml" Target="../ink/ink630.xml"/><Relationship Id="rId116" Type="http://schemas.openxmlformats.org/officeDocument/2006/relationships/customXml" Target="../ink/ink485.xml"/><Relationship Id="rId137" Type="http://schemas.openxmlformats.org/officeDocument/2006/relationships/customXml" Target="../ink/ink496.xml"/><Relationship Id="rId158" Type="http://schemas.openxmlformats.org/officeDocument/2006/relationships/image" Target="../media/image495.png"/><Relationship Id="rId302" Type="http://schemas.openxmlformats.org/officeDocument/2006/relationships/image" Target="../media/image566.png"/><Relationship Id="rId323" Type="http://schemas.openxmlformats.org/officeDocument/2006/relationships/customXml" Target="../ink/ink590.xml"/><Relationship Id="rId344" Type="http://schemas.openxmlformats.org/officeDocument/2006/relationships/customXml" Target="../ink/ink601.xml"/><Relationship Id="rId20" Type="http://schemas.openxmlformats.org/officeDocument/2006/relationships/customXml" Target="../ink/ink437.xml"/><Relationship Id="rId41" Type="http://schemas.openxmlformats.org/officeDocument/2006/relationships/image" Target="../media/image437.png"/><Relationship Id="rId62" Type="http://schemas.openxmlformats.org/officeDocument/2006/relationships/customXml" Target="../ink/ink458.xml"/><Relationship Id="rId83" Type="http://schemas.openxmlformats.org/officeDocument/2006/relationships/image" Target="../media/image458.png"/><Relationship Id="rId179" Type="http://schemas.openxmlformats.org/officeDocument/2006/relationships/image" Target="../media/image505.png"/><Relationship Id="rId365" Type="http://schemas.openxmlformats.org/officeDocument/2006/relationships/image" Target="../media/image97.png"/><Relationship Id="rId386" Type="http://schemas.openxmlformats.org/officeDocument/2006/relationships/image" Target="../media/image606.png"/><Relationship Id="rId190" Type="http://schemas.openxmlformats.org/officeDocument/2006/relationships/customXml" Target="../ink/ink523.xml"/><Relationship Id="rId204" Type="http://schemas.openxmlformats.org/officeDocument/2006/relationships/customXml" Target="../ink/ink530.xml"/><Relationship Id="rId225" Type="http://schemas.openxmlformats.org/officeDocument/2006/relationships/image" Target="../media/image528.png"/><Relationship Id="rId246" Type="http://schemas.openxmlformats.org/officeDocument/2006/relationships/image" Target="../media/image538.png"/><Relationship Id="rId267" Type="http://schemas.openxmlformats.org/officeDocument/2006/relationships/customXml" Target="../ink/ink562.xml"/><Relationship Id="rId288" Type="http://schemas.openxmlformats.org/officeDocument/2006/relationships/image" Target="../media/image559.png"/><Relationship Id="rId106" Type="http://schemas.openxmlformats.org/officeDocument/2006/relationships/customXml" Target="../ink/ink480.xml"/><Relationship Id="rId127" Type="http://schemas.openxmlformats.org/officeDocument/2006/relationships/image" Target="../media/image480.png"/><Relationship Id="rId313" Type="http://schemas.openxmlformats.org/officeDocument/2006/relationships/customXml" Target="../ink/ink585.xml"/><Relationship Id="rId10" Type="http://schemas.openxmlformats.org/officeDocument/2006/relationships/customXml" Target="../ink/ink432.xml"/><Relationship Id="rId31" Type="http://schemas.openxmlformats.org/officeDocument/2006/relationships/image" Target="../media/image432.png"/><Relationship Id="rId52" Type="http://schemas.openxmlformats.org/officeDocument/2006/relationships/customXml" Target="../ink/ink453.xml"/><Relationship Id="rId73" Type="http://schemas.openxmlformats.org/officeDocument/2006/relationships/image" Target="../media/image453.png"/><Relationship Id="rId94" Type="http://schemas.openxmlformats.org/officeDocument/2006/relationships/customXml" Target="../ink/ink474.xml"/><Relationship Id="rId148" Type="http://schemas.openxmlformats.org/officeDocument/2006/relationships/image" Target="../media/image490.png"/><Relationship Id="rId169" Type="http://schemas.openxmlformats.org/officeDocument/2006/relationships/image" Target="../media/image500.png"/><Relationship Id="rId334" Type="http://schemas.openxmlformats.org/officeDocument/2006/relationships/image" Target="../media/image582.png"/><Relationship Id="rId355" Type="http://schemas.openxmlformats.org/officeDocument/2006/relationships/image" Target="../media/image592.png"/><Relationship Id="rId376" Type="http://schemas.openxmlformats.org/officeDocument/2006/relationships/image" Target="../media/image601.png"/><Relationship Id="rId397" Type="http://schemas.openxmlformats.org/officeDocument/2006/relationships/customXml" Target="../ink/ink628.xml"/><Relationship Id="rId4" Type="http://schemas.openxmlformats.org/officeDocument/2006/relationships/customXml" Target="../ink/ink429.xml"/><Relationship Id="rId180" Type="http://schemas.openxmlformats.org/officeDocument/2006/relationships/customXml" Target="../ink/ink518.xml"/><Relationship Id="rId215" Type="http://schemas.openxmlformats.org/officeDocument/2006/relationships/image" Target="../media/image523.png"/><Relationship Id="rId236" Type="http://schemas.openxmlformats.org/officeDocument/2006/relationships/image" Target="../media/image533.png"/><Relationship Id="rId257" Type="http://schemas.openxmlformats.org/officeDocument/2006/relationships/customXml" Target="../ink/ink557.xml"/><Relationship Id="rId278" Type="http://schemas.openxmlformats.org/officeDocument/2006/relationships/image" Target="../media/image554.png"/><Relationship Id="rId401" Type="http://schemas.openxmlformats.org/officeDocument/2006/relationships/image" Target="../media/image613.png"/><Relationship Id="rId303" Type="http://schemas.openxmlformats.org/officeDocument/2006/relationships/customXml" Target="../ink/ink580.xml"/><Relationship Id="rId42" Type="http://schemas.openxmlformats.org/officeDocument/2006/relationships/customXml" Target="../ink/ink448.xml"/><Relationship Id="rId84" Type="http://schemas.openxmlformats.org/officeDocument/2006/relationships/customXml" Target="../ink/ink469.xml"/><Relationship Id="rId138" Type="http://schemas.openxmlformats.org/officeDocument/2006/relationships/image" Target="../media/image485.png"/><Relationship Id="rId345" Type="http://schemas.openxmlformats.org/officeDocument/2006/relationships/image" Target="../media/image587.png"/><Relationship Id="rId387" Type="http://schemas.openxmlformats.org/officeDocument/2006/relationships/customXml" Target="../ink/ink623.xml"/><Relationship Id="rId191" Type="http://schemas.openxmlformats.org/officeDocument/2006/relationships/image" Target="../media/image511.png"/><Relationship Id="rId205" Type="http://schemas.openxmlformats.org/officeDocument/2006/relationships/image" Target="../media/image518.png"/><Relationship Id="rId247" Type="http://schemas.openxmlformats.org/officeDocument/2006/relationships/customXml" Target="../ink/ink552.xml"/><Relationship Id="rId107" Type="http://schemas.openxmlformats.org/officeDocument/2006/relationships/image" Target="../media/image470.png"/><Relationship Id="rId289" Type="http://schemas.openxmlformats.org/officeDocument/2006/relationships/customXml" Target="../ink/ink573.xml"/><Relationship Id="rId11" Type="http://schemas.openxmlformats.org/officeDocument/2006/relationships/image" Target="../media/image422.png"/><Relationship Id="rId53" Type="http://schemas.openxmlformats.org/officeDocument/2006/relationships/image" Target="../media/image443.png"/><Relationship Id="rId149" Type="http://schemas.openxmlformats.org/officeDocument/2006/relationships/customXml" Target="../ink/ink502.xml"/><Relationship Id="rId314" Type="http://schemas.openxmlformats.org/officeDocument/2006/relationships/image" Target="../media/image572.png"/><Relationship Id="rId356" Type="http://schemas.openxmlformats.org/officeDocument/2006/relationships/customXml" Target="../ink/ink607.xml"/><Relationship Id="rId398" Type="http://schemas.openxmlformats.org/officeDocument/2006/relationships/customXml" Target="../ink/ink629.xml"/><Relationship Id="rId95" Type="http://schemas.openxmlformats.org/officeDocument/2006/relationships/image" Target="../media/image464.png"/><Relationship Id="rId160" Type="http://schemas.openxmlformats.org/officeDocument/2006/relationships/image" Target="../media/image496.png"/><Relationship Id="rId216" Type="http://schemas.openxmlformats.org/officeDocument/2006/relationships/customXml" Target="../ink/ink536.xml"/><Relationship Id="rId258" Type="http://schemas.openxmlformats.org/officeDocument/2006/relationships/image" Target="../media/image544.png"/><Relationship Id="rId22" Type="http://schemas.openxmlformats.org/officeDocument/2006/relationships/customXml" Target="../ink/ink438.xml"/><Relationship Id="rId64" Type="http://schemas.openxmlformats.org/officeDocument/2006/relationships/customXml" Target="../ink/ink459.xml"/><Relationship Id="rId118" Type="http://schemas.openxmlformats.org/officeDocument/2006/relationships/customXml" Target="../ink/ink486.xml"/><Relationship Id="rId325" Type="http://schemas.openxmlformats.org/officeDocument/2006/relationships/customXml" Target="../ink/ink591.xml"/><Relationship Id="rId367" Type="http://schemas.openxmlformats.org/officeDocument/2006/relationships/image" Target="../media/image597.png"/><Relationship Id="rId171" Type="http://schemas.openxmlformats.org/officeDocument/2006/relationships/image" Target="../media/image501.png"/><Relationship Id="rId227" Type="http://schemas.openxmlformats.org/officeDocument/2006/relationships/image" Target="../media/image529.png"/><Relationship Id="rId269" Type="http://schemas.openxmlformats.org/officeDocument/2006/relationships/customXml" Target="../ink/ink563.xml"/><Relationship Id="rId33" Type="http://schemas.openxmlformats.org/officeDocument/2006/relationships/image" Target="../media/image433.png"/><Relationship Id="rId129" Type="http://schemas.openxmlformats.org/officeDocument/2006/relationships/customXml" Target="../ink/ink492.xml"/><Relationship Id="rId280" Type="http://schemas.openxmlformats.org/officeDocument/2006/relationships/image" Target="../media/image555.png"/><Relationship Id="rId336" Type="http://schemas.openxmlformats.org/officeDocument/2006/relationships/image" Target="../media/image583.png"/><Relationship Id="rId75" Type="http://schemas.openxmlformats.org/officeDocument/2006/relationships/image" Target="../media/image454.png"/><Relationship Id="rId140" Type="http://schemas.openxmlformats.org/officeDocument/2006/relationships/image" Target="../media/image486.png"/><Relationship Id="rId182" Type="http://schemas.openxmlformats.org/officeDocument/2006/relationships/customXml" Target="../ink/ink519.xml"/><Relationship Id="rId378" Type="http://schemas.openxmlformats.org/officeDocument/2006/relationships/image" Target="../media/image602.png"/><Relationship Id="rId403" Type="http://schemas.openxmlformats.org/officeDocument/2006/relationships/image" Target="../media/image614.png"/><Relationship Id="rId6" Type="http://schemas.openxmlformats.org/officeDocument/2006/relationships/customXml" Target="../ink/ink430.xml"/><Relationship Id="rId238" Type="http://schemas.openxmlformats.org/officeDocument/2006/relationships/image" Target="../media/image534.png"/><Relationship Id="rId291" Type="http://schemas.openxmlformats.org/officeDocument/2006/relationships/customXml" Target="../ink/ink574.xml"/><Relationship Id="rId305" Type="http://schemas.openxmlformats.org/officeDocument/2006/relationships/customXml" Target="../ink/ink581.xml"/><Relationship Id="rId347" Type="http://schemas.openxmlformats.org/officeDocument/2006/relationships/image" Target="../media/image588.png"/><Relationship Id="rId44" Type="http://schemas.openxmlformats.org/officeDocument/2006/relationships/customXml" Target="../ink/ink449.xml"/><Relationship Id="rId86" Type="http://schemas.openxmlformats.org/officeDocument/2006/relationships/customXml" Target="../ink/ink470.xml"/><Relationship Id="rId151" Type="http://schemas.openxmlformats.org/officeDocument/2006/relationships/customXml" Target="../ink/ink503.xml"/><Relationship Id="rId389" Type="http://schemas.openxmlformats.org/officeDocument/2006/relationships/customXml" Target="../ink/ink624.xml"/><Relationship Id="rId193" Type="http://schemas.openxmlformats.org/officeDocument/2006/relationships/image" Target="../media/image512.png"/><Relationship Id="rId207" Type="http://schemas.openxmlformats.org/officeDocument/2006/relationships/image" Target="../media/image519.png"/><Relationship Id="rId249" Type="http://schemas.openxmlformats.org/officeDocument/2006/relationships/customXml" Target="../ink/ink553.xml"/><Relationship Id="rId13" Type="http://schemas.openxmlformats.org/officeDocument/2006/relationships/image" Target="../media/image423.png"/><Relationship Id="rId109" Type="http://schemas.openxmlformats.org/officeDocument/2006/relationships/image" Target="../media/image471.png"/><Relationship Id="rId260" Type="http://schemas.openxmlformats.org/officeDocument/2006/relationships/image" Target="../media/image545.png"/><Relationship Id="rId316" Type="http://schemas.openxmlformats.org/officeDocument/2006/relationships/image" Target="../media/image573.png"/><Relationship Id="rId55" Type="http://schemas.openxmlformats.org/officeDocument/2006/relationships/image" Target="../media/image444.png"/><Relationship Id="rId97" Type="http://schemas.openxmlformats.org/officeDocument/2006/relationships/image" Target="../media/image465.png"/><Relationship Id="rId120" Type="http://schemas.openxmlformats.org/officeDocument/2006/relationships/customXml" Target="../ink/ink487.xml"/><Relationship Id="rId358" Type="http://schemas.openxmlformats.org/officeDocument/2006/relationships/customXml" Target="../ink/ink608.xml"/><Relationship Id="rId162" Type="http://schemas.openxmlformats.org/officeDocument/2006/relationships/customXml" Target="../ink/ink509.xml"/><Relationship Id="rId218" Type="http://schemas.openxmlformats.org/officeDocument/2006/relationships/customXml" Target="../ink/ink537.xml"/><Relationship Id="rId271" Type="http://schemas.openxmlformats.org/officeDocument/2006/relationships/customXml" Target="../ink/ink564.xml"/><Relationship Id="rId24" Type="http://schemas.openxmlformats.org/officeDocument/2006/relationships/customXml" Target="../ink/ink439.xml"/><Relationship Id="rId66" Type="http://schemas.openxmlformats.org/officeDocument/2006/relationships/customXml" Target="../ink/ink460.xml"/><Relationship Id="rId131" Type="http://schemas.openxmlformats.org/officeDocument/2006/relationships/customXml" Target="../ink/ink493.xml"/><Relationship Id="rId327" Type="http://schemas.openxmlformats.org/officeDocument/2006/relationships/customXml" Target="../ink/ink592.xml"/><Relationship Id="rId369" Type="http://schemas.openxmlformats.org/officeDocument/2006/relationships/image" Target="../media/image598.png"/><Relationship Id="rId173" Type="http://schemas.openxmlformats.org/officeDocument/2006/relationships/image" Target="../media/image502.png"/><Relationship Id="rId229" Type="http://schemas.openxmlformats.org/officeDocument/2006/relationships/image" Target="../media/image530.png"/><Relationship Id="rId380" Type="http://schemas.openxmlformats.org/officeDocument/2006/relationships/image" Target="../media/image603.png"/><Relationship Id="rId240" Type="http://schemas.openxmlformats.org/officeDocument/2006/relationships/image" Target="../media/image535.png"/><Relationship Id="rId35" Type="http://schemas.openxmlformats.org/officeDocument/2006/relationships/image" Target="../media/image434.png"/><Relationship Id="rId77" Type="http://schemas.openxmlformats.org/officeDocument/2006/relationships/image" Target="../media/image455.png"/><Relationship Id="rId100" Type="http://schemas.openxmlformats.org/officeDocument/2006/relationships/customXml" Target="../ink/ink477.xml"/><Relationship Id="rId282" Type="http://schemas.openxmlformats.org/officeDocument/2006/relationships/image" Target="../media/image556.png"/><Relationship Id="rId338" Type="http://schemas.openxmlformats.org/officeDocument/2006/relationships/image" Target="../media/image584.png"/><Relationship Id="rId8" Type="http://schemas.openxmlformats.org/officeDocument/2006/relationships/customXml" Target="../ink/ink431.xml"/><Relationship Id="rId142" Type="http://schemas.openxmlformats.org/officeDocument/2006/relationships/image" Target="../media/image487.png"/><Relationship Id="rId184" Type="http://schemas.openxmlformats.org/officeDocument/2006/relationships/customXml" Target="../ink/ink520.xml"/><Relationship Id="rId391" Type="http://schemas.openxmlformats.org/officeDocument/2006/relationships/customXml" Target="../ink/ink625.xml"/><Relationship Id="rId405" Type="http://schemas.openxmlformats.org/officeDocument/2006/relationships/image" Target="../media/image615.png"/><Relationship Id="rId251" Type="http://schemas.openxmlformats.org/officeDocument/2006/relationships/customXml" Target="../ink/ink554.xml"/><Relationship Id="rId46" Type="http://schemas.openxmlformats.org/officeDocument/2006/relationships/customXml" Target="../ink/ink450.xml"/><Relationship Id="rId293" Type="http://schemas.openxmlformats.org/officeDocument/2006/relationships/customXml" Target="../ink/ink575.xml"/><Relationship Id="rId307" Type="http://schemas.openxmlformats.org/officeDocument/2006/relationships/customXml" Target="../ink/ink582.xml"/><Relationship Id="rId349" Type="http://schemas.openxmlformats.org/officeDocument/2006/relationships/image" Target="../media/image589.png"/><Relationship Id="rId88" Type="http://schemas.openxmlformats.org/officeDocument/2006/relationships/customXml" Target="../ink/ink471.xml"/><Relationship Id="rId111" Type="http://schemas.openxmlformats.org/officeDocument/2006/relationships/image" Target="../media/image472.png"/><Relationship Id="rId153" Type="http://schemas.openxmlformats.org/officeDocument/2006/relationships/customXml" Target="../ink/ink504.xml"/><Relationship Id="rId195" Type="http://schemas.openxmlformats.org/officeDocument/2006/relationships/image" Target="../media/image513.png"/><Relationship Id="rId209" Type="http://schemas.openxmlformats.org/officeDocument/2006/relationships/image" Target="../media/image520.png"/><Relationship Id="rId360" Type="http://schemas.openxmlformats.org/officeDocument/2006/relationships/customXml" Target="../ink/ink609.xml"/><Relationship Id="rId220" Type="http://schemas.openxmlformats.org/officeDocument/2006/relationships/customXml" Target="../ink/ink538.xml"/><Relationship Id="rId15" Type="http://schemas.openxmlformats.org/officeDocument/2006/relationships/image" Target="../media/image424.png"/><Relationship Id="rId57" Type="http://schemas.openxmlformats.org/officeDocument/2006/relationships/image" Target="../media/image445.png"/><Relationship Id="rId262" Type="http://schemas.openxmlformats.org/officeDocument/2006/relationships/image" Target="../media/image546.png"/><Relationship Id="rId318" Type="http://schemas.openxmlformats.org/officeDocument/2006/relationships/image" Target="../media/image574.png"/><Relationship Id="rId99" Type="http://schemas.openxmlformats.org/officeDocument/2006/relationships/image" Target="../media/image466.png"/><Relationship Id="rId122" Type="http://schemas.openxmlformats.org/officeDocument/2006/relationships/customXml" Target="../ink/ink488.xml"/><Relationship Id="rId164" Type="http://schemas.openxmlformats.org/officeDocument/2006/relationships/customXml" Target="../ink/ink510.xml"/><Relationship Id="rId371" Type="http://schemas.openxmlformats.org/officeDocument/2006/relationships/customXml" Target="../ink/ink615.xml"/><Relationship Id="rId26" Type="http://schemas.openxmlformats.org/officeDocument/2006/relationships/customXml" Target="../ink/ink440.xml"/><Relationship Id="rId231" Type="http://schemas.openxmlformats.org/officeDocument/2006/relationships/image" Target="../media/image531.png"/><Relationship Id="rId273" Type="http://schemas.openxmlformats.org/officeDocument/2006/relationships/customXml" Target="../ink/ink565.xml"/><Relationship Id="rId329" Type="http://schemas.openxmlformats.org/officeDocument/2006/relationships/customXml" Target="../ink/ink593.xml"/><Relationship Id="rId68" Type="http://schemas.openxmlformats.org/officeDocument/2006/relationships/customXml" Target="../ink/ink461.xml"/><Relationship Id="rId133" Type="http://schemas.openxmlformats.org/officeDocument/2006/relationships/customXml" Target="../ink/ink494.xml"/><Relationship Id="rId175" Type="http://schemas.openxmlformats.org/officeDocument/2006/relationships/image" Target="../media/image503.png"/><Relationship Id="rId340" Type="http://schemas.openxmlformats.org/officeDocument/2006/relationships/image" Target="../media/image585.png"/><Relationship Id="rId200" Type="http://schemas.openxmlformats.org/officeDocument/2006/relationships/customXml" Target="../ink/ink528.xml"/><Relationship Id="rId382" Type="http://schemas.openxmlformats.org/officeDocument/2006/relationships/image" Target="../media/image604.png"/><Relationship Id="rId242" Type="http://schemas.openxmlformats.org/officeDocument/2006/relationships/image" Target="../media/image536.png"/><Relationship Id="rId284" Type="http://schemas.openxmlformats.org/officeDocument/2006/relationships/image" Target="../media/image557.png"/><Relationship Id="rId37" Type="http://schemas.openxmlformats.org/officeDocument/2006/relationships/image" Target="../media/image435.png"/><Relationship Id="rId79" Type="http://schemas.openxmlformats.org/officeDocument/2006/relationships/image" Target="../media/image456.png"/><Relationship Id="rId102" Type="http://schemas.openxmlformats.org/officeDocument/2006/relationships/customXml" Target="../ink/ink478.xml"/><Relationship Id="rId144" Type="http://schemas.openxmlformats.org/officeDocument/2006/relationships/image" Target="../media/image488.png"/><Relationship Id="rId90" Type="http://schemas.openxmlformats.org/officeDocument/2006/relationships/customXml" Target="../ink/ink472.xml"/><Relationship Id="rId186" Type="http://schemas.openxmlformats.org/officeDocument/2006/relationships/customXml" Target="../ink/ink521.xml"/><Relationship Id="rId351" Type="http://schemas.openxmlformats.org/officeDocument/2006/relationships/image" Target="../media/image590.png"/><Relationship Id="rId393" Type="http://schemas.openxmlformats.org/officeDocument/2006/relationships/customXml" Target="../ink/ink626.xml"/><Relationship Id="rId407" Type="http://schemas.openxmlformats.org/officeDocument/2006/relationships/image" Target="../media/image616.png"/><Relationship Id="rId211" Type="http://schemas.openxmlformats.org/officeDocument/2006/relationships/image" Target="../media/image521.png"/><Relationship Id="rId253" Type="http://schemas.openxmlformats.org/officeDocument/2006/relationships/customXml" Target="../ink/ink555.xml"/><Relationship Id="rId295" Type="http://schemas.openxmlformats.org/officeDocument/2006/relationships/customXml" Target="../ink/ink576.xml"/><Relationship Id="rId309" Type="http://schemas.openxmlformats.org/officeDocument/2006/relationships/customXml" Target="../ink/ink583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74.png"/><Relationship Id="rId21" Type="http://schemas.openxmlformats.org/officeDocument/2006/relationships/image" Target="../media/image627.png"/><Relationship Id="rId63" Type="http://schemas.openxmlformats.org/officeDocument/2006/relationships/image" Target="../media/image647.png"/><Relationship Id="rId159" Type="http://schemas.openxmlformats.org/officeDocument/2006/relationships/customXml" Target="../ink/ink714.xml"/><Relationship Id="rId324" Type="http://schemas.openxmlformats.org/officeDocument/2006/relationships/image" Target="../media/image774.png"/><Relationship Id="rId366" Type="http://schemas.openxmlformats.org/officeDocument/2006/relationships/image" Target="../media/image795.png"/><Relationship Id="rId170" Type="http://schemas.openxmlformats.org/officeDocument/2006/relationships/customXml" Target="../ink/ink720.xml"/><Relationship Id="rId226" Type="http://schemas.openxmlformats.org/officeDocument/2006/relationships/customXml" Target="../ink/ink748.xml"/><Relationship Id="rId433" Type="http://schemas.openxmlformats.org/officeDocument/2006/relationships/image" Target="../media/image827.png"/><Relationship Id="rId268" Type="http://schemas.openxmlformats.org/officeDocument/2006/relationships/customXml" Target="../ink/ink769.xml"/><Relationship Id="rId475" Type="http://schemas.openxmlformats.org/officeDocument/2006/relationships/image" Target="../media/image847.png"/><Relationship Id="rId32" Type="http://schemas.openxmlformats.org/officeDocument/2006/relationships/customXml" Target="../ink/ink650.xml"/><Relationship Id="rId74" Type="http://schemas.openxmlformats.org/officeDocument/2006/relationships/customXml" Target="../ink/ink671.xml"/><Relationship Id="rId128" Type="http://schemas.openxmlformats.org/officeDocument/2006/relationships/customXml" Target="../ink/ink698.xml"/><Relationship Id="rId335" Type="http://schemas.openxmlformats.org/officeDocument/2006/relationships/customXml" Target="../ink/ink803.xml"/><Relationship Id="rId377" Type="http://schemas.openxmlformats.org/officeDocument/2006/relationships/customXml" Target="../ink/ink824.xml"/><Relationship Id="rId500" Type="http://schemas.openxmlformats.org/officeDocument/2006/relationships/customXml" Target="../ink/ink888.xml"/><Relationship Id="rId5" Type="http://schemas.openxmlformats.org/officeDocument/2006/relationships/image" Target="../media/image619.png"/><Relationship Id="rId181" Type="http://schemas.openxmlformats.org/officeDocument/2006/relationships/image" Target="../media/image704.png"/><Relationship Id="rId237" Type="http://schemas.openxmlformats.org/officeDocument/2006/relationships/image" Target="../media/image732.png"/><Relationship Id="rId402" Type="http://schemas.openxmlformats.org/officeDocument/2006/relationships/customXml" Target="../ink/ink837.xml"/><Relationship Id="rId279" Type="http://schemas.openxmlformats.org/officeDocument/2006/relationships/image" Target="../media/image752.png"/><Relationship Id="rId444" Type="http://schemas.openxmlformats.org/officeDocument/2006/relationships/customXml" Target="../ink/ink860.xml"/><Relationship Id="rId486" Type="http://schemas.openxmlformats.org/officeDocument/2006/relationships/customXml" Target="../ink/ink881.xml"/><Relationship Id="rId43" Type="http://schemas.openxmlformats.org/officeDocument/2006/relationships/image" Target="../media/image638.png"/><Relationship Id="rId139" Type="http://schemas.openxmlformats.org/officeDocument/2006/relationships/image" Target="../media/image684.png"/><Relationship Id="rId290" Type="http://schemas.openxmlformats.org/officeDocument/2006/relationships/image" Target="../media/image757.png"/><Relationship Id="rId304" Type="http://schemas.openxmlformats.org/officeDocument/2006/relationships/image" Target="../media/image764.png"/><Relationship Id="rId346" Type="http://schemas.openxmlformats.org/officeDocument/2006/relationships/image" Target="../media/image785.png"/><Relationship Id="rId388" Type="http://schemas.openxmlformats.org/officeDocument/2006/relationships/customXml" Target="../ink/ink830.xml"/><Relationship Id="rId511" Type="http://schemas.openxmlformats.org/officeDocument/2006/relationships/customXml" Target="../ink/ink894.xml"/><Relationship Id="rId85" Type="http://schemas.openxmlformats.org/officeDocument/2006/relationships/image" Target="../media/image658.png"/><Relationship Id="rId150" Type="http://schemas.openxmlformats.org/officeDocument/2006/relationships/image" Target="../media/image689.png"/><Relationship Id="rId192" Type="http://schemas.openxmlformats.org/officeDocument/2006/relationships/customXml" Target="../ink/ink731.xml"/><Relationship Id="rId206" Type="http://schemas.openxmlformats.org/officeDocument/2006/relationships/customXml" Target="../ink/ink738.xml"/><Relationship Id="rId413" Type="http://schemas.openxmlformats.org/officeDocument/2006/relationships/image" Target="../media/image818.png"/><Relationship Id="rId248" Type="http://schemas.openxmlformats.org/officeDocument/2006/relationships/customXml" Target="../ink/ink759.xml"/><Relationship Id="rId455" Type="http://schemas.openxmlformats.org/officeDocument/2006/relationships/image" Target="../media/image837.png"/><Relationship Id="rId497" Type="http://schemas.openxmlformats.org/officeDocument/2006/relationships/image" Target="../media/image858.png"/><Relationship Id="rId12" Type="http://schemas.openxmlformats.org/officeDocument/2006/relationships/customXml" Target="../ink/ink640.xml"/><Relationship Id="rId108" Type="http://schemas.openxmlformats.org/officeDocument/2006/relationships/customXml" Target="../ink/ink688.xml"/><Relationship Id="rId315" Type="http://schemas.openxmlformats.org/officeDocument/2006/relationships/customXml" Target="../ink/ink793.xml"/><Relationship Id="rId357" Type="http://schemas.openxmlformats.org/officeDocument/2006/relationships/customXml" Target="../ink/ink814.xml"/><Relationship Id="rId54" Type="http://schemas.openxmlformats.org/officeDocument/2006/relationships/customXml" Target="../ink/ink661.xml"/><Relationship Id="rId96" Type="http://schemas.openxmlformats.org/officeDocument/2006/relationships/customXml" Target="../ink/ink682.xml"/><Relationship Id="rId161" Type="http://schemas.openxmlformats.org/officeDocument/2006/relationships/customXml" Target="../ink/ink715.xml"/><Relationship Id="rId217" Type="http://schemas.openxmlformats.org/officeDocument/2006/relationships/image" Target="../media/image722.png"/><Relationship Id="rId399" Type="http://schemas.openxmlformats.org/officeDocument/2006/relationships/image" Target="../media/image811.png"/><Relationship Id="rId259" Type="http://schemas.openxmlformats.org/officeDocument/2006/relationships/image" Target="../media/image97.png"/><Relationship Id="rId424" Type="http://schemas.openxmlformats.org/officeDocument/2006/relationships/image" Target="../media/image823.png"/><Relationship Id="rId466" Type="http://schemas.openxmlformats.org/officeDocument/2006/relationships/customXml" Target="../ink/ink871.xml"/><Relationship Id="rId23" Type="http://schemas.openxmlformats.org/officeDocument/2006/relationships/image" Target="../media/image628.png"/><Relationship Id="rId119" Type="http://schemas.openxmlformats.org/officeDocument/2006/relationships/image" Target="../media/image675.png"/><Relationship Id="rId270" Type="http://schemas.openxmlformats.org/officeDocument/2006/relationships/customXml" Target="../ink/ink770.xml"/><Relationship Id="rId326" Type="http://schemas.openxmlformats.org/officeDocument/2006/relationships/image" Target="../media/image775.png"/><Relationship Id="rId65" Type="http://schemas.openxmlformats.org/officeDocument/2006/relationships/image" Target="../media/image648.png"/><Relationship Id="rId130" Type="http://schemas.openxmlformats.org/officeDocument/2006/relationships/customXml" Target="../ink/ink699.xml"/><Relationship Id="rId368" Type="http://schemas.openxmlformats.org/officeDocument/2006/relationships/image" Target="../media/image796.png"/><Relationship Id="rId172" Type="http://schemas.openxmlformats.org/officeDocument/2006/relationships/customXml" Target="../ink/ink721.xml"/><Relationship Id="rId228" Type="http://schemas.openxmlformats.org/officeDocument/2006/relationships/customXml" Target="../ink/ink749.xml"/><Relationship Id="rId435" Type="http://schemas.openxmlformats.org/officeDocument/2006/relationships/image" Target="../media/image828.png"/><Relationship Id="rId477" Type="http://schemas.openxmlformats.org/officeDocument/2006/relationships/image" Target="../media/image848.png"/><Relationship Id="rId281" Type="http://schemas.openxmlformats.org/officeDocument/2006/relationships/image" Target="../media/image753.png"/><Relationship Id="rId337" Type="http://schemas.openxmlformats.org/officeDocument/2006/relationships/customXml" Target="../ink/ink804.xml"/><Relationship Id="rId502" Type="http://schemas.openxmlformats.org/officeDocument/2006/relationships/customXml" Target="../ink/ink889.xml"/><Relationship Id="rId34" Type="http://schemas.openxmlformats.org/officeDocument/2006/relationships/customXml" Target="../ink/ink651.xml"/><Relationship Id="rId76" Type="http://schemas.openxmlformats.org/officeDocument/2006/relationships/customXml" Target="../ink/ink672.xml"/><Relationship Id="rId141" Type="http://schemas.openxmlformats.org/officeDocument/2006/relationships/image" Target="../media/image685.png"/><Relationship Id="rId379" Type="http://schemas.openxmlformats.org/officeDocument/2006/relationships/image" Target="../media/image801.png"/><Relationship Id="rId7" Type="http://schemas.openxmlformats.org/officeDocument/2006/relationships/image" Target="../media/image620.png"/><Relationship Id="rId183" Type="http://schemas.openxmlformats.org/officeDocument/2006/relationships/image" Target="../media/image705.png"/><Relationship Id="rId239" Type="http://schemas.openxmlformats.org/officeDocument/2006/relationships/image" Target="../media/image733.png"/><Relationship Id="rId390" Type="http://schemas.openxmlformats.org/officeDocument/2006/relationships/customXml" Target="../ink/ink831.xml"/><Relationship Id="rId404" Type="http://schemas.openxmlformats.org/officeDocument/2006/relationships/customXml" Target="../ink/ink838.xml"/><Relationship Id="rId446" Type="http://schemas.openxmlformats.org/officeDocument/2006/relationships/customXml" Target="../ink/ink861.xml"/><Relationship Id="rId250" Type="http://schemas.openxmlformats.org/officeDocument/2006/relationships/customXml" Target="../ink/ink760.xml"/><Relationship Id="rId292" Type="http://schemas.openxmlformats.org/officeDocument/2006/relationships/image" Target="../media/image758.png"/><Relationship Id="rId306" Type="http://schemas.openxmlformats.org/officeDocument/2006/relationships/image" Target="../media/image765.png"/><Relationship Id="rId488" Type="http://schemas.openxmlformats.org/officeDocument/2006/relationships/customXml" Target="../ink/ink882.xml"/><Relationship Id="rId45" Type="http://schemas.openxmlformats.org/officeDocument/2006/relationships/image" Target="../media/image639.png"/><Relationship Id="rId87" Type="http://schemas.openxmlformats.org/officeDocument/2006/relationships/image" Target="../media/image659.png"/><Relationship Id="rId110" Type="http://schemas.openxmlformats.org/officeDocument/2006/relationships/customXml" Target="../ink/ink689.xml"/><Relationship Id="rId348" Type="http://schemas.openxmlformats.org/officeDocument/2006/relationships/image" Target="../media/image786.png"/><Relationship Id="rId513" Type="http://schemas.openxmlformats.org/officeDocument/2006/relationships/customXml" Target="../ink/ink895.xml"/><Relationship Id="rId152" Type="http://schemas.openxmlformats.org/officeDocument/2006/relationships/image" Target="../media/image690.png"/><Relationship Id="rId194" Type="http://schemas.openxmlformats.org/officeDocument/2006/relationships/customXml" Target="../ink/ink732.xml"/><Relationship Id="rId208" Type="http://schemas.openxmlformats.org/officeDocument/2006/relationships/customXml" Target="../ink/ink739.xml"/><Relationship Id="rId415" Type="http://schemas.openxmlformats.org/officeDocument/2006/relationships/image" Target="../media/image819.png"/><Relationship Id="rId457" Type="http://schemas.openxmlformats.org/officeDocument/2006/relationships/image" Target="../media/image838.png"/><Relationship Id="rId261" Type="http://schemas.openxmlformats.org/officeDocument/2006/relationships/image" Target="../media/image743.png"/><Relationship Id="rId499" Type="http://schemas.openxmlformats.org/officeDocument/2006/relationships/image" Target="../media/image859.png"/><Relationship Id="rId14" Type="http://schemas.openxmlformats.org/officeDocument/2006/relationships/customXml" Target="../ink/ink641.xml"/><Relationship Id="rId56" Type="http://schemas.openxmlformats.org/officeDocument/2006/relationships/customXml" Target="../ink/ink662.xml"/><Relationship Id="rId317" Type="http://schemas.openxmlformats.org/officeDocument/2006/relationships/customXml" Target="../ink/ink794.xml"/><Relationship Id="rId359" Type="http://schemas.openxmlformats.org/officeDocument/2006/relationships/customXml" Target="../ink/ink815.xml"/><Relationship Id="rId98" Type="http://schemas.openxmlformats.org/officeDocument/2006/relationships/customXml" Target="../ink/ink683.xml"/><Relationship Id="rId121" Type="http://schemas.openxmlformats.org/officeDocument/2006/relationships/image" Target="../media/image676.png"/><Relationship Id="rId163" Type="http://schemas.openxmlformats.org/officeDocument/2006/relationships/customXml" Target="../ink/ink716.xml"/><Relationship Id="rId219" Type="http://schemas.openxmlformats.org/officeDocument/2006/relationships/image" Target="../media/image723.png"/><Relationship Id="rId370" Type="http://schemas.openxmlformats.org/officeDocument/2006/relationships/image" Target="../media/image797.png"/><Relationship Id="rId426" Type="http://schemas.openxmlformats.org/officeDocument/2006/relationships/image" Target="../media/image824.png"/><Relationship Id="rId230" Type="http://schemas.openxmlformats.org/officeDocument/2006/relationships/customXml" Target="../ink/ink750.xml"/><Relationship Id="rId468" Type="http://schemas.openxmlformats.org/officeDocument/2006/relationships/customXml" Target="../ink/ink872.xml"/><Relationship Id="rId25" Type="http://schemas.openxmlformats.org/officeDocument/2006/relationships/image" Target="../media/image629.png"/><Relationship Id="rId67" Type="http://schemas.openxmlformats.org/officeDocument/2006/relationships/image" Target="../media/image649.png"/><Relationship Id="rId272" Type="http://schemas.openxmlformats.org/officeDocument/2006/relationships/customXml" Target="../ink/ink771.xml"/><Relationship Id="rId328" Type="http://schemas.openxmlformats.org/officeDocument/2006/relationships/image" Target="../media/image776.png"/><Relationship Id="rId132" Type="http://schemas.openxmlformats.org/officeDocument/2006/relationships/customXml" Target="../ink/ink700.xml"/><Relationship Id="rId174" Type="http://schemas.openxmlformats.org/officeDocument/2006/relationships/customXml" Target="../ink/ink722.xml"/><Relationship Id="rId381" Type="http://schemas.openxmlformats.org/officeDocument/2006/relationships/image" Target="../media/image802.png"/><Relationship Id="rId241" Type="http://schemas.openxmlformats.org/officeDocument/2006/relationships/image" Target="../media/image734.png"/><Relationship Id="rId437" Type="http://schemas.openxmlformats.org/officeDocument/2006/relationships/image" Target="../media/image829.png"/><Relationship Id="rId479" Type="http://schemas.openxmlformats.org/officeDocument/2006/relationships/image" Target="../media/image849.png"/><Relationship Id="rId36" Type="http://schemas.openxmlformats.org/officeDocument/2006/relationships/customXml" Target="../ink/ink652.xml"/><Relationship Id="rId283" Type="http://schemas.openxmlformats.org/officeDocument/2006/relationships/customXml" Target="../ink/ink777.xml"/><Relationship Id="rId339" Type="http://schemas.openxmlformats.org/officeDocument/2006/relationships/customXml" Target="../ink/ink805.xml"/><Relationship Id="rId490" Type="http://schemas.openxmlformats.org/officeDocument/2006/relationships/customXml" Target="../ink/ink883.xml"/><Relationship Id="rId504" Type="http://schemas.openxmlformats.org/officeDocument/2006/relationships/customXml" Target="../ink/ink890.xml"/><Relationship Id="rId78" Type="http://schemas.openxmlformats.org/officeDocument/2006/relationships/customXml" Target="../ink/ink673.xml"/><Relationship Id="rId101" Type="http://schemas.openxmlformats.org/officeDocument/2006/relationships/image" Target="../media/image666.png"/><Relationship Id="rId143" Type="http://schemas.openxmlformats.org/officeDocument/2006/relationships/customXml" Target="../ink/ink706.xml"/><Relationship Id="rId185" Type="http://schemas.openxmlformats.org/officeDocument/2006/relationships/image" Target="../media/image706.png"/><Relationship Id="rId350" Type="http://schemas.openxmlformats.org/officeDocument/2006/relationships/image" Target="../media/image787.png"/><Relationship Id="rId406" Type="http://schemas.openxmlformats.org/officeDocument/2006/relationships/customXml" Target="../ink/ink839.xml"/><Relationship Id="rId9" Type="http://schemas.openxmlformats.org/officeDocument/2006/relationships/image" Target="../media/image621.png"/><Relationship Id="rId210" Type="http://schemas.openxmlformats.org/officeDocument/2006/relationships/customXml" Target="../ink/ink740.xml"/><Relationship Id="rId392" Type="http://schemas.openxmlformats.org/officeDocument/2006/relationships/customXml" Target="../ink/ink832.xml"/><Relationship Id="rId448" Type="http://schemas.openxmlformats.org/officeDocument/2006/relationships/customXml" Target="../ink/ink862.xml"/><Relationship Id="rId252" Type="http://schemas.openxmlformats.org/officeDocument/2006/relationships/customXml" Target="../ink/ink761.xml"/><Relationship Id="rId294" Type="http://schemas.openxmlformats.org/officeDocument/2006/relationships/image" Target="../media/image759.png"/><Relationship Id="rId308" Type="http://schemas.openxmlformats.org/officeDocument/2006/relationships/image" Target="../media/image766.png"/><Relationship Id="rId515" Type="http://schemas.openxmlformats.org/officeDocument/2006/relationships/customXml" Target="../ink/ink896.xml"/><Relationship Id="rId47" Type="http://schemas.openxmlformats.org/officeDocument/2006/relationships/image" Target="../media/image640.png"/><Relationship Id="rId89" Type="http://schemas.openxmlformats.org/officeDocument/2006/relationships/image" Target="../media/image660.png"/><Relationship Id="rId112" Type="http://schemas.openxmlformats.org/officeDocument/2006/relationships/customXml" Target="../ink/ink690.xml"/><Relationship Id="rId154" Type="http://schemas.openxmlformats.org/officeDocument/2006/relationships/image" Target="../media/image691.png"/><Relationship Id="rId361" Type="http://schemas.openxmlformats.org/officeDocument/2006/relationships/customXml" Target="../ink/ink816.xml"/><Relationship Id="rId196" Type="http://schemas.openxmlformats.org/officeDocument/2006/relationships/customXml" Target="../ink/ink733.xml"/><Relationship Id="rId417" Type="http://schemas.openxmlformats.org/officeDocument/2006/relationships/image" Target="../media/image820.png"/><Relationship Id="rId459" Type="http://schemas.openxmlformats.org/officeDocument/2006/relationships/image" Target="../media/image839.png"/><Relationship Id="rId16" Type="http://schemas.openxmlformats.org/officeDocument/2006/relationships/customXml" Target="../ink/ink642.xml"/><Relationship Id="rId221" Type="http://schemas.openxmlformats.org/officeDocument/2006/relationships/image" Target="../media/image724.png"/><Relationship Id="rId263" Type="http://schemas.openxmlformats.org/officeDocument/2006/relationships/image" Target="../media/image744.png"/><Relationship Id="rId319" Type="http://schemas.openxmlformats.org/officeDocument/2006/relationships/customXml" Target="../ink/ink795.xml"/><Relationship Id="rId470" Type="http://schemas.openxmlformats.org/officeDocument/2006/relationships/customXml" Target="../ink/ink873.xml"/><Relationship Id="rId58" Type="http://schemas.openxmlformats.org/officeDocument/2006/relationships/customXml" Target="../ink/ink663.xml"/><Relationship Id="rId123" Type="http://schemas.openxmlformats.org/officeDocument/2006/relationships/image" Target="../media/image677.png"/><Relationship Id="rId330" Type="http://schemas.openxmlformats.org/officeDocument/2006/relationships/image" Target="../media/image777.png"/><Relationship Id="rId165" Type="http://schemas.openxmlformats.org/officeDocument/2006/relationships/customXml" Target="../ink/ink717.xml"/><Relationship Id="rId372" Type="http://schemas.openxmlformats.org/officeDocument/2006/relationships/image" Target="../media/image798.png"/><Relationship Id="rId428" Type="http://schemas.openxmlformats.org/officeDocument/2006/relationships/customXml" Target="../ink/ink851.xml"/><Relationship Id="rId232" Type="http://schemas.openxmlformats.org/officeDocument/2006/relationships/customXml" Target="../ink/ink751.xml"/><Relationship Id="rId274" Type="http://schemas.openxmlformats.org/officeDocument/2006/relationships/customXml" Target="../ink/ink772.xml"/><Relationship Id="rId481" Type="http://schemas.openxmlformats.org/officeDocument/2006/relationships/image" Target="../media/image850.png"/><Relationship Id="rId27" Type="http://schemas.openxmlformats.org/officeDocument/2006/relationships/image" Target="../media/image630.png"/><Relationship Id="rId69" Type="http://schemas.openxmlformats.org/officeDocument/2006/relationships/image" Target="../media/image650.png"/><Relationship Id="rId134" Type="http://schemas.openxmlformats.org/officeDocument/2006/relationships/customXml" Target="../ink/ink701.xml"/><Relationship Id="rId80" Type="http://schemas.openxmlformats.org/officeDocument/2006/relationships/customXml" Target="../ink/ink674.xml"/><Relationship Id="rId176" Type="http://schemas.openxmlformats.org/officeDocument/2006/relationships/customXml" Target="../ink/ink723.xml"/><Relationship Id="rId341" Type="http://schemas.openxmlformats.org/officeDocument/2006/relationships/customXml" Target="../ink/ink806.xml"/><Relationship Id="rId383" Type="http://schemas.openxmlformats.org/officeDocument/2006/relationships/image" Target="../media/image803.png"/><Relationship Id="rId439" Type="http://schemas.openxmlformats.org/officeDocument/2006/relationships/customXml" Target="../ink/ink857.xml"/><Relationship Id="rId201" Type="http://schemas.openxmlformats.org/officeDocument/2006/relationships/image" Target="../media/image714.png"/><Relationship Id="rId243" Type="http://schemas.openxmlformats.org/officeDocument/2006/relationships/image" Target="../media/image735.png"/><Relationship Id="rId285" Type="http://schemas.openxmlformats.org/officeDocument/2006/relationships/customXml" Target="../ink/ink778.xml"/><Relationship Id="rId450" Type="http://schemas.openxmlformats.org/officeDocument/2006/relationships/customXml" Target="../ink/ink863.xml"/><Relationship Id="rId506" Type="http://schemas.openxmlformats.org/officeDocument/2006/relationships/customXml" Target="../ink/ink891.xml"/><Relationship Id="rId38" Type="http://schemas.openxmlformats.org/officeDocument/2006/relationships/customXml" Target="../ink/ink653.xml"/><Relationship Id="rId103" Type="http://schemas.openxmlformats.org/officeDocument/2006/relationships/image" Target="../media/image667.png"/><Relationship Id="rId310" Type="http://schemas.openxmlformats.org/officeDocument/2006/relationships/image" Target="../media/image767.png"/><Relationship Id="rId492" Type="http://schemas.openxmlformats.org/officeDocument/2006/relationships/customXml" Target="../ink/ink884.xml"/><Relationship Id="rId91" Type="http://schemas.openxmlformats.org/officeDocument/2006/relationships/image" Target="../media/image661.png"/><Relationship Id="rId145" Type="http://schemas.openxmlformats.org/officeDocument/2006/relationships/customXml" Target="../ink/ink707.xml"/><Relationship Id="rId187" Type="http://schemas.openxmlformats.org/officeDocument/2006/relationships/image" Target="../media/image707.png"/><Relationship Id="rId352" Type="http://schemas.openxmlformats.org/officeDocument/2006/relationships/image" Target="../media/image788.png"/><Relationship Id="rId394" Type="http://schemas.openxmlformats.org/officeDocument/2006/relationships/customXml" Target="../ink/ink833.xml"/><Relationship Id="rId408" Type="http://schemas.openxmlformats.org/officeDocument/2006/relationships/customXml" Target="../ink/ink840.xml"/><Relationship Id="rId212" Type="http://schemas.openxmlformats.org/officeDocument/2006/relationships/customXml" Target="../ink/ink741.xml"/><Relationship Id="rId254" Type="http://schemas.openxmlformats.org/officeDocument/2006/relationships/customXml" Target="../ink/ink762.xml"/><Relationship Id="rId49" Type="http://schemas.openxmlformats.org/officeDocument/2006/relationships/image" Target="../media/image641.png"/><Relationship Id="rId114" Type="http://schemas.openxmlformats.org/officeDocument/2006/relationships/customXml" Target="../ink/ink691.xml"/><Relationship Id="rId296" Type="http://schemas.openxmlformats.org/officeDocument/2006/relationships/image" Target="../media/image760.png"/><Relationship Id="rId461" Type="http://schemas.openxmlformats.org/officeDocument/2006/relationships/image" Target="../media/image840.png"/><Relationship Id="rId60" Type="http://schemas.openxmlformats.org/officeDocument/2006/relationships/customXml" Target="../ink/ink664.xml"/><Relationship Id="rId156" Type="http://schemas.openxmlformats.org/officeDocument/2006/relationships/image" Target="../media/image692.png"/><Relationship Id="rId198" Type="http://schemas.openxmlformats.org/officeDocument/2006/relationships/customXml" Target="../ink/ink734.xml"/><Relationship Id="rId321" Type="http://schemas.openxmlformats.org/officeDocument/2006/relationships/customXml" Target="../ink/ink796.xml"/><Relationship Id="rId363" Type="http://schemas.openxmlformats.org/officeDocument/2006/relationships/customXml" Target="../ink/ink817.xml"/><Relationship Id="rId419" Type="http://schemas.openxmlformats.org/officeDocument/2006/relationships/image" Target="../media/image821.png"/><Relationship Id="rId223" Type="http://schemas.openxmlformats.org/officeDocument/2006/relationships/image" Target="../media/image725.png"/><Relationship Id="rId430" Type="http://schemas.openxmlformats.org/officeDocument/2006/relationships/customXml" Target="../ink/ink852.xml"/><Relationship Id="rId18" Type="http://schemas.openxmlformats.org/officeDocument/2006/relationships/customXml" Target="../ink/ink643.xml"/><Relationship Id="rId265" Type="http://schemas.openxmlformats.org/officeDocument/2006/relationships/image" Target="../media/image745.png"/><Relationship Id="rId472" Type="http://schemas.openxmlformats.org/officeDocument/2006/relationships/customXml" Target="../ink/ink874.xml"/><Relationship Id="rId125" Type="http://schemas.openxmlformats.org/officeDocument/2006/relationships/image" Target="../media/image678.png"/><Relationship Id="rId167" Type="http://schemas.openxmlformats.org/officeDocument/2006/relationships/customXml" Target="../ink/ink718.xml"/><Relationship Id="rId332" Type="http://schemas.openxmlformats.org/officeDocument/2006/relationships/image" Target="../media/image778.png"/><Relationship Id="rId374" Type="http://schemas.openxmlformats.org/officeDocument/2006/relationships/image" Target="../media/image799.png"/><Relationship Id="rId71" Type="http://schemas.openxmlformats.org/officeDocument/2006/relationships/image" Target="../media/image651.png"/><Relationship Id="rId234" Type="http://schemas.openxmlformats.org/officeDocument/2006/relationships/customXml" Target="../ink/ink752.xml"/><Relationship Id="rId2" Type="http://schemas.openxmlformats.org/officeDocument/2006/relationships/customXml" Target="../ink/ink635.xml"/><Relationship Id="rId29" Type="http://schemas.openxmlformats.org/officeDocument/2006/relationships/image" Target="../media/image631.png"/><Relationship Id="rId276" Type="http://schemas.openxmlformats.org/officeDocument/2006/relationships/customXml" Target="../ink/ink773.xml"/><Relationship Id="rId441" Type="http://schemas.openxmlformats.org/officeDocument/2006/relationships/image" Target="../media/image830.png"/><Relationship Id="rId483" Type="http://schemas.openxmlformats.org/officeDocument/2006/relationships/image" Target="../media/image851.png"/><Relationship Id="rId40" Type="http://schemas.openxmlformats.org/officeDocument/2006/relationships/customXml" Target="../ink/ink654.xml"/><Relationship Id="rId136" Type="http://schemas.openxmlformats.org/officeDocument/2006/relationships/customXml" Target="../ink/ink702.xml"/><Relationship Id="rId178" Type="http://schemas.openxmlformats.org/officeDocument/2006/relationships/customXml" Target="../ink/ink724.xml"/><Relationship Id="rId301" Type="http://schemas.openxmlformats.org/officeDocument/2006/relationships/customXml" Target="../ink/ink786.xml"/><Relationship Id="rId343" Type="http://schemas.openxmlformats.org/officeDocument/2006/relationships/customXml" Target="../ink/ink807.xml"/><Relationship Id="rId82" Type="http://schemas.openxmlformats.org/officeDocument/2006/relationships/customXml" Target="../ink/ink675.xml"/><Relationship Id="rId203" Type="http://schemas.openxmlformats.org/officeDocument/2006/relationships/image" Target="../media/image715.png"/><Relationship Id="rId385" Type="http://schemas.openxmlformats.org/officeDocument/2006/relationships/image" Target="../media/image804.png"/><Relationship Id="rId245" Type="http://schemas.openxmlformats.org/officeDocument/2006/relationships/image" Target="../media/image736.png"/><Relationship Id="rId287" Type="http://schemas.openxmlformats.org/officeDocument/2006/relationships/customXml" Target="../ink/ink779.xml"/><Relationship Id="rId410" Type="http://schemas.openxmlformats.org/officeDocument/2006/relationships/customXml" Target="../ink/ink841.xml"/><Relationship Id="rId452" Type="http://schemas.openxmlformats.org/officeDocument/2006/relationships/customXml" Target="../ink/ink864.xml"/><Relationship Id="rId494" Type="http://schemas.openxmlformats.org/officeDocument/2006/relationships/customXml" Target="../ink/ink885.xml"/><Relationship Id="rId508" Type="http://schemas.openxmlformats.org/officeDocument/2006/relationships/customXml" Target="../ink/ink892.xml"/><Relationship Id="rId105" Type="http://schemas.openxmlformats.org/officeDocument/2006/relationships/image" Target="../media/image668.png"/><Relationship Id="rId147" Type="http://schemas.openxmlformats.org/officeDocument/2006/relationships/customXml" Target="../ink/ink708.xml"/><Relationship Id="rId312" Type="http://schemas.openxmlformats.org/officeDocument/2006/relationships/image" Target="../media/image768.png"/><Relationship Id="rId354" Type="http://schemas.openxmlformats.org/officeDocument/2006/relationships/image" Target="../media/image789.png"/><Relationship Id="rId51" Type="http://schemas.openxmlformats.org/officeDocument/2006/relationships/image" Target="../media/image642.png"/><Relationship Id="rId93" Type="http://schemas.openxmlformats.org/officeDocument/2006/relationships/image" Target="../media/image662.png"/><Relationship Id="rId189" Type="http://schemas.openxmlformats.org/officeDocument/2006/relationships/image" Target="../media/image708.png"/><Relationship Id="rId396" Type="http://schemas.openxmlformats.org/officeDocument/2006/relationships/customXml" Target="../ink/ink834.xml"/><Relationship Id="rId214" Type="http://schemas.openxmlformats.org/officeDocument/2006/relationships/customXml" Target="../ink/ink742.xml"/><Relationship Id="rId256" Type="http://schemas.openxmlformats.org/officeDocument/2006/relationships/customXml" Target="../ink/ink763.xml"/><Relationship Id="rId298" Type="http://schemas.openxmlformats.org/officeDocument/2006/relationships/image" Target="../media/image761.png"/><Relationship Id="rId421" Type="http://schemas.openxmlformats.org/officeDocument/2006/relationships/customXml" Target="../ink/ink847.xml"/><Relationship Id="rId463" Type="http://schemas.openxmlformats.org/officeDocument/2006/relationships/image" Target="../media/image841.png"/><Relationship Id="rId116" Type="http://schemas.openxmlformats.org/officeDocument/2006/relationships/customXml" Target="../ink/ink692.xml"/><Relationship Id="rId158" Type="http://schemas.openxmlformats.org/officeDocument/2006/relationships/image" Target="../media/image693.png"/><Relationship Id="rId323" Type="http://schemas.openxmlformats.org/officeDocument/2006/relationships/customXml" Target="../ink/ink797.xml"/><Relationship Id="rId20" Type="http://schemas.openxmlformats.org/officeDocument/2006/relationships/customXml" Target="../ink/ink644.xml"/><Relationship Id="rId62" Type="http://schemas.openxmlformats.org/officeDocument/2006/relationships/customXml" Target="../ink/ink665.xml"/><Relationship Id="rId365" Type="http://schemas.openxmlformats.org/officeDocument/2006/relationships/customXml" Target="../ink/ink818.xml"/><Relationship Id="rId225" Type="http://schemas.openxmlformats.org/officeDocument/2006/relationships/image" Target="../media/image726.png"/><Relationship Id="rId267" Type="http://schemas.openxmlformats.org/officeDocument/2006/relationships/image" Target="../media/image746.png"/><Relationship Id="rId432" Type="http://schemas.openxmlformats.org/officeDocument/2006/relationships/customXml" Target="../ink/ink853.xml"/><Relationship Id="rId474" Type="http://schemas.openxmlformats.org/officeDocument/2006/relationships/customXml" Target="../ink/ink875.xml"/><Relationship Id="rId127" Type="http://schemas.openxmlformats.org/officeDocument/2006/relationships/image" Target="../media/image679.png"/><Relationship Id="rId31" Type="http://schemas.openxmlformats.org/officeDocument/2006/relationships/image" Target="../media/image632.png"/><Relationship Id="rId73" Type="http://schemas.openxmlformats.org/officeDocument/2006/relationships/image" Target="../media/image652.png"/><Relationship Id="rId169" Type="http://schemas.openxmlformats.org/officeDocument/2006/relationships/image" Target="../media/image698.png"/><Relationship Id="rId334" Type="http://schemas.openxmlformats.org/officeDocument/2006/relationships/image" Target="../media/image779.png"/><Relationship Id="rId376" Type="http://schemas.openxmlformats.org/officeDocument/2006/relationships/image" Target="../media/image800.png"/><Relationship Id="rId4" Type="http://schemas.openxmlformats.org/officeDocument/2006/relationships/customXml" Target="../ink/ink636.xml"/><Relationship Id="rId180" Type="http://schemas.openxmlformats.org/officeDocument/2006/relationships/customXml" Target="../ink/ink725.xml"/><Relationship Id="rId236" Type="http://schemas.openxmlformats.org/officeDocument/2006/relationships/customXml" Target="../ink/ink753.xml"/><Relationship Id="rId278" Type="http://schemas.openxmlformats.org/officeDocument/2006/relationships/customXml" Target="../ink/ink774.xml"/><Relationship Id="rId401" Type="http://schemas.openxmlformats.org/officeDocument/2006/relationships/image" Target="../media/image812.png"/><Relationship Id="rId443" Type="http://schemas.openxmlformats.org/officeDocument/2006/relationships/image" Target="../media/image831.png"/><Relationship Id="rId303" Type="http://schemas.openxmlformats.org/officeDocument/2006/relationships/customXml" Target="../ink/ink787.xml"/><Relationship Id="rId485" Type="http://schemas.openxmlformats.org/officeDocument/2006/relationships/image" Target="../media/image852.png"/><Relationship Id="rId42" Type="http://schemas.openxmlformats.org/officeDocument/2006/relationships/customXml" Target="../ink/ink655.xml"/><Relationship Id="rId84" Type="http://schemas.openxmlformats.org/officeDocument/2006/relationships/customXml" Target="../ink/ink676.xml"/><Relationship Id="rId138" Type="http://schemas.openxmlformats.org/officeDocument/2006/relationships/customXml" Target="../ink/ink703.xml"/><Relationship Id="rId345" Type="http://schemas.openxmlformats.org/officeDocument/2006/relationships/customXml" Target="../ink/ink808.xml"/><Relationship Id="rId387" Type="http://schemas.openxmlformats.org/officeDocument/2006/relationships/image" Target="../media/image805.png"/><Relationship Id="rId510" Type="http://schemas.openxmlformats.org/officeDocument/2006/relationships/image" Target="../media/image864.png"/><Relationship Id="rId191" Type="http://schemas.openxmlformats.org/officeDocument/2006/relationships/image" Target="../media/image709.png"/><Relationship Id="rId205" Type="http://schemas.openxmlformats.org/officeDocument/2006/relationships/image" Target="../media/image716.png"/><Relationship Id="rId247" Type="http://schemas.openxmlformats.org/officeDocument/2006/relationships/image" Target="../media/image737.png"/><Relationship Id="rId412" Type="http://schemas.openxmlformats.org/officeDocument/2006/relationships/customXml" Target="../ink/ink842.xml"/><Relationship Id="rId107" Type="http://schemas.openxmlformats.org/officeDocument/2006/relationships/image" Target="../media/image669.png"/><Relationship Id="rId289" Type="http://schemas.openxmlformats.org/officeDocument/2006/relationships/customXml" Target="../ink/ink780.xml"/><Relationship Id="rId454" Type="http://schemas.openxmlformats.org/officeDocument/2006/relationships/customXml" Target="../ink/ink865.xml"/><Relationship Id="rId496" Type="http://schemas.openxmlformats.org/officeDocument/2006/relationships/customXml" Target="../ink/ink886.xml"/><Relationship Id="rId11" Type="http://schemas.openxmlformats.org/officeDocument/2006/relationships/image" Target="../media/image622.png"/><Relationship Id="rId53" Type="http://schemas.openxmlformats.org/officeDocument/2006/relationships/image" Target="../media/image643.png"/><Relationship Id="rId149" Type="http://schemas.openxmlformats.org/officeDocument/2006/relationships/customXml" Target="../ink/ink709.xml"/><Relationship Id="rId314" Type="http://schemas.openxmlformats.org/officeDocument/2006/relationships/image" Target="../media/image769.png"/><Relationship Id="rId356" Type="http://schemas.openxmlformats.org/officeDocument/2006/relationships/image" Target="../media/image790.png"/><Relationship Id="rId398" Type="http://schemas.openxmlformats.org/officeDocument/2006/relationships/customXml" Target="../ink/ink835.xml"/><Relationship Id="rId95" Type="http://schemas.openxmlformats.org/officeDocument/2006/relationships/image" Target="../media/image663.png"/><Relationship Id="rId160" Type="http://schemas.openxmlformats.org/officeDocument/2006/relationships/image" Target="../media/image694.png"/><Relationship Id="rId216" Type="http://schemas.openxmlformats.org/officeDocument/2006/relationships/customXml" Target="../ink/ink743.xml"/><Relationship Id="rId423" Type="http://schemas.openxmlformats.org/officeDocument/2006/relationships/customXml" Target="../ink/ink848.xml"/><Relationship Id="rId258" Type="http://schemas.openxmlformats.org/officeDocument/2006/relationships/customXml" Target="../ink/ink764.xml"/><Relationship Id="rId465" Type="http://schemas.openxmlformats.org/officeDocument/2006/relationships/image" Target="../media/image842.png"/><Relationship Id="rId22" Type="http://schemas.openxmlformats.org/officeDocument/2006/relationships/customXml" Target="../ink/ink645.xml"/><Relationship Id="rId64" Type="http://schemas.openxmlformats.org/officeDocument/2006/relationships/customXml" Target="../ink/ink666.xml"/><Relationship Id="rId118" Type="http://schemas.openxmlformats.org/officeDocument/2006/relationships/customXml" Target="../ink/ink693.xml"/><Relationship Id="rId325" Type="http://schemas.openxmlformats.org/officeDocument/2006/relationships/customXml" Target="../ink/ink798.xml"/><Relationship Id="rId367" Type="http://schemas.openxmlformats.org/officeDocument/2006/relationships/customXml" Target="../ink/ink819.xml"/><Relationship Id="rId171" Type="http://schemas.openxmlformats.org/officeDocument/2006/relationships/image" Target="../media/image699.png"/><Relationship Id="rId227" Type="http://schemas.openxmlformats.org/officeDocument/2006/relationships/image" Target="../media/image727.png"/><Relationship Id="rId269" Type="http://schemas.openxmlformats.org/officeDocument/2006/relationships/image" Target="../media/image747.png"/><Relationship Id="rId434" Type="http://schemas.openxmlformats.org/officeDocument/2006/relationships/customXml" Target="../ink/ink854.xml"/><Relationship Id="rId476" Type="http://schemas.openxmlformats.org/officeDocument/2006/relationships/customXml" Target="../ink/ink876.xml"/><Relationship Id="rId33" Type="http://schemas.openxmlformats.org/officeDocument/2006/relationships/image" Target="../media/image633.png"/><Relationship Id="rId129" Type="http://schemas.openxmlformats.org/officeDocument/2006/relationships/image" Target="../media/image680.png"/><Relationship Id="rId280" Type="http://schemas.openxmlformats.org/officeDocument/2006/relationships/customXml" Target="../ink/ink775.xml"/><Relationship Id="rId336" Type="http://schemas.openxmlformats.org/officeDocument/2006/relationships/image" Target="../media/image780.png"/><Relationship Id="rId501" Type="http://schemas.openxmlformats.org/officeDocument/2006/relationships/image" Target="../media/image860.png"/><Relationship Id="rId75" Type="http://schemas.openxmlformats.org/officeDocument/2006/relationships/image" Target="../media/image653.png"/><Relationship Id="rId140" Type="http://schemas.openxmlformats.org/officeDocument/2006/relationships/customXml" Target="../ink/ink704.xml"/><Relationship Id="rId182" Type="http://schemas.openxmlformats.org/officeDocument/2006/relationships/customXml" Target="../ink/ink726.xml"/><Relationship Id="rId378" Type="http://schemas.openxmlformats.org/officeDocument/2006/relationships/customXml" Target="../ink/ink825.xml"/><Relationship Id="rId403" Type="http://schemas.openxmlformats.org/officeDocument/2006/relationships/image" Target="../media/image813.png"/><Relationship Id="rId6" Type="http://schemas.openxmlformats.org/officeDocument/2006/relationships/customXml" Target="../ink/ink637.xml"/><Relationship Id="rId238" Type="http://schemas.openxmlformats.org/officeDocument/2006/relationships/customXml" Target="../ink/ink754.xml"/><Relationship Id="rId445" Type="http://schemas.openxmlformats.org/officeDocument/2006/relationships/image" Target="../media/image832.png"/><Relationship Id="rId487" Type="http://schemas.openxmlformats.org/officeDocument/2006/relationships/image" Target="../media/image853.png"/><Relationship Id="rId291" Type="http://schemas.openxmlformats.org/officeDocument/2006/relationships/customXml" Target="../ink/ink781.xml"/><Relationship Id="rId305" Type="http://schemas.openxmlformats.org/officeDocument/2006/relationships/customXml" Target="../ink/ink788.xml"/><Relationship Id="rId347" Type="http://schemas.openxmlformats.org/officeDocument/2006/relationships/customXml" Target="../ink/ink809.xml"/><Relationship Id="rId512" Type="http://schemas.openxmlformats.org/officeDocument/2006/relationships/image" Target="../media/image865.png"/><Relationship Id="rId44" Type="http://schemas.openxmlformats.org/officeDocument/2006/relationships/customXml" Target="../ink/ink656.xml"/><Relationship Id="rId86" Type="http://schemas.openxmlformats.org/officeDocument/2006/relationships/customXml" Target="../ink/ink677.xml"/><Relationship Id="rId151" Type="http://schemas.openxmlformats.org/officeDocument/2006/relationships/customXml" Target="../ink/ink710.xml"/><Relationship Id="rId389" Type="http://schemas.openxmlformats.org/officeDocument/2006/relationships/image" Target="../media/image806.png"/><Relationship Id="rId193" Type="http://schemas.openxmlformats.org/officeDocument/2006/relationships/image" Target="../media/image710.png"/><Relationship Id="rId207" Type="http://schemas.openxmlformats.org/officeDocument/2006/relationships/image" Target="../media/image717.png"/><Relationship Id="rId249" Type="http://schemas.openxmlformats.org/officeDocument/2006/relationships/image" Target="../media/image738.png"/><Relationship Id="rId414" Type="http://schemas.openxmlformats.org/officeDocument/2006/relationships/customXml" Target="../ink/ink843.xml"/><Relationship Id="rId456" Type="http://schemas.openxmlformats.org/officeDocument/2006/relationships/customXml" Target="../ink/ink866.xml"/><Relationship Id="rId498" Type="http://schemas.openxmlformats.org/officeDocument/2006/relationships/customXml" Target="../ink/ink887.xml"/><Relationship Id="rId13" Type="http://schemas.openxmlformats.org/officeDocument/2006/relationships/image" Target="../media/image623.png"/><Relationship Id="rId109" Type="http://schemas.openxmlformats.org/officeDocument/2006/relationships/image" Target="../media/image670.png"/><Relationship Id="rId260" Type="http://schemas.openxmlformats.org/officeDocument/2006/relationships/customXml" Target="../ink/ink765.xml"/><Relationship Id="rId316" Type="http://schemas.openxmlformats.org/officeDocument/2006/relationships/image" Target="../media/image770.png"/><Relationship Id="rId55" Type="http://schemas.openxmlformats.org/officeDocument/2006/relationships/image" Target="../media/image644.png"/><Relationship Id="rId97" Type="http://schemas.openxmlformats.org/officeDocument/2006/relationships/image" Target="../media/image664.png"/><Relationship Id="rId120" Type="http://schemas.openxmlformats.org/officeDocument/2006/relationships/customXml" Target="../ink/ink694.xml"/><Relationship Id="rId358" Type="http://schemas.openxmlformats.org/officeDocument/2006/relationships/image" Target="../media/image791.png"/><Relationship Id="rId162" Type="http://schemas.openxmlformats.org/officeDocument/2006/relationships/image" Target="../media/image695.png"/><Relationship Id="rId218" Type="http://schemas.openxmlformats.org/officeDocument/2006/relationships/customXml" Target="../ink/ink744.xml"/><Relationship Id="rId425" Type="http://schemas.openxmlformats.org/officeDocument/2006/relationships/customXml" Target="../ink/ink849.xml"/><Relationship Id="rId467" Type="http://schemas.openxmlformats.org/officeDocument/2006/relationships/image" Target="../media/image843.png"/><Relationship Id="rId271" Type="http://schemas.openxmlformats.org/officeDocument/2006/relationships/image" Target="../media/image748.png"/><Relationship Id="rId24" Type="http://schemas.openxmlformats.org/officeDocument/2006/relationships/customXml" Target="../ink/ink646.xml"/><Relationship Id="rId66" Type="http://schemas.openxmlformats.org/officeDocument/2006/relationships/customXml" Target="../ink/ink667.xml"/><Relationship Id="rId131" Type="http://schemas.openxmlformats.org/officeDocument/2006/relationships/image" Target="../media/image681.png"/><Relationship Id="rId327" Type="http://schemas.openxmlformats.org/officeDocument/2006/relationships/customXml" Target="../ink/ink799.xml"/><Relationship Id="rId369" Type="http://schemas.openxmlformats.org/officeDocument/2006/relationships/customXml" Target="../ink/ink820.xml"/><Relationship Id="rId173" Type="http://schemas.openxmlformats.org/officeDocument/2006/relationships/image" Target="../media/image700.png"/><Relationship Id="rId229" Type="http://schemas.openxmlformats.org/officeDocument/2006/relationships/image" Target="../media/image728.png"/><Relationship Id="rId380" Type="http://schemas.openxmlformats.org/officeDocument/2006/relationships/customXml" Target="../ink/ink826.xml"/><Relationship Id="rId436" Type="http://schemas.openxmlformats.org/officeDocument/2006/relationships/customXml" Target="../ink/ink855.xml"/><Relationship Id="rId240" Type="http://schemas.openxmlformats.org/officeDocument/2006/relationships/customXml" Target="../ink/ink755.xml"/><Relationship Id="rId478" Type="http://schemas.openxmlformats.org/officeDocument/2006/relationships/customXml" Target="../ink/ink877.xml"/><Relationship Id="rId35" Type="http://schemas.openxmlformats.org/officeDocument/2006/relationships/image" Target="../media/image634.png"/><Relationship Id="rId77" Type="http://schemas.openxmlformats.org/officeDocument/2006/relationships/image" Target="../media/image654.png"/><Relationship Id="rId100" Type="http://schemas.openxmlformats.org/officeDocument/2006/relationships/customXml" Target="../ink/ink684.xml"/><Relationship Id="rId282" Type="http://schemas.openxmlformats.org/officeDocument/2006/relationships/customXml" Target="../ink/ink776.xml"/><Relationship Id="rId338" Type="http://schemas.openxmlformats.org/officeDocument/2006/relationships/image" Target="../media/image781.png"/><Relationship Id="rId503" Type="http://schemas.openxmlformats.org/officeDocument/2006/relationships/image" Target="../media/image861.png"/><Relationship Id="rId8" Type="http://schemas.openxmlformats.org/officeDocument/2006/relationships/customXml" Target="../ink/ink638.xml"/><Relationship Id="rId142" Type="http://schemas.openxmlformats.org/officeDocument/2006/relationships/customXml" Target="../ink/ink705.xml"/><Relationship Id="rId184" Type="http://schemas.openxmlformats.org/officeDocument/2006/relationships/customXml" Target="../ink/ink727.xml"/><Relationship Id="rId391" Type="http://schemas.openxmlformats.org/officeDocument/2006/relationships/image" Target="../media/image807.png"/><Relationship Id="rId405" Type="http://schemas.openxmlformats.org/officeDocument/2006/relationships/image" Target="../media/image814.png"/><Relationship Id="rId447" Type="http://schemas.openxmlformats.org/officeDocument/2006/relationships/image" Target="../media/image833.png"/><Relationship Id="rId251" Type="http://schemas.openxmlformats.org/officeDocument/2006/relationships/image" Target="../media/image739.png"/><Relationship Id="rId489" Type="http://schemas.openxmlformats.org/officeDocument/2006/relationships/image" Target="../media/image854.png"/><Relationship Id="rId46" Type="http://schemas.openxmlformats.org/officeDocument/2006/relationships/customXml" Target="../ink/ink657.xml"/><Relationship Id="rId293" Type="http://schemas.openxmlformats.org/officeDocument/2006/relationships/customXml" Target="../ink/ink782.xml"/><Relationship Id="rId307" Type="http://schemas.openxmlformats.org/officeDocument/2006/relationships/customXml" Target="../ink/ink789.xml"/><Relationship Id="rId349" Type="http://schemas.openxmlformats.org/officeDocument/2006/relationships/customXml" Target="../ink/ink810.xml"/><Relationship Id="rId514" Type="http://schemas.openxmlformats.org/officeDocument/2006/relationships/image" Target="../media/image866.png"/><Relationship Id="rId88" Type="http://schemas.openxmlformats.org/officeDocument/2006/relationships/customXml" Target="../ink/ink678.xml"/><Relationship Id="rId111" Type="http://schemas.openxmlformats.org/officeDocument/2006/relationships/image" Target="../media/image671.png"/><Relationship Id="rId153" Type="http://schemas.openxmlformats.org/officeDocument/2006/relationships/customXml" Target="../ink/ink711.xml"/><Relationship Id="rId195" Type="http://schemas.openxmlformats.org/officeDocument/2006/relationships/image" Target="../media/image711.png"/><Relationship Id="rId209" Type="http://schemas.openxmlformats.org/officeDocument/2006/relationships/image" Target="../media/image718.png"/><Relationship Id="rId360" Type="http://schemas.openxmlformats.org/officeDocument/2006/relationships/image" Target="../media/image792.png"/><Relationship Id="rId416" Type="http://schemas.openxmlformats.org/officeDocument/2006/relationships/customXml" Target="../ink/ink844.xml"/><Relationship Id="rId220" Type="http://schemas.openxmlformats.org/officeDocument/2006/relationships/customXml" Target="../ink/ink745.xml"/><Relationship Id="rId458" Type="http://schemas.openxmlformats.org/officeDocument/2006/relationships/customXml" Target="../ink/ink867.xml"/><Relationship Id="rId15" Type="http://schemas.openxmlformats.org/officeDocument/2006/relationships/image" Target="../media/image624.png"/><Relationship Id="rId57" Type="http://schemas.openxmlformats.org/officeDocument/2006/relationships/image" Target="../media/image44.png"/><Relationship Id="rId262" Type="http://schemas.openxmlformats.org/officeDocument/2006/relationships/customXml" Target="../ink/ink766.xml"/><Relationship Id="rId318" Type="http://schemas.openxmlformats.org/officeDocument/2006/relationships/image" Target="../media/image771.png"/><Relationship Id="rId99" Type="http://schemas.openxmlformats.org/officeDocument/2006/relationships/image" Target="../media/image665.png"/><Relationship Id="rId122" Type="http://schemas.openxmlformats.org/officeDocument/2006/relationships/customXml" Target="../ink/ink695.xml"/><Relationship Id="rId164" Type="http://schemas.openxmlformats.org/officeDocument/2006/relationships/image" Target="../media/image696.png"/><Relationship Id="rId371" Type="http://schemas.openxmlformats.org/officeDocument/2006/relationships/customXml" Target="../ink/ink821.xml"/><Relationship Id="rId427" Type="http://schemas.openxmlformats.org/officeDocument/2006/relationships/customXml" Target="../ink/ink850.xml"/><Relationship Id="rId469" Type="http://schemas.openxmlformats.org/officeDocument/2006/relationships/image" Target="../media/image844.png"/><Relationship Id="rId26" Type="http://schemas.openxmlformats.org/officeDocument/2006/relationships/customXml" Target="../ink/ink647.xml"/><Relationship Id="rId231" Type="http://schemas.openxmlformats.org/officeDocument/2006/relationships/image" Target="../media/image729.png"/><Relationship Id="rId273" Type="http://schemas.openxmlformats.org/officeDocument/2006/relationships/image" Target="../media/image749.png"/><Relationship Id="rId329" Type="http://schemas.openxmlformats.org/officeDocument/2006/relationships/customXml" Target="../ink/ink800.xml"/><Relationship Id="rId480" Type="http://schemas.openxmlformats.org/officeDocument/2006/relationships/customXml" Target="../ink/ink878.xml"/><Relationship Id="rId68" Type="http://schemas.openxmlformats.org/officeDocument/2006/relationships/customXml" Target="../ink/ink668.xml"/><Relationship Id="rId133" Type="http://schemas.openxmlformats.org/officeDocument/2006/relationships/image" Target="../media/image435.png"/><Relationship Id="rId175" Type="http://schemas.openxmlformats.org/officeDocument/2006/relationships/image" Target="../media/image701.png"/><Relationship Id="rId340" Type="http://schemas.openxmlformats.org/officeDocument/2006/relationships/image" Target="../media/image782.png"/><Relationship Id="rId200" Type="http://schemas.openxmlformats.org/officeDocument/2006/relationships/customXml" Target="../ink/ink735.xml"/><Relationship Id="rId382" Type="http://schemas.openxmlformats.org/officeDocument/2006/relationships/customXml" Target="../ink/ink827.xml"/><Relationship Id="rId438" Type="http://schemas.openxmlformats.org/officeDocument/2006/relationships/customXml" Target="../ink/ink856.xml"/><Relationship Id="rId242" Type="http://schemas.openxmlformats.org/officeDocument/2006/relationships/customXml" Target="../ink/ink756.xml"/><Relationship Id="rId284" Type="http://schemas.openxmlformats.org/officeDocument/2006/relationships/image" Target="../media/image754.png"/><Relationship Id="rId491" Type="http://schemas.openxmlformats.org/officeDocument/2006/relationships/image" Target="../media/image855.png"/><Relationship Id="rId505" Type="http://schemas.openxmlformats.org/officeDocument/2006/relationships/image" Target="../media/image862.png"/><Relationship Id="rId37" Type="http://schemas.openxmlformats.org/officeDocument/2006/relationships/image" Target="../media/image635.png"/><Relationship Id="rId79" Type="http://schemas.openxmlformats.org/officeDocument/2006/relationships/image" Target="../media/image655.png"/><Relationship Id="rId102" Type="http://schemas.openxmlformats.org/officeDocument/2006/relationships/customXml" Target="../ink/ink685.xml"/><Relationship Id="rId144" Type="http://schemas.openxmlformats.org/officeDocument/2006/relationships/image" Target="../media/image686.png"/><Relationship Id="rId90" Type="http://schemas.openxmlformats.org/officeDocument/2006/relationships/customXml" Target="../ink/ink679.xml"/><Relationship Id="rId186" Type="http://schemas.openxmlformats.org/officeDocument/2006/relationships/customXml" Target="../ink/ink728.xml"/><Relationship Id="rId351" Type="http://schemas.openxmlformats.org/officeDocument/2006/relationships/customXml" Target="../ink/ink811.xml"/><Relationship Id="rId393" Type="http://schemas.openxmlformats.org/officeDocument/2006/relationships/image" Target="../media/image808.png"/><Relationship Id="rId407" Type="http://schemas.openxmlformats.org/officeDocument/2006/relationships/image" Target="../media/image815.png"/><Relationship Id="rId449" Type="http://schemas.openxmlformats.org/officeDocument/2006/relationships/image" Target="../media/image834.png"/><Relationship Id="rId211" Type="http://schemas.openxmlformats.org/officeDocument/2006/relationships/image" Target="../media/image719.png"/><Relationship Id="rId253" Type="http://schemas.openxmlformats.org/officeDocument/2006/relationships/image" Target="../media/image740.png"/><Relationship Id="rId295" Type="http://schemas.openxmlformats.org/officeDocument/2006/relationships/customXml" Target="../ink/ink783.xml"/><Relationship Id="rId309" Type="http://schemas.openxmlformats.org/officeDocument/2006/relationships/customXml" Target="../ink/ink790.xml"/><Relationship Id="rId460" Type="http://schemas.openxmlformats.org/officeDocument/2006/relationships/customXml" Target="../ink/ink868.xml"/><Relationship Id="rId516" Type="http://schemas.openxmlformats.org/officeDocument/2006/relationships/image" Target="../media/image867.png"/><Relationship Id="rId48" Type="http://schemas.openxmlformats.org/officeDocument/2006/relationships/customXml" Target="../ink/ink658.xml"/><Relationship Id="rId113" Type="http://schemas.openxmlformats.org/officeDocument/2006/relationships/image" Target="../media/image672.png"/><Relationship Id="rId320" Type="http://schemas.openxmlformats.org/officeDocument/2006/relationships/image" Target="../media/image772.png"/><Relationship Id="rId155" Type="http://schemas.openxmlformats.org/officeDocument/2006/relationships/customXml" Target="../ink/ink712.xml"/><Relationship Id="rId197" Type="http://schemas.openxmlformats.org/officeDocument/2006/relationships/image" Target="../media/image712.png"/><Relationship Id="rId362" Type="http://schemas.openxmlformats.org/officeDocument/2006/relationships/image" Target="../media/image793.png"/><Relationship Id="rId418" Type="http://schemas.openxmlformats.org/officeDocument/2006/relationships/customXml" Target="../ink/ink845.xml"/><Relationship Id="rId222" Type="http://schemas.openxmlformats.org/officeDocument/2006/relationships/customXml" Target="../ink/ink746.xml"/><Relationship Id="rId264" Type="http://schemas.openxmlformats.org/officeDocument/2006/relationships/customXml" Target="../ink/ink767.xml"/><Relationship Id="rId471" Type="http://schemas.openxmlformats.org/officeDocument/2006/relationships/image" Target="../media/image845.png"/><Relationship Id="rId17" Type="http://schemas.openxmlformats.org/officeDocument/2006/relationships/image" Target="../media/image625.png"/><Relationship Id="rId59" Type="http://schemas.openxmlformats.org/officeDocument/2006/relationships/image" Target="../media/image645.png"/><Relationship Id="rId124" Type="http://schemas.openxmlformats.org/officeDocument/2006/relationships/customXml" Target="../ink/ink696.xml"/><Relationship Id="rId70" Type="http://schemas.openxmlformats.org/officeDocument/2006/relationships/customXml" Target="../ink/ink669.xml"/><Relationship Id="rId166" Type="http://schemas.openxmlformats.org/officeDocument/2006/relationships/image" Target="../media/image697.png"/><Relationship Id="rId331" Type="http://schemas.openxmlformats.org/officeDocument/2006/relationships/customXml" Target="../ink/ink801.xml"/><Relationship Id="rId373" Type="http://schemas.openxmlformats.org/officeDocument/2006/relationships/customXml" Target="../ink/ink822.xml"/><Relationship Id="rId429" Type="http://schemas.openxmlformats.org/officeDocument/2006/relationships/image" Target="../media/image825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730.png"/><Relationship Id="rId440" Type="http://schemas.openxmlformats.org/officeDocument/2006/relationships/customXml" Target="../ink/ink858.xml"/><Relationship Id="rId28" Type="http://schemas.openxmlformats.org/officeDocument/2006/relationships/customXml" Target="../ink/ink648.xml"/><Relationship Id="rId275" Type="http://schemas.openxmlformats.org/officeDocument/2006/relationships/image" Target="../media/image750.png"/><Relationship Id="rId300" Type="http://schemas.openxmlformats.org/officeDocument/2006/relationships/image" Target="../media/image762.png"/><Relationship Id="rId482" Type="http://schemas.openxmlformats.org/officeDocument/2006/relationships/customXml" Target="../ink/ink879.xml"/><Relationship Id="rId81" Type="http://schemas.openxmlformats.org/officeDocument/2006/relationships/image" Target="../media/image656.png"/><Relationship Id="rId135" Type="http://schemas.openxmlformats.org/officeDocument/2006/relationships/image" Target="../media/image682.png"/><Relationship Id="rId177" Type="http://schemas.openxmlformats.org/officeDocument/2006/relationships/image" Target="../media/image702.png"/><Relationship Id="rId342" Type="http://schemas.openxmlformats.org/officeDocument/2006/relationships/image" Target="../media/image783.png"/><Relationship Id="rId384" Type="http://schemas.openxmlformats.org/officeDocument/2006/relationships/customXml" Target="../ink/ink828.xml"/><Relationship Id="rId202" Type="http://schemas.openxmlformats.org/officeDocument/2006/relationships/customXml" Target="../ink/ink736.xml"/><Relationship Id="rId244" Type="http://schemas.openxmlformats.org/officeDocument/2006/relationships/customXml" Target="../ink/ink757.xml"/><Relationship Id="rId39" Type="http://schemas.openxmlformats.org/officeDocument/2006/relationships/image" Target="../media/image636.png"/><Relationship Id="rId286" Type="http://schemas.openxmlformats.org/officeDocument/2006/relationships/image" Target="../media/image755.png"/><Relationship Id="rId451" Type="http://schemas.openxmlformats.org/officeDocument/2006/relationships/image" Target="../media/image835.png"/><Relationship Id="rId493" Type="http://schemas.openxmlformats.org/officeDocument/2006/relationships/image" Target="../media/image856.png"/><Relationship Id="rId507" Type="http://schemas.openxmlformats.org/officeDocument/2006/relationships/image" Target="../media/image863.png"/><Relationship Id="rId50" Type="http://schemas.openxmlformats.org/officeDocument/2006/relationships/customXml" Target="../ink/ink659.xml"/><Relationship Id="rId104" Type="http://schemas.openxmlformats.org/officeDocument/2006/relationships/customXml" Target="../ink/ink686.xml"/><Relationship Id="rId146" Type="http://schemas.openxmlformats.org/officeDocument/2006/relationships/image" Target="../media/image687.png"/><Relationship Id="rId188" Type="http://schemas.openxmlformats.org/officeDocument/2006/relationships/customXml" Target="../ink/ink729.xml"/><Relationship Id="rId311" Type="http://schemas.openxmlformats.org/officeDocument/2006/relationships/customXml" Target="../ink/ink791.xml"/><Relationship Id="rId353" Type="http://schemas.openxmlformats.org/officeDocument/2006/relationships/customXml" Target="../ink/ink812.xml"/><Relationship Id="rId395" Type="http://schemas.openxmlformats.org/officeDocument/2006/relationships/image" Target="../media/image809.png"/><Relationship Id="rId409" Type="http://schemas.openxmlformats.org/officeDocument/2006/relationships/image" Target="../media/image816.png"/><Relationship Id="rId92" Type="http://schemas.openxmlformats.org/officeDocument/2006/relationships/customXml" Target="../ink/ink680.xml"/><Relationship Id="rId213" Type="http://schemas.openxmlformats.org/officeDocument/2006/relationships/image" Target="../media/image720.png"/><Relationship Id="rId420" Type="http://schemas.openxmlformats.org/officeDocument/2006/relationships/customXml" Target="../ink/ink846.xml"/><Relationship Id="rId255" Type="http://schemas.openxmlformats.org/officeDocument/2006/relationships/image" Target="../media/image741.png"/><Relationship Id="rId297" Type="http://schemas.openxmlformats.org/officeDocument/2006/relationships/customXml" Target="../ink/ink784.xml"/><Relationship Id="rId462" Type="http://schemas.openxmlformats.org/officeDocument/2006/relationships/customXml" Target="../ink/ink869.xml"/><Relationship Id="rId115" Type="http://schemas.openxmlformats.org/officeDocument/2006/relationships/image" Target="../media/image673.png"/><Relationship Id="rId157" Type="http://schemas.openxmlformats.org/officeDocument/2006/relationships/customXml" Target="../ink/ink713.xml"/><Relationship Id="rId322" Type="http://schemas.openxmlformats.org/officeDocument/2006/relationships/image" Target="../media/image773.png"/><Relationship Id="rId364" Type="http://schemas.openxmlformats.org/officeDocument/2006/relationships/image" Target="../media/image794.png"/><Relationship Id="rId61" Type="http://schemas.openxmlformats.org/officeDocument/2006/relationships/image" Target="../media/image646.png"/><Relationship Id="rId199" Type="http://schemas.openxmlformats.org/officeDocument/2006/relationships/image" Target="../media/image713.png"/><Relationship Id="rId19" Type="http://schemas.openxmlformats.org/officeDocument/2006/relationships/image" Target="../media/image626.png"/><Relationship Id="rId224" Type="http://schemas.openxmlformats.org/officeDocument/2006/relationships/customXml" Target="../ink/ink747.xml"/><Relationship Id="rId266" Type="http://schemas.openxmlformats.org/officeDocument/2006/relationships/customXml" Target="../ink/ink768.xml"/><Relationship Id="rId431" Type="http://schemas.openxmlformats.org/officeDocument/2006/relationships/image" Target="../media/image826.png"/><Relationship Id="rId473" Type="http://schemas.openxmlformats.org/officeDocument/2006/relationships/image" Target="../media/image846.png"/><Relationship Id="rId30" Type="http://schemas.openxmlformats.org/officeDocument/2006/relationships/customXml" Target="../ink/ink649.xml"/><Relationship Id="rId126" Type="http://schemas.openxmlformats.org/officeDocument/2006/relationships/customXml" Target="../ink/ink697.xml"/><Relationship Id="rId168" Type="http://schemas.openxmlformats.org/officeDocument/2006/relationships/customXml" Target="../ink/ink719.xml"/><Relationship Id="rId333" Type="http://schemas.openxmlformats.org/officeDocument/2006/relationships/customXml" Target="../ink/ink802.xml"/><Relationship Id="rId72" Type="http://schemas.openxmlformats.org/officeDocument/2006/relationships/customXml" Target="../ink/ink670.xml"/><Relationship Id="rId375" Type="http://schemas.openxmlformats.org/officeDocument/2006/relationships/customXml" Target="../ink/ink823.xml"/><Relationship Id="rId3" Type="http://schemas.openxmlformats.org/officeDocument/2006/relationships/image" Target="../media/image618.png"/><Relationship Id="rId235" Type="http://schemas.openxmlformats.org/officeDocument/2006/relationships/image" Target="../media/image731.png"/><Relationship Id="rId277" Type="http://schemas.openxmlformats.org/officeDocument/2006/relationships/image" Target="../media/image751.png"/><Relationship Id="rId400" Type="http://schemas.openxmlformats.org/officeDocument/2006/relationships/customXml" Target="../ink/ink836.xml"/><Relationship Id="rId442" Type="http://schemas.openxmlformats.org/officeDocument/2006/relationships/customXml" Target="../ink/ink859.xml"/><Relationship Id="rId484" Type="http://schemas.openxmlformats.org/officeDocument/2006/relationships/customXml" Target="../ink/ink880.xml"/><Relationship Id="rId137" Type="http://schemas.openxmlformats.org/officeDocument/2006/relationships/image" Target="../media/image683.png"/><Relationship Id="rId302" Type="http://schemas.openxmlformats.org/officeDocument/2006/relationships/image" Target="../media/image763.png"/><Relationship Id="rId344" Type="http://schemas.openxmlformats.org/officeDocument/2006/relationships/image" Target="../media/image784.png"/><Relationship Id="rId41" Type="http://schemas.openxmlformats.org/officeDocument/2006/relationships/image" Target="../media/image637.png"/><Relationship Id="rId83" Type="http://schemas.openxmlformats.org/officeDocument/2006/relationships/image" Target="../media/image657.png"/><Relationship Id="rId179" Type="http://schemas.openxmlformats.org/officeDocument/2006/relationships/image" Target="../media/image703.png"/><Relationship Id="rId386" Type="http://schemas.openxmlformats.org/officeDocument/2006/relationships/customXml" Target="../ink/ink829.xml"/><Relationship Id="rId190" Type="http://schemas.openxmlformats.org/officeDocument/2006/relationships/customXml" Target="../ink/ink730.xml"/><Relationship Id="rId204" Type="http://schemas.openxmlformats.org/officeDocument/2006/relationships/customXml" Target="../ink/ink737.xml"/><Relationship Id="rId246" Type="http://schemas.openxmlformats.org/officeDocument/2006/relationships/customXml" Target="../ink/ink758.xml"/><Relationship Id="rId288" Type="http://schemas.openxmlformats.org/officeDocument/2006/relationships/image" Target="../media/image756.png"/><Relationship Id="rId411" Type="http://schemas.openxmlformats.org/officeDocument/2006/relationships/image" Target="../media/image817.png"/><Relationship Id="rId453" Type="http://schemas.openxmlformats.org/officeDocument/2006/relationships/image" Target="../media/image836.png"/><Relationship Id="rId509" Type="http://schemas.openxmlformats.org/officeDocument/2006/relationships/customXml" Target="../ink/ink893.xml"/><Relationship Id="rId106" Type="http://schemas.openxmlformats.org/officeDocument/2006/relationships/customXml" Target="../ink/ink687.xml"/><Relationship Id="rId313" Type="http://schemas.openxmlformats.org/officeDocument/2006/relationships/customXml" Target="../ink/ink792.xml"/><Relationship Id="rId495" Type="http://schemas.openxmlformats.org/officeDocument/2006/relationships/image" Target="../media/image857.png"/><Relationship Id="rId10" Type="http://schemas.openxmlformats.org/officeDocument/2006/relationships/customXml" Target="../ink/ink639.xml"/><Relationship Id="rId52" Type="http://schemas.openxmlformats.org/officeDocument/2006/relationships/customXml" Target="../ink/ink660.xml"/><Relationship Id="rId94" Type="http://schemas.openxmlformats.org/officeDocument/2006/relationships/customXml" Target="../ink/ink681.xml"/><Relationship Id="rId148" Type="http://schemas.openxmlformats.org/officeDocument/2006/relationships/image" Target="../media/image688.png"/><Relationship Id="rId355" Type="http://schemas.openxmlformats.org/officeDocument/2006/relationships/customXml" Target="../ink/ink813.xml"/><Relationship Id="rId397" Type="http://schemas.openxmlformats.org/officeDocument/2006/relationships/image" Target="../media/image810.png"/><Relationship Id="rId215" Type="http://schemas.openxmlformats.org/officeDocument/2006/relationships/image" Target="../media/image721.png"/><Relationship Id="rId257" Type="http://schemas.openxmlformats.org/officeDocument/2006/relationships/image" Target="../media/image742.png"/><Relationship Id="rId422" Type="http://schemas.openxmlformats.org/officeDocument/2006/relationships/image" Target="../media/image822.png"/><Relationship Id="rId464" Type="http://schemas.openxmlformats.org/officeDocument/2006/relationships/customXml" Target="../ink/ink870.xml"/><Relationship Id="rId299" Type="http://schemas.openxmlformats.org/officeDocument/2006/relationships/customXml" Target="../ink/ink785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23.png"/><Relationship Id="rId671" Type="http://schemas.openxmlformats.org/officeDocument/2006/relationships/image" Target="../media/image1195.png"/><Relationship Id="rId21" Type="http://schemas.openxmlformats.org/officeDocument/2006/relationships/image" Target="../media/image877.png"/><Relationship Id="rId324" Type="http://schemas.openxmlformats.org/officeDocument/2006/relationships/customXml" Target="../ink/ink1059.xml"/><Relationship Id="rId531" Type="http://schemas.openxmlformats.org/officeDocument/2006/relationships/image" Target="../media/image1128.png"/><Relationship Id="rId629" Type="http://schemas.openxmlformats.org/officeDocument/2006/relationships/customXml" Target="../ink/ink1214.xml"/><Relationship Id="rId170" Type="http://schemas.openxmlformats.org/officeDocument/2006/relationships/customXml" Target="../ink/ink982.xml"/><Relationship Id="rId268" Type="http://schemas.openxmlformats.org/officeDocument/2006/relationships/customXml" Target="../ink/ink1031.xml"/><Relationship Id="rId475" Type="http://schemas.openxmlformats.org/officeDocument/2006/relationships/image" Target="../media/image1101.png"/><Relationship Id="rId682" Type="http://schemas.openxmlformats.org/officeDocument/2006/relationships/customXml" Target="../ink/ink1241.xml"/><Relationship Id="rId32" Type="http://schemas.openxmlformats.org/officeDocument/2006/relationships/customXml" Target="../ink/ink912.xml"/><Relationship Id="rId128" Type="http://schemas.openxmlformats.org/officeDocument/2006/relationships/customXml" Target="../ink/ink961.xml"/><Relationship Id="rId335" Type="http://schemas.openxmlformats.org/officeDocument/2006/relationships/image" Target="../media/image1032.png"/><Relationship Id="rId542" Type="http://schemas.openxmlformats.org/officeDocument/2006/relationships/customXml" Target="../ink/ink1168.xml"/><Relationship Id="rId181" Type="http://schemas.openxmlformats.org/officeDocument/2006/relationships/image" Target="../media/image955.png"/><Relationship Id="rId402" Type="http://schemas.openxmlformats.org/officeDocument/2006/relationships/customXml" Target="../ink/ink1098.xml"/><Relationship Id="rId279" Type="http://schemas.openxmlformats.org/officeDocument/2006/relationships/image" Target="../media/image1004.png"/><Relationship Id="rId486" Type="http://schemas.openxmlformats.org/officeDocument/2006/relationships/customXml" Target="../ink/ink1140.xml"/><Relationship Id="rId693" Type="http://schemas.openxmlformats.org/officeDocument/2006/relationships/image" Target="../media/image1206.png"/><Relationship Id="rId707" Type="http://schemas.openxmlformats.org/officeDocument/2006/relationships/image" Target="../media/image1213.png"/><Relationship Id="rId43" Type="http://schemas.openxmlformats.org/officeDocument/2006/relationships/image" Target="../media/image888.png"/><Relationship Id="rId139" Type="http://schemas.openxmlformats.org/officeDocument/2006/relationships/image" Target="../media/image934.png"/><Relationship Id="rId346" Type="http://schemas.openxmlformats.org/officeDocument/2006/relationships/customXml" Target="../ink/ink1070.xml"/><Relationship Id="rId553" Type="http://schemas.openxmlformats.org/officeDocument/2006/relationships/image" Target="../media/image1139.png"/><Relationship Id="rId192" Type="http://schemas.openxmlformats.org/officeDocument/2006/relationships/customXml" Target="../ink/ink993.xml"/><Relationship Id="rId206" Type="http://schemas.openxmlformats.org/officeDocument/2006/relationships/customXml" Target="../ink/ink1000.xml"/><Relationship Id="rId413" Type="http://schemas.openxmlformats.org/officeDocument/2006/relationships/image" Target="../media/image1070.png"/><Relationship Id="rId497" Type="http://schemas.openxmlformats.org/officeDocument/2006/relationships/image" Target="../media/image1112.png"/><Relationship Id="rId620" Type="http://schemas.openxmlformats.org/officeDocument/2006/relationships/customXml" Target="../ink/ink1209.xml"/><Relationship Id="rId718" Type="http://schemas.openxmlformats.org/officeDocument/2006/relationships/image" Target="../media/image1218.png"/><Relationship Id="rId357" Type="http://schemas.openxmlformats.org/officeDocument/2006/relationships/image" Target="../media/image435.png"/><Relationship Id="rId54" Type="http://schemas.openxmlformats.org/officeDocument/2006/relationships/customXml" Target="../ink/ink923.xml"/><Relationship Id="rId217" Type="http://schemas.openxmlformats.org/officeDocument/2006/relationships/image" Target="../media/image973.png"/><Relationship Id="rId564" Type="http://schemas.openxmlformats.org/officeDocument/2006/relationships/customXml" Target="../ink/ink1179.xml"/><Relationship Id="rId424" Type="http://schemas.openxmlformats.org/officeDocument/2006/relationships/customXml" Target="../ink/ink1109.xml"/><Relationship Id="rId631" Type="http://schemas.openxmlformats.org/officeDocument/2006/relationships/customXml" Target="../ink/ink1215.xml"/><Relationship Id="rId729" Type="http://schemas.openxmlformats.org/officeDocument/2006/relationships/customXml" Target="../ink/ink1265.xml"/><Relationship Id="rId270" Type="http://schemas.openxmlformats.org/officeDocument/2006/relationships/customXml" Target="../ink/ink1032.xml"/><Relationship Id="rId65" Type="http://schemas.openxmlformats.org/officeDocument/2006/relationships/image" Target="../media/image899.png"/><Relationship Id="rId130" Type="http://schemas.openxmlformats.org/officeDocument/2006/relationships/customXml" Target="../ink/ink962.xml"/><Relationship Id="rId368" Type="http://schemas.openxmlformats.org/officeDocument/2006/relationships/customXml" Target="../ink/ink1081.xml"/><Relationship Id="rId575" Type="http://schemas.openxmlformats.org/officeDocument/2006/relationships/image" Target="../media/image1150.png"/><Relationship Id="rId228" Type="http://schemas.openxmlformats.org/officeDocument/2006/relationships/customXml" Target="../ink/ink1011.xml"/><Relationship Id="rId435" Type="http://schemas.openxmlformats.org/officeDocument/2006/relationships/image" Target="../media/image1081.png"/><Relationship Id="rId642" Type="http://schemas.openxmlformats.org/officeDocument/2006/relationships/image" Target="../media/image1181.png"/><Relationship Id="rId281" Type="http://schemas.openxmlformats.org/officeDocument/2006/relationships/image" Target="../media/image1005.png"/><Relationship Id="rId502" Type="http://schemas.openxmlformats.org/officeDocument/2006/relationships/customXml" Target="../ink/ink1148.xml"/><Relationship Id="rId76" Type="http://schemas.openxmlformats.org/officeDocument/2006/relationships/customXml" Target="../ink/ink934.xml"/><Relationship Id="rId141" Type="http://schemas.openxmlformats.org/officeDocument/2006/relationships/image" Target="../media/image935.png"/><Relationship Id="rId379" Type="http://schemas.openxmlformats.org/officeDocument/2006/relationships/image" Target="../media/image1053.png"/><Relationship Id="rId586" Type="http://schemas.openxmlformats.org/officeDocument/2006/relationships/customXml" Target="../ink/ink1190.xml"/><Relationship Id="rId7" Type="http://schemas.openxmlformats.org/officeDocument/2006/relationships/image" Target="../media/image870.png"/><Relationship Id="rId239" Type="http://schemas.openxmlformats.org/officeDocument/2006/relationships/image" Target="../media/image984.png"/><Relationship Id="rId446" Type="http://schemas.openxmlformats.org/officeDocument/2006/relationships/customXml" Target="../ink/ink1120.xml"/><Relationship Id="rId653" Type="http://schemas.openxmlformats.org/officeDocument/2006/relationships/customXml" Target="../ink/ink1226.xml"/><Relationship Id="rId292" Type="http://schemas.openxmlformats.org/officeDocument/2006/relationships/customXml" Target="../ink/ink1043.xml"/><Relationship Id="rId306" Type="http://schemas.openxmlformats.org/officeDocument/2006/relationships/customXml" Target="../ink/ink1050.xml"/><Relationship Id="rId87" Type="http://schemas.openxmlformats.org/officeDocument/2006/relationships/image" Target="../media/image910.png"/><Relationship Id="rId513" Type="http://schemas.openxmlformats.org/officeDocument/2006/relationships/image" Target="../media/image1119.png"/><Relationship Id="rId597" Type="http://schemas.openxmlformats.org/officeDocument/2006/relationships/image" Target="../media/image1161.png"/><Relationship Id="rId720" Type="http://schemas.openxmlformats.org/officeDocument/2006/relationships/image" Target="../media/image1219.png"/><Relationship Id="rId152" Type="http://schemas.openxmlformats.org/officeDocument/2006/relationships/customXml" Target="../ink/ink973.xml"/><Relationship Id="rId457" Type="http://schemas.openxmlformats.org/officeDocument/2006/relationships/image" Target="../media/image1092.png"/><Relationship Id="rId664" Type="http://schemas.openxmlformats.org/officeDocument/2006/relationships/customXml" Target="../ink/ink1232.xml"/><Relationship Id="rId14" Type="http://schemas.openxmlformats.org/officeDocument/2006/relationships/customXml" Target="../ink/ink903.xml"/><Relationship Id="rId317" Type="http://schemas.openxmlformats.org/officeDocument/2006/relationships/image" Target="../media/image1023.png"/><Relationship Id="rId524" Type="http://schemas.openxmlformats.org/officeDocument/2006/relationships/customXml" Target="../ink/ink1159.xml"/><Relationship Id="rId731" Type="http://schemas.openxmlformats.org/officeDocument/2006/relationships/customXml" Target="../ink/ink1266.xml"/><Relationship Id="rId98" Type="http://schemas.openxmlformats.org/officeDocument/2006/relationships/customXml" Target="../ink/ink945.xml"/><Relationship Id="rId163" Type="http://schemas.openxmlformats.org/officeDocument/2006/relationships/image" Target="../media/image946.png"/><Relationship Id="rId370" Type="http://schemas.openxmlformats.org/officeDocument/2006/relationships/customXml" Target="../ink/ink1082.xml"/><Relationship Id="rId230" Type="http://schemas.openxmlformats.org/officeDocument/2006/relationships/customXml" Target="../ink/ink1012.xml"/><Relationship Id="rId468" Type="http://schemas.openxmlformats.org/officeDocument/2006/relationships/customXml" Target="../ink/ink1131.xml"/><Relationship Id="rId675" Type="http://schemas.openxmlformats.org/officeDocument/2006/relationships/image" Target="../media/image1197.png"/><Relationship Id="rId25" Type="http://schemas.openxmlformats.org/officeDocument/2006/relationships/image" Target="../media/image879.png"/><Relationship Id="rId328" Type="http://schemas.openxmlformats.org/officeDocument/2006/relationships/customXml" Target="../ink/ink1061.xml"/><Relationship Id="rId535" Type="http://schemas.openxmlformats.org/officeDocument/2006/relationships/image" Target="../media/image1130.png"/><Relationship Id="rId174" Type="http://schemas.openxmlformats.org/officeDocument/2006/relationships/customXml" Target="../ink/ink984.xml"/><Relationship Id="rId381" Type="http://schemas.openxmlformats.org/officeDocument/2006/relationships/image" Target="../media/image1054.png"/><Relationship Id="rId602" Type="http://schemas.openxmlformats.org/officeDocument/2006/relationships/image" Target="../media/image1163.png"/><Relationship Id="rId241" Type="http://schemas.openxmlformats.org/officeDocument/2006/relationships/image" Target="../media/image985.png"/><Relationship Id="rId479" Type="http://schemas.openxmlformats.org/officeDocument/2006/relationships/image" Target="../media/image1103.png"/><Relationship Id="rId686" Type="http://schemas.openxmlformats.org/officeDocument/2006/relationships/customXml" Target="../ink/ink1243.xml"/><Relationship Id="rId36" Type="http://schemas.openxmlformats.org/officeDocument/2006/relationships/customXml" Target="../ink/ink914.xml"/><Relationship Id="rId339" Type="http://schemas.openxmlformats.org/officeDocument/2006/relationships/image" Target="../media/image1034.png"/><Relationship Id="rId546" Type="http://schemas.openxmlformats.org/officeDocument/2006/relationships/customXml" Target="../ink/ink1170.xml"/><Relationship Id="rId101" Type="http://schemas.openxmlformats.org/officeDocument/2006/relationships/image" Target="../media/image917.png"/><Relationship Id="rId185" Type="http://schemas.openxmlformats.org/officeDocument/2006/relationships/image" Target="../media/image957.png"/><Relationship Id="rId406" Type="http://schemas.openxmlformats.org/officeDocument/2006/relationships/customXml" Target="../ink/ink1100.xml"/><Relationship Id="rId392" Type="http://schemas.openxmlformats.org/officeDocument/2006/relationships/customXml" Target="../ink/ink1093.xml"/><Relationship Id="rId613" Type="http://schemas.openxmlformats.org/officeDocument/2006/relationships/image" Target="../media/image1168.png"/><Relationship Id="rId697" Type="http://schemas.openxmlformats.org/officeDocument/2006/relationships/image" Target="../media/image1208.png"/><Relationship Id="rId252" Type="http://schemas.openxmlformats.org/officeDocument/2006/relationships/customXml" Target="../ink/ink1023.xml"/><Relationship Id="rId47" Type="http://schemas.openxmlformats.org/officeDocument/2006/relationships/image" Target="../media/image890.png"/><Relationship Id="rId112" Type="http://schemas.openxmlformats.org/officeDocument/2006/relationships/customXml" Target="../ink/ink953.xml"/><Relationship Id="rId557" Type="http://schemas.openxmlformats.org/officeDocument/2006/relationships/image" Target="../media/image1141.png"/><Relationship Id="rId196" Type="http://schemas.openxmlformats.org/officeDocument/2006/relationships/customXml" Target="../ink/ink995.xml"/><Relationship Id="rId417" Type="http://schemas.openxmlformats.org/officeDocument/2006/relationships/image" Target="../media/image1072.png"/><Relationship Id="rId624" Type="http://schemas.openxmlformats.org/officeDocument/2006/relationships/customXml" Target="../ink/ink1211.xml"/><Relationship Id="rId263" Type="http://schemas.openxmlformats.org/officeDocument/2006/relationships/image" Target="../media/image996.png"/><Relationship Id="rId470" Type="http://schemas.openxmlformats.org/officeDocument/2006/relationships/customXml" Target="../ink/ink1132.xml"/><Relationship Id="rId58" Type="http://schemas.openxmlformats.org/officeDocument/2006/relationships/customXml" Target="../ink/ink925.xml"/><Relationship Id="rId123" Type="http://schemas.openxmlformats.org/officeDocument/2006/relationships/image" Target="../media/image926.png"/><Relationship Id="rId330" Type="http://schemas.openxmlformats.org/officeDocument/2006/relationships/customXml" Target="../ink/ink1062.xml"/><Relationship Id="rId568" Type="http://schemas.openxmlformats.org/officeDocument/2006/relationships/customXml" Target="../ink/ink1181.xml"/><Relationship Id="rId428" Type="http://schemas.openxmlformats.org/officeDocument/2006/relationships/customXml" Target="../ink/ink1111.xml"/><Relationship Id="rId635" Type="http://schemas.openxmlformats.org/officeDocument/2006/relationships/customXml" Target="../ink/ink1217.xml"/><Relationship Id="rId274" Type="http://schemas.openxmlformats.org/officeDocument/2006/relationships/customXml" Target="../ink/ink1034.xml"/><Relationship Id="rId481" Type="http://schemas.openxmlformats.org/officeDocument/2006/relationships/image" Target="../media/image1104.png"/><Relationship Id="rId702" Type="http://schemas.openxmlformats.org/officeDocument/2006/relationships/customXml" Target="../ink/ink1251.xml"/><Relationship Id="rId69" Type="http://schemas.openxmlformats.org/officeDocument/2006/relationships/image" Target="../media/image901.png"/><Relationship Id="rId134" Type="http://schemas.openxmlformats.org/officeDocument/2006/relationships/customXml" Target="../ink/ink964.xml"/><Relationship Id="rId579" Type="http://schemas.openxmlformats.org/officeDocument/2006/relationships/image" Target="../media/image1152.png"/><Relationship Id="rId341" Type="http://schemas.openxmlformats.org/officeDocument/2006/relationships/image" Target="../media/image1035.png"/><Relationship Id="rId439" Type="http://schemas.openxmlformats.org/officeDocument/2006/relationships/image" Target="../media/image1083.png"/><Relationship Id="rId646" Type="http://schemas.openxmlformats.org/officeDocument/2006/relationships/image" Target="../media/image1183.png"/><Relationship Id="rId201" Type="http://schemas.openxmlformats.org/officeDocument/2006/relationships/image" Target="../media/image965.png"/><Relationship Id="rId285" Type="http://schemas.openxmlformats.org/officeDocument/2006/relationships/image" Target="../media/image1007.png"/><Relationship Id="rId506" Type="http://schemas.openxmlformats.org/officeDocument/2006/relationships/customXml" Target="../ink/ink1150.xml"/><Relationship Id="rId492" Type="http://schemas.openxmlformats.org/officeDocument/2006/relationships/customXml" Target="../ink/ink1143.xml"/><Relationship Id="rId713" Type="http://schemas.openxmlformats.org/officeDocument/2006/relationships/customXml" Target="../ink/ink1257.xml"/><Relationship Id="rId145" Type="http://schemas.openxmlformats.org/officeDocument/2006/relationships/image" Target="../media/image937.png"/><Relationship Id="rId352" Type="http://schemas.openxmlformats.org/officeDocument/2006/relationships/customXml" Target="../ink/ink1073.xml"/><Relationship Id="rId212" Type="http://schemas.openxmlformats.org/officeDocument/2006/relationships/customXml" Target="../ink/ink1003.xml"/><Relationship Id="rId657" Type="http://schemas.openxmlformats.org/officeDocument/2006/relationships/customXml" Target="../ink/ink1228.xml"/><Relationship Id="rId296" Type="http://schemas.openxmlformats.org/officeDocument/2006/relationships/customXml" Target="../ink/ink1045.xml"/><Relationship Id="rId517" Type="http://schemas.openxmlformats.org/officeDocument/2006/relationships/image" Target="../media/image1121.png"/><Relationship Id="rId724" Type="http://schemas.openxmlformats.org/officeDocument/2006/relationships/image" Target="../media/image1221.png"/><Relationship Id="rId60" Type="http://schemas.openxmlformats.org/officeDocument/2006/relationships/customXml" Target="../ink/ink926.xml"/><Relationship Id="rId156" Type="http://schemas.openxmlformats.org/officeDocument/2006/relationships/customXml" Target="../ink/ink975.xml"/><Relationship Id="rId363" Type="http://schemas.openxmlformats.org/officeDocument/2006/relationships/image" Target="../media/image1045.png"/><Relationship Id="rId570" Type="http://schemas.openxmlformats.org/officeDocument/2006/relationships/customXml" Target="../ink/ink1182.xml"/><Relationship Id="rId223" Type="http://schemas.openxmlformats.org/officeDocument/2006/relationships/image" Target="../media/image976.png"/><Relationship Id="rId430" Type="http://schemas.openxmlformats.org/officeDocument/2006/relationships/customXml" Target="../ink/ink1112.xml"/><Relationship Id="rId668" Type="http://schemas.openxmlformats.org/officeDocument/2006/relationships/customXml" Target="../ink/ink1234.xml"/><Relationship Id="rId18" Type="http://schemas.openxmlformats.org/officeDocument/2006/relationships/customXml" Target="../ink/ink905.xml"/><Relationship Id="rId528" Type="http://schemas.openxmlformats.org/officeDocument/2006/relationships/customXml" Target="../ink/ink1161.xml"/><Relationship Id="rId735" Type="http://schemas.openxmlformats.org/officeDocument/2006/relationships/customXml" Target="../ink/ink1268.xml"/><Relationship Id="rId167" Type="http://schemas.openxmlformats.org/officeDocument/2006/relationships/image" Target="../media/image948.png"/><Relationship Id="rId374" Type="http://schemas.openxmlformats.org/officeDocument/2006/relationships/customXml" Target="../ink/ink1084.xml"/><Relationship Id="rId581" Type="http://schemas.openxmlformats.org/officeDocument/2006/relationships/image" Target="../media/image1153.png"/><Relationship Id="rId71" Type="http://schemas.openxmlformats.org/officeDocument/2006/relationships/image" Target="../media/image902.png"/><Relationship Id="rId234" Type="http://schemas.openxmlformats.org/officeDocument/2006/relationships/customXml" Target="../ink/ink1014.xml"/><Relationship Id="rId679" Type="http://schemas.openxmlformats.org/officeDocument/2006/relationships/image" Target="../media/image1199.png"/><Relationship Id="rId2" Type="http://schemas.openxmlformats.org/officeDocument/2006/relationships/customXml" Target="../ink/ink897.xml"/><Relationship Id="rId29" Type="http://schemas.openxmlformats.org/officeDocument/2006/relationships/image" Target="../media/image881.png"/><Relationship Id="rId441" Type="http://schemas.openxmlformats.org/officeDocument/2006/relationships/image" Target="../media/image1084.png"/><Relationship Id="rId539" Type="http://schemas.openxmlformats.org/officeDocument/2006/relationships/image" Target="../media/image1132.png"/><Relationship Id="rId178" Type="http://schemas.openxmlformats.org/officeDocument/2006/relationships/customXml" Target="../ink/ink986.xml"/><Relationship Id="rId301" Type="http://schemas.openxmlformats.org/officeDocument/2006/relationships/image" Target="../media/image1015.png"/><Relationship Id="rId82" Type="http://schemas.openxmlformats.org/officeDocument/2006/relationships/customXml" Target="../ink/ink937.xml"/><Relationship Id="rId385" Type="http://schemas.openxmlformats.org/officeDocument/2006/relationships/image" Target="../media/image1056.png"/><Relationship Id="rId592" Type="http://schemas.openxmlformats.org/officeDocument/2006/relationships/customXml" Target="../ink/ink1193.xml"/><Relationship Id="rId606" Type="http://schemas.openxmlformats.org/officeDocument/2006/relationships/customXml" Target="../ink/ink1201.xml"/><Relationship Id="rId245" Type="http://schemas.openxmlformats.org/officeDocument/2006/relationships/image" Target="../media/image987.png"/><Relationship Id="rId452" Type="http://schemas.openxmlformats.org/officeDocument/2006/relationships/customXml" Target="../ink/ink1123.xml"/><Relationship Id="rId105" Type="http://schemas.openxmlformats.org/officeDocument/2006/relationships/image" Target="../media/image919.png"/><Relationship Id="rId312" Type="http://schemas.openxmlformats.org/officeDocument/2006/relationships/customXml" Target="../ink/ink1053.xml"/><Relationship Id="rId93" Type="http://schemas.openxmlformats.org/officeDocument/2006/relationships/image" Target="../media/image913.png"/><Relationship Id="rId189" Type="http://schemas.openxmlformats.org/officeDocument/2006/relationships/image" Target="../media/image959.png"/><Relationship Id="rId396" Type="http://schemas.openxmlformats.org/officeDocument/2006/relationships/customXml" Target="../ink/ink1095.xml"/><Relationship Id="rId617" Type="http://schemas.openxmlformats.org/officeDocument/2006/relationships/image" Target="../media/image1170.png"/><Relationship Id="rId214" Type="http://schemas.openxmlformats.org/officeDocument/2006/relationships/customXml" Target="../ink/ink1004.xml"/><Relationship Id="rId256" Type="http://schemas.openxmlformats.org/officeDocument/2006/relationships/customXml" Target="../ink/ink1025.xml"/><Relationship Id="rId298" Type="http://schemas.openxmlformats.org/officeDocument/2006/relationships/customXml" Target="../ink/ink1046.xml"/><Relationship Id="rId421" Type="http://schemas.openxmlformats.org/officeDocument/2006/relationships/image" Target="../media/image1074.png"/><Relationship Id="rId463" Type="http://schemas.openxmlformats.org/officeDocument/2006/relationships/image" Target="../media/image1095.png"/><Relationship Id="rId519" Type="http://schemas.openxmlformats.org/officeDocument/2006/relationships/image" Target="../media/image1122.png"/><Relationship Id="rId670" Type="http://schemas.openxmlformats.org/officeDocument/2006/relationships/customXml" Target="../ink/ink1235.xml"/><Relationship Id="rId116" Type="http://schemas.openxmlformats.org/officeDocument/2006/relationships/customXml" Target="../ink/ink955.xml"/><Relationship Id="rId158" Type="http://schemas.openxmlformats.org/officeDocument/2006/relationships/customXml" Target="../ink/ink976.xml"/><Relationship Id="rId323" Type="http://schemas.openxmlformats.org/officeDocument/2006/relationships/image" Target="../media/image1026.png"/><Relationship Id="rId530" Type="http://schemas.openxmlformats.org/officeDocument/2006/relationships/customXml" Target="../ink/ink1162.xml"/><Relationship Id="rId726" Type="http://schemas.openxmlformats.org/officeDocument/2006/relationships/image" Target="../media/image1222.png"/><Relationship Id="rId20" Type="http://schemas.openxmlformats.org/officeDocument/2006/relationships/customXml" Target="../ink/ink906.xml"/><Relationship Id="rId62" Type="http://schemas.openxmlformats.org/officeDocument/2006/relationships/customXml" Target="../ink/ink927.xml"/><Relationship Id="rId365" Type="http://schemas.openxmlformats.org/officeDocument/2006/relationships/image" Target="../media/image1046.png"/><Relationship Id="rId572" Type="http://schemas.openxmlformats.org/officeDocument/2006/relationships/customXml" Target="../ink/ink1183.xml"/><Relationship Id="rId628" Type="http://schemas.openxmlformats.org/officeDocument/2006/relationships/image" Target="../media/image1174.png"/><Relationship Id="rId225" Type="http://schemas.openxmlformats.org/officeDocument/2006/relationships/image" Target="../media/image977.png"/><Relationship Id="rId267" Type="http://schemas.openxmlformats.org/officeDocument/2006/relationships/image" Target="../media/image998.png"/><Relationship Id="rId432" Type="http://schemas.openxmlformats.org/officeDocument/2006/relationships/customXml" Target="../ink/ink1113.xml"/><Relationship Id="rId474" Type="http://schemas.openxmlformats.org/officeDocument/2006/relationships/customXml" Target="../ink/ink1134.xml"/><Relationship Id="rId127" Type="http://schemas.openxmlformats.org/officeDocument/2006/relationships/image" Target="../media/image928.png"/><Relationship Id="rId681" Type="http://schemas.openxmlformats.org/officeDocument/2006/relationships/image" Target="../media/image1200.png"/><Relationship Id="rId737" Type="http://schemas.openxmlformats.org/officeDocument/2006/relationships/customXml" Target="../ink/ink1269.xml"/><Relationship Id="rId31" Type="http://schemas.openxmlformats.org/officeDocument/2006/relationships/image" Target="../media/image882.png"/><Relationship Id="rId73" Type="http://schemas.openxmlformats.org/officeDocument/2006/relationships/image" Target="../media/image903.png"/><Relationship Id="rId169" Type="http://schemas.openxmlformats.org/officeDocument/2006/relationships/image" Target="../media/image949.png"/><Relationship Id="rId334" Type="http://schemas.openxmlformats.org/officeDocument/2006/relationships/customXml" Target="../ink/ink1064.xml"/><Relationship Id="rId376" Type="http://schemas.openxmlformats.org/officeDocument/2006/relationships/customXml" Target="../ink/ink1085.xml"/><Relationship Id="rId541" Type="http://schemas.openxmlformats.org/officeDocument/2006/relationships/image" Target="../media/image1133.png"/><Relationship Id="rId583" Type="http://schemas.openxmlformats.org/officeDocument/2006/relationships/image" Target="../media/image1154.png"/><Relationship Id="rId639" Type="http://schemas.openxmlformats.org/officeDocument/2006/relationships/customXml" Target="../ink/ink1219.xml"/><Relationship Id="rId4" Type="http://schemas.openxmlformats.org/officeDocument/2006/relationships/customXml" Target="../ink/ink898.xml"/><Relationship Id="rId180" Type="http://schemas.openxmlformats.org/officeDocument/2006/relationships/customXml" Target="../ink/ink987.xml"/><Relationship Id="rId236" Type="http://schemas.openxmlformats.org/officeDocument/2006/relationships/customXml" Target="../ink/ink1015.xml"/><Relationship Id="rId278" Type="http://schemas.openxmlformats.org/officeDocument/2006/relationships/customXml" Target="../ink/ink1036.xml"/><Relationship Id="rId401" Type="http://schemas.openxmlformats.org/officeDocument/2006/relationships/image" Target="../media/image1064.png"/><Relationship Id="rId443" Type="http://schemas.openxmlformats.org/officeDocument/2006/relationships/image" Target="../media/image1085.png"/><Relationship Id="rId650" Type="http://schemas.openxmlformats.org/officeDocument/2006/relationships/image" Target="../media/image1185.png"/><Relationship Id="rId303" Type="http://schemas.openxmlformats.org/officeDocument/2006/relationships/image" Target="../media/image1016.png"/><Relationship Id="rId485" Type="http://schemas.openxmlformats.org/officeDocument/2006/relationships/image" Target="../media/image1106.png"/><Relationship Id="rId692" Type="http://schemas.openxmlformats.org/officeDocument/2006/relationships/customXml" Target="../ink/ink1246.xml"/><Relationship Id="rId706" Type="http://schemas.openxmlformats.org/officeDocument/2006/relationships/customXml" Target="../ink/ink1253.xml"/><Relationship Id="rId42" Type="http://schemas.openxmlformats.org/officeDocument/2006/relationships/customXml" Target="../ink/ink917.xml"/><Relationship Id="rId84" Type="http://schemas.openxmlformats.org/officeDocument/2006/relationships/customXml" Target="../ink/ink938.xml"/><Relationship Id="rId138" Type="http://schemas.openxmlformats.org/officeDocument/2006/relationships/customXml" Target="../ink/ink966.xml"/><Relationship Id="rId345" Type="http://schemas.openxmlformats.org/officeDocument/2006/relationships/image" Target="../media/image1037.png"/><Relationship Id="rId387" Type="http://schemas.openxmlformats.org/officeDocument/2006/relationships/image" Target="../media/image1057.png"/><Relationship Id="rId510" Type="http://schemas.openxmlformats.org/officeDocument/2006/relationships/customXml" Target="../ink/ink1152.xml"/><Relationship Id="rId552" Type="http://schemas.openxmlformats.org/officeDocument/2006/relationships/customXml" Target="../ink/ink1173.xml"/><Relationship Id="rId594" Type="http://schemas.openxmlformats.org/officeDocument/2006/relationships/customXml" Target="../ink/ink1194.xml"/><Relationship Id="rId608" Type="http://schemas.openxmlformats.org/officeDocument/2006/relationships/customXml" Target="../ink/ink1202.xml"/><Relationship Id="rId191" Type="http://schemas.openxmlformats.org/officeDocument/2006/relationships/image" Target="../media/image960.png"/><Relationship Id="rId205" Type="http://schemas.openxmlformats.org/officeDocument/2006/relationships/image" Target="../media/image967.png"/><Relationship Id="rId247" Type="http://schemas.openxmlformats.org/officeDocument/2006/relationships/image" Target="../media/image988.png"/><Relationship Id="rId412" Type="http://schemas.openxmlformats.org/officeDocument/2006/relationships/customXml" Target="../ink/ink1103.xml"/><Relationship Id="rId107" Type="http://schemas.openxmlformats.org/officeDocument/2006/relationships/image" Target="../media/image920.png"/><Relationship Id="rId289" Type="http://schemas.openxmlformats.org/officeDocument/2006/relationships/image" Target="../media/image1009.png"/><Relationship Id="rId454" Type="http://schemas.openxmlformats.org/officeDocument/2006/relationships/customXml" Target="../ink/ink1124.xml"/><Relationship Id="rId496" Type="http://schemas.openxmlformats.org/officeDocument/2006/relationships/customXml" Target="../ink/ink1145.xml"/><Relationship Id="rId661" Type="http://schemas.openxmlformats.org/officeDocument/2006/relationships/image" Target="../media/image1190.png"/><Relationship Id="rId717" Type="http://schemas.openxmlformats.org/officeDocument/2006/relationships/customXml" Target="../ink/ink1259.xml"/><Relationship Id="rId11" Type="http://schemas.openxmlformats.org/officeDocument/2006/relationships/image" Target="../media/image872.png"/><Relationship Id="rId53" Type="http://schemas.openxmlformats.org/officeDocument/2006/relationships/image" Target="../media/image893.png"/><Relationship Id="rId149" Type="http://schemas.openxmlformats.org/officeDocument/2006/relationships/image" Target="../media/image939.png"/><Relationship Id="rId314" Type="http://schemas.openxmlformats.org/officeDocument/2006/relationships/customXml" Target="../ink/ink1054.xml"/><Relationship Id="rId356" Type="http://schemas.openxmlformats.org/officeDocument/2006/relationships/customXml" Target="../ink/ink1075.xml"/><Relationship Id="rId398" Type="http://schemas.openxmlformats.org/officeDocument/2006/relationships/customXml" Target="../ink/ink1096.xml"/><Relationship Id="rId521" Type="http://schemas.openxmlformats.org/officeDocument/2006/relationships/image" Target="../media/image1123.png"/><Relationship Id="rId563" Type="http://schemas.openxmlformats.org/officeDocument/2006/relationships/image" Target="../media/image1144.png"/><Relationship Id="rId619" Type="http://schemas.openxmlformats.org/officeDocument/2006/relationships/customXml" Target="../ink/ink1208.xml"/><Relationship Id="rId95" Type="http://schemas.openxmlformats.org/officeDocument/2006/relationships/image" Target="../media/image914.png"/><Relationship Id="rId160" Type="http://schemas.openxmlformats.org/officeDocument/2006/relationships/customXml" Target="../ink/ink977.xml"/><Relationship Id="rId216" Type="http://schemas.openxmlformats.org/officeDocument/2006/relationships/customXml" Target="../ink/ink1005.xml"/><Relationship Id="rId423" Type="http://schemas.openxmlformats.org/officeDocument/2006/relationships/image" Target="../media/image1075.png"/><Relationship Id="rId258" Type="http://schemas.openxmlformats.org/officeDocument/2006/relationships/customXml" Target="../ink/ink1026.xml"/><Relationship Id="rId465" Type="http://schemas.openxmlformats.org/officeDocument/2006/relationships/image" Target="../media/image1096.png"/><Relationship Id="rId630" Type="http://schemas.openxmlformats.org/officeDocument/2006/relationships/image" Target="../media/image1175.png"/><Relationship Id="rId672" Type="http://schemas.openxmlformats.org/officeDocument/2006/relationships/customXml" Target="../ink/ink1236.xml"/><Relationship Id="rId728" Type="http://schemas.openxmlformats.org/officeDocument/2006/relationships/image" Target="../media/image1223.png"/><Relationship Id="rId22" Type="http://schemas.openxmlformats.org/officeDocument/2006/relationships/customXml" Target="../ink/ink907.xml"/><Relationship Id="rId64" Type="http://schemas.openxmlformats.org/officeDocument/2006/relationships/customXml" Target="../ink/ink928.xml"/><Relationship Id="rId118" Type="http://schemas.openxmlformats.org/officeDocument/2006/relationships/customXml" Target="../ink/ink956.xml"/><Relationship Id="rId325" Type="http://schemas.openxmlformats.org/officeDocument/2006/relationships/image" Target="../media/image1027.png"/><Relationship Id="rId367" Type="http://schemas.openxmlformats.org/officeDocument/2006/relationships/image" Target="../media/image1047.png"/><Relationship Id="rId532" Type="http://schemas.openxmlformats.org/officeDocument/2006/relationships/customXml" Target="../ink/ink1163.xml"/><Relationship Id="rId574" Type="http://schemas.openxmlformats.org/officeDocument/2006/relationships/customXml" Target="../ink/ink1184.xml"/><Relationship Id="rId171" Type="http://schemas.openxmlformats.org/officeDocument/2006/relationships/image" Target="../media/image950.png"/><Relationship Id="rId227" Type="http://schemas.openxmlformats.org/officeDocument/2006/relationships/image" Target="../media/image978.png"/><Relationship Id="rId269" Type="http://schemas.openxmlformats.org/officeDocument/2006/relationships/image" Target="../media/image999.png"/><Relationship Id="rId434" Type="http://schemas.openxmlformats.org/officeDocument/2006/relationships/customXml" Target="../ink/ink1114.xml"/><Relationship Id="rId476" Type="http://schemas.openxmlformats.org/officeDocument/2006/relationships/customXml" Target="../ink/ink1135.xml"/><Relationship Id="rId641" Type="http://schemas.openxmlformats.org/officeDocument/2006/relationships/customXml" Target="../ink/ink1220.xml"/><Relationship Id="rId683" Type="http://schemas.openxmlformats.org/officeDocument/2006/relationships/image" Target="../media/image1201.png"/><Relationship Id="rId33" Type="http://schemas.openxmlformats.org/officeDocument/2006/relationships/image" Target="../media/image883.png"/><Relationship Id="rId129" Type="http://schemas.openxmlformats.org/officeDocument/2006/relationships/image" Target="../media/image929.png"/><Relationship Id="rId280" Type="http://schemas.openxmlformats.org/officeDocument/2006/relationships/customXml" Target="../ink/ink1037.xml"/><Relationship Id="rId336" Type="http://schemas.openxmlformats.org/officeDocument/2006/relationships/customXml" Target="../ink/ink1065.xml"/><Relationship Id="rId501" Type="http://schemas.openxmlformats.org/officeDocument/2006/relationships/image" Target="../media/image1114.png"/><Relationship Id="rId543" Type="http://schemas.openxmlformats.org/officeDocument/2006/relationships/image" Target="../media/image1134.png"/><Relationship Id="rId75" Type="http://schemas.openxmlformats.org/officeDocument/2006/relationships/image" Target="../media/image904.png"/><Relationship Id="rId140" Type="http://schemas.openxmlformats.org/officeDocument/2006/relationships/customXml" Target="../ink/ink967.xml"/><Relationship Id="rId182" Type="http://schemas.openxmlformats.org/officeDocument/2006/relationships/customXml" Target="../ink/ink988.xml"/><Relationship Id="rId378" Type="http://schemas.openxmlformats.org/officeDocument/2006/relationships/customXml" Target="../ink/ink1086.xml"/><Relationship Id="rId403" Type="http://schemas.openxmlformats.org/officeDocument/2006/relationships/image" Target="../media/image1065.png"/><Relationship Id="rId585" Type="http://schemas.openxmlformats.org/officeDocument/2006/relationships/image" Target="../media/image1155.png"/><Relationship Id="rId6" Type="http://schemas.openxmlformats.org/officeDocument/2006/relationships/customXml" Target="../ink/ink899.xml"/><Relationship Id="rId238" Type="http://schemas.openxmlformats.org/officeDocument/2006/relationships/customXml" Target="../ink/ink1016.xml"/><Relationship Id="rId445" Type="http://schemas.openxmlformats.org/officeDocument/2006/relationships/image" Target="../media/image1086.png"/><Relationship Id="rId487" Type="http://schemas.openxmlformats.org/officeDocument/2006/relationships/image" Target="../media/image1107.png"/><Relationship Id="rId610" Type="http://schemas.openxmlformats.org/officeDocument/2006/relationships/customXml" Target="../ink/ink1203.xml"/><Relationship Id="rId652" Type="http://schemas.openxmlformats.org/officeDocument/2006/relationships/image" Target="../media/image1186.png"/><Relationship Id="rId694" Type="http://schemas.openxmlformats.org/officeDocument/2006/relationships/customXml" Target="../ink/ink1247.xml"/><Relationship Id="rId708" Type="http://schemas.openxmlformats.org/officeDocument/2006/relationships/customXml" Target="../ink/ink1254.xml"/><Relationship Id="rId291" Type="http://schemas.openxmlformats.org/officeDocument/2006/relationships/image" Target="../media/image1010.png"/><Relationship Id="rId305" Type="http://schemas.openxmlformats.org/officeDocument/2006/relationships/image" Target="../media/image1017.png"/><Relationship Id="rId347" Type="http://schemas.openxmlformats.org/officeDocument/2006/relationships/image" Target="../media/image1038.png"/><Relationship Id="rId512" Type="http://schemas.openxmlformats.org/officeDocument/2006/relationships/customXml" Target="../ink/ink1153.xml"/><Relationship Id="rId44" Type="http://schemas.openxmlformats.org/officeDocument/2006/relationships/customXml" Target="../ink/ink918.xml"/><Relationship Id="rId86" Type="http://schemas.openxmlformats.org/officeDocument/2006/relationships/customXml" Target="../ink/ink939.xml"/><Relationship Id="rId151" Type="http://schemas.openxmlformats.org/officeDocument/2006/relationships/image" Target="../media/image940.png"/><Relationship Id="rId389" Type="http://schemas.openxmlformats.org/officeDocument/2006/relationships/image" Target="../media/image1058.png"/><Relationship Id="rId554" Type="http://schemas.openxmlformats.org/officeDocument/2006/relationships/customXml" Target="../ink/ink1174.xml"/><Relationship Id="rId596" Type="http://schemas.openxmlformats.org/officeDocument/2006/relationships/customXml" Target="../ink/ink1195.xml"/><Relationship Id="rId193" Type="http://schemas.openxmlformats.org/officeDocument/2006/relationships/image" Target="../media/image961.png"/><Relationship Id="rId207" Type="http://schemas.openxmlformats.org/officeDocument/2006/relationships/image" Target="../media/image968.png"/><Relationship Id="rId249" Type="http://schemas.openxmlformats.org/officeDocument/2006/relationships/image" Target="../media/image989.png"/><Relationship Id="rId414" Type="http://schemas.openxmlformats.org/officeDocument/2006/relationships/customXml" Target="../ink/ink1104.xml"/><Relationship Id="rId456" Type="http://schemas.openxmlformats.org/officeDocument/2006/relationships/customXml" Target="../ink/ink1125.xml"/><Relationship Id="rId498" Type="http://schemas.openxmlformats.org/officeDocument/2006/relationships/customXml" Target="../ink/ink1146.xml"/><Relationship Id="rId621" Type="http://schemas.openxmlformats.org/officeDocument/2006/relationships/image" Target="../media/image1171.png"/><Relationship Id="rId663" Type="http://schemas.openxmlformats.org/officeDocument/2006/relationships/image" Target="../media/image1191.png"/><Relationship Id="rId13" Type="http://schemas.openxmlformats.org/officeDocument/2006/relationships/image" Target="../media/image873.png"/><Relationship Id="rId109" Type="http://schemas.openxmlformats.org/officeDocument/2006/relationships/image" Target="../media/image44.png"/><Relationship Id="rId260" Type="http://schemas.openxmlformats.org/officeDocument/2006/relationships/customXml" Target="../ink/ink1027.xml"/><Relationship Id="rId316" Type="http://schemas.openxmlformats.org/officeDocument/2006/relationships/customXml" Target="../ink/ink1055.xml"/><Relationship Id="rId523" Type="http://schemas.openxmlformats.org/officeDocument/2006/relationships/image" Target="../media/image1124.png"/><Relationship Id="rId719" Type="http://schemas.openxmlformats.org/officeDocument/2006/relationships/customXml" Target="../ink/ink1260.xml"/><Relationship Id="rId55" Type="http://schemas.openxmlformats.org/officeDocument/2006/relationships/image" Target="../media/image894.png"/><Relationship Id="rId97" Type="http://schemas.openxmlformats.org/officeDocument/2006/relationships/image" Target="../media/image915.png"/><Relationship Id="rId120" Type="http://schemas.openxmlformats.org/officeDocument/2006/relationships/customXml" Target="../ink/ink957.xml"/><Relationship Id="rId358" Type="http://schemas.openxmlformats.org/officeDocument/2006/relationships/customXml" Target="../ink/ink1076.xml"/><Relationship Id="rId565" Type="http://schemas.openxmlformats.org/officeDocument/2006/relationships/image" Target="../media/image1145.png"/><Relationship Id="rId730" Type="http://schemas.openxmlformats.org/officeDocument/2006/relationships/image" Target="../media/image1224.png"/><Relationship Id="rId162" Type="http://schemas.openxmlformats.org/officeDocument/2006/relationships/customXml" Target="../ink/ink978.xml"/><Relationship Id="rId218" Type="http://schemas.openxmlformats.org/officeDocument/2006/relationships/customXml" Target="../ink/ink1006.xml"/><Relationship Id="rId425" Type="http://schemas.openxmlformats.org/officeDocument/2006/relationships/image" Target="../media/image1076.png"/><Relationship Id="rId467" Type="http://schemas.openxmlformats.org/officeDocument/2006/relationships/image" Target="../media/image1097.png"/><Relationship Id="rId632" Type="http://schemas.openxmlformats.org/officeDocument/2006/relationships/image" Target="../media/image1176.png"/><Relationship Id="rId271" Type="http://schemas.openxmlformats.org/officeDocument/2006/relationships/image" Target="../media/image1000.png"/><Relationship Id="rId674" Type="http://schemas.openxmlformats.org/officeDocument/2006/relationships/customXml" Target="../ink/ink1237.xml"/><Relationship Id="rId24" Type="http://schemas.openxmlformats.org/officeDocument/2006/relationships/customXml" Target="../ink/ink908.xml"/><Relationship Id="rId66" Type="http://schemas.openxmlformats.org/officeDocument/2006/relationships/customXml" Target="../ink/ink929.xml"/><Relationship Id="rId131" Type="http://schemas.openxmlformats.org/officeDocument/2006/relationships/image" Target="../media/image930.png"/><Relationship Id="rId327" Type="http://schemas.openxmlformats.org/officeDocument/2006/relationships/image" Target="../media/image1028.png"/><Relationship Id="rId369" Type="http://schemas.openxmlformats.org/officeDocument/2006/relationships/image" Target="../media/image1048.png"/><Relationship Id="rId534" Type="http://schemas.openxmlformats.org/officeDocument/2006/relationships/customXml" Target="../ink/ink1164.xml"/><Relationship Id="rId576" Type="http://schemas.openxmlformats.org/officeDocument/2006/relationships/customXml" Target="../ink/ink1185.xml"/><Relationship Id="rId173" Type="http://schemas.openxmlformats.org/officeDocument/2006/relationships/image" Target="../media/image951.png"/><Relationship Id="rId229" Type="http://schemas.openxmlformats.org/officeDocument/2006/relationships/image" Target="../media/image979.png"/><Relationship Id="rId380" Type="http://schemas.openxmlformats.org/officeDocument/2006/relationships/customXml" Target="../ink/ink1087.xml"/><Relationship Id="rId436" Type="http://schemas.openxmlformats.org/officeDocument/2006/relationships/customXml" Target="../ink/ink1115.xml"/><Relationship Id="rId601" Type="http://schemas.openxmlformats.org/officeDocument/2006/relationships/customXml" Target="../ink/ink1198.xml"/><Relationship Id="rId643" Type="http://schemas.openxmlformats.org/officeDocument/2006/relationships/customXml" Target="../ink/ink1221.xml"/><Relationship Id="rId240" Type="http://schemas.openxmlformats.org/officeDocument/2006/relationships/customXml" Target="../ink/ink1017.xml"/><Relationship Id="rId478" Type="http://schemas.openxmlformats.org/officeDocument/2006/relationships/customXml" Target="../ink/ink1136.xml"/><Relationship Id="rId685" Type="http://schemas.openxmlformats.org/officeDocument/2006/relationships/image" Target="../media/image1202.png"/><Relationship Id="rId35" Type="http://schemas.openxmlformats.org/officeDocument/2006/relationships/image" Target="../media/image884.png"/><Relationship Id="rId77" Type="http://schemas.openxmlformats.org/officeDocument/2006/relationships/image" Target="../media/image905.png"/><Relationship Id="rId100" Type="http://schemas.openxmlformats.org/officeDocument/2006/relationships/customXml" Target="../ink/ink946.xml"/><Relationship Id="rId282" Type="http://schemas.openxmlformats.org/officeDocument/2006/relationships/customXml" Target="../ink/ink1038.xml"/><Relationship Id="rId338" Type="http://schemas.openxmlformats.org/officeDocument/2006/relationships/customXml" Target="../ink/ink1066.xml"/><Relationship Id="rId503" Type="http://schemas.openxmlformats.org/officeDocument/2006/relationships/image" Target="../media/image1115.png"/><Relationship Id="rId545" Type="http://schemas.openxmlformats.org/officeDocument/2006/relationships/image" Target="../media/image1135.png"/><Relationship Id="rId587" Type="http://schemas.openxmlformats.org/officeDocument/2006/relationships/image" Target="../media/image1156.png"/><Relationship Id="rId710" Type="http://schemas.openxmlformats.org/officeDocument/2006/relationships/image" Target="../media/image1214.png"/><Relationship Id="rId8" Type="http://schemas.openxmlformats.org/officeDocument/2006/relationships/customXml" Target="../ink/ink900.xml"/><Relationship Id="rId142" Type="http://schemas.openxmlformats.org/officeDocument/2006/relationships/customXml" Target="../ink/ink968.xml"/><Relationship Id="rId184" Type="http://schemas.openxmlformats.org/officeDocument/2006/relationships/customXml" Target="../ink/ink989.xml"/><Relationship Id="rId391" Type="http://schemas.openxmlformats.org/officeDocument/2006/relationships/image" Target="../media/image1059.png"/><Relationship Id="rId405" Type="http://schemas.openxmlformats.org/officeDocument/2006/relationships/image" Target="../media/image1066.png"/><Relationship Id="rId447" Type="http://schemas.openxmlformats.org/officeDocument/2006/relationships/image" Target="../media/image1087.png"/><Relationship Id="rId612" Type="http://schemas.openxmlformats.org/officeDocument/2006/relationships/customXml" Target="../ink/ink1204.xml"/><Relationship Id="rId251" Type="http://schemas.openxmlformats.org/officeDocument/2006/relationships/image" Target="../media/image990.png"/><Relationship Id="rId489" Type="http://schemas.openxmlformats.org/officeDocument/2006/relationships/image" Target="../media/image1108.png"/><Relationship Id="rId654" Type="http://schemas.openxmlformats.org/officeDocument/2006/relationships/image" Target="../media/image1187.png"/><Relationship Id="rId696" Type="http://schemas.openxmlformats.org/officeDocument/2006/relationships/customXml" Target="../ink/ink1248.xml"/><Relationship Id="rId46" Type="http://schemas.openxmlformats.org/officeDocument/2006/relationships/customXml" Target="../ink/ink919.xml"/><Relationship Id="rId293" Type="http://schemas.openxmlformats.org/officeDocument/2006/relationships/image" Target="../media/image1011.png"/><Relationship Id="rId307" Type="http://schemas.openxmlformats.org/officeDocument/2006/relationships/image" Target="../media/image1018.png"/><Relationship Id="rId349" Type="http://schemas.openxmlformats.org/officeDocument/2006/relationships/image" Target="../media/image1039.png"/><Relationship Id="rId514" Type="http://schemas.openxmlformats.org/officeDocument/2006/relationships/customXml" Target="../ink/ink1154.xml"/><Relationship Id="rId556" Type="http://schemas.openxmlformats.org/officeDocument/2006/relationships/customXml" Target="../ink/ink1175.xml"/><Relationship Id="rId721" Type="http://schemas.openxmlformats.org/officeDocument/2006/relationships/customXml" Target="../ink/ink1261.xml"/><Relationship Id="rId88" Type="http://schemas.openxmlformats.org/officeDocument/2006/relationships/customXml" Target="../ink/ink940.xml"/><Relationship Id="rId111" Type="http://schemas.openxmlformats.org/officeDocument/2006/relationships/customXml" Target="../ink/ink952.xml"/><Relationship Id="rId153" Type="http://schemas.openxmlformats.org/officeDocument/2006/relationships/image" Target="../media/image941.png"/><Relationship Id="rId195" Type="http://schemas.openxmlformats.org/officeDocument/2006/relationships/image" Target="../media/image962.png"/><Relationship Id="rId209" Type="http://schemas.openxmlformats.org/officeDocument/2006/relationships/image" Target="../media/image969.png"/><Relationship Id="rId360" Type="http://schemas.openxmlformats.org/officeDocument/2006/relationships/customXml" Target="../ink/ink1077.xml"/><Relationship Id="rId416" Type="http://schemas.openxmlformats.org/officeDocument/2006/relationships/customXml" Target="../ink/ink1105.xml"/><Relationship Id="rId598" Type="http://schemas.openxmlformats.org/officeDocument/2006/relationships/customXml" Target="../ink/ink1196.xml"/><Relationship Id="rId220" Type="http://schemas.openxmlformats.org/officeDocument/2006/relationships/customXml" Target="../ink/ink1007.xml"/><Relationship Id="rId458" Type="http://schemas.openxmlformats.org/officeDocument/2006/relationships/customXml" Target="../ink/ink1126.xml"/><Relationship Id="rId623" Type="http://schemas.openxmlformats.org/officeDocument/2006/relationships/image" Target="../media/image1172.png"/><Relationship Id="rId665" Type="http://schemas.openxmlformats.org/officeDocument/2006/relationships/image" Target="../media/image1192.png"/><Relationship Id="rId15" Type="http://schemas.openxmlformats.org/officeDocument/2006/relationships/image" Target="../media/image874.png"/><Relationship Id="rId57" Type="http://schemas.openxmlformats.org/officeDocument/2006/relationships/image" Target="../media/image895.png"/><Relationship Id="rId262" Type="http://schemas.openxmlformats.org/officeDocument/2006/relationships/customXml" Target="../ink/ink1028.xml"/><Relationship Id="rId318" Type="http://schemas.openxmlformats.org/officeDocument/2006/relationships/customXml" Target="../ink/ink1056.xml"/><Relationship Id="rId525" Type="http://schemas.openxmlformats.org/officeDocument/2006/relationships/image" Target="../media/image1125.png"/><Relationship Id="rId567" Type="http://schemas.openxmlformats.org/officeDocument/2006/relationships/image" Target="../media/image1146.png"/><Relationship Id="rId732" Type="http://schemas.openxmlformats.org/officeDocument/2006/relationships/image" Target="../media/image1225.png"/><Relationship Id="rId99" Type="http://schemas.openxmlformats.org/officeDocument/2006/relationships/image" Target="../media/image916.png"/><Relationship Id="rId122" Type="http://schemas.openxmlformats.org/officeDocument/2006/relationships/customXml" Target="../ink/ink958.xml"/><Relationship Id="rId164" Type="http://schemas.openxmlformats.org/officeDocument/2006/relationships/customXml" Target="../ink/ink979.xml"/><Relationship Id="rId371" Type="http://schemas.openxmlformats.org/officeDocument/2006/relationships/image" Target="../media/image1049.png"/><Relationship Id="rId427" Type="http://schemas.openxmlformats.org/officeDocument/2006/relationships/image" Target="../media/image1077.png"/><Relationship Id="rId469" Type="http://schemas.openxmlformats.org/officeDocument/2006/relationships/image" Target="../media/image1098.png"/><Relationship Id="rId634" Type="http://schemas.openxmlformats.org/officeDocument/2006/relationships/image" Target="../media/image1177.png"/><Relationship Id="rId676" Type="http://schemas.openxmlformats.org/officeDocument/2006/relationships/customXml" Target="../ink/ink1238.xml"/><Relationship Id="rId26" Type="http://schemas.openxmlformats.org/officeDocument/2006/relationships/customXml" Target="../ink/ink909.xml"/><Relationship Id="rId231" Type="http://schemas.openxmlformats.org/officeDocument/2006/relationships/image" Target="../media/image980.png"/><Relationship Id="rId273" Type="http://schemas.openxmlformats.org/officeDocument/2006/relationships/image" Target="../media/image1001.png"/><Relationship Id="rId329" Type="http://schemas.openxmlformats.org/officeDocument/2006/relationships/image" Target="../media/image1029.png"/><Relationship Id="rId480" Type="http://schemas.openxmlformats.org/officeDocument/2006/relationships/customXml" Target="../ink/ink1137.xml"/><Relationship Id="rId536" Type="http://schemas.openxmlformats.org/officeDocument/2006/relationships/customXml" Target="../ink/ink1165.xml"/><Relationship Id="rId701" Type="http://schemas.openxmlformats.org/officeDocument/2006/relationships/image" Target="../media/image1210.png"/><Relationship Id="rId68" Type="http://schemas.openxmlformats.org/officeDocument/2006/relationships/customXml" Target="../ink/ink930.xml"/><Relationship Id="rId133" Type="http://schemas.openxmlformats.org/officeDocument/2006/relationships/image" Target="../media/image931.png"/><Relationship Id="rId175" Type="http://schemas.openxmlformats.org/officeDocument/2006/relationships/image" Target="../media/image952.png"/><Relationship Id="rId340" Type="http://schemas.openxmlformats.org/officeDocument/2006/relationships/customXml" Target="../ink/ink1067.xml"/><Relationship Id="rId578" Type="http://schemas.openxmlformats.org/officeDocument/2006/relationships/customXml" Target="../ink/ink1186.xml"/><Relationship Id="rId200" Type="http://schemas.openxmlformats.org/officeDocument/2006/relationships/customXml" Target="../ink/ink997.xml"/><Relationship Id="rId382" Type="http://schemas.openxmlformats.org/officeDocument/2006/relationships/customXml" Target="../ink/ink1088.xml"/><Relationship Id="rId438" Type="http://schemas.openxmlformats.org/officeDocument/2006/relationships/customXml" Target="../ink/ink1116.xml"/><Relationship Id="rId603" Type="http://schemas.openxmlformats.org/officeDocument/2006/relationships/customXml" Target="../ink/ink1199.xml"/><Relationship Id="rId645" Type="http://schemas.openxmlformats.org/officeDocument/2006/relationships/customXml" Target="../ink/ink1222.xml"/><Relationship Id="rId687" Type="http://schemas.openxmlformats.org/officeDocument/2006/relationships/image" Target="../media/image1203.png"/><Relationship Id="rId242" Type="http://schemas.openxmlformats.org/officeDocument/2006/relationships/customXml" Target="../ink/ink1018.xml"/><Relationship Id="rId284" Type="http://schemas.openxmlformats.org/officeDocument/2006/relationships/customXml" Target="../ink/ink1039.xml"/><Relationship Id="rId491" Type="http://schemas.openxmlformats.org/officeDocument/2006/relationships/image" Target="../media/image1109.png"/><Relationship Id="rId505" Type="http://schemas.openxmlformats.org/officeDocument/2006/relationships/image" Target="../media/image97.png"/><Relationship Id="rId712" Type="http://schemas.openxmlformats.org/officeDocument/2006/relationships/image" Target="../media/image1215.png"/><Relationship Id="rId37" Type="http://schemas.openxmlformats.org/officeDocument/2006/relationships/image" Target="../media/image885.png"/><Relationship Id="rId79" Type="http://schemas.openxmlformats.org/officeDocument/2006/relationships/image" Target="../media/image906.png"/><Relationship Id="rId102" Type="http://schemas.openxmlformats.org/officeDocument/2006/relationships/customXml" Target="../ink/ink947.xml"/><Relationship Id="rId144" Type="http://schemas.openxmlformats.org/officeDocument/2006/relationships/customXml" Target="../ink/ink969.xml"/><Relationship Id="rId547" Type="http://schemas.openxmlformats.org/officeDocument/2006/relationships/image" Target="../media/image1136.png"/><Relationship Id="rId589" Type="http://schemas.openxmlformats.org/officeDocument/2006/relationships/image" Target="../media/image1157.png"/><Relationship Id="rId90" Type="http://schemas.openxmlformats.org/officeDocument/2006/relationships/customXml" Target="../ink/ink941.xml"/><Relationship Id="rId186" Type="http://schemas.openxmlformats.org/officeDocument/2006/relationships/customXml" Target="../ink/ink990.xml"/><Relationship Id="rId351" Type="http://schemas.openxmlformats.org/officeDocument/2006/relationships/image" Target="../media/image1040.png"/><Relationship Id="rId393" Type="http://schemas.openxmlformats.org/officeDocument/2006/relationships/image" Target="../media/image1060.png"/><Relationship Id="rId407" Type="http://schemas.openxmlformats.org/officeDocument/2006/relationships/image" Target="../media/image1067.png"/><Relationship Id="rId449" Type="http://schemas.openxmlformats.org/officeDocument/2006/relationships/image" Target="../media/image1088.png"/><Relationship Id="rId614" Type="http://schemas.openxmlformats.org/officeDocument/2006/relationships/customXml" Target="../ink/ink1205.xml"/><Relationship Id="rId656" Type="http://schemas.openxmlformats.org/officeDocument/2006/relationships/image" Target="../media/image1188.png"/><Relationship Id="rId211" Type="http://schemas.openxmlformats.org/officeDocument/2006/relationships/image" Target="../media/image970.png"/><Relationship Id="rId253" Type="http://schemas.openxmlformats.org/officeDocument/2006/relationships/image" Target="../media/image991.png"/><Relationship Id="rId295" Type="http://schemas.openxmlformats.org/officeDocument/2006/relationships/image" Target="../media/image1012.png"/><Relationship Id="rId309" Type="http://schemas.openxmlformats.org/officeDocument/2006/relationships/image" Target="../media/image1019.png"/><Relationship Id="rId460" Type="http://schemas.openxmlformats.org/officeDocument/2006/relationships/customXml" Target="../ink/ink1127.xml"/><Relationship Id="rId516" Type="http://schemas.openxmlformats.org/officeDocument/2006/relationships/customXml" Target="../ink/ink1155.xml"/><Relationship Id="rId698" Type="http://schemas.openxmlformats.org/officeDocument/2006/relationships/customXml" Target="../ink/ink1249.xml"/><Relationship Id="rId48" Type="http://schemas.openxmlformats.org/officeDocument/2006/relationships/customXml" Target="../ink/ink920.xml"/><Relationship Id="rId113" Type="http://schemas.openxmlformats.org/officeDocument/2006/relationships/image" Target="../media/image921.png"/><Relationship Id="rId320" Type="http://schemas.openxmlformats.org/officeDocument/2006/relationships/customXml" Target="../ink/ink1057.xml"/><Relationship Id="rId558" Type="http://schemas.openxmlformats.org/officeDocument/2006/relationships/customXml" Target="../ink/ink1176.xml"/><Relationship Id="rId723" Type="http://schemas.openxmlformats.org/officeDocument/2006/relationships/customXml" Target="../ink/ink1262.xml"/><Relationship Id="rId155" Type="http://schemas.openxmlformats.org/officeDocument/2006/relationships/image" Target="../media/image942.png"/><Relationship Id="rId197" Type="http://schemas.openxmlformats.org/officeDocument/2006/relationships/image" Target="../media/image963.png"/><Relationship Id="rId362" Type="http://schemas.openxmlformats.org/officeDocument/2006/relationships/customXml" Target="../ink/ink1078.xml"/><Relationship Id="rId418" Type="http://schemas.openxmlformats.org/officeDocument/2006/relationships/customXml" Target="../ink/ink1106.xml"/><Relationship Id="rId625" Type="http://schemas.openxmlformats.org/officeDocument/2006/relationships/image" Target="../media/image1173.png"/><Relationship Id="rId222" Type="http://schemas.openxmlformats.org/officeDocument/2006/relationships/customXml" Target="../ink/ink1008.xml"/><Relationship Id="rId264" Type="http://schemas.openxmlformats.org/officeDocument/2006/relationships/customXml" Target="../ink/ink1029.xml"/><Relationship Id="rId471" Type="http://schemas.openxmlformats.org/officeDocument/2006/relationships/image" Target="../media/image1099.png"/><Relationship Id="rId667" Type="http://schemas.openxmlformats.org/officeDocument/2006/relationships/image" Target="../media/image1193.png"/><Relationship Id="rId17" Type="http://schemas.openxmlformats.org/officeDocument/2006/relationships/image" Target="../media/image875.png"/><Relationship Id="rId59" Type="http://schemas.openxmlformats.org/officeDocument/2006/relationships/image" Target="../media/image896.png"/><Relationship Id="rId124" Type="http://schemas.openxmlformats.org/officeDocument/2006/relationships/customXml" Target="../ink/ink959.xml"/><Relationship Id="rId527" Type="http://schemas.openxmlformats.org/officeDocument/2006/relationships/image" Target="../media/image1126.png"/><Relationship Id="rId569" Type="http://schemas.openxmlformats.org/officeDocument/2006/relationships/image" Target="../media/image1147.png"/><Relationship Id="rId734" Type="http://schemas.openxmlformats.org/officeDocument/2006/relationships/image" Target="../media/image1226.png"/><Relationship Id="rId70" Type="http://schemas.openxmlformats.org/officeDocument/2006/relationships/customXml" Target="../ink/ink931.xml"/><Relationship Id="rId166" Type="http://schemas.openxmlformats.org/officeDocument/2006/relationships/customXml" Target="../ink/ink980.xml"/><Relationship Id="rId331" Type="http://schemas.openxmlformats.org/officeDocument/2006/relationships/image" Target="../media/image1030.png"/><Relationship Id="rId373" Type="http://schemas.openxmlformats.org/officeDocument/2006/relationships/image" Target="../media/image1050.png"/><Relationship Id="rId429" Type="http://schemas.openxmlformats.org/officeDocument/2006/relationships/image" Target="../media/image1078.png"/><Relationship Id="rId580" Type="http://schemas.openxmlformats.org/officeDocument/2006/relationships/customXml" Target="../ink/ink1187.xml"/><Relationship Id="rId636" Type="http://schemas.openxmlformats.org/officeDocument/2006/relationships/image" Target="../media/image1178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981.png"/><Relationship Id="rId440" Type="http://schemas.openxmlformats.org/officeDocument/2006/relationships/customXml" Target="../ink/ink1117.xml"/><Relationship Id="rId678" Type="http://schemas.openxmlformats.org/officeDocument/2006/relationships/customXml" Target="../ink/ink1239.xml"/><Relationship Id="rId28" Type="http://schemas.openxmlformats.org/officeDocument/2006/relationships/customXml" Target="../ink/ink910.xml"/><Relationship Id="rId275" Type="http://schemas.openxmlformats.org/officeDocument/2006/relationships/image" Target="../media/image1002.png"/><Relationship Id="rId300" Type="http://schemas.openxmlformats.org/officeDocument/2006/relationships/customXml" Target="../ink/ink1047.xml"/><Relationship Id="rId482" Type="http://schemas.openxmlformats.org/officeDocument/2006/relationships/customXml" Target="../ink/ink1138.xml"/><Relationship Id="rId538" Type="http://schemas.openxmlformats.org/officeDocument/2006/relationships/customXml" Target="../ink/ink1166.xml"/><Relationship Id="rId703" Type="http://schemas.openxmlformats.org/officeDocument/2006/relationships/image" Target="../media/image1211.png"/><Relationship Id="rId81" Type="http://schemas.openxmlformats.org/officeDocument/2006/relationships/image" Target="../media/image907.png"/><Relationship Id="rId135" Type="http://schemas.openxmlformats.org/officeDocument/2006/relationships/image" Target="../media/image932.png"/><Relationship Id="rId177" Type="http://schemas.openxmlformats.org/officeDocument/2006/relationships/image" Target="../media/image953.png"/><Relationship Id="rId342" Type="http://schemas.openxmlformats.org/officeDocument/2006/relationships/customXml" Target="../ink/ink1068.xml"/><Relationship Id="rId384" Type="http://schemas.openxmlformats.org/officeDocument/2006/relationships/customXml" Target="../ink/ink1089.xml"/><Relationship Id="rId591" Type="http://schemas.openxmlformats.org/officeDocument/2006/relationships/image" Target="../media/image1158.png"/><Relationship Id="rId605" Type="http://schemas.openxmlformats.org/officeDocument/2006/relationships/customXml" Target="../ink/ink1200.xml"/><Relationship Id="rId202" Type="http://schemas.openxmlformats.org/officeDocument/2006/relationships/customXml" Target="../ink/ink998.xml"/><Relationship Id="rId244" Type="http://schemas.openxmlformats.org/officeDocument/2006/relationships/customXml" Target="../ink/ink1019.xml"/><Relationship Id="rId647" Type="http://schemas.openxmlformats.org/officeDocument/2006/relationships/customXml" Target="../ink/ink1223.xml"/><Relationship Id="rId689" Type="http://schemas.openxmlformats.org/officeDocument/2006/relationships/image" Target="../media/image1204.png"/><Relationship Id="rId39" Type="http://schemas.openxmlformats.org/officeDocument/2006/relationships/image" Target="../media/image886.png"/><Relationship Id="rId286" Type="http://schemas.openxmlformats.org/officeDocument/2006/relationships/customXml" Target="../ink/ink1040.xml"/><Relationship Id="rId451" Type="http://schemas.openxmlformats.org/officeDocument/2006/relationships/image" Target="../media/image1089.png"/><Relationship Id="rId493" Type="http://schemas.openxmlformats.org/officeDocument/2006/relationships/image" Target="../media/image1110.png"/><Relationship Id="rId507" Type="http://schemas.openxmlformats.org/officeDocument/2006/relationships/image" Target="../media/image1116.png"/><Relationship Id="rId549" Type="http://schemas.openxmlformats.org/officeDocument/2006/relationships/image" Target="../media/image1137.png"/><Relationship Id="rId714" Type="http://schemas.openxmlformats.org/officeDocument/2006/relationships/image" Target="../media/image1216.png"/><Relationship Id="rId50" Type="http://schemas.openxmlformats.org/officeDocument/2006/relationships/customXml" Target="../ink/ink921.xml"/><Relationship Id="rId104" Type="http://schemas.openxmlformats.org/officeDocument/2006/relationships/customXml" Target="../ink/ink948.xml"/><Relationship Id="rId146" Type="http://schemas.openxmlformats.org/officeDocument/2006/relationships/customXml" Target="../ink/ink970.xml"/><Relationship Id="rId188" Type="http://schemas.openxmlformats.org/officeDocument/2006/relationships/customXml" Target="../ink/ink991.xml"/><Relationship Id="rId311" Type="http://schemas.openxmlformats.org/officeDocument/2006/relationships/image" Target="../media/image1020.png"/><Relationship Id="rId353" Type="http://schemas.openxmlformats.org/officeDocument/2006/relationships/image" Target="../media/image1041.png"/><Relationship Id="rId395" Type="http://schemas.openxmlformats.org/officeDocument/2006/relationships/image" Target="../media/image1061.png"/><Relationship Id="rId409" Type="http://schemas.openxmlformats.org/officeDocument/2006/relationships/image" Target="../media/image1068.png"/><Relationship Id="rId560" Type="http://schemas.openxmlformats.org/officeDocument/2006/relationships/customXml" Target="../ink/ink1177.xml"/><Relationship Id="rId92" Type="http://schemas.openxmlformats.org/officeDocument/2006/relationships/customXml" Target="../ink/ink942.xml"/><Relationship Id="rId213" Type="http://schemas.openxmlformats.org/officeDocument/2006/relationships/image" Target="../media/image971.png"/><Relationship Id="rId420" Type="http://schemas.openxmlformats.org/officeDocument/2006/relationships/customXml" Target="../ink/ink1107.xml"/><Relationship Id="rId616" Type="http://schemas.openxmlformats.org/officeDocument/2006/relationships/customXml" Target="../ink/ink1206.xml"/><Relationship Id="rId658" Type="http://schemas.openxmlformats.org/officeDocument/2006/relationships/image" Target="../media/image1189.png"/><Relationship Id="rId255" Type="http://schemas.openxmlformats.org/officeDocument/2006/relationships/image" Target="../media/image992.png"/><Relationship Id="rId297" Type="http://schemas.openxmlformats.org/officeDocument/2006/relationships/image" Target="../media/image1013.png"/><Relationship Id="rId462" Type="http://schemas.openxmlformats.org/officeDocument/2006/relationships/customXml" Target="../ink/ink1128.xml"/><Relationship Id="rId518" Type="http://schemas.openxmlformats.org/officeDocument/2006/relationships/customXml" Target="../ink/ink1156.xml"/><Relationship Id="rId725" Type="http://schemas.openxmlformats.org/officeDocument/2006/relationships/customXml" Target="../ink/ink1263.xml"/><Relationship Id="rId115" Type="http://schemas.openxmlformats.org/officeDocument/2006/relationships/image" Target="../media/image922.png"/><Relationship Id="rId157" Type="http://schemas.openxmlformats.org/officeDocument/2006/relationships/image" Target="../media/image943.png"/><Relationship Id="rId322" Type="http://schemas.openxmlformats.org/officeDocument/2006/relationships/customXml" Target="../ink/ink1058.xml"/><Relationship Id="rId364" Type="http://schemas.openxmlformats.org/officeDocument/2006/relationships/customXml" Target="../ink/ink1079.xml"/><Relationship Id="rId61" Type="http://schemas.openxmlformats.org/officeDocument/2006/relationships/image" Target="../media/image897.png"/><Relationship Id="rId199" Type="http://schemas.openxmlformats.org/officeDocument/2006/relationships/image" Target="../media/image964.png"/><Relationship Id="rId571" Type="http://schemas.openxmlformats.org/officeDocument/2006/relationships/image" Target="../media/image1148.png"/><Relationship Id="rId627" Type="http://schemas.openxmlformats.org/officeDocument/2006/relationships/customXml" Target="../ink/ink1213.xml"/><Relationship Id="rId669" Type="http://schemas.openxmlformats.org/officeDocument/2006/relationships/image" Target="../media/image1194.png"/><Relationship Id="rId19" Type="http://schemas.openxmlformats.org/officeDocument/2006/relationships/image" Target="../media/image876.png"/><Relationship Id="rId224" Type="http://schemas.openxmlformats.org/officeDocument/2006/relationships/customXml" Target="../ink/ink1009.xml"/><Relationship Id="rId266" Type="http://schemas.openxmlformats.org/officeDocument/2006/relationships/customXml" Target="../ink/ink1030.xml"/><Relationship Id="rId431" Type="http://schemas.openxmlformats.org/officeDocument/2006/relationships/image" Target="../media/image1079.png"/><Relationship Id="rId473" Type="http://schemas.openxmlformats.org/officeDocument/2006/relationships/image" Target="../media/image1100.png"/><Relationship Id="rId529" Type="http://schemas.openxmlformats.org/officeDocument/2006/relationships/image" Target="../media/image1127.png"/><Relationship Id="rId680" Type="http://schemas.openxmlformats.org/officeDocument/2006/relationships/customXml" Target="../ink/ink1240.xml"/><Relationship Id="rId736" Type="http://schemas.openxmlformats.org/officeDocument/2006/relationships/image" Target="../media/image1227.png"/><Relationship Id="rId30" Type="http://schemas.openxmlformats.org/officeDocument/2006/relationships/customXml" Target="../ink/ink911.xml"/><Relationship Id="rId126" Type="http://schemas.openxmlformats.org/officeDocument/2006/relationships/customXml" Target="../ink/ink960.xml"/><Relationship Id="rId168" Type="http://schemas.openxmlformats.org/officeDocument/2006/relationships/customXml" Target="../ink/ink981.xml"/><Relationship Id="rId333" Type="http://schemas.openxmlformats.org/officeDocument/2006/relationships/image" Target="../media/image1031.png"/><Relationship Id="rId540" Type="http://schemas.openxmlformats.org/officeDocument/2006/relationships/customXml" Target="../ink/ink1167.xml"/><Relationship Id="rId72" Type="http://schemas.openxmlformats.org/officeDocument/2006/relationships/customXml" Target="../ink/ink932.xml"/><Relationship Id="rId375" Type="http://schemas.openxmlformats.org/officeDocument/2006/relationships/image" Target="../media/image1051.png"/><Relationship Id="rId582" Type="http://schemas.openxmlformats.org/officeDocument/2006/relationships/customXml" Target="../ink/ink1188.xml"/><Relationship Id="rId638" Type="http://schemas.openxmlformats.org/officeDocument/2006/relationships/image" Target="../media/image1179.png"/><Relationship Id="rId3" Type="http://schemas.openxmlformats.org/officeDocument/2006/relationships/image" Target="../media/image868.png"/><Relationship Id="rId235" Type="http://schemas.openxmlformats.org/officeDocument/2006/relationships/image" Target="../media/image982.png"/><Relationship Id="rId277" Type="http://schemas.openxmlformats.org/officeDocument/2006/relationships/image" Target="../media/image1003.png"/><Relationship Id="rId400" Type="http://schemas.openxmlformats.org/officeDocument/2006/relationships/customXml" Target="../ink/ink1097.xml"/><Relationship Id="rId442" Type="http://schemas.openxmlformats.org/officeDocument/2006/relationships/customXml" Target="../ink/ink1118.xml"/><Relationship Id="rId484" Type="http://schemas.openxmlformats.org/officeDocument/2006/relationships/customXml" Target="../ink/ink1139.xml"/><Relationship Id="rId705" Type="http://schemas.openxmlformats.org/officeDocument/2006/relationships/image" Target="../media/image1212.png"/><Relationship Id="rId137" Type="http://schemas.openxmlformats.org/officeDocument/2006/relationships/image" Target="../media/image933.png"/><Relationship Id="rId302" Type="http://schemas.openxmlformats.org/officeDocument/2006/relationships/customXml" Target="../ink/ink1048.xml"/><Relationship Id="rId344" Type="http://schemas.openxmlformats.org/officeDocument/2006/relationships/customXml" Target="../ink/ink1069.xml"/><Relationship Id="rId691" Type="http://schemas.openxmlformats.org/officeDocument/2006/relationships/image" Target="../media/image1205.png"/><Relationship Id="rId41" Type="http://schemas.openxmlformats.org/officeDocument/2006/relationships/image" Target="../media/image887.png"/><Relationship Id="rId83" Type="http://schemas.openxmlformats.org/officeDocument/2006/relationships/image" Target="../media/image908.png"/><Relationship Id="rId179" Type="http://schemas.openxmlformats.org/officeDocument/2006/relationships/image" Target="../media/image954.png"/><Relationship Id="rId386" Type="http://schemas.openxmlformats.org/officeDocument/2006/relationships/customXml" Target="../ink/ink1090.xml"/><Relationship Id="rId551" Type="http://schemas.openxmlformats.org/officeDocument/2006/relationships/image" Target="../media/image1138.png"/><Relationship Id="rId593" Type="http://schemas.openxmlformats.org/officeDocument/2006/relationships/image" Target="../media/image1159.png"/><Relationship Id="rId607" Type="http://schemas.openxmlformats.org/officeDocument/2006/relationships/image" Target="../media/image1165.png"/><Relationship Id="rId649" Type="http://schemas.openxmlformats.org/officeDocument/2006/relationships/customXml" Target="../ink/ink1224.xml"/><Relationship Id="rId190" Type="http://schemas.openxmlformats.org/officeDocument/2006/relationships/customXml" Target="../ink/ink992.xml"/><Relationship Id="rId204" Type="http://schemas.openxmlformats.org/officeDocument/2006/relationships/customXml" Target="../ink/ink999.xml"/><Relationship Id="rId246" Type="http://schemas.openxmlformats.org/officeDocument/2006/relationships/customXml" Target="../ink/ink1020.xml"/><Relationship Id="rId288" Type="http://schemas.openxmlformats.org/officeDocument/2006/relationships/customXml" Target="../ink/ink1041.xml"/><Relationship Id="rId411" Type="http://schemas.openxmlformats.org/officeDocument/2006/relationships/image" Target="../media/image1069.png"/><Relationship Id="rId453" Type="http://schemas.openxmlformats.org/officeDocument/2006/relationships/image" Target="../media/image1090.png"/><Relationship Id="rId509" Type="http://schemas.openxmlformats.org/officeDocument/2006/relationships/image" Target="../media/image1117.png"/><Relationship Id="rId660" Type="http://schemas.openxmlformats.org/officeDocument/2006/relationships/customXml" Target="../ink/ink1230.xml"/><Relationship Id="rId106" Type="http://schemas.openxmlformats.org/officeDocument/2006/relationships/customXml" Target="../ink/ink949.xml"/><Relationship Id="rId313" Type="http://schemas.openxmlformats.org/officeDocument/2006/relationships/image" Target="../media/image1021.png"/><Relationship Id="rId495" Type="http://schemas.openxmlformats.org/officeDocument/2006/relationships/image" Target="../media/image1111.png"/><Relationship Id="rId716" Type="http://schemas.openxmlformats.org/officeDocument/2006/relationships/image" Target="../media/image1217.png"/><Relationship Id="rId10" Type="http://schemas.openxmlformats.org/officeDocument/2006/relationships/customXml" Target="../ink/ink901.xml"/><Relationship Id="rId52" Type="http://schemas.openxmlformats.org/officeDocument/2006/relationships/customXml" Target="../ink/ink922.xml"/><Relationship Id="rId94" Type="http://schemas.openxmlformats.org/officeDocument/2006/relationships/customXml" Target="../ink/ink943.xml"/><Relationship Id="rId148" Type="http://schemas.openxmlformats.org/officeDocument/2006/relationships/customXml" Target="../ink/ink971.xml"/><Relationship Id="rId355" Type="http://schemas.openxmlformats.org/officeDocument/2006/relationships/image" Target="../media/image1042.png"/><Relationship Id="rId397" Type="http://schemas.openxmlformats.org/officeDocument/2006/relationships/image" Target="../media/image1062.png"/><Relationship Id="rId520" Type="http://schemas.openxmlformats.org/officeDocument/2006/relationships/customXml" Target="../ink/ink1157.xml"/><Relationship Id="rId562" Type="http://schemas.openxmlformats.org/officeDocument/2006/relationships/customXml" Target="../ink/ink1178.xml"/><Relationship Id="rId618" Type="http://schemas.openxmlformats.org/officeDocument/2006/relationships/customXml" Target="../ink/ink1207.xml"/><Relationship Id="rId215" Type="http://schemas.openxmlformats.org/officeDocument/2006/relationships/image" Target="../media/image972.png"/><Relationship Id="rId257" Type="http://schemas.openxmlformats.org/officeDocument/2006/relationships/image" Target="../media/image993.png"/><Relationship Id="rId422" Type="http://schemas.openxmlformats.org/officeDocument/2006/relationships/customXml" Target="../ink/ink1108.xml"/><Relationship Id="rId464" Type="http://schemas.openxmlformats.org/officeDocument/2006/relationships/customXml" Target="../ink/ink1129.xml"/><Relationship Id="rId299" Type="http://schemas.openxmlformats.org/officeDocument/2006/relationships/image" Target="../media/image1014.png"/><Relationship Id="rId727" Type="http://schemas.openxmlformats.org/officeDocument/2006/relationships/customXml" Target="../ink/ink1264.xml"/><Relationship Id="rId63" Type="http://schemas.openxmlformats.org/officeDocument/2006/relationships/image" Target="../media/image898.png"/><Relationship Id="rId159" Type="http://schemas.openxmlformats.org/officeDocument/2006/relationships/image" Target="../media/image944.png"/><Relationship Id="rId366" Type="http://schemas.openxmlformats.org/officeDocument/2006/relationships/customXml" Target="../ink/ink1080.xml"/><Relationship Id="rId573" Type="http://schemas.openxmlformats.org/officeDocument/2006/relationships/image" Target="../media/image1149.png"/><Relationship Id="rId226" Type="http://schemas.openxmlformats.org/officeDocument/2006/relationships/customXml" Target="../ink/ink1010.xml"/><Relationship Id="rId433" Type="http://schemas.openxmlformats.org/officeDocument/2006/relationships/image" Target="../media/image1080.png"/><Relationship Id="rId640" Type="http://schemas.openxmlformats.org/officeDocument/2006/relationships/image" Target="../media/image1180.png"/><Relationship Id="rId738" Type="http://schemas.openxmlformats.org/officeDocument/2006/relationships/image" Target="../media/image1228.png"/><Relationship Id="rId74" Type="http://schemas.openxmlformats.org/officeDocument/2006/relationships/customXml" Target="../ink/ink933.xml"/><Relationship Id="rId377" Type="http://schemas.openxmlformats.org/officeDocument/2006/relationships/image" Target="../media/image1052.png"/><Relationship Id="rId500" Type="http://schemas.openxmlformats.org/officeDocument/2006/relationships/customXml" Target="../ink/ink1147.xml"/><Relationship Id="rId584" Type="http://schemas.openxmlformats.org/officeDocument/2006/relationships/customXml" Target="../ink/ink1189.xml"/><Relationship Id="rId5" Type="http://schemas.openxmlformats.org/officeDocument/2006/relationships/image" Target="../media/image869.png"/><Relationship Id="rId237" Type="http://schemas.openxmlformats.org/officeDocument/2006/relationships/image" Target="../media/image983.png"/><Relationship Id="rId444" Type="http://schemas.openxmlformats.org/officeDocument/2006/relationships/customXml" Target="../ink/ink1119.xml"/><Relationship Id="rId651" Type="http://schemas.openxmlformats.org/officeDocument/2006/relationships/customXml" Target="../ink/ink1225.xml"/><Relationship Id="rId290" Type="http://schemas.openxmlformats.org/officeDocument/2006/relationships/customXml" Target="../ink/ink1042.xml"/><Relationship Id="rId304" Type="http://schemas.openxmlformats.org/officeDocument/2006/relationships/customXml" Target="../ink/ink1049.xml"/><Relationship Id="rId388" Type="http://schemas.openxmlformats.org/officeDocument/2006/relationships/customXml" Target="../ink/ink1091.xml"/><Relationship Id="rId511" Type="http://schemas.openxmlformats.org/officeDocument/2006/relationships/image" Target="../media/image1118.png"/><Relationship Id="rId609" Type="http://schemas.openxmlformats.org/officeDocument/2006/relationships/image" Target="../media/image1166.png"/><Relationship Id="rId85" Type="http://schemas.openxmlformats.org/officeDocument/2006/relationships/image" Target="../media/image909.png"/><Relationship Id="rId150" Type="http://schemas.openxmlformats.org/officeDocument/2006/relationships/customXml" Target="../ink/ink972.xml"/><Relationship Id="rId595" Type="http://schemas.openxmlformats.org/officeDocument/2006/relationships/image" Target="../media/image1160.png"/><Relationship Id="rId248" Type="http://schemas.openxmlformats.org/officeDocument/2006/relationships/customXml" Target="../ink/ink1021.xml"/><Relationship Id="rId455" Type="http://schemas.openxmlformats.org/officeDocument/2006/relationships/image" Target="../media/image1091.png"/><Relationship Id="rId662" Type="http://schemas.openxmlformats.org/officeDocument/2006/relationships/customXml" Target="../ink/ink1231.xml"/><Relationship Id="rId12" Type="http://schemas.openxmlformats.org/officeDocument/2006/relationships/customXml" Target="../ink/ink902.xml"/><Relationship Id="rId108" Type="http://schemas.openxmlformats.org/officeDocument/2006/relationships/customXml" Target="../ink/ink950.xml"/><Relationship Id="rId315" Type="http://schemas.openxmlformats.org/officeDocument/2006/relationships/image" Target="../media/image1022.png"/><Relationship Id="rId522" Type="http://schemas.openxmlformats.org/officeDocument/2006/relationships/customXml" Target="../ink/ink1158.xml"/><Relationship Id="rId96" Type="http://schemas.openxmlformats.org/officeDocument/2006/relationships/customXml" Target="../ink/ink944.xml"/><Relationship Id="rId161" Type="http://schemas.openxmlformats.org/officeDocument/2006/relationships/image" Target="../media/image945.png"/><Relationship Id="rId399" Type="http://schemas.openxmlformats.org/officeDocument/2006/relationships/image" Target="../media/image1063.png"/><Relationship Id="rId259" Type="http://schemas.openxmlformats.org/officeDocument/2006/relationships/image" Target="../media/image994.png"/><Relationship Id="rId466" Type="http://schemas.openxmlformats.org/officeDocument/2006/relationships/customXml" Target="../ink/ink1130.xml"/><Relationship Id="rId673" Type="http://schemas.openxmlformats.org/officeDocument/2006/relationships/image" Target="../media/image1196.png"/><Relationship Id="rId23" Type="http://schemas.openxmlformats.org/officeDocument/2006/relationships/image" Target="../media/image878.png"/><Relationship Id="rId119" Type="http://schemas.openxmlformats.org/officeDocument/2006/relationships/image" Target="../media/image924.png"/><Relationship Id="rId326" Type="http://schemas.openxmlformats.org/officeDocument/2006/relationships/customXml" Target="../ink/ink1060.xml"/><Relationship Id="rId533" Type="http://schemas.openxmlformats.org/officeDocument/2006/relationships/image" Target="../media/image1129.png"/><Relationship Id="rId172" Type="http://schemas.openxmlformats.org/officeDocument/2006/relationships/customXml" Target="../ink/ink983.xml"/><Relationship Id="rId477" Type="http://schemas.openxmlformats.org/officeDocument/2006/relationships/image" Target="../media/image1102.png"/><Relationship Id="rId600" Type="http://schemas.openxmlformats.org/officeDocument/2006/relationships/customXml" Target="../ink/ink1197.xml"/><Relationship Id="rId684" Type="http://schemas.openxmlformats.org/officeDocument/2006/relationships/customXml" Target="../ink/ink1242.xml"/><Relationship Id="rId337" Type="http://schemas.openxmlformats.org/officeDocument/2006/relationships/image" Target="../media/image1033.png"/><Relationship Id="rId34" Type="http://schemas.openxmlformats.org/officeDocument/2006/relationships/customXml" Target="../ink/ink913.xml"/><Relationship Id="rId544" Type="http://schemas.openxmlformats.org/officeDocument/2006/relationships/customXml" Target="../ink/ink1169.xml"/><Relationship Id="rId183" Type="http://schemas.openxmlformats.org/officeDocument/2006/relationships/image" Target="../media/image956.png"/><Relationship Id="rId390" Type="http://schemas.openxmlformats.org/officeDocument/2006/relationships/customXml" Target="../ink/ink1092.xml"/><Relationship Id="rId404" Type="http://schemas.openxmlformats.org/officeDocument/2006/relationships/customXml" Target="../ink/ink1099.xml"/><Relationship Id="rId611" Type="http://schemas.openxmlformats.org/officeDocument/2006/relationships/image" Target="../media/image1167.png"/><Relationship Id="rId250" Type="http://schemas.openxmlformats.org/officeDocument/2006/relationships/customXml" Target="../ink/ink1022.xml"/><Relationship Id="rId488" Type="http://schemas.openxmlformats.org/officeDocument/2006/relationships/customXml" Target="../ink/ink1141.xml"/><Relationship Id="rId695" Type="http://schemas.openxmlformats.org/officeDocument/2006/relationships/image" Target="../media/image1207.png"/><Relationship Id="rId709" Type="http://schemas.openxmlformats.org/officeDocument/2006/relationships/customXml" Target="../ink/ink1255.xml"/><Relationship Id="rId45" Type="http://schemas.openxmlformats.org/officeDocument/2006/relationships/image" Target="../media/image889.png"/><Relationship Id="rId110" Type="http://schemas.openxmlformats.org/officeDocument/2006/relationships/customXml" Target="../ink/ink951.xml"/><Relationship Id="rId348" Type="http://schemas.openxmlformats.org/officeDocument/2006/relationships/customXml" Target="../ink/ink1071.xml"/><Relationship Id="rId555" Type="http://schemas.openxmlformats.org/officeDocument/2006/relationships/image" Target="../media/image1140.png"/><Relationship Id="rId194" Type="http://schemas.openxmlformats.org/officeDocument/2006/relationships/customXml" Target="../ink/ink994.xml"/><Relationship Id="rId208" Type="http://schemas.openxmlformats.org/officeDocument/2006/relationships/customXml" Target="../ink/ink1001.xml"/><Relationship Id="rId415" Type="http://schemas.openxmlformats.org/officeDocument/2006/relationships/image" Target="../media/image1071.png"/><Relationship Id="rId622" Type="http://schemas.openxmlformats.org/officeDocument/2006/relationships/customXml" Target="../ink/ink1210.xml"/><Relationship Id="rId261" Type="http://schemas.openxmlformats.org/officeDocument/2006/relationships/image" Target="../media/image995.png"/><Relationship Id="rId499" Type="http://schemas.openxmlformats.org/officeDocument/2006/relationships/image" Target="../media/image1113.png"/><Relationship Id="rId56" Type="http://schemas.openxmlformats.org/officeDocument/2006/relationships/customXml" Target="../ink/ink924.xml"/><Relationship Id="rId359" Type="http://schemas.openxmlformats.org/officeDocument/2006/relationships/image" Target="../media/image1043.png"/><Relationship Id="rId566" Type="http://schemas.openxmlformats.org/officeDocument/2006/relationships/customXml" Target="../ink/ink1180.xml"/><Relationship Id="rId121" Type="http://schemas.openxmlformats.org/officeDocument/2006/relationships/image" Target="../media/image925.png"/><Relationship Id="rId219" Type="http://schemas.openxmlformats.org/officeDocument/2006/relationships/image" Target="../media/image974.png"/><Relationship Id="rId426" Type="http://schemas.openxmlformats.org/officeDocument/2006/relationships/customXml" Target="../ink/ink1110.xml"/><Relationship Id="rId633" Type="http://schemas.openxmlformats.org/officeDocument/2006/relationships/customXml" Target="../ink/ink1216.xml"/><Relationship Id="rId67" Type="http://schemas.openxmlformats.org/officeDocument/2006/relationships/image" Target="../media/image900.png"/><Relationship Id="rId272" Type="http://schemas.openxmlformats.org/officeDocument/2006/relationships/customXml" Target="../ink/ink1033.xml"/><Relationship Id="rId577" Type="http://schemas.openxmlformats.org/officeDocument/2006/relationships/image" Target="../media/image1151.png"/><Relationship Id="rId700" Type="http://schemas.openxmlformats.org/officeDocument/2006/relationships/customXml" Target="../ink/ink1250.xml"/><Relationship Id="rId132" Type="http://schemas.openxmlformats.org/officeDocument/2006/relationships/customXml" Target="../ink/ink963.xml"/><Relationship Id="rId437" Type="http://schemas.openxmlformats.org/officeDocument/2006/relationships/image" Target="../media/image1082.png"/><Relationship Id="rId644" Type="http://schemas.openxmlformats.org/officeDocument/2006/relationships/image" Target="../media/image1182.png"/><Relationship Id="rId283" Type="http://schemas.openxmlformats.org/officeDocument/2006/relationships/image" Target="../media/image1006.png"/><Relationship Id="rId490" Type="http://schemas.openxmlformats.org/officeDocument/2006/relationships/customXml" Target="../ink/ink1142.xml"/><Relationship Id="rId504" Type="http://schemas.openxmlformats.org/officeDocument/2006/relationships/customXml" Target="../ink/ink1149.xml"/><Relationship Id="rId711" Type="http://schemas.openxmlformats.org/officeDocument/2006/relationships/customXml" Target="../ink/ink1256.xml"/><Relationship Id="rId78" Type="http://schemas.openxmlformats.org/officeDocument/2006/relationships/customXml" Target="../ink/ink935.xml"/><Relationship Id="rId143" Type="http://schemas.openxmlformats.org/officeDocument/2006/relationships/image" Target="../media/image936.png"/><Relationship Id="rId350" Type="http://schemas.openxmlformats.org/officeDocument/2006/relationships/customXml" Target="../ink/ink1072.xml"/><Relationship Id="rId588" Type="http://schemas.openxmlformats.org/officeDocument/2006/relationships/customXml" Target="../ink/ink1191.xml"/><Relationship Id="rId9" Type="http://schemas.openxmlformats.org/officeDocument/2006/relationships/image" Target="../media/image871.png"/><Relationship Id="rId210" Type="http://schemas.openxmlformats.org/officeDocument/2006/relationships/customXml" Target="../ink/ink1002.xml"/><Relationship Id="rId448" Type="http://schemas.openxmlformats.org/officeDocument/2006/relationships/customXml" Target="../ink/ink1121.xml"/><Relationship Id="rId655" Type="http://schemas.openxmlformats.org/officeDocument/2006/relationships/customXml" Target="../ink/ink1227.xml"/><Relationship Id="rId294" Type="http://schemas.openxmlformats.org/officeDocument/2006/relationships/customXml" Target="../ink/ink1044.xml"/><Relationship Id="rId308" Type="http://schemas.openxmlformats.org/officeDocument/2006/relationships/customXml" Target="../ink/ink1051.xml"/><Relationship Id="rId515" Type="http://schemas.openxmlformats.org/officeDocument/2006/relationships/image" Target="../media/image1120.png"/><Relationship Id="rId722" Type="http://schemas.openxmlformats.org/officeDocument/2006/relationships/image" Target="../media/image1220.png"/><Relationship Id="rId89" Type="http://schemas.openxmlformats.org/officeDocument/2006/relationships/image" Target="../media/image911.png"/><Relationship Id="rId154" Type="http://schemas.openxmlformats.org/officeDocument/2006/relationships/customXml" Target="../ink/ink974.xml"/><Relationship Id="rId361" Type="http://schemas.openxmlformats.org/officeDocument/2006/relationships/image" Target="../media/image1044.png"/><Relationship Id="rId599" Type="http://schemas.openxmlformats.org/officeDocument/2006/relationships/image" Target="../media/image1162.png"/><Relationship Id="rId459" Type="http://schemas.openxmlformats.org/officeDocument/2006/relationships/image" Target="../media/image1093.png"/><Relationship Id="rId666" Type="http://schemas.openxmlformats.org/officeDocument/2006/relationships/customXml" Target="../ink/ink1233.xml"/><Relationship Id="rId16" Type="http://schemas.openxmlformats.org/officeDocument/2006/relationships/customXml" Target="../ink/ink904.xml"/><Relationship Id="rId221" Type="http://schemas.openxmlformats.org/officeDocument/2006/relationships/image" Target="../media/image975.png"/><Relationship Id="rId319" Type="http://schemas.openxmlformats.org/officeDocument/2006/relationships/image" Target="../media/image1024.png"/><Relationship Id="rId526" Type="http://schemas.openxmlformats.org/officeDocument/2006/relationships/customXml" Target="../ink/ink1160.xml"/><Relationship Id="rId733" Type="http://schemas.openxmlformats.org/officeDocument/2006/relationships/customXml" Target="../ink/ink1267.xml"/><Relationship Id="rId165" Type="http://schemas.openxmlformats.org/officeDocument/2006/relationships/image" Target="../media/image947.png"/><Relationship Id="rId372" Type="http://schemas.openxmlformats.org/officeDocument/2006/relationships/customXml" Target="../ink/ink1083.xml"/><Relationship Id="rId677" Type="http://schemas.openxmlformats.org/officeDocument/2006/relationships/image" Target="../media/image1198.png"/><Relationship Id="rId232" Type="http://schemas.openxmlformats.org/officeDocument/2006/relationships/customXml" Target="../ink/ink1013.xml"/><Relationship Id="rId27" Type="http://schemas.openxmlformats.org/officeDocument/2006/relationships/image" Target="../media/image880.png"/><Relationship Id="rId537" Type="http://schemas.openxmlformats.org/officeDocument/2006/relationships/image" Target="../media/image1131.png"/><Relationship Id="rId80" Type="http://schemas.openxmlformats.org/officeDocument/2006/relationships/customXml" Target="../ink/ink936.xml"/><Relationship Id="rId176" Type="http://schemas.openxmlformats.org/officeDocument/2006/relationships/customXml" Target="../ink/ink985.xml"/><Relationship Id="rId383" Type="http://schemas.openxmlformats.org/officeDocument/2006/relationships/image" Target="../media/image1055.png"/><Relationship Id="rId590" Type="http://schemas.openxmlformats.org/officeDocument/2006/relationships/customXml" Target="../ink/ink1192.xml"/><Relationship Id="rId604" Type="http://schemas.openxmlformats.org/officeDocument/2006/relationships/image" Target="../media/image1164.png"/><Relationship Id="rId243" Type="http://schemas.openxmlformats.org/officeDocument/2006/relationships/image" Target="../media/image986.png"/><Relationship Id="rId450" Type="http://schemas.openxmlformats.org/officeDocument/2006/relationships/customXml" Target="../ink/ink1122.xml"/><Relationship Id="rId688" Type="http://schemas.openxmlformats.org/officeDocument/2006/relationships/customXml" Target="../ink/ink1244.xml"/><Relationship Id="rId38" Type="http://schemas.openxmlformats.org/officeDocument/2006/relationships/customXml" Target="../ink/ink915.xml"/><Relationship Id="rId103" Type="http://schemas.openxmlformats.org/officeDocument/2006/relationships/image" Target="../media/image918.png"/><Relationship Id="rId310" Type="http://schemas.openxmlformats.org/officeDocument/2006/relationships/customXml" Target="../ink/ink1052.xml"/><Relationship Id="rId548" Type="http://schemas.openxmlformats.org/officeDocument/2006/relationships/customXml" Target="../ink/ink1171.xml"/><Relationship Id="rId91" Type="http://schemas.openxmlformats.org/officeDocument/2006/relationships/image" Target="../media/image912.png"/><Relationship Id="rId187" Type="http://schemas.openxmlformats.org/officeDocument/2006/relationships/image" Target="../media/image958.png"/><Relationship Id="rId394" Type="http://schemas.openxmlformats.org/officeDocument/2006/relationships/customXml" Target="../ink/ink1094.xml"/><Relationship Id="rId408" Type="http://schemas.openxmlformats.org/officeDocument/2006/relationships/customXml" Target="../ink/ink1101.xml"/><Relationship Id="rId615" Type="http://schemas.openxmlformats.org/officeDocument/2006/relationships/image" Target="../media/image1169.png"/><Relationship Id="rId254" Type="http://schemas.openxmlformats.org/officeDocument/2006/relationships/customXml" Target="../ink/ink1024.xml"/><Relationship Id="rId699" Type="http://schemas.openxmlformats.org/officeDocument/2006/relationships/image" Target="../media/image1209.png"/><Relationship Id="rId49" Type="http://schemas.openxmlformats.org/officeDocument/2006/relationships/image" Target="../media/image891.png"/><Relationship Id="rId114" Type="http://schemas.openxmlformats.org/officeDocument/2006/relationships/customXml" Target="../ink/ink954.xml"/><Relationship Id="rId461" Type="http://schemas.openxmlformats.org/officeDocument/2006/relationships/image" Target="../media/image1094.png"/><Relationship Id="rId559" Type="http://schemas.openxmlformats.org/officeDocument/2006/relationships/image" Target="../media/image1142.png"/><Relationship Id="rId198" Type="http://schemas.openxmlformats.org/officeDocument/2006/relationships/customXml" Target="../ink/ink996.xml"/><Relationship Id="rId321" Type="http://schemas.openxmlformats.org/officeDocument/2006/relationships/image" Target="../media/image1025.png"/><Relationship Id="rId419" Type="http://schemas.openxmlformats.org/officeDocument/2006/relationships/image" Target="../media/image1073.png"/><Relationship Id="rId626" Type="http://schemas.openxmlformats.org/officeDocument/2006/relationships/customXml" Target="../ink/ink1212.xml"/><Relationship Id="rId265" Type="http://schemas.openxmlformats.org/officeDocument/2006/relationships/image" Target="../media/image997.png"/><Relationship Id="rId472" Type="http://schemas.openxmlformats.org/officeDocument/2006/relationships/customXml" Target="../ink/ink1133.xml"/><Relationship Id="rId125" Type="http://schemas.openxmlformats.org/officeDocument/2006/relationships/image" Target="../media/image927.png"/><Relationship Id="rId332" Type="http://schemas.openxmlformats.org/officeDocument/2006/relationships/customXml" Target="../ink/ink1063.xml"/><Relationship Id="rId637" Type="http://schemas.openxmlformats.org/officeDocument/2006/relationships/customXml" Target="../ink/ink1218.xml"/><Relationship Id="rId276" Type="http://schemas.openxmlformats.org/officeDocument/2006/relationships/customXml" Target="../ink/ink1035.xml"/><Relationship Id="rId483" Type="http://schemas.openxmlformats.org/officeDocument/2006/relationships/image" Target="../media/image1105.png"/><Relationship Id="rId690" Type="http://schemas.openxmlformats.org/officeDocument/2006/relationships/customXml" Target="../ink/ink1245.xml"/><Relationship Id="rId704" Type="http://schemas.openxmlformats.org/officeDocument/2006/relationships/customXml" Target="../ink/ink1252.xml"/><Relationship Id="rId40" Type="http://schemas.openxmlformats.org/officeDocument/2006/relationships/customXml" Target="../ink/ink916.xml"/><Relationship Id="rId136" Type="http://schemas.openxmlformats.org/officeDocument/2006/relationships/customXml" Target="../ink/ink965.xml"/><Relationship Id="rId343" Type="http://schemas.openxmlformats.org/officeDocument/2006/relationships/image" Target="../media/image1036.png"/><Relationship Id="rId550" Type="http://schemas.openxmlformats.org/officeDocument/2006/relationships/customXml" Target="../ink/ink1172.xml"/><Relationship Id="rId203" Type="http://schemas.openxmlformats.org/officeDocument/2006/relationships/image" Target="../media/image966.png"/><Relationship Id="rId648" Type="http://schemas.openxmlformats.org/officeDocument/2006/relationships/image" Target="../media/image1184.png"/><Relationship Id="rId287" Type="http://schemas.openxmlformats.org/officeDocument/2006/relationships/image" Target="../media/image1008.png"/><Relationship Id="rId410" Type="http://schemas.openxmlformats.org/officeDocument/2006/relationships/customXml" Target="../ink/ink1102.xml"/><Relationship Id="rId494" Type="http://schemas.openxmlformats.org/officeDocument/2006/relationships/customXml" Target="../ink/ink1144.xml"/><Relationship Id="rId508" Type="http://schemas.openxmlformats.org/officeDocument/2006/relationships/customXml" Target="../ink/ink1151.xml"/><Relationship Id="rId715" Type="http://schemas.openxmlformats.org/officeDocument/2006/relationships/customXml" Target="../ink/ink1258.xml"/><Relationship Id="rId147" Type="http://schemas.openxmlformats.org/officeDocument/2006/relationships/image" Target="../media/image938.png"/><Relationship Id="rId354" Type="http://schemas.openxmlformats.org/officeDocument/2006/relationships/customXml" Target="../ink/ink1074.xml"/><Relationship Id="rId51" Type="http://schemas.openxmlformats.org/officeDocument/2006/relationships/image" Target="../media/image892.png"/><Relationship Id="rId561" Type="http://schemas.openxmlformats.org/officeDocument/2006/relationships/image" Target="../media/image1143.png"/><Relationship Id="rId659" Type="http://schemas.openxmlformats.org/officeDocument/2006/relationships/customXml" Target="../ink/ink1229.xml"/></Relationships>
</file>

<file path=ppt/slides/_rels/slide5.xml.rels><?xml version="1.0" encoding="UTF-8" standalone="yes"?>
<Relationships xmlns="http://schemas.openxmlformats.org/package/2006/relationships"><Relationship Id="rId21" Type="http://schemas.openxmlformats.org/officeDocument/2006/relationships/image" Target="../media/image1237.png"/><Relationship Id="rId170" Type="http://schemas.openxmlformats.org/officeDocument/2006/relationships/image" Target="../media/image1310.png"/><Relationship Id="rId268" Type="http://schemas.openxmlformats.org/officeDocument/2006/relationships/customXml" Target="../ink/ink1405.xml"/><Relationship Id="rId475" Type="http://schemas.openxmlformats.org/officeDocument/2006/relationships/image" Target="../media/image1458.png"/><Relationship Id="rId682" Type="http://schemas.openxmlformats.org/officeDocument/2006/relationships/image" Target="../media/image1560.png"/><Relationship Id="rId128" Type="http://schemas.openxmlformats.org/officeDocument/2006/relationships/image" Target="../media/image1289.png"/><Relationship Id="rId335" Type="http://schemas.openxmlformats.org/officeDocument/2006/relationships/image" Target="../media/image1390.png"/><Relationship Id="rId542" Type="http://schemas.openxmlformats.org/officeDocument/2006/relationships/image" Target="../media/image1491.png"/><Relationship Id="rId987" Type="http://schemas.openxmlformats.org/officeDocument/2006/relationships/image" Target="../media/image1712.png"/><Relationship Id="rId1172" Type="http://schemas.openxmlformats.org/officeDocument/2006/relationships/customXml" Target="../ink/ink1862.xml"/><Relationship Id="rId402" Type="http://schemas.openxmlformats.org/officeDocument/2006/relationships/image" Target="../media/image1423.png"/><Relationship Id="rId847" Type="http://schemas.openxmlformats.org/officeDocument/2006/relationships/image" Target="../media/image1642.png"/><Relationship Id="rId1032" Type="http://schemas.openxmlformats.org/officeDocument/2006/relationships/customXml" Target="../ink/ink1791.xml"/><Relationship Id="rId1477" Type="http://schemas.openxmlformats.org/officeDocument/2006/relationships/customXml" Target="../ink/ink2015.xml"/><Relationship Id="rId707" Type="http://schemas.openxmlformats.org/officeDocument/2006/relationships/image" Target="../media/image1572.png"/><Relationship Id="rId914" Type="http://schemas.openxmlformats.org/officeDocument/2006/relationships/customXml" Target="../ink/ink1732.xml"/><Relationship Id="rId1337" Type="http://schemas.openxmlformats.org/officeDocument/2006/relationships/customXml" Target="../ink/ink1945.xml"/><Relationship Id="rId43" Type="http://schemas.openxmlformats.org/officeDocument/2006/relationships/image" Target="../media/image1248.png"/><Relationship Id="rId1404" Type="http://schemas.openxmlformats.org/officeDocument/2006/relationships/image" Target="../media/image1918.png"/><Relationship Id="rId192" Type="http://schemas.openxmlformats.org/officeDocument/2006/relationships/image" Target="../media/image1321.png"/><Relationship Id="rId497" Type="http://schemas.openxmlformats.org/officeDocument/2006/relationships/image" Target="../media/image1469.png"/><Relationship Id="rId357" Type="http://schemas.openxmlformats.org/officeDocument/2006/relationships/customXml" Target="../ink/ink1450.xml"/><Relationship Id="rId1194" Type="http://schemas.openxmlformats.org/officeDocument/2006/relationships/image" Target="../media/image1813.png"/><Relationship Id="rId217" Type="http://schemas.openxmlformats.org/officeDocument/2006/relationships/customXml" Target="../ink/ink1378.xml"/><Relationship Id="rId564" Type="http://schemas.openxmlformats.org/officeDocument/2006/relationships/customXml" Target="../ink/ink1556.xml"/><Relationship Id="rId771" Type="http://schemas.openxmlformats.org/officeDocument/2006/relationships/image" Target="../media/image1604.png"/><Relationship Id="rId869" Type="http://schemas.openxmlformats.org/officeDocument/2006/relationships/image" Target="../media/image1653.png"/><Relationship Id="rId424" Type="http://schemas.openxmlformats.org/officeDocument/2006/relationships/image" Target="../media/image1433.png"/><Relationship Id="rId631" Type="http://schemas.openxmlformats.org/officeDocument/2006/relationships/customXml" Target="../ink/ink1590.xml"/><Relationship Id="rId729" Type="http://schemas.openxmlformats.org/officeDocument/2006/relationships/image" Target="../media/image1583.png"/><Relationship Id="rId1054" Type="http://schemas.openxmlformats.org/officeDocument/2006/relationships/customXml" Target="../ink/ink1802.xml"/><Relationship Id="rId1261" Type="http://schemas.openxmlformats.org/officeDocument/2006/relationships/customXml" Target="../ink/ink1907.xml"/><Relationship Id="rId1359" Type="http://schemas.openxmlformats.org/officeDocument/2006/relationships/customXml" Target="../ink/ink1956.xml"/><Relationship Id="rId936" Type="http://schemas.openxmlformats.org/officeDocument/2006/relationships/customXml" Target="../ink/ink1743.xml"/><Relationship Id="rId1121" Type="http://schemas.openxmlformats.org/officeDocument/2006/relationships/image" Target="../media/image1778.png"/><Relationship Id="rId1219" Type="http://schemas.openxmlformats.org/officeDocument/2006/relationships/customXml" Target="../ink/ink1886.xml"/><Relationship Id="rId65" Type="http://schemas.openxmlformats.org/officeDocument/2006/relationships/customXml" Target="../ink/ink1302.xml"/><Relationship Id="rId1426" Type="http://schemas.openxmlformats.org/officeDocument/2006/relationships/image" Target="../media/image1929.png"/><Relationship Id="rId281" Type="http://schemas.openxmlformats.org/officeDocument/2006/relationships/image" Target="../media/image1363.png"/><Relationship Id="rId141" Type="http://schemas.openxmlformats.org/officeDocument/2006/relationships/customXml" Target="../ink/ink1340.xml"/><Relationship Id="rId379" Type="http://schemas.openxmlformats.org/officeDocument/2006/relationships/customXml" Target="../ink/ink1461.xml"/><Relationship Id="rId586" Type="http://schemas.openxmlformats.org/officeDocument/2006/relationships/customXml" Target="../ink/ink1567.xml"/><Relationship Id="rId793" Type="http://schemas.openxmlformats.org/officeDocument/2006/relationships/image" Target="../media/image1615.png"/><Relationship Id="rId7" Type="http://schemas.openxmlformats.org/officeDocument/2006/relationships/image" Target="../media/image1231.png"/><Relationship Id="rId239" Type="http://schemas.openxmlformats.org/officeDocument/2006/relationships/customXml" Target="../ink/ink1390.xml"/><Relationship Id="rId446" Type="http://schemas.openxmlformats.org/officeDocument/2006/relationships/image" Target="../media/image1444.png"/><Relationship Id="rId653" Type="http://schemas.openxmlformats.org/officeDocument/2006/relationships/customXml" Target="../ink/ink1601.xml"/><Relationship Id="rId1076" Type="http://schemas.openxmlformats.org/officeDocument/2006/relationships/customXml" Target="../ink/ink1813.xml"/><Relationship Id="rId1283" Type="http://schemas.openxmlformats.org/officeDocument/2006/relationships/customXml" Target="../ink/ink1918.xml"/><Relationship Id="rId306" Type="http://schemas.openxmlformats.org/officeDocument/2006/relationships/customXml" Target="../ink/ink1424.xml"/><Relationship Id="rId860" Type="http://schemas.openxmlformats.org/officeDocument/2006/relationships/customXml" Target="../ink/ink1705.xml"/><Relationship Id="rId958" Type="http://schemas.openxmlformats.org/officeDocument/2006/relationships/customXml" Target="../ink/ink1754.xml"/><Relationship Id="rId1143" Type="http://schemas.openxmlformats.org/officeDocument/2006/relationships/image" Target="../media/image1789.png"/><Relationship Id="rId87" Type="http://schemas.openxmlformats.org/officeDocument/2006/relationships/customXml" Target="../ink/ink1313.xml"/><Relationship Id="rId513" Type="http://schemas.openxmlformats.org/officeDocument/2006/relationships/image" Target="../media/image1477.png"/><Relationship Id="rId720" Type="http://schemas.openxmlformats.org/officeDocument/2006/relationships/customXml" Target="../ink/ink1635.xml"/><Relationship Id="rId818" Type="http://schemas.openxmlformats.org/officeDocument/2006/relationships/customXml" Target="../ink/ink1684.xml"/><Relationship Id="rId1350" Type="http://schemas.openxmlformats.org/officeDocument/2006/relationships/image" Target="../media/image1891.png"/><Relationship Id="rId1448" Type="http://schemas.openxmlformats.org/officeDocument/2006/relationships/image" Target="../media/image1940.png"/><Relationship Id="rId1003" Type="http://schemas.openxmlformats.org/officeDocument/2006/relationships/image" Target="../media/image1720.png"/><Relationship Id="rId1210" Type="http://schemas.openxmlformats.org/officeDocument/2006/relationships/image" Target="../media/image1821.png"/><Relationship Id="rId1308" Type="http://schemas.openxmlformats.org/officeDocument/2006/relationships/image" Target="../media/image1870.png"/><Relationship Id="rId14" Type="http://schemas.openxmlformats.org/officeDocument/2006/relationships/customXml" Target="../ink/ink1276.xml"/><Relationship Id="rId163" Type="http://schemas.openxmlformats.org/officeDocument/2006/relationships/customXml" Target="../ink/ink1351.xml"/><Relationship Id="rId370" Type="http://schemas.openxmlformats.org/officeDocument/2006/relationships/image" Target="../media/image1407.png"/><Relationship Id="rId230" Type="http://schemas.openxmlformats.org/officeDocument/2006/relationships/image" Target="../media/image1339.png"/><Relationship Id="rId468" Type="http://schemas.openxmlformats.org/officeDocument/2006/relationships/customXml" Target="../ink/ink1507.xml"/><Relationship Id="rId675" Type="http://schemas.openxmlformats.org/officeDocument/2006/relationships/customXml" Target="../ink/ink1612.xml"/><Relationship Id="rId882" Type="http://schemas.openxmlformats.org/officeDocument/2006/relationships/customXml" Target="../ink/ink1716.xml"/><Relationship Id="rId1098" Type="http://schemas.openxmlformats.org/officeDocument/2006/relationships/customXml" Target="../ink/ink1824.xml"/><Relationship Id="rId328" Type="http://schemas.openxmlformats.org/officeDocument/2006/relationships/customXml" Target="../ink/ink1435.xml"/><Relationship Id="rId535" Type="http://schemas.openxmlformats.org/officeDocument/2006/relationships/customXml" Target="../ink/ink1541.xml"/><Relationship Id="rId742" Type="http://schemas.openxmlformats.org/officeDocument/2006/relationships/customXml" Target="../ink/ink1646.xml"/><Relationship Id="rId1165" Type="http://schemas.openxmlformats.org/officeDocument/2006/relationships/customXml" Target="../ink/ink1858.xml"/><Relationship Id="rId1372" Type="http://schemas.openxmlformats.org/officeDocument/2006/relationships/image" Target="../media/image1902.png"/><Relationship Id="rId602" Type="http://schemas.openxmlformats.org/officeDocument/2006/relationships/customXml" Target="../ink/ink1575.xml"/><Relationship Id="rId1025" Type="http://schemas.openxmlformats.org/officeDocument/2006/relationships/image" Target="../media/image97.png"/><Relationship Id="rId1232" Type="http://schemas.openxmlformats.org/officeDocument/2006/relationships/image" Target="../media/image1832.png"/><Relationship Id="rId907" Type="http://schemas.openxmlformats.org/officeDocument/2006/relationships/image" Target="../media/image1672.png"/><Relationship Id="rId36" Type="http://schemas.openxmlformats.org/officeDocument/2006/relationships/customXml" Target="../ink/ink1287.xml"/><Relationship Id="rId185" Type="http://schemas.openxmlformats.org/officeDocument/2006/relationships/customXml" Target="../ink/ink1362.xml"/><Relationship Id="rId392" Type="http://schemas.openxmlformats.org/officeDocument/2006/relationships/image" Target="../media/image1418.png"/><Relationship Id="rId697" Type="http://schemas.openxmlformats.org/officeDocument/2006/relationships/image" Target="../media/image1567.png"/><Relationship Id="rId252" Type="http://schemas.openxmlformats.org/officeDocument/2006/relationships/image" Target="../media/image1349.png"/><Relationship Id="rId1187" Type="http://schemas.openxmlformats.org/officeDocument/2006/relationships/customXml" Target="../ink/ink1870.xml"/><Relationship Id="rId112" Type="http://schemas.openxmlformats.org/officeDocument/2006/relationships/image" Target="../media/image1281.png"/><Relationship Id="rId557" Type="http://schemas.openxmlformats.org/officeDocument/2006/relationships/image" Target="../media/image1498.png"/><Relationship Id="rId764" Type="http://schemas.openxmlformats.org/officeDocument/2006/relationships/customXml" Target="../ink/ink1657.xml"/><Relationship Id="rId971" Type="http://schemas.openxmlformats.org/officeDocument/2006/relationships/image" Target="../media/image1704.png"/><Relationship Id="rId1394" Type="http://schemas.openxmlformats.org/officeDocument/2006/relationships/image" Target="../media/image1913.png"/><Relationship Id="rId417" Type="http://schemas.openxmlformats.org/officeDocument/2006/relationships/image" Target="../media/image1430.png"/><Relationship Id="rId624" Type="http://schemas.openxmlformats.org/officeDocument/2006/relationships/image" Target="../media/image1531.png"/><Relationship Id="rId831" Type="http://schemas.openxmlformats.org/officeDocument/2006/relationships/image" Target="../media/image1634.png"/><Relationship Id="rId1047" Type="http://schemas.openxmlformats.org/officeDocument/2006/relationships/image" Target="../media/image1741.png"/><Relationship Id="rId1254" Type="http://schemas.openxmlformats.org/officeDocument/2006/relationships/image" Target="../media/image1843.png"/><Relationship Id="rId1461" Type="http://schemas.openxmlformats.org/officeDocument/2006/relationships/customXml" Target="../ink/ink2007.xml"/><Relationship Id="rId929" Type="http://schemas.openxmlformats.org/officeDocument/2006/relationships/image" Target="../media/image1683.png"/><Relationship Id="rId1114" Type="http://schemas.openxmlformats.org/officeDocument/2006/relationships/customXml" Target="../ink/ink1832.xml"/><Relationship Id="rId1321" Type="http://schemas.openxmlformats.org/officeDocument/2006/relationships/customXml" Target="../ink/ink1937.xml"/><Relationship Id="rId58" Type="http://schemas.openxmlformats.org/officeDocument/2006/relationships/image" Target="../media/image1255.png"/><Relationship Id="rId1419" Type="http://schemas.openxmlformats.org/officeDocument/2006/relationships/customXml" Target="../ink/ink1986.xml"/><Relationship Id="rId274" Type="http://schemas.openxmlformats.org/officeDocument/2006/relationships/customXml" Target="../ink/ink1408.xml"/><Relationship Id="rId481" Type="http://schemas.openxmlformats.org/officeDocument/2006/relationships/image" Target="../media/image1461.png"/><Relationship Id="rId134" Type="http://schemas.openxmlformats.org/officeDocument/2006/relationships/image" Target="../media/image1292.png"/><Relationship Id="rId579" Type="http://schemas.openxmlformats.org/officeDocument/2006/relationships/image" Target="../media/image1509.png"/><Relationship Id="rId786" Type="http://schemas.openxmlformats.org/officeDocument/2006/relationships/customXml" Target="../ink/ink1668.xml"/><Relationship Id="rId993" Type="http://schemas.openxmlformats.org/officeDocument/2006/relationships/image" Target="../media/image1715.png"/><Relationship Id="rId341" Type="http://schemas.openxmlformats.org/officeDocument/2006/relationships/image" Target="../media/image1393.png"/><Relationship Id="rId439" Type="http://schemas.openxmlformats.org/officeDocument/2006/relationships/customXml" Target="../ink/ink1492.xml"/><Relationship Id="rId646" Type="http://schemas.openxmlformats.org/officeDocument/2006/relationships/image" Target="../media/image1542.png"/><Relationship Id="rId1069" Type="http://schemas.openxmlformats.org/officeDocument/2006/relationships/image" Target="../media/image1752.png"/><Relationship Id="rId1276" Type="http://schemas.openxmlformats.org/officeDocument/2006/relationships/image" Target="../media/image1854.png"/><Relationship Id="rId201" Type="http://schemas.openxmlformats.org/officeDocument/2006/relationships/customXml" Target="../ink/ink1370.xml"/><Relationship Id="rId506" Type="http://schemas.openxmlformats.org/officeDocument/2006/relationships/customXml" Target="../ink/ink1526.xml"/><Relationship Id="rId853" Type="http://schemas.openxmlformats.org/officeDocument/2006/relationships/image" Target="../media/image1645.png"/><Relationship Id="rId1136" Type="http://schemas.openxmlformats.org/officeDocument/2006/relationships/customXml" Target="../ink/ink1843.xml"/><Relationship Id="rId713" Type="http://schemas.openxmlformats.org/officeDocument/2006/relationships/image" Target="../media/image1575.png"/><Relationship Id="rId920" Type="http://schemas.openxmlformats.org/officeDocument/2006/relationships/customXml" Target="../ink/ink1735.xml"/><Relationship Id="rId1343" Type="http://schemas.openxmlformats.org/officeDocument/2006/relationships/customXml" Target="../ink/ink1948.xml"/><Relationship Id="rId1203" Type="http://schemas.openxmlformats.org/officeDocument/2006/relationships/customXml" Target="../ink/ink1878.xml"/><Relationship Id="rId1410" Type="http://schemas.openxmlformats.org/officeDocument/2006/relationships/image" Target="../media/image1921.png"/><Relationship Id="rId296" Type="http://schemas.openxmlformats.org/officeDocument/2006/relationships/customXml" Target="../ink/ink1419.xml"/><Relationship Id="rId156" Type="http://schemas.openxmlformats.org/officeDocument/2006/relationships/image" Target="../media/image1303.png"/><Relationship Id="rId363" Type="http://schemas.openxmlformats.org/officeDocument/2006/relationships/customXml" Target="../ink/ink1453.xml"/><Relationship Id="rId570" Type="http://schemas.openxmlformats.org/officeDocument/2006/relationships/customXml" Target="../ink/ink1559.xml"/><Relationship Id="rId223" Type="http://schemas.openxmlformats.org/officeDocument/2006/relationships/customXml" Target="../ink/ink1381.xml"/><Relationship Id="rId430" Type="http://schemas.openxmlformats.org/officeDocument/2006/relationships/image" Target="../media/image1436.png"/><Relationship Id="rId668" Type="http://schemas.openxmlformats.org/officeDocument/2006/relationships/image" Target="../media/image1553.png"/><Relationship Id="rId875" Type="http://schemas.openxmlformats.org/officeDocument/2006/relationships/image" Target="../media/image1656.png"/><Relationship Id="rId1060" Type="http://schemas.openxmlformats.org/officeDocument/2006/relationships/customXml" Target="../ink/ink1805.xml"/><Relationship Id="rId1298" Type="http://schemas.openxmlformats.org/officeDocument/2006/relationships/image" Target="../media/image1865.png"/><Relationship Id="rId528" Type="http://schemas.openxmlformats.org/officeDocument/2006/relationships/customXml" Target="../ink/ink1537.xml"/><Relationship Id="rId735" Type="http://schemas.openxmlformats.org/officeDocument/2006/relationships/image" Target="../media/image1586.png"/><Relationship Id="rId942" Type="http://schemas.openxmlformats.org/officeDocument/2006/relationships/customXml" Target="../ink/ink1746.xml"/><Relationship Id="rId1158" Type="http://schemas.openxmlformats.org/officeDocument/2006/relationships/image" Target="../media/image1796.png"/><Relationship Id="rId1365" Type="http://schemas.openxmlformats.org/officeDocument/2006/relationships/customXml" Target="../ink/ink1959.xml"/><Relationship Id="rId1018" Type="http://schemas.openxmlformats.org/officeDocument/2006/relationships/customXml" Target="../ink/ink1784.xml"/><Relationship Id="rId1225" Type="http://schemas.openxmlformats.org/officeDocument/2006/relationships/customXml" Target="../ink/ink1889.xml"/><Relationship Id="rId1432" Type="http://schemas.openxmlformats.org/officeDocument/2006/relationships/image" Target="../media/image1932.png"/><Relationship Id="rId71" Type="http://schemas.openxmlformats.org/officeDocument/2006/relationships/customXml" Target="../ink/ink1305.xml"/><Relationship Id="rId802" Type="http://schemas.openxmlformats.org/officeDocument/2006/relationships/customXml" Target="../ink/ink1676.xml"/><Relationship Id="rId29" Type="http://schemas.openxmlformats.org/officeDocument/2006/relationships/image" Target="../media/image1241.png"/><Relationship Id="rId178" Type="http://schemas.openxmlformats.org/officeDocument/2006/relationships/image" Target="../media/image1314.png"/><Relationship Id="rId385" Type="http://schemas.openxmlformats.org/officeDocument/2006/relationships/customXml" Target="../ink/ink1464.xml"/><Relationship Id="rId592" Type="http://schemas.openxmlformats.org/officeDocument/2006/relationships/customXml" Target="../ink/ink1570.xml"/><Relationship Id="rId245" Type="http://schemas.openxmlformats.org/officeDocument/2006/relationships/customXml" Target="../ink/ink1393.xml"/><Relationship Id="rId452" Type="http://schemas.openxmlformats.org/officeDocument/2006/relationships/image" Target="../media/image1447.png"/><Relationship Id="rId897" Type="http://schemas.openxmlformats.org/officeDocument/2006/relationships/image" Target="../media/image1667.png"/><Relationship Id="rId1082" Type="http://schemas.openxmlformats.org/officeDocument/2006/relationships/customXml" Target="../ink/ink1816.xml"/><Relationship Id="rId105" Type="http://schemas.openxmlformats.org/officeDocument/2006/relationships/customXml" Target="../ink/ink1322.xml"/><Relationship Id="rId312" Type="http://schemas.openxmlformats.org/officeDocument/2006/relationships/customXml" Target="../ink/ink1427.xml"/><Relationship Id="rId757" Type="http://schemas.openxmlformats.org/officeDocument/2006/relationships/image" Target="../media/image1597.png"/><Relationship Id="rId964" Type="http://schemas.openxmlformats.org/officeDocument/2006/relationships/customXml" Target="../ink/ink1757.xml"/><Relationship Id="rId1387" Type="http://schemas.openxmlformats.org/officeDocument/2006/relationships/customXml" Target="../ink/ink1970.xml"/><Relationship Id="rId93" Type="http://schemas.openxmlformats.org/officeDocument/2006/relationships/customXml" Target="../ink/ink1316.xml"/><Relationship Id="rId617" Type="http://schemas.openxmlformats.org/officeDocument/2006/relationships/customXml" Target="../ink/ink1583.xml"/><Relationship Id="rId824" Type="http://schemas.openxmlformats.org/officeDocument/2006/relationships/customXml" Target="../ink/ink1687.xml"/><Relationship Id="rId1247" Type="http://schemas.openxmlformats.org/officeDocument/2006/relationships/customXml" Target="../ink/ink1900.xml"/><Relationship Id="rId1454" Type="http://schemas.openxmlformats.org/officeDocument/2006/relationships/image" Target="../media/image1943.png"/><Relationship Id="rId1107" Type="http://schemas.openxmlformats.org/officeDocument/2006/relationships/image" Target="../media/image1771.png"/><Relationship Id="rId1314" Type="http://schemas.openxmlformats.org/officeDocument/2006/relationships/image" Target="../media/image1873.png"/><Relationship Id="rId20" Type="http://schemas.openxmlformats.org/officeDocument/2006/relationships/customXml" Target="../ink/ink1279.xml"/><Relationship Id="rId267" Type="http://schemas.openxmlformats.org/officeDocument/2006/relationships/image" Target="../media/image1356.png"/><Relationship Id="rId474" Type="http://schemas.openxmlformats.org/officeDocument/2006/relationships/customXml" Target="../ink/ink1510.xml"/><Relationship Id="rId127" Type="http://schemas.openxmlformats.org/officeDocument/2006/relationships/customXml" Target="../ink/ink1333.xml"/><Relationship Id="rId681" Type="http://schemas.openxmlformats.org/officeDocument/2006/relationships/customXml" Target="../ink/ink1615.xml"/><Relationship Id="rId779" Type="http://schemas.openxmlformats.org/officeDocument/2006/relationships/image" Target="../media/image1608.png"/><Relationship Id="rId986" Type="http://schemas.openxmlformats.org/officeDocument/2006/relationships/customXml" Target="../ink/ink1768.xml"/><Relationship Id="rId334" Type="http://schemas.openxmlformats.org/officeDocument/2006/relationships/customXml" Target="../ink/ink1438.xml"/><Relationship Id="rId541" Type="http://schemas.openxmlformats.org/officeDocument/2006/relationships/customXml" Target="../ink/ink1544.xml"/><Relationship Id="rId639" Type="http://schemas.openxmlformats.org/officeDocument/2006/relationships/customXml" Target="../ink/ink1594.xml"/><Relationship Id="rId1171" Type="http://schemas.openxmlformats.org/officeDocument/2006/relationships/customXml" Target="../ink/ink1861.xml"/><Relationship Id="rId1269" Type="http://schemas.openxmlformats.org/officeDocument/2006/relationships/customXml" Target="../ink/ink1911.xml"/><Relationship Id="rId1476" Type="http://schemas.openxmlformats.org/officeDocument/2006/relationships/image" Target="../media/image1954.png"/><Relationship Id="rId401" Type="http://schemas.openxmlformats.org/officeDocument/2006/relationships/customXml" Target="../ink/ink1472.xml"/><Relationship Id="rId846" Type="http://schemas.openxmlformats.org/officeDocument/2006/relationships/customXml" Target="../ink/ink1698.xml"/><Relationship Id="rId1031" Type="http://schemas.openxmlformats.org/officeDocument/2006/relationships/image" Target="../media/image1733.png"/><Relationship Id="rId1129" Type="http://schemas.openxmlformats.org/officeDocument/2006/relationships/image" Target="../media/image1782.png"/><Relationship Id="rId706" Type="http://schemas.openxmlformats.org/officeDocument/2006/relationships/customXml" Target="../ink/ink1628.xml"/><Relationship Id="rId913" Type="http://schemas.openxmlformats.org/officeDocument/2006/relationships/image" Target="../media/image1675.png"/><Relationship Id="rId1336" Type="http://schemas.openxmlformats.org/officeDocument/2006/relationships/image" Target="../media/image1884.png"/><Relationship Id="rId42" Type="http://schemas.openxmlformats.org/officeDocument/2006/relationships/customXml" Target="../ink/ink1290.xml"/><Relationship Id="rId1403" Type="http://schemas.openxmlformats.org/officeDocument/2006/relationships/customXml" Target="../ink/ink1978.xml"/><Relationship Id="rId191" Type="http://schemas.openxmlformats.org/officeDocument/2006/relationships/customXml" Target="../ink/ink1365.xml"/><Relationship Id="rId289" Type="http://schemas.openxmlformats.org/officeDocument/2006/relationships/image" Target="../media/image1367.png"/><Relationship Id="rId496" Type="http://schemas.openxmlformats.org/officeDocument/2006/relationships/customXml" Target="../ink/ink1521.xml"/><Relationship Id="rId149" Type="http://schemas.openxmlformats.org/officeDocument/2006/relationships/customXml" Target="../ink/ink1344.xml"/><Relationship Id="rId356" Type="http://schemas.openxmlformats.org/officeDocument/2006/relationships/image" Target="../media/image1400.png"/><Relationship Id="rId563" Type="http://schemas.openxmlformats.org/officeDocument/2006/relationships/image" Target="../media/image1501.png"/><Relationship Id="rId770" Type="http://schemas.openxmlformats.org/officeDocument/2006/relationships/customXml" Target="../ink/ink1660.xml"/><Relationship Id="rId1193" Type="http://schemas.openxmlformats.org/officeDocument/2006/relationships/customXml" Target="../ink/ink1873.xml"/><Relationship Id="rId216" Type="http://schemas.openxmlformats.org/officeDocument/2006/relationships/image" Target="../media/image1333.png"/><Relationship Id="rId423" Type="http://schemas.openxmlformats.org/officeDocument/2006/relationships/customXml" Target="../ink/ink1484.xml"/><Relationship Id="rId868" Type="http://schemas.openxmlformats.org/officeDocument/2006/relationships/customXml" Target="../ink/ink1709.xml"/><Relationship Id="rId1053" Type="http://schemas.openxmlformats.org/officeDocument/2006/relationships/image" Target="../media/image1744.png"/><Relationship Id="rId1260" Type="http://schemas.openxmlformats.org/officeDocument/2006/relationships/image" Target="../media/image1846.png"/><Relationship Id="rId630" Type="http://schemas.openxmlformats.org/officeDocument/2006/relationships/image" Target="../media/image1534.png"/><Relationship Id="rId728" Type="http://schemas.openxmlformats.org/officeDocument/2006/relationships/customXml" Target="../ink/ink1639.xml"/><Relationship Id="rId935" Type="http://schemas.openxmlformats.org/officeDocument/2006/relationships/image" Target="../media/image1686.png"/><Relationship Id="rId1358" Type="http://schemas.openxmlformats.org/officeDocument/2006/relationships/image" Target="../media/image1895.png"/><Relationship Id="rId64" Type="http://schemas.openxmlformats.org/officeDocument/2006/relationships/image" Target="../media/image1258.png"/><Relationship Id="rId1120" Type="http://schemas.openxmlformats.org/officeDocument/2006/relationships/customXml" Target="../ink/ink1835.xml"/><Relationship Id="rId1218" Type="http://schemas.openxmlformats.org/officeDocument/2006/relationships/image" Target="../media/image1825.png"/><Relationship Id="rId1425" Type="http://schemas.openxmlformats.org/officeDocument/2006/relationships/customXml" Target="../ink/ink1989.xml"/><Relationship Id="rId280" Type="http://schemas.openxmlformats.org/officeDocument/2006/relationships/customXml" Target="../ink/ink1411.xml"/><Relationship Id="rId140" Type="http://schemas.openxmlformats.org/officeDocument/2006/relationships/image" Target="../media/image1295.png"/><Relationship Id="rId378" Type="http://schemas.openxmlformats.org/officeDocument/2006/relationships/image" Target="../media/image1411.png"/><Relationship Id="rId585" Type="http://schemas.openxmlformats.org/officeDocument/2006/relationships/image" Target="../media/image1512.png"/><Relationship Id="rId792" Type="http://schemas.openxmlformats.org/officeDocument/2006/relationships/customXml" Target="../ink/ink1671.xml"/><Relationship Id="rId6" Type="http://schemas.openxmlformats.org/officeDocument/2006/relationships/customXml" Target="../ink/ink1272.xml"/><Relationship Id="rId238" Type="http://schemas.openxmlformats.org/officeDocument/2006/relationships/image" Target="../media/image1343.png"/><Relationship Id="rId445" Type="http://schemas.openxmlformats.org/officeDocument/2006/relationships/customXml" Target="../ink/ink1495.xml"/><Relationship Id="rId652" Type="http://schemas.openxmlformats.org/officeDocument/2006/relationships/image" Target="../media/image1545.png"/><Relationship Id="rId1075" Type="http://schemas.openxmlformats.org/officeDocument/2006/relationships/image" Target="../media/image1755.png"/><Relationship Id="rId1282" Type="http://schemas.openxmlformats.org/officeDocument/2006/relationships/image" Target="../media/image1857.png"/><Relationship Id="rId305" Type="http://schemas.openxmlformats.org/officeDocument/2006/relationships/image" Target="../media/image1375.png"/><Relationship Id="rId512" Type="http://schemas.openxmlformats.org/officeDocument/2006/relationships/customXml" Target="../ink/ink1529.xml"/><Relationship Id="rId957" Type="http://schemas.openxmlformats.org/officeDocument/2006/relationships/image" Target="../media/image1697.png"/><Relationship Id="rId1142" Type="http://schemas.openxmlformats.org/officeDocument/2006/relationships/customXml" Target="../ink/ink1846.xml"/><Relationship Id="rId86" Type="http://schemas.openxmlformats.org/officeDocument/2006/relationships/image" Target="../media/image1268.png"/><Relationship Id="rId817" Type="http://schemas.openxmlformats.org/officeDocument/2006/relationships/image" Target="../media/image1627.png"/><Relationship Id="rId1002" Type="http://schemas.openxmlformats.org/officeDocument/2006/relationships/customXml" Target="../ink/ink1776.xml"/><Relationship Id="rId1447" Type="http://schemas.openxmlformats.org/officeDocument/2006/relationships/customXml" Target="../ink/ink2000.xml"/><Relationship Id="rId1307" Type="http://schemas.openxmlformats.org/officeDocument/2006/relationships/customXml" Target="../ink/ink1930.xml"/><Relationship Id="rId13" Type="http://schemas.openxmlformats.org/officeDocument/2006/relationships/image" Target="../media/image1233.png"/><Relationship Id="rId162" Type="http://schemas.openxmlformats.org/officeDocument/2006/relationships/image" Target="../media/image1306.png"/><Relationship Id="rId467" Type="http://schemas.openxmlformats.org/officeDocument/2006/relationships/image" Target="../media/image1454.png"/><Relationship Id="rId1097" Type="http://schemas.openxmlformats.org/officeDocument/2006/relationships/image" Target="../media/image1766.png"/><Relationship Id="rId674" Type="http://schemas.openxmlformats.org/officeDocument/2006/relationships/image" Target="../media/image1556.png"/><Relationship Id="rId881" Type="http://schemas.openxmlformats.org/officeDocument/2006/relationships/image" Target="../media/image1659.png"/><Relationship Id="rId979" Type="http://schemas.openxmlformats.org/officeDocument/2006/relationships/image" Target="../media/image1708.png"/><Relationship Id="rId327" Type="http://schemas.openxmlformats.org/officeDocument/2006/relationships/image" Target="../media/image1386.png"/><Relationship Id="rId534" Type="http://schemas.openxmlformats.org/officeDocument/2006/relationships/image" Target="../media/image1487.png"/><Relationship Id="rId741" Type="http://schemas.openxmlformats.org/officeDocument/2006/relationships/image" Target="../media/image1589.png"/><Relationship Id="rId839" Type="http://schemas.openxmlformats.org/officeDocument/2006/relationships/image" Target="../media/image1638.png"/><Relationship Id="rId1164" Type="http://schemas.openxmlformats.org/officeDocument/2006/relationships/image" Target="../media/image1799.png"/><Relationship Id="rId1371" Type="http://schemas.openxmlformats.org/officeDocument/2006/relationships/customXml" Target="../ink/ink1962.xml"/><Relationship Id="rId1469" Type="http://schemas.openxmlformats.org/officeDocument/2006/relationships/customXml" Target="../ink/ink2011.xml"/><Relationship Id="rId601" Type="http://schemas.openxmlformats.org/officeDocument/2006/relationships/image" Target="../media/image1520.png"/><Relationship Id="rId1024" Type="http://schemas.openxmlformats.org/officeDocument/2006/relationships/customXml" Target="../ink/ink1787.xml"/><Relationship Id="rId1231" Type="http://schemas.openxmlformats.org/officeDocument/2006/relationships/customXml" Target="../ink/ink1892.xml"/><Relationship Id="rId906" Type="http://schemas.openxmlformats.org/officeDocument/2006/relationships/customXml" Target="../ink/ink1728.xml"/><Relationship Id="rId1329" Type="http://schemas.openxmlformats.org/officeDocument/2006/relationships/customXml" Target="../ink/ink1941.xml"/><Relationship Id="rId35" Type="http://schemas.openxmlformats.org/officeDocument/2006/relationships/image" Target="../media/image1244.png"/><Relationship Id="rId184" Type="http://schemas.openxmlformats.org/officeDocument/2006/relationships/image" Target="../media/image1317.png"/><Relationship Id="rId391" Type="http://schemas.openxmlformats.org/officeDocument/2006/relationships/customXml" Target="../ink/ink1467.xml"/><Relationship Id="rId251" Type="http://schemas.openxmlformats.org/officeDocument/2006/relationships/customXml" Target="../ink/ink1396.xml"/><Relationship Id="rId489" Type="http://schemas.openxmlformats.org/officeDocument/2006/relationships/image" Target="../media/image1465.png"/><Relationship Id="rId696" Type="http://schemas.openxmlformats.org/officeDocument/2006/relationships/customXml" Target="../ink/ink1623.xml"/><Relationship Id="rId349" Type="http://schemas.openxmlformats.org/officeDocument/2006/relationships/customXml" Target="../ink/ink1446.xml"/><Relationship Id="rId556" Type="http://schemas.openxmlformats.org/officeDocument/2006/relationships/customXml" Target="../ink/ink1552.xml"/><Relationship Id="rId763" Type="http://schemas.openxmlformats.org/officeDocument/2006/relationships/image" Target="../media/image1600.png"/><Relationship Id="rId1186" Type="http://schemas.openxmlformats.org/officeDocument/2006/relationships/image" Target="../media/image1809.png"/><Relationship Id="rId1393" Type="http://schemas.openxmlformats.org/officeDocument/2006/relationships/customXml" Target="../ink/ink1973.xml"/><Relationship Id="rId111" Type="http://schemas.openxmlformats.org/officeDocument/2006/relationships/customXml" Target="../ink/ink1325.xml"/><Relationship Id="rId209" Type="http://schemas.openxmlformats.org/officeDocument/2006/relationships/customXml" Target="../ink/ink1374.xml"/><Relationship Id="rId416" Type="http://schemas.openxmlformats.org/officeDocument/2006/relationships/customXml" Target="../ink/ink1480.xml"/><Relationship Id="rId970" Type="http://schemas.openxmlformats.org/officeDocument/2006/relationships/customXml" Target="../ink/ink1760.xml"/><Relationship Id="rId1046" Type="http://schemas.openxmlformats.org/officeDocument/2006/relationships/customXml" Target="../ink/ink1798.xml"/><Relationship Id="rId1253" Type="http://schemas.openxmlformats.org/officeDocument/2006/relationships/customXml" Target="../ink/ink1903.xml"/><Relationship Id="rId623" Type="http://schemas.openxmlformats.org/officeDocument/2006/relationships/customXml" Target="../ink/ink1586.xml"/><Relationship Id="rId830" Type="http://schemas.openxmlformats.org/officeDocument/2006/relationships/customXml" Target="../ink/ink1690.xml"/><Relationship Id="rId928" Type="http://schemas.openxmlformats.org/officeDocument/2006/relationships/customXml" Target="../ink/ink1739.xml"/><Relationship Id="rId1460" Type="http://schemas.openxmlformats.org/officeDocument/2006/relationships/image" Target="../media/image1946.png"/><Relationship Id="rId57" Type="http://schemas.openxmlformats.org/officeDocument/2006/relationships/customXml" Target="../ink/ink1298.xml"/><Relationship Id="rId1113" Type="http://schemas.openxmlformats.org/officeDocument/2006/relationships/image" Target="../media/image1774.png"/><Relationship Id="rId1320" Type="http://schemas.openxmlformats.org/officeDocument/2006/relationships/image" Target="../media/image1876.png"/><Relationship Id="rId1418" Type="http://schemas.openxmlformats.org/officeDocument/2006/relationships/image" Target="../media/image1925.png"/><Relationship Id="rId273" Type="http://schemas.openxmlformats.org/officeDocument/2006/relationships/image" Target="../media/image1359.png"/><Relationship Id="rId480" Type="http://schemas.openxmlformats.org/officeDocument/2006/relationships/customXml" Target="../ink/ink1513.xml"/><Relationship Id="rId133" Type="http://schemas.openxmlformats.org/officeDocument/2006/relationships/customXml" Target="../ink/ink1336.xml"/><Relationship Id="rId340" Type="http://schemas.openxmlformats.org/officeDocument/2006/relationships/customXml" Target="../ink/ink1441.xml"/><Relationship Id="rId578" Type="http://schemas.openxmlformats.org/officeDocument/2006/relationships/customXml" Target="../ink/ink1563.xml"/><Relationship Id="rId785" Type="http://schemas.openxmlformats.org/officeDocument/2006/relationships/image" Target="../media/image1611.png"/><Relationship Id="rId992" Type="http://schemas.openxmlformats.org/officeDocument/2006/relationships/customXml" Target="../ink/ink1771.xml"/><Relationship Id="rId200" Type="http://schemas.openxmlformats.org/officeDocument/2006/relationships/image" Target="../media/image1325.png"/><Relationship Id="rId438" Type="http://schemas.openxmlformats.org/officeDocument/2006/relationships/image" Target="../media/image1440.png"/><Relationship Id="rId645" Type="http://schemas.openxmlformats.org/officeDocument/2006/relationships/customXml" Target="../ink/ink1597.xml"/><Relationship Id="rId852" Type="http://schemas.openxmlformats.org/officeDocument/2006/relationships/customXml" Target="../ink/ink1701.xml"/><Relationship Id="rId1068" Type="http://schemas.openxmlformats.org/officeDocument/2006/relationships/customXml" Target="../ink/ink1809.xml"/><Relationship Id="rId1275" Type="http://schemas.openxmlformats.org/officeDocument/2006/relationships/customXml" Target="../ink/ink1914.xml"/><Relationship Id="rId505" Type="http://schemas.openxmlformats.org/officeDocument/2006/relationships/image" Target="../media/image1473.png"/><Relationship Id="rId712" Type="http://schemas.openxmlformats.org/officeDocument/2006/relationships/customXml" Target="../ink/ink1631.xml"/><Relationship Id="rId1135" Type="http://schemas.openxmlformats.org/officeDocument/2006/relationships/image" Target="../media/image1785.png"/><Relationship Id="rId1342" Type="http://schemas.openxmlformats.org/officeDocument/2006/relationships/image" Target="../media/image1887.png"/><Relationship Id="rId79" Type="http://schemas.openxmlformats.org/officeDocument/2006/relationships/customXml" Target="../ink/ink1309.xml"/><Relationship Id="rId1202" Type="http://schemas.openxmlformats.org/officeDocument/2006/relationships/image" Target="../media/image1817.png"/><Relationship Id="rId295" Type="http://schemas.openxmlformats.org/officeDocument/2006/relationships/image" Target="../media/image1370.png"/><Relationship Id="rId155" Type="http://schemas.openxmlformats.org/officeDocument/2006/relationships/customXml" Target="../ink/ink1347.xml"/><Relationship Id="rId362" Type="http://schemas.openxmlformats.org/officeDocument/2006/relationships/image" Target="../media/image1403.png"/><Relationship Id="rId1297" Type="http://schemas.openxmlformats.org/officeDocument/2006/relationships/customXml" Target="../ink/ink1925.xml"/><Relationship Id="rId222" Type="http://schemas.openxmlformats.org/officeDocument/2006/relationships/image" Target="../media/image1336.png"/><Relationship Id="rId667" Type="http://schemas.openxmlformats.org/officeDocument/2006/relationships/customXml" Target="../ink/ink1608.xml"/><Relationship Id="rId874" Type="http://schemas.openxmlformats.org/officeDocument/2006/relationships/customXml" Target="../ink/ink1712.xml"/><Relationship Id="rId527" Type="http://schemas.openxmlformats.org/officeDocument/2006/relationships/image" Target="../media/image1484.png"/><Relationship Id="rId734" Type="http://schemas.openxmlformats.org/officeDocument/2006/relationships/customXml" Target="../ink/ink1642.xml"/><Relationship Id="rId941" Type="http://schemas.openxmlformats.org/officeDocument/2006/relationships/image" Target="../media/image1689.png"/><Relationship Id="rId1157" Type="http://schemas.openxmlformats.org/officeDocument/2006/relationships/customXml" Target="../ink/ink1854.xml"/><Relationship Id="rId1364" Type="http://schemas.openxmlformats.org/officeDocument/2006/relationships/image" Target="../media/image1898.png"/><Relationship Id="rId70" Type="http://schemas.openxmlformats.org/officeDocument/2006/relationships/image" Target="../media/image1261.png"/><Relationship Id="rId801" Type="http://schemas.openxmlformats.org/officeDocument/2006/relationships/image" Target="../media/image1619.png"/><Relationship Id="rId1017" Type="http://schemas.openxmlformats.org/officeDocument/2006/relationships/image" Target="../media/image1727.png"/><Relationship Id="rId1224" Type="http://schemas.openxmlformats.org/officeDocument/2006/relationships/image" Target="../media/image1828.png"/><Relationship Id="rId1431" Type="http://schemas.openxmlformats.org/officeDocument/2006/relationships/customXml" Target="../ink/ink1992.xml"/><Relationship Id="rId28" Type="http://schemas.openxmlformats.org/officeDocument/2006/relationships/customXml" Target="../ink/ink1283.xml"/><Relationship Id="rId177" Type="http://schemas.openxmlformats.org/officeDocument/2006/relationships/customXml" Target="../ink/ink1358.xml"/><Relationship Id="rId384" Type="http://schemas.openxmlformats.org/officeDocument/2006/relationships/image" Target="../media/image1414.png"/><Relationship Id="rId591" Type="http://schemas.openxmlformats.org/officeDocument/2006/relationships/image" Target="../media/image1515.png"/><Relationship Id="rId244" Type="http://schemas.openxmlformats.org/officeDocument/2006/relationships/image" Target="../media/image1345.png"/><Relationship Id="rId689" Type="http://schemas.openxmlformats.org/officeDocument/2006/relationships/image" Target="../media/image1563.png"/><Relationship Id="rId896" Type="http://schemas.openxmlformats.org/officeDocument/2006/relationships/customXml" Target="../ink/ink1723.xml"/><Relationship Id="rId1081" Type="http://schemas.openxmlformats.org/officeDocument/2006/relationships/image" Target="../media/image1758.png"/><Relationship Id="rId451" Type="http://schemas.openxmlformats.org/officeDocument/2006/relationships/customXml" Target="../ink/ink1498.xml"/><Relationship Id="rId549" Type="http://schemas.openxmlformats.org/officeDocument/2006/relationships/customXml" Target="../ink/ink1548.xml"/><Relationship Id="rId756" Type="http://schemas.openxmlformats.org/officeDocument/2006/relationships/customXml" Target="../ink/ink1653.xml"/><Relationship Id="rId1179" Type="http://schemas.openxmlformats.org/officeDocument/2006/relationships/customXml" Target="../ink/ink1866.xml"/><Relationship Id="rId1386" Type="http://schemas.openxmlformats.org/officeDocument/2006/relationships/image" Target="../media/image1909.png"/><Relationship Id="rId104" Type="http://schemas.openxmlformats.org/officeDocument/2006/relationships/image" Target="../media/image1277.png"/><Relationship Id="rId311" Type="http://schemas.openxmlformats.org/officeDocument/2006/relationships/image" Target="../media/image1378.png"/><Relationship Id="rId409" Type="http://schemas.openxmlformats.org/officeDocument/2006/relationships/customXml" Target="../ink/ink1476.xml"/><Relationship Id="rId963" Type="http://schemas.openxmlformats.org/officeDocument/2006/relationships/image" Target="../media/image1700.png"/><Relationship Id="rId1039" Type="http://schemas.openxmlformats.org/officeDocument/2006/relationships/image" Target="../media/image1737.png"/><Relationship Id="rId1246" Type="http://schemas.openxmlformats.org/officeDocument/2006/relationships/image" Target="../media/image1839.png"/><Relationship Id="rId92" Type="http://schemas.openxmlformats.org/officeDocument/2006/relationships/image" Target="../media/image1271.png"/><Relationship Id="rId616" Type="http://schemas.openxmlformats.org/officeDocument/2006/relationships/customXml" Target="../ink/ink1582.xml"/><Relationship Id="rId823" Type="http://schemas.openxmlformats.org/officeDocument/2006/relationships/image" Target="../media/image1630.png"/><Relationship Id="rId1453" Type="http://schemas.openxmlformats.org/officeDocument/2006/relationships/customXml" Target="../ink/ink2003.xml"/><Relationship Id="rId255" Type="http://schemas.openxmlformats.org/officeDocument/2006/relationships/customXml" Target="../ink/ink1398.xml"/><Relationship Id="rId462" Type="http://schemas.openxmlformats.org/officeDocument/2006/relationships/customXml" Target="../ink/ink1504.xml"/><Relationship Id="rId1092" Type="http://schemas.openxmlformats.org/officeDocument/2006/relationships/customXml" Target="../ink/ink1821.xml"/><Relationship Id="rId1106" Type="http://schemas.openxmlformats.org/officeDocument/2006/relationships/customXml" Target="../ink/ink1828.xml"/><Relationship Id="rId1313" Type="http://schemas.openxmlformats.org/officeDocument/2006/relationships/customXml" Target="../ink/ink1933.xml"/><Relationship Id="rId1397" Type="http://schemas.openxmlformats.org/officeDocument/2006/relationships/customXml" Target="../ink/ink1975.xml"/><Relationship Id="rId115" Type="http://schemas.openxmlformats.org/officeDocument/2006/relationships/customXml" Target="../ink/ink1327.xml"/><Relationship Id="rId322" Type="http://schemas.openxmlformats.org/officeDocument/2006/relationships/customXml" Target="../ink/ink1432.xml"/><Relationship Id="rId767" Type="http://schemas.openxmlformats.org/officeDocument/2006/relationships/image" Target="../media/image1602.png"/><Relationship Id="rId974" Type="http://schemas.openxmlformats.org/officeDocument/2006/relationships/customXml" Target="../ink/ink1762.xml"/><Relationship Id="rId199" Type="http://schemas.openxmlformats.org/officeDocument/2006/relationships/customXml" Target="../ink/ink1369.xml"/><Relationship Id="rId627" Type="http://schemas.openxmlformats.org/officeDocument/2006/relationships/customXml" Target="../ink/ink1588.xml"/><Relationship Id="rId834" Type="http://schemas.openxmlformats.org/officeDocument/2006/relationships/customXml" Target="../ink/ink1692.xml"/><Relationship Id="rId1257" Type="http://schemas.openxmlformats.org/officeDocument/2006/relationships/customXml" Target="../ink/ink1905.xml"/><Relationship Id="rId1464" Type="http://schemas.openxmlformats.org/officeDocument/2006/relationships/image" Target="../media/image1948.png"/><Relationship Id="rId266" Type="http://schemas.openxmlformats.org/officeDocument/2006/relationships/customXml" Target="../ink/ink1404.xml"/><Relationship Id="rId473" Type="http://schemas.openxmlformats.org/officeDocument/2006/relationships/image" Target="../media/image1457.png"/><Relationship Id="rId680" Type="http://schemas.openxmlformats.org/officeDocument/2006/relationships/image" Target="../media/image1559.png"/><Relationship Id="rId901" Type="http://schemas.openxmlformats.org/officeDocument/2006/relationships/image" Target="../media/image1669.png"/><Relationship Id="rId1117" Type="http://schemas.openxmlformats.org/officeDocument/2006/relationships/image" Target="../media/image1776.png"/><Relationship Id="rId1324" Type="http://schemas.openxmlformats.org/officeDocument/2006/relationships/image" Target="../media/image1878.png"/><Relationship Id="rId30" Type="http://schemas.openxmlformats.org/officeDocument/2006/relationships/customXml" Target="../ink/ink1284.xml"/><Relationship Id="rId126" Type="http://schemas.openxmlformats.org/officeDocument/2006/relationships/image" Target="../media/image1288.png"/><Relationship Id="rId333" Type="http://schemas.openxmlformats.org/officeDocument/2006/relationships/image" Target="../media/image1389.png"/><Relationship Id="rId540" Type="http://schemas.openxmlformats.org/officeDocument/2006/relationships/image" Target="../media/image1490.png"/><Relationship Id="rId778" Type="http://schemas.openxmlformats.org/officeDocument/2006/relationships/customXml" Target="../ink/ink1664.xml"/><Relationship Id="rId985" Type="http://schemas.openxmlformats.org/officeDocument/2006/relationships/image" Target="../media/image1711.png"/><Relationship Id="rId1170" Type="http://schemas.openxmlformats.org/officeDocument/2006/relationships/image" Target="../media/image1802.png"/><Relationship Id="rId638" Type="http://schemas.openxmlformats.org/officeDocument/2006/relationships/image" Target="../media/image1538.png"/><Relationship Id="rId845" Type="http://schemas.openxmlformats.org/officeDocument/2006/relationships/image" Target="../media/image1641.png"/><Relationship Id="rId1030" Type="http://schemas.openxmlformats.org/officeDocument/2006/relationships/customXml" Target="../ink/ink1790.xml"/><Relationship Id="rId1268" Type="http://schemas.openxmlformats.org/officeDocument/2006/relationships/image" Target="../media/image1850.png"/><Relationship Id="rId1475" Type="http://schemas.openxmlformats.org/officeDocument/2006/relationships/customXml" Target="../ink/ink2014.xml"/><Relationship Id="rId277" Type="http://schemas.openxmlformats.org/officeDocument/2006/relationships/image" Target="../media/image1361.png"/><Relationship Id="rId400" Type="http://schemas.openxmlformats.org/officeDocument/2006/relationships/image" Target="../media/image1422.png"/><Relationship Id="rId484" Type="http://schemas.openxmlformats.org/officeDocument/2006/relationships/customXml" Target="../ink/ink1515.xml"/><Relationship Id="rId705" Type="http://schemas.openxmlformats.org/officeDocument/2006/relationships/image" Target="../media/image1571.png"/><Relationship Id="rId1128" Type="http://schemas.openxmlformats.org/officeDocument/2006/relationships/customXml" Target="../ink/ink1839.xml"/><Relationship Id="rId1335" Type="http://schemas.openxmlformats.org/officeDocument/2006/relationships/customXml" Target="../ink/ink1944.xml"/><Relationship Id="rId137" Type="http://schemas.openxmlformats.org/officeDocument/2006/relationships/customXml" Target="../ink/ink1338.xml"/><Relationship Id="rId344" Type="http://schemas.openxmlformats.org/officeDocument/2006/relationships/image" Target="../media/image1394.png"/><Relationship Id="rId691" Type="http://schemas.openxmlformats.org/officeDocument/2006/relationships/image" Target="../media/image1564.png"/><Relationship Id="rId789" Type="http://schemas.openxmlformats.org/officeDocument/2006/relationships/image" Target="../media/image1613.png"/><Relationship Id="rId912" Type="http://schemas.openxmlformats.org/officeDocument/2006/relationships/customXml" Target="../ink/ink1731.xml"/><Relationship Id="rId996" Type="http://schemas.openxmlformats.org/officeDocument/2006/relationships/customXml" Target="../ink/ink1773.xml"/><Relationship Id="rId41" Type="http://schemas.openxmlformats.org/officeDocument/2006/relationships/image" Target="../media/image1247.png"/><Relationship Id="rId551" Type="http://schemas.openxmlformats.org/officeDocument/2006/relationships/customXml" Target="../ink/ink1549.xml"/><Relationship Id="rId649" Type="http://schemas.openxmlformats.org/officeDocument/2006/relationships/customXml" Target="../ink/ink1599.xml"/><Relationship Id="rId856" Type="http://schemas.openxmlformats.org/officeDocument/2006/relationships/customXml" Target="../ink/ink1703.xml"/><Relationship Id="rId1181" Type="http://schemas.openxmlformats.org/officeDocument/2006/relationships/customXml" Target="../ink/ink1867.xml"/><Relationship Id="rId1279" Type="http://schemas.openxmlformats.org/officeDocument/2006/relationships/customXml" Target="../ink/ink1916.xml"/><Relationship Id="rId1402" Type="http://schemas.openxmlformats.org/officeDocument/2006/relationships/image" Target="../media/image1917.png"/><Relationship Id="rId190" Type="http://schemas.openxmlformats.org/officeDocument/2006/relationships/image" Target="../media/image1320.png"/><Relationship Id="rId204" Type="http://schemas.openxmlformats.org/officeDocument/2006/relationships/image" Target="../media/image1327.png"/><Relationship Id="rId288" Type="http://schemas.openxmlformats.org/officeDocument/2006/relationships/customXml" Target="../ink/ink1415.xml"/><Relationship Id="rId411" Type="http://schemas.openxmlformats.org/officeDocument/2006/relationships/customXml" Target="../ink/ink1477.xml"/><Relationship Id="rId509" Type="http://schemas.openxmlformats.org/officeDocument/2006/relationships/image" Target="../media/image1475.png"/><Relationship Id="rId1041" Type="http://schemas.openxmlformats.org/officeDocument/2006/relationships/image" Target="../media/image1738.png"/><Relationship Id="rId1139" Type="http://schemas.openxmlformats.org/officeDocument/2006/relationships/image" Target="../media/image1787.png"/><Relationship Id="rId1346" Type="http://schemas.openxmlformats.org/officeDocument/2006/relationships/image" Target="../media/image1889.png"/><Relationship Id="rId495" Type="http://schemas.openxmlformats.org/officeDocument/2006/relationships/image" Target="../media/image1468.png"/><Relationship Id="rId716" Type="http://schemas.openxmlformats.org/officeDocument/2006/relationships/customXml" Target="../ink/ink1633.xml"/><Relationship Id="rId923" Type="http://schemas.openxmlformats.org/officeDocument/2006/relationships/image" Target="../media/image1680.png"/><Relationship Id="rId52" Type="http://schemas.openxmlformats.org/officeDocument/2006/relationships/customXml" Target="../ink/ink1295.xml"/><Relationship Id="rId148" Type="http://schemas.openxmlformats.org/officeDocument/2006/relationships/image" Target="../media/image1299.png"/><Relationship Id="rId355" Type="http://schemas.openxmlformats.org/officeDocument/2006/relationships/customXml" Target="../ink/ink1449.xml"/><Relationship Id="rId562" Type="http://schemas.openxmlformats.org/officeDocument/2006/relationships/customXml" Target="../ink/ink1555.xml"/><Relationship Id="rId1192" Type="http://schemas.openxmlformats.org/officeDocument/2006/relationships/image" Target="../media/image1812.png"/><Relationship Id="rId1206" Type="http://schemas.openxmlformats.org/officeDocument/2006/relationships/image" Target="../media/image1819.png"/><Relationship Id="rId1413" Type="http://schemas.openxmlformats.org/officeDocument/2006/relationships/customXml" Target="../ink/ink1983.xml"/><Relationship Id="rId215" Type="http://schemas.openxmlformats.org/officeDocument/2006/relationships/customXml" Target="../ink/ink1377.xml"/><Relationship Id="rId422" Type="http://schemas.openxmlformats.org/officeDocument/2006/relationships/customXml" Target="../ink/ink1483.xml"/><Relationship Id="rId867" Type="http://schemas.openxmlformats.org/officeDocument/2006/relationships/image" Target="../media/image1652.png"/><Relationship Id="rId1052" Type="http://schemas.openxmlformats.org/officeDocument/2006/relationships/customXml" Target="../ink/ink1801.xml"/><Relationship Id="rId299" Type="http://schemas.openxmlformats.org/officeDocument/2006/relationships/image" Target="../media/image1372.png"/><Relationship Id="rId727" Type="http://schemas.openxmlformats.org/officeDocument/2006/relationships/image" Target="../media/image1582.png"/><Relationship Id="rId934" Type="http://schemas.openxmlformats.org/officeDocument/2006/relationships/customXml" Target="../ink/ink1742.xml"/><Relationship Id="rId1357" Type="http://schemas.openxmlformats.org/officeDocument/2006/relationships/customXml" Target="../ink/ink1955.xml"/><Relationship Id="rId63" Type="http://schemas.openxmlformats.org/officeDocument/2006/relationships/customXml" Target="../ink/ink1301.xml"/><Relationship Id="rId159" Type="http://schemas.openxmlformats.org/officeDocument/2006/relationships/customXml" Target="../ink/ink1349.xml"/><Relationship Id="rId366" Type="http://schemas.openxmlformats.org/officeDocument/2006/relationships/image" Target="../media/image1405.png"/><Relationship Id="rId573" Type="http://schemas.openxmlformats.org/officeDocument/2006/relationships/image" Target="../media/image1506.png"/><Relationship Id="rId780" Type="http://schemas.openxmlformats.org/officeDocument/2006/relationships/customXml" Target="../ink/ink1665.xml"/><Relationship Id="rId1217" Type="http://schemas.openxmlformats.org/officeDocument/2006/relationships/customXml" Target="../ink/ink1885.xml"/><Relationship Id="rId1424" Type="http://schemas.openxmlformats.org/officeDocument/2006/relationships/image" Target="../media/image1928.png"/><Relationship Id="rId226" Type="http://schemas.openxmlformats.org/officeDocument/2006/relationships/customXml" Target="../ink/ink1383.xml"/><Relationship Id="rId433" Type="http://schemas.openxmlformats.org/officeDocument/2006/relationships/customXml" Target="../ink/ink1489.xml"/><Relationship Id="rId878" Type="http://schemas.openxmlformats.org/officeDocument/2006/relationships/customXml" Target="../ink/ink1714.xml"/><Relationship Id="rId1063" Type="http://schemas.openxmlformats.org/officeDocument/2006/relationships/image" Target="../media/image1749.png"/><Relationship Id="rId1270" Type="http://schemas.openxmlformats.org/officeDocument/2006/relationships/image" Target="../media/image1851.png"/><Relationship Id="rId640" Type="http://schemas.openxmlformats.org/officeDocument/2006/relationships/image" Target="../media/image1539.png"/><Relationship Id="rId738" Type="http://schemas.openxmlformats.org/officeDocument/2006/relationships/customXml" Target="../ink/ink1644.xml"/><Relationship Id="rId945" Type="http://schemas.openxmlformats.org/officeDocument/2006/relationships/image" Target="../media/image1691.png"/><Relationship Id="rId1368" Type="http://schemas.openxmlformats.org/officeDocument/2006/relationships/image" Target="../media/image1900.png"/><Relationship Id="rId74" Type="http://schemas.openxmlformats.org/officeDocument/2006/relationships/image" Target="../media/image1263.png"/><Relationship Id="rId377" Type="http://schemas.openxmlformats.org/officeDocument/2006/relationships/customXml" Target="../ink/ink1460.xml"/><Relationship Id="rId500" Type="http://schemas.openxmlformats.org/officeDocument/2006/relationships/customXml" Target="../ink/ink1523.xml"/><Relationship Id="rId584" Type="http://schemas.openxmlformats.org/officeDocument/2006/relationships/customXml" Target="../ink/ink1566.xml"/><Relationship Id="rId805" Type="http://schemas.openxmlformats.org/officeDocument/2006/relationships/image" Target="../media/image1621.png"/><Relationship Id="rId1130" Type="http://schemas.openxmlformats.org/officeDocument/2006/relationships/customXml" Target="../ink/ink1840.xml"/><Relationship Id="rId1228" Type="http://schemas.openxmlformats.org/officeDocument/2006/relationships/image" Target="../media/image1830.png"/><Relationship Id="rId1435" Type="http://schemas.openxmlformats.org/officeDocument/2006/relationships/customXml" Target="../ink/ink1994.xml"/><Relationship Id="rId5" Type="http://schemas.openxmlformats.org/officeDocument/2006/relationships/image" Target="../media/image1230.png"/><Relationship Id="rId237" Type="http://schemas.openxmlformats.org/officeDocument/2006/relationships/customXml" Target="../ink/ink1389.xml"/><Relationship Id="rId791" Type="http://schemas.openxmlformats.org/officeDocument/2006/relationships/image" Target="../media/image1614.png"/><Relationship Id="rId889" Type="http://schemas.openxmlformats.org/officeDocument/2006/relationships/image" Target="../media/image1663.png"/><Relationship Id="rId1074" Type="http://schemas.openxmlformats.org/officeDocument/2006/relationships/customXml" Target="../ink/ink1812.xml"/><Relationship Id="rId444" Type="http://schemas.openxmlformats.org/officeDocument/2006/relationships/image" Target="../media/image1443.png"/><Relationship Id="rId651" Type="http://schemas.openxmlformats.org/officeDocument/2006/relationships/customXml" Target="../ink/ink1600.xml"/><Relationship Id="rId749" Type="http://schemas.openxmlformats.org/officeDocument/2006/relationships/image" Target="../media/image1593.png"/><Relationship Id="rId1281" Type="http://schemas.openxmlformats.org/officeDocument/2006/relationships/customXml" Target="../ink/ink1917.xml"/><Relationship Id="rId1379" Type="http://schemas.openxmlformats.org/officeDocument/2006/relationships/customXml" Target="../ink/ink1966.xml"/><Relationship Id="rId290" Type="http://schemas.openxmlformats.org/officeDocument/2006/relationships/customXml" Target="../ink/ink1416.xml"/><Relationship Id="rId304" Type="http://schemas.openxmlformats.org/officeDocument/2006/relationships/customXml" Target="../ink/ink1423.xml"/><Relationship Id="rId388" Type="http://schemas.openxmlformats.org/officeDocument/2006/relationships/image" Target="../media/image1416.png"/><Relationship Id="rId511" Type="http://schemas.openxmlformats.org/officeDocument/2006/relationships/image" Target="../media/image1476.png"/><Relationship Id="rId609" Type="http://schemas.openxmlformats.org/officeDocument/2006/relationships/image" Target="../media/image1524.png"/><Relationship Id="rId956" Type="http://schemas.openxmlformats.org/officeDocument/2006/relationships/customXml" Target="../ink/ink1753.xml"/><Relationship Id="rId1141" Type="http://schemas.openxmlformats.org/officeDocument/2006/relationships/image" Target="../media/image1788.png"/><Relationship Id="rId1239" Type="http://schemas.openxmlformats.org/officeDocument/2006/relationships/customXml" Target="../ink/ink1896.xml"/><Relationship Id="rId85" Type="http://schemas.openxmlformats.org/officeDocument/2006/relationships/customXml" Target="../ink/ink1312.xml"/><Relationship Id="rId150" Type="http://schemas.openxmlformats.org/officeDocument/2006/relationships/image" Target="../media/image1300.png"/><Relationship Id="rId595" Type="http://schemas.openxmlformats.org/officeDocument/2006/relationships/image" Target="../media/image1517.png"/><Relationship Id="rId816" Type="http://schemas.openxmlformats.org/officeDocument/2006/relationships/customXml" Target="../ink/ink1683.xml"/><Relationship Id="rId1001" Type="http://schemas.openxmlformats.org/officeDocument/2006/relationships/image" Target="../media/image1719.png"/><Relationship Id="rId1446" Type="http://schemas.openxmlformats.org/officeDocument/2006/relationships/image" Target="../media/image1939.png"/><Relationship Id="rId248" Type="http://schemas.openxmlformats.org/officeDocument/2006/relationships/image" Target="../media/image1347.png"/><Relationship Id="rId455" Type="http://schemas.openxmlformats.org/officeDocument/2006/relationships/customXml" Target="../ink/ink1500.xml"/><Relationship Id="rId662" Type="http://schemas.openxmlformats.org/officeDocument/2006/relationships/image" Target="../media/image1550.png"/><Relationship Id="rId1085" Type="http://schemas.openxmlformats.org/officeDocument/2006/relationships/image" Target="../media/image1760.png"/><Relationship Id="rId1292" Type="http://schemas.openxmlformats.org/officeDocument/2006/relationships/image" Target="../media/image1862.png"/><Relationship Id="rId1306" Type="http://schemas.openxmlformats.org/officeDocument/2006/relationships/image" Target="../media/image1869.png"/><Relationship Id="rId12" Type="http://schemas.openxmlformats.org/officeDocument/2006/relationships/customXml" Target="../ink/ink1275.xml"/><Relationship Id="rId108" Type="http://schemas.openxmlformats.org/officeDocument/2006/relationships/image" Target="../media/image1279.png"/><Relationship Id="rId315" Type="http://schemas.openxmlformats.org/officeDocument/2006/relationships/image" Target="../media/image1380.png"/><Relationship Id="rId522" Type="http://schemas.openxmlformats.org/officeDocument/2006/relationships/customXml" Target="../ink/ink1534.xml"/><Relationship Id="rId967" Type="http://schemas.openxmlformats.org/officeDocument/2006/relationships/image" Target="../media/image1702.png"/><Relationship Id="rId1152" Type="http://schemas.openxmlformats.org/officeDocument/2006/relationships/image" Target="../media/image1793.png"/><Relationship Id="rId96" Type="http://schemas.openxmlformats.org/officeDocument/2006/relationships/image" Target="../media/image1273.png"/><Relationship Id="rId161" Type="http://schemas.openxmlformats.org/officeDocument/2006/relationships/customXml" Target="../ink/ink1350.xml"/><Relationship Id="rId399" Type="http://schemas.openxmlformats.org/officeDocument/2006/relationships/customXml" Target="../ink/ink1471.xml"/><Relationship Id="rId827" Type="http://schemas.openxmlformats.org/officeDocument/2006/relationships/image" Target="../media/image1632.png"/><Relationship Id="rId1012" Type="http://schemas.openxmlformats.org/officeDocument/2006/relationships/customXml" Target="../ink/ink1781.xml"/><Relationship Id="rId1457" Type="http://schemas.openxmlformats.org/officeDocument/2006/relationships/customXml" Target="../ink/ink2005.xml"/><Relationship Id="rId259" Type="http://schemas.openxmlformats.org/officeDocument/2006/relationships/customXml" Target="../ink/ink1400.xml"/><Relationship Id="rId466" Type="http://schemas.openxmlformats.org/officeDocument/2006/relationships/customXml" Target="../ink/ink1506.xml"/><Relationship Id="rId673" Type="http://schemas.openxmlformats.org/officeDocument/2006/relationships/customXml" Target="../ink/ink1611.xml"/><Relationship Id="rId880" Type="http://schemas.openxmlformats.org/officeDocument/2006/relationships/customXml" Target="../ink/ink1715.xml"/><Relationship Id="rId1096" Type="http://schemas.openxmlformats.org/officeDocument/2006/relationships/customXml" Target="../ink/ink1823.xml"/><Relationship Id="rId1317" Type="http://schemas.openxmlformats.org/officeDocument/2006/relationships/customXml" Target="../ink/ink1935.xml"/><Relationship Id="rId23" Type="http://schemas.openxmlformats.org/officeDocument/2006/relationships/image" Target="../media/image1238.png"/><Relationship Id="rId119" Type="http://schemas.openxmlformats.org/officeDocument/2006/relationships/customXml" Target="../ink/ink1329.xml"/><Relationship Id="rId326" Type="http://schemas.openxmlformats.org/officeDocument/2006/relationships/customXml" Target="../ink/ink1434.xml"/><Relationship Id="rId533" Type="http://schemas.openxmlformats.org/officeDocument/2006/relationships/customXml" Target="../ink/ink1540.xml"/><Relationship Id="rId978" Type="http://schemas.openxmlformats.org/officeDocument/2006/relationships/customXml" Target="../ink/ink1764.xml"/><Relationship Id="rId1163" Type="http://schemas.openxmlformats.org/officeDocument/2006/relationships/customXml" Target="../ink/ink1857.xml"/><Relationship Id="rId1370" Type="http://schemas.openxmlformats.org/officeDocument/2006/relationships/image" Target="../media/image1901.png"/><Relationship Id="rId740" Type="http://schemas.openxmlformats.org/officeDocument/2006/relationships/customXml" Target="../ink/ink1645.xml"/><Relationship Id="rId838" Type="http://schemas.openxmlformats.org/officeDocument/2006/relationships/customXml" Target="../ink/ink1694.xml"/><Relationship Id="rId1023" Type="http://schemas.openxmlformats.org/officeDocument/2006/relationships/image" Target="../media/image1730.png"/><Relationship Id="rId1468" Type="http://schemas.openxmlformats.org/officeDocument/2006/relationships/image" Target="../media/image1950.png"/><Relationship Id="rId172" Type="http://schemas.openxmlformats.org/officeDocument/2006/relationships/image" Target="../media/image1311.png"/><Relationship Id="rId477" Type="http://schemas.openxmlformats.org/officeDocument/2006/relationships/image" Target="../media/image1459.png"/><Relationship Id="rId600" Type="http://schemas.openxmlformats.org/officeDocument/2006/relationships/customXml" Target="../ink/ink1574.xml"/><Relationship Id="rId684" Type="http://schemas.openxmlformats.org/officeDocument/2006/relationships/image" Target="../media/image1561.png"/><Relationship Id="rId1230" Type="http://schemas.openxmlformats.org/officeDocument/2006/relationships/image" Target="../media/image1831.png"/><Relationship Id="rId1328" Type="http://schemas.openxmlformats.org/officeDocument/2006/relationships/image" Target="../media/image1880.png"/><Relationship Id="rId337" Type="http://schemas.openxmlformats.org/officeDocument/2006/relationships/image" Target="../media/image1391.png"/><Relationship Id="rId891" Type="http://schemas.openxmlformats.org/officeDocument/2006/relationships/image" Target="../media/image1664.png"/><Relationship Id="rId905" Type="http://schemas.openxmlformats.org/officeDocument/2006/relationships/image" Target="../media/image1671.png"/><Relationship Id="rId989" Type="http://schemas.openxmlformats.org/officeDocument/2006/relationships/image" Target="../media/image1713.png"/><Relationship Id="rId34" Type="http://schemas.openxmlformats.org/officeDocument/2006/relationships/customXml" Target="../ink/ink1286.xml"/><Relationship Id="rId544" Type="http://schemas.openxmlformats.org/officeDocument/2006/relationships/image" Target="../media/image1492.png"/><Relationship Id="rId751" Type="http://schemas.openxmlformats.org/officeDocument/2006/relationships/image" Target="../media/image1594.png"/><Relationship Id="rId849" Type="http://schemas.openxmlformats.org/officeDocument/2006/relationships/image" Target="../media/image1643.png"/><Relationship Id="rId1174" Type="http://schemas.openxmlformats.org/officeDocument/2006/relationships/customXml" Target="../ink/ink1863.xml"/><Relationship Id="rId1381" Type="http://schemas.openxmlformats.org/officeDocument/2006/relationships/customXml" Target="../ink/ink1967.xml"/><Relationship Id="rId1479" Type="http://schemas.openxmlformats.org/officeDocument/2006/relationships/customXml" Target="../ink/ink2016.xml"/><Relationship Id="rId183" Type="http://schemas.openxmlformats.org/officeDocument/2006/relationships/customXml" Target="../ink/ink1361.xml"/><Relationship Id="rId390" Type="http://schemas.openxmlformats.org/officeDocument/2006/relationships/image" Target="../media/image1417.png"/><Relationship Id="rId404" Type="http://schemas.openxmlformats.org/officeDocument/2006/relationships/image" Target="../media/image1424.png"/><Relationship Id="rId611" Type="http://schemas.openxmlformats.org/officeDocument/2006/relationships/image" Target="../media/image1525.png"/><Relationship Id="rId1034" Type="http://schemas.openxmlformats.org/officeDocument/2006/relationships/customXml" Target="../ink/ink1792.xml"/><Relationship Id="rId1241" Type="http://schemas.openxmlformats.org/officeDocument/2006/relationships/customXml" Target="../ink/ink1897.xml"/><Relationship Id="rId1339" Type="http://schemas.openxmlformats.org/officeDocument/2006/relationships/customXml" Target="../ink/ink1946.xml"/><Relationship Id="rId250" Type="http://schemas.openxmlformats.org/officeDocument/2006/relationships/image" Target="../media/image1348.png"/><Relationship Id="rId488" Type="http://schemas.openxmlformats.org/officeDocument/2006/relationships/customXml" Target="../ink/ink1517.xml"/><Relationship Id="rId695" Type="http://schemas.openxmlformats.org/officeDocument/2006/relationships/image" Target="../media/image1566.png"/><Relationship Id="rId709" Type="http://schemas.openxmlformats.org/officeDocument/2006/relationships/image" Target="../media/image1573.png"/><Relationship Id="rId916" Type="http://schemas.openxmlformats.org/officeDocument/2006/relationships/customXml" Target="../ink/ink1733.xml"/><Relationship Id="rId1101" Type="http://schemas.openxmlformats.org/officeDocument/2006/relationships/image" Target="../media/image1768.png"/><Relationship Id="rId45" Type="http://schemas.openxmlformats.org/officeDocument/2006/relationships/image" Target="../media/image1249.png"/><Relationship Id="rId110" Type="http://schemas.openxmlformats.org/officeDocument/2006/relationships/image" Target="../media/image1280.png"/><Relationship Id="rId348" Type="http://schemas.openxmlformats.org/officeDocument/2006/relationships/image" Target="../media/image1396.png"/><Relationship Id="rId555" Type="http://schemas.openxmlformats.org/officeDocument/2006/relationships/image" Target="../media/image1497.png"/><Relationship Id="rId762" Type="http://schemas.openxmlformats.org/officeDocument/2006/relationships/customXml" Target="../ink/ink1656.xml"/><Relationship Id="rId1185" Type="http://schemas.openxmlformats.org/officeDocument/2006/relationships/customXml" Target="../ink/ink1869.xml"/><Relationship Id="rId1392" Type="http://schemas.openxmlformats.org/officeDocument/2006/relationships/image" Target="../media/image1912.png"/><Relationship Id="rId1406" Type="http://schemas.openxmlformats.org/officeDocument/2006/relationships/image" Target="../media/image1919.png"/><Relationship Id="rId194" Type="http://schemas.openxmlformats.org/officeDocument/2006/relationships/image" Target="../media/image1322.png"/><Relationship Id="rId208" Type="http://schemas.openxmlformats.org/officeDocument/2006/relationships/image" Target="../media/image1329.png"/><Relationship Id="rId415" Type="http://schemas.openxmlformats.org/officeDocument/2006/relationships/image" Target="../media/image1429.png"/><Relationship Id="rId622" Type="http://schemas.openxmlformats.org/officeDocument/2006/relationships/image" Target="../media/image1530.png"/><Relationship Id="rId1045" Type="http://schemas.openxmlformats.org/officeDocument/2006/relationships/image" Target="../media/image1740.png"/><Relationship Id="rId1252" Type="http://schemas.openxmlformats.org/officeDocument/2006/relationships/image" Target="../media/image1842.png"/><Relationship Id="rId261" Type="http://schemas.openxmlformats.org/officeDocument/2006/relationships/customXml" Target="../ink/ink1401.xml"/><Relationship Id="rId499" Type="http://schemas.openxmlformats.org/officeDocument/2006/relationships/image" Target="../media/image1470.png"/><Relationship Id="rId927" Type="http://schemas.openxmlformats.org/officeDocument/2006/relationships/image" Target="../media/image1682.png"/><Relationship Id="rId1112" Type="http://schemas.openxmlformats.org/officeDocument/2006/relationships/customXml" Target="../ink/ink1831.xml"/><Relationship Id="rId56" Type="http://schemas.openxmlformats.org/officeDocument/2006/relationships/image" Target="../media/image1254.png"/><Relationship Id="rId359" Type="http://schemas.openxmlformats.org/officeDocument/2006/relationships/customXml" Target="../ink/ink1451.xml"/><Relationship Id="rId566" Type="http://schemas.openxmlformats.org/officeDocument/2006/relationships/customXml" Target="../ink/ink1557.xml"/><Relationship Id="rId773" Type="http://schemas.openxmlformats.org/officeDocument/2006/relationships/image" Target="../media/image1605.png"/><Relationship Id="rId1196" Type="http://schemas.openxmlformats.org/officeDocument/2006/relationships/image" Target="../media/image1814.png"/><Relationship Id="rId1417" Type="http://schemas.openxmlformats.org/officeDocument/2006/relationships/customXml" Target="../ink/ink1985.xml"/><Relationship Id="rId121" Type="http://schemas.openxmlformats.org/officeDocument/2006/relationships/customXml" Target="../ink/ink1330.xml"/><Relationship Id="rId219" Type="http://schemas.openxmlformats.org/officeDocument/2006/relationships/customXml" Target="../ink/ink1379.xml"/><Relationship Id="rId426" Type="http://schemas.openxmlformats.org/officeDocument/2006/relationships/image" Target="../media/image1434.png"/><Relationship Id="rId633" Type="http://schemas.openxmlformats.org/officeDocument/2006/relationships/customXml" Target="../ink/ink1591.xml"/><Relationship Id="rId980" Type="http://schemas.openxmlformats.org/officeDocument/2006/relationships/customXml" Target="../ink/ink1765.xml"/><Relationship Id="rId1056" Type="http://schemas.openxmlformats.org/officeDocument/2006/relationships/customXml" Target="../ink/ink1803.xml"/><Relationship Id="rId1263" Type="http://schemas.openxmlformats.org/officeDocument/2006/relationships/customXml" Target="../ink/ink1908.xml"/><Relationship Id="rId840" Type="http://schemas.openxmlformats.org/officeDocument/2006/relationships/customXml" Target="../ink/ink1695.xml"/><Relationship Id="rId938" Type="http://schemas.openxmlformats.org/officeDocument/2006/relationships/customXml" Target="../ink/ink1744.xml"/><Relationship Id="rId1470" Type="http://schemas.openxmlformats.org/officeDocument/2006/relationships/image" Target="../media/image1951.png"/><Relationship Id="rId67" Type="http://schemas.openxmlformats.org/officeDocument/2006/relationships/customXml" Target="../ink/ink1303.xml"/><Relationship Id="rId272" Type="http://schemas.openxmlformats.org/officeDocument/2006/relationships/customXml" Target="../ink/ink1407.xml"/><Relationship Id="rId577" Type="http://schemas.openxmlformats.org/officeDocument/2006/relationships/image" Target="../media/image1508.png"/><Relationship Id="rId700" Type="http://schemas.openxmlformats.org/officeDocument/2006/relationships/customXml" Target="../ink/ink1625.xml"/><Relationship Id="rId1123" Type="http://schemas.openxmlformats.org/officeDocument/2006/relationships/image" Target="../media/image1779.png"/><Relationship Id="rId1330" Type="http://schemas.openxmlformats.org/officeDocument/2006/relationships/image" Target="../media/image1881.png"/><Relationship Id="rId1428" Type="http://schemas.openxmlformats.org/officeDocument/2006/relationships/image" Target="../media/image1930.png"/><Relationship Id="rId132" Type="http://schemas.openxmlformats.org/officeDocument/2006/relationships/image" Target="../media/image1291.png"/><Relationship Id="rId784" Type="http://schemas.openxmlformats.org/officeDocument/2006/relationships/customXml" Target="../ink/ink1667.xml"/><Relationship Id="rId991" Type="http://schemas.openxmlformats.org/officeDocument/2006/relationships/image" Target="../media/image1714.png"/><Relationship Id="rId1067" Type="http://schemas.openxmlformats.org/officeDocument/2006/relationships/image" Target="../media/image1751.png"/><Relationship Id="rId437" Type="http://schemas.openxmlformats.org/officeDocument/2006/relationships/customXml" Target="../ink/ink1491.xml"/><Relationship Id="rId644" Type="http://schemas.openxmlformats.org/officeDocument/2006/relationships/image" Target="../media/image1541.png"/><Relationship Id="rId851" Type="http://schemas.openxmlformats.org/officeDocument/2006/relationships/image" Target="../media/image1644.png"/><Relationship Id="rId1274" Type="http://schemas.openxmlformats.org/officeDocument/2006/relationships/image" Target="../media/image1853.png"/><Relationship Id="rId283" Type="http://schemas.openxmlformats.org/officeDocument/2006/relationships/image" Target="../media/image1364.png"/><Relationship Id="rId490" Type="http://schemas.openxmlformats.org/officeDocument/2006/relationships/customXml" Target="../ink/ink1518.xml"/><Relationship Id="rId504" Type="http://schemas.openxmlformats.org/officeDocument/2006/relationships/customXml" Target="../ink/ink1525.xml"/><Relationship Id="rId711" Type="http://schemas.openxmlformats.org/officeDocument/2006/relationships/image" Target="../media/image1574.png"/><Relationship Id="rId949" Type="http://schemas.openxmlformats.org/officeDocument/2006/relationships/image" Target="../media/image1693.png"/><Relationship Id="rId1134" Type="http://schemas.openxmlformats.org/officeDocument/2006/relationships/customXml" Target="../ink/ink1842.xml"/><Relationship Id="rId1341" Type="http://schemas.openxmlformats.org/officeDocument/2006/relationships/customXml" Target="../ink/ink1947.xml"/><Relationship Id="rId78" Type="http://schemas.openxmlformats.org/officeDocument/2006/relationships/image" Target="../media/image1264.png"/><Relationship Id="rId143" Type="http://schemas.openxmlformats.org/officeDocument/2006/relationships/customXml" Target="../ink/ink1341.xml"/><Relationship Id="rId350" Type="http://schemas.openxmlformats.org/officeDocument/2006/relationships/image" Target="../media/image1397.png"/><Relationship Id="rId588" Type="http://schemas.openxmlformats.org/officeDocument/2006/relationships/customXml" Target="../ink/ink1568.xml"/><Relationship Id="rId795" Type="http://schemas.openxmlformats.org/officeDocument/2006/relationships/image" Target="../media/image1616.png"/><Relationship Id="rId809" Type="http://schemas.openxmlformats.org/officeDocument/2006/relationships/image" Target="../media/image1623.png"/><Relationship Id="rId1201" Type="http://schemas.openxmlformats.org/officeDocument/2006/relationships/customXml" Target="../ink/ink1877.xml"/><Relationship Id="rId1439" Type="http://schemas.openxmlformats.org/officeDocument/2006/relationships/customXml" Target="../ink/ink1996.xml"/><Relationship Id="rId9" Type="http://schemas.openxmlformats.org/officeDocument/2006/relationships/image" Target="../media/image44.png"/><Relationship Id="rId210" Type="http://schemas.openxmlformats.org/officeDocument/2006/relationships/image" Target="../media/image1330.png"/><Relationship Id="rId448" Type="http://schemas.openxmlformats.org/officeDocument/2006/relationships/image" Target="../media/image1445.png"/><Relationship Id="rId655" Type="http://schemas.openxmlformats.org/officeDocument/2006/relationships/customXml" Target="../ink/ink1602.xml"/><Relationship Id="rId862" Type="http://schemas.openxmlformats.org/officeDocument/2006/relationships/customXml" Target="../ink/ink1706.xml"/><Relationship Id="rId1078" Type="http://schemas.openxmlformats.org/officeDocument/2006/relationships/customXml" Target="../ink/ink1814.xml"/><Relationship Id="rId1285" Type="http://schemas.openxmlformats.org/officeDocument/2006/relationships/customXml" Target="../ink/ink1919.xml"/><Relationship Id="rId294" Type="http://schemas.openxmlformats.org/officeDocument/2006/relationships/customXml" Target="../ink/ink1418.xml"/><Relationship Id="rId308" Type="http://schemas.openxmlformats.org/officeDocument/2006/relationships/customXml" Target="../ink/ink1425.xml"/><Relationship Id="rId515" Type="http://schemas.openxmlformats.org/officeDocument/2006/relationships/image" Target="../media/image1478.png"/><Relationship Id="rId722" Type="http://schemas.openxmlformats.org/officeDocument/2006/relationships/customXml" Target="../ink/ink1636.xml"/><Relationship Id="rId1145" Type="http://schemas.openxmlformats.org/officeDocument/2006/relationships/image" Target="../media/image1790.png"/><Relationship Id="rId1352" Type="http://schemas.openxmlformats.org/officeDocument/2006/relationships/image" Target="../media/image1892.png"/><Relationship Id="rId89" Type="http://schemas.openxmlformats.org/officeDocument/2006/relationships/customXml" Target="../ink/ink1314.xml"/><Relationship Id="rId154" Type="http://schemas.openxmlformats.org/officeDocument/2006/relationships/image" Target="../media/image1302.png"/><Relationship Id="rId361" Type="http://schemas.openxmlformats.org/officeDocument/2006/relationships/customXml" Target="../ink/ink1452.xml"/><Relationship Id="rId599" Type="http://schemas.openxmlformats.org/officeDocument/2006/relationships/image" Target="../media/image1519.png"/><Relationship Id="rId1005" Type="http://schemas.openxmlformats.org/officeDocument/2006/relationships/image" Target="../media/image1721.png"/><Relationship Id="rId1212" Type="http://schemas.openxmlformats.org/officeDocument/2006/relationships/image" Target="../media/image1822.png"/><Relationship Id="rId459" Type="http://schemas.openxmlformats.org/officeDocument/2006/relationships/image" Target="../media/image1450.png"/><Relationship Id="rId666" Type="http://schemas.openxmlformats.org/officeDocument/2006/relationships/image" Target="../media/image1552.png"/><Relationship Id="rId873" Type="http://schemas.openxmlformats.org/officeDocument/2006/relationships/image" Target="../media/image1655.png"/><Relationship Id="rId1089" Type="http://schemas.openxmlformats.org/officeDocument/2006/relationships/image" Target="../media/image1762.png"/><Relationship Id="rId1296" Type="http://schemas.openxmlformats.org/officeDocument/2006/relationships/image" Target="../media/image1864.png"/><Relationship Id="rId16" Type="http://schemas.openxmlformats.org/officeDocument/2006/relationships/customXml" Target="../ink/ink1277.xml"/><Relationship Id="rId221" Type="http://schemas.openxmlformats.org/officeDocument/2006/relationships/customXml" Target="../ink/ink1380.xml"/><Relationship Id="rId319" Type="http://schemas.openxmlformats.org/officeDocument/2006/relationships/image" Target="../media/image1382.png"/><Relationship Id="rId526" Type="http://schemas.openxmlformats.org/officeDocument/2006/relationships/customXml" Target="../ink/ink1536.xml"/><Relationship Id="rId1156" Type="http://schemas.openxmlformats.org/officeDocument/2006/relationships/image" Target="../media/image1795.png"/><Relationship Id="rId1363" Type="http://schemas.openxmlformats.org/officeDocument/2006/relationships/customXml" Target="../ink/ink1958.xml"/><Relationship Id="rId733" Type="http://schemas.openxmlformats.org/officeDocument/2006/relationships/image" Target="../media/image1585.png"/><Relationship Id="rId940" Type="http://schemas.openxmlformats.org/officeDocument/2006/relationships/customXml" Target="../ink/ink1745.xml"/><Relationship Id="rId1016" Type="http://schemas.openxmlformats.org/officeDocument/2006/relationships/customXml" Target="../ink/ink1783.xml"/><Relationship Id="rId165" Type="http://schemas.openxmlformats.org/officeDocument/2006/relationships/customXml" Target="../ink/ink1352.xml"/><Relationship Id="rId372" Type="http://schemas.openxmlformats.org/officeDocument/2006/relationships/image" Target="../media/image1408.png"/><Relationship Id="rId677" Type="http://schemas.openxmlformats.org/officeDocument/2006/relationships/customXml" Target="../ink/ink1613.xml"/><Relationship Id="rId800" Type="http://schemas.openxmlformats.org/officeDocument/2006/relationships/customXml" Target="../ink/ink1675.xml"/><Relationship Id="rId1223" Type="http://schemas.openxmlformats.org/officeDocument/2006/relationships/customXml" Target="../ink/ink1888.xml"/><Relationship Id="rId1430" Type="http://schemas.openxmlformats.org/officeDocument/2006/relationships/image" Target="../media/image1931.png"/><Relationship Id="rId232" Type="http://schemas.openxmlformats.org/officeDocument/2006/relationships/image" Target="../media/image1340.png"/><Relationship Id="rId884" Type="http://schemas.openxmlformats.org/officeDocument/2006/relationships/customXml" Target="../ink/ink1717.xml"/><Relationship Id="rId27" Type="http://schemas.openxmlformats.org/officeDocument/2006/relationships/image" Target="../media/image1240.png"/><Relationship Id="rId537" Type="http://schemas.openxmlformats.org/officeDocument/2006/relationships/customXml" Target="../ink/ink1542.xml"/><Relationship Id="rId744" Type="http://schemas.openxmlformats.org/officeDocument/2006/relationships/customXml" Target="../ink/ink1647.xml"/><Relationship Id="rId951" Type="http://schemas.openxmlformats.org/officeDocument/2006/relationships/image" Target="../media/image1694.png"/><Relationship Id="rId1167" Type="http://schemas.openxmlformats.org/officeDocument/2006/relationships/customXml" Target="../ink/ink1859.xml"/><Relationship Id="rId1374" Type="http://schemas.openxmlformats.org/officeDocument/2006/relationships/image" Target="../media/image1903.png"/><Relationship Id="rId80" Type="http://schemas.openxmlformats.org/officeDocument/2006/relationships/image" Target="../media/image1265.png"/><Relationship Id="rId176" Type="http://schemas.openxmlformats.org/officeDocument/2006/relationships/image" Target="../media/image1313.png"/><Relationship Id="rId383" Type="http://schemas.openxmlformats.org/officeDocument/2006/relationships/customXml" Target="../ink/ink1463.xml"/><Relationship Id="rId590" Type="http://schemas.openxmlformats.org/officeDocument/2006/relationships/customXml" Target="../ink/ink1569.xml"/><Relationship Id="rId604" Type="http://schemas.openxmlformats.org/officeDocument/2006/relationships/customXml" Target="../ink/ink1576.xml"/><Relationship Id="rId811" Type="http://schemas.openxmlformats.org/officeDocument/2006/relationships/image" Target="../media/image1624.png"/><Relationship Id="rId1027" Type="http://schemas.openxmlformats.org/officeDocument/2006/relationships/image" Target="../media/image1731.png"/><Relationship Id="rId1234" Type="http://schemas.openxmlformats.org/officeDocument/2006/relationships/image" Target="../media/image1833.png"/><Relationship Id="rId1441" Type="http://schemas.openxmlformats.org/officeDocument/2006/relationships/customXml" Target="../ink/ink1997.xml"/><Relationship Id="rId243" Type="http://schemas.openxmlformats.org/officeDocument/2006/relationships/customXml" Target="../ink/ink1392.xml"/><Relationship Id="rId450" Type="http://schemas.openxmlformats.org/officeDocument/2006/relationships/image" Target="../media/image1446.png"/><Relationship Id="rId688" Type="http://schemas.openxmlformats.org/officeDocument/2006/relationships/customXml" Target="../ink/ink1619.xml"/><Relationship Id="rId895" Type="http://schemas.openxmlformats.org/officeDocument/2006/relationships/image" Target="../media/image1666.png"/><Relationship Id="rId909" Type="http://schemas.openxmlformats.org/officeDocument/2006/relationships/image" Target="../media/image1673.png"/><Relationship Id="rId1080" Type="http://schemas.openxmlformats.org/officeDocument/2006/relationships/customXml" Target="../ink/ink1815.xml"/><Relationship Id="rId1301" Type="http://schemas.openxmlformats.org/officeDocument/2006/relationships/customXml" Target="../ink/ink1927.xml"/><Relationship Id="rId38" Type="http://schemas.openxmlformats.org/officeDocument/2006/relationships/customXml" Target="../ink/ink1288.xml"/><Relationship Id="rId103" Type="http://schemas.openxmlformats.org/officeDocument/2006/relationships/customXml" Target="../ink/ink1321.xml"/><Relationship Id="rId310" Type="http://schemas.openxmlformats.org/officeDocument/2006/relationships/customXml" Target="../ink/ink1426.xml"/><Relationship Id="rId548" Type="http://schemas.openxmlformats.org/officeDocument/2006/relationships/image" Target="../media/image1494.png"/><Relationship Id="rId755" Type="http://schemas.openxmlformats.org/officeDocument/2006/relationships/image" Target="../media/image1596.png"/><Relationship Id="rId962" Type="http://schemas.openxmlformats.org/officeDocument/2006/relationships/customXml" Target="../ink/ink1756.xml"/><Relationship Id="rId1178" Type="http://schemas.openxmlformats.org/officeDocument/2006/relationships/image" Target="../media/image1805.png"/><Relationship Id="rId1385" Type="http://schemas.openxmlformats.org/officeDocument/2006/relationships/customXml" Target="../ink/ink1969.xml"/><Relationship Id="rId91" Type="http://schemas.openxmlformats.org/officeDocument/2006/relationships/customXml" Target="../ink/ink1315.xml"/><Relationship Id="rId187" Type="http://schemas.openxmlformats.org/officeDocument/2006/relationships/customXml" Target="../ink/ink1363.xml"/><Relationship Id="rId394" Type="http://schemas.openxmlformats.org/officeDocument/2006/relationships/image" Target="../media/image1419.png"/><Relationship Id="rId408" Type="http://schemas.openxmlformats.org/officeDocument/2006/relationships/image" Target="../media/image1426.png"/><Relationship Id="rId615" Type="http://schemas.openxmlformats.org/officeDocument/2006/relationships/image" Target="../media/image1527.png"/><Relationship Id="rId822" Type="http://schemas.openxmlformats.org/officeDocument/2006/relationships/customXml" Target="../ink/ink1686.xml"/><Relationship Id="rId1038" Type="http://schemas.openxmlformats.org/officeDocument/2006/relationships/customXml" Target="../ink/ink1794.xml"/><Relationship Id="rId1245" Type="http://schemas.openxmlformats.org/officeDocument/2006/relationships/customXml" Target="../ink/ink1899.xml"/><Relationship Id="rId1452" Type="http://schemas.openxmlformats.org/officeDocument/2006/relationships/image" Target="../media/image1942.png"/><Relationship Id="rId254" Type="http://schemas.openxmlformats.org/officeDocument/2006/relationships/image" Target="../media/image1350.png"/><Relationship Id="rId699" Type="http://schemas.openxmlformats.org/officeDocument/2006/relationships/image" Target="../media/image1568.png"/><Relationship Id="rId1091" Type="http://schemas.openxmlformats.org/officeDocument/2006/relationships/image" Target="../media/image1763.png"/><Relationship Id="rId1105" Type="http://schemas.openxmlformats.org/officeDocument/2006/relationships/image" Target="../media/image1770.png"/><Relationship Id="rId1312" Type="http://schemas.openxmlformats.org/officeDocument/2006/relationships/image" Target="../media/image1872.png"/><Relationship Id="rId49" Type="http://schemas.openxmlformats.org/officeDocument/2006/relationships/image" Target="../media/image1251.png"/><Relationship Id="rId114" Type="http://schemas.openxmlformats.org/officeDocument/2006/relationships/image" Target="../media/image1282.png"/><Relationship Id="rId461" Type="http://schemas.openxmlformats.org/officeDocument/2006/relationships/image" Target="../media/image1451.png"/><Relationship Id="rId559" Type="http://schemas.openxmlformats.org/officeDocument/2006/relationships/image" Target="../media/image1499.png"/><Relationship Id="rId766" Type="http://schemas.openxmlformats.org/officeDocument/2006/relationships/customXml" Target="../ink/ink1658.xml"/><Relationship Id="rId1189" Type="http://schemas.openxmlformats.org/officeDocument/2006/relationships/customXml" Target="../ink/ink1871.xml"/><Relationship Id="rId1396" Type="http://schemas.openxmlformats.org/officeDocument/2006/relationships/image" Target="../media/image1914.png"/><Relationship Id="rId198" Type="http://schemas.openxmlformats.org/officeDocument/2006/relationships/image" Target="../media/image1324.png"/><Relationship Id="rId321" Type="http://schemas.openxmlformats.org/officeDocument/2006/relationships/image" Target="../media/image1383.png"/><Relationship Id="rId419" Type="http://schemas.openxmlformats.org/officeDocument/2006/relationships/image" Target="../media/image1431.png"/><Relationship Id="rId626" Type="http://schemas.openxmlformats.org/officeDocument/2006/relationships/image" Target="../media/image1532.png"/><Relationship Id="rId973" Type="http://schemas.openxmlformats.org/officeDocument/2006/relationships/image" Target="../media/image1705.png"/><Relationship Id="rId1049" Type="http://schemas.openxmlformats.org/officeDocument/2006/relationships/image" Target="../media/image1742.png"/><Relationship Id="rId1256" Type="http://schemas.openxmlformats.org/officeDocument/2006/relationships/image" Target="../media/image1844.png"/><Relationship Id="rId833" Type="http://schemas.openxmlformats.org/officeDocument/2006/relationships/image" Target="../media/image1635.png"/><Relationship Id="rId1116" Type="http://schemas.openxmlformats.org/officeDocument/2006/relationships/customXml" Target="../ink/ink1833.xml"/><Relationship Id="rId1463" Type="http://schemas.openxmlformats.org/officeDocument/2006/relationships/customXml" Target="../ink/ink2008.xml"/><Relationship Id="rId265" Type="http://schemas.openxmlformats.org/officeDocument/2006/relationships/image" Target="../media/image1355.png"/><Relationship Id="rId472" Type="http://schemas.openxmlformats.org/officeDocument/2006/relationships/customXml" Target="../ink/ink1509.xml"/><Relationship Id="rId900" Type="http://schemas.openxmlformats.org/officeDocument/2006/relationships/customXml" Target="../ink/ink1725.xml"/><Relationship Id="rId1323" Type="http://schemas.openxmlformats.org/officeDocument/2006/relationships/customXml" Target="../ink/ink1938.xml"/><Relationship Id="rId125" Type="http://schemas.openxmlformats.org/officeDocument/2006/relationships/customXml" Target="../ink/ink1332.xml"/><Relationship Id="rId332" Type="http://schemas.openxmlformats.org/officeDocument/2006/relationships/customXml" Target="../ink/ink1437.xml"/><Relationship Id="rId777" Type="http://schemas.openxmlformats.org/officeDocument/2006/relationships/image" Target="../media/image1607.png"/><Relationship Id="rId984" Type="http://schemas.openxmlformats.org/officeDocument/2006/relationships/customXml" Target="../ink/ink1767.xml"/><Relationship Id="rId637" Type="http://schemas.openxmlformats.org/officeDocument/2006/relationships/customXml" Target="../ink/ink1593.xml"/><Relationship Id="rId844" Type="http://schemas.openxmlformats.org/officeDocument/2006/relationships/customXml" Target="../ink/ink1697.xml"/><Relationship Id="rId1267" Type="http://schemas.openxmlformats.org/officeDocument/2006/relationships/customXml" Target="../ink/ink1910.xml"/><Relationship Id="rId1474" Type="http://schemas.openxmlformats.org/officeDocument/2006/relationships/image" Target="../media/image1953.png"/><Relationship Id="rId276" Type="http://schemas.openxmlformats.org/officeDocument/2006/relationships/customXml" Target="../ink/ink1409.xml"/><Relationship Id="rId483" Type="http://schemas.openxmlformats.org/officeDocument/2006/relationships/image" Target="../media/image1462.png"/><Relationship Id="rId690" Type="http://schemas.openxmlformats.org/officeDocument/2006/relationships/customXml" Target="../ink/ink1620.xml"/><Relationship Id="rId704" Type="http://schemas.openxmlformats.org/officeDocument/2006/relationships/customXml" Target="../ink/ink1627.xml"/><Relationship Id="rId911" Type="http://schemas.openxmlformats.org/officeDocument/2006/relationships/image" Target="../media/image1674.png"/><Relationship Id="rId1127" Type="http://schemas.openxmlformats.org/officeDocument/2006/relationships/image" Target="../media/image1781.png"/><Relationship Id="rId1334" Type="http://schemas.openxmlformats.org/officeDocument/2006/relationships/image" Target="../media/image1883.png"/><Relationship Id="rId40" Type="http://schemas.openxmlformats.org/officeDocument/2006/relationships/customXml" Target="../ink/ink1289.xml"/><Relationship Id="rId136" Type="http://schemas.openxmlformats.org/officeDocument/2006/relationships/image" Target="../media/image1293.png"/><Relationship Id="rId343" Type="http://schemas.openxmlformats.org/officeDocument/2006/relationships/customXml" Target="../ink/ink1443.xml"/><Relationship Id="rId550" Type="http://schemas.openxmlformats.org/officeDocument/2006/relationships/image" Target="../media/image1495.png"/><Relationship Id="rId788" Type="http://schemas.openxmlformats.org/officeDocument/2006/relationships/customXml" Target="../ink/ink1669.xml"/><Relationship Id="rId995" Type="http://schemas.openxmlformats.org/officeDocument/2006/relationships/image" Target="../media/image1716.png"/><Relationship Id="rId1180" Type="http://schemas.openxmlformats.org/officeDocument/2006/relationships/image" Target="../media/image1806.png"/><Relationship Id="rId1401" Type="http://schemas.openxmlformats.org/officeDocument/2006/relationships/customXml" Target="../ink/ink1977.xml"/><Relationship Id="rId203" Type="http://schemas.openxmlformats.org/officeDocument/2006/relationships/customXml" Target="../ink/ink1371.xml"/><Relationship Id="rId648" Type="http://schemas.openxmlformats.org/officeDocument/2006/relationships/image" Target="../media/image1543.png"/><Relationship Id="rId855" Type="http://schemas.openxmlformats.org/officeDocument/2006/relationships/image" Target="../media/image1646.png"/><Relationship Id="rId1040" Type="http://schemas.openxmlformats.org/officeDocument/2006/relationships/customXml" Target="../ink/ink1795.xml"/><Relationship Id="rId1278" Type="http://schemas.openxmlformats.org/officeDocument/2006/relationships/image" Target="../media/image1855.png"/><Relationship Id="rId287" Type="http://schemas.openxmlformats.org/officeDocument/2006/relationships/image" Target="../media/image1366.png"/><Relationship Id="rId410" Type="http://schemas.openxmlformats.org/officeDocument/2006/relationships/image" Target="../media/image1427.png"/><Relationship Id="rId494" Type="http://schemas.openxmlformats.org/officeDocument/2006/relationships/customXml" Target="../ink/ink1520.xml"/><Relationship Id="rId508" Type="http://schemas.openxmlformats.org/officeDocument/2006/relationships/customXml" Target="../ink/ink1527.xml"/><Relationship Id="rId715" Type="http://schemas.openxmlformats.org/officeDocument/2006/relationships/image" Target="../media/image1576.png"/><Relationship Id="rId922" Type="http://schemas.openxmlformats.org/officeDocument/2006/relationships/customXml" Target="../ink/ink1736.xml"/><Relationship Id="rId1138" Type="http://schemas.openxmlformats.org/officeDocument/2006/relationships/customXml" Target="../ink/ink1844.xml"/><Relationship Id="rId1345" Type="http://schemas.openxmlformats.org/officeDocument/2006/relationships/customXml" Target="../ink/ink1949.xml"/><Relationship Id="rId147" Type="http://schemas.openxmlformats.org/officeDocument/2006/relationships/customXml" Target="../ink/ink1343.xml"/><Relationship Id="rId354" Type="http://schemas.openxmlformats.org/officeDocument/2006/relationships/image" Target="../media/image1399.png"/><Relationship Id="rId799" Type="http://schemas.openxmlformats.org/officeDocument/2006/relationships/image" Target="../media/image1618.png"/><Relationship Id="rId1191" Type="http://schemas.openxmlformats.org/officeDocument/2006/relationships/customXml" Target="../ink/ink1872.xml"/><Relationship Id="rId1205" Type="http://schemas.openxmlformats.org/officeDocument/2006/relationships/customXml" Target="../ink/ink1879.xml"/><Relationship Id="rId51" Type="http://schemas.openxmlformats.org/officeDocument/2006/relationships/image" Target="../media/image1252.png"/><Relationship Id="rId561" Type="http://schemas.openxmlformats.org/officeDocument/2006/relationships/image" Target="../media/image1500.png"/><Relationship Id="rId659" Type="http://schemas.openxmlformats.org/officeDocument/2006/relationships/customXml" Target="../ink/ink1604.xml"/><Relationship Id="rId866" Type="http://schemas.openxmlformats.org/officeDocument/2006/relationships/customXml" Target="../ink/ink1708.xml"/><Relationship Id="rId1289" Type="http://schemas.openxmlformats.org/officeDocument/2006/relationships/customXml" Target="../ink/ink1921.xml"/><Relationship Id="rId1412" Type="http://schemas.openxmlformats.org/officeDocument/2006/relationships/image" Target="../media/image1922.png"/><Relationship Id="rId214" Type="http://schemas.openxmlformats.org/officeDocument/2006/relationships/image" Target="../media/image1332.png"/><Relationship Id="rId298" Type="http://schemas.openxmlformats.org/officeDocument/2006/relationships/customXml" Target="../ink/ink1420.xml"/><Relationship Id="rId421" Type="http://schemas.openxmlformats.org/officeDocument/2006/relationships/image" Target="../media/image1432.png"/><Relationship Id="rId519" Type="http://schemas.openxmlformats.org/officeDocument/2006/relationships/image" Target="../media/image1480.png"/><Relationship Id="rId1051" Type="http://schemas.openxmlformats.org/officeDocument/2006/relationships/image" Target="../media/image1743.png"/><Relationship Id="rId1149" Type="http://schemas.openxmlformats.org/officeDocument/2006/relationships/customXml" Target="../ink/ink1850.xml"/><Relationship Id="rId1356" Type="http://schemas.openxmlformats.org/officeDocument/2006/relationships/image" Target="../media/image1894.png"/><Relationship Id="rId158" Type="http://schemas.openxmlformats.org/officeDocument/2006/relationships/image" Target="../media/image1304.png"/><Relationship Id="rId726" Type="http://schemas.openxmlformats.org/officeDocument/2006/relationships/customXml" Target="../ink/ink1638.xml"/><Relationship Id="rId933" Type="http://schemas.openxmlformats.org/officeDocument/2006/relationships/image" Target="../media/image1685.png"/><Relationship Id="rId1009" Type="http://schemas.openxmlformats.org/officeDocument/2006/relationships/image" Target="../media/image1723.png"/><Relationship Id="rId62" Type="http://schemas.openxmlformats.org/officeDocument/2006/relationships/image" Target="../media/image1257.png"/><Relationship Id="rId365" Type="http://schemas.openxmlformats.org/officeDocument/2006/relationships/customXml" Target="../ink/ink1454.xml"/><Relationship Id="rId572" Type="http://schemas.openxmlformats.org/officeDocument/2006/relationships/customXml" Target="../ink/ink1560.xml"/><Relationship Id="rId1216" Type="http://schemas.openxmlformats.org/officeDocument/2006/relationships/image" Target="../media/image1824.png"/><Relationship Id="rId1423" Type="http://schemas.openxmlformats.org/officeDocument/2006/relationships/customXml" Target="../ink/ink1988.xml"/><Relationship Id="rId225" Type="http://schemas.openxmlformats.org/officeDocument/2006/relationships/customXml" Target="../ink/ink1382.xml"/><Relationship Id="rId432" Type="http://schemas.openxmlformats.org/officeDocument/2006/relationships/image" Target="../media/image1437.png"/><Relationship Id="rId877" Type="http://schemas.openxmlformats.org/officeDocument/2006/relationships/image" Target="../media/image1657.png"/><Relationship Id="rId1062" Type="http://schemas.openxmlformats.org/officeDocument/2006/relationships/customXml" Target="../ink/ink1806.xml"/><Relationship Id="rId737" Type="http://schemas.openxmlformats.org/officeDocument/2006/relationships/image" Target="../media/image1587.png"/><Relationship Id="rId944" Type="http://schemas.openxmlformats.org/officeDocument/2006/relationships/customXml" Target="../ink/ink1747.xml"/><Relationship Id="rId1367" Type="http://schemas.openxmlformats.org/officeDocument/2006/relationships/customXml" Target="../ink/ink1960.xml"/><Relationship Id="rId73" Type="http://schemas.openxmlformats.org/officeDocument/2006/relationships/customXml" Target="../ink/ink1306.xml"/><Relationship Id="rId169" Type="http://schemas.openxmlformats.org/officeDocument/2006/relationships/customXml" Target="../ink/ink1354.xml"/><Relationship Id="rId376" Type="http://schemas.openxmlformats.org/officeDocument/2006/relationships/image" Target="../media/image1410.png"/><Relationship Id="rId583" Type="http://schemas.openxmlformats.org/officeDocument/2006/relationships/image" Target="../media/image1511.png"/><Relationship Id="rId790" Type="http://schemas.openxmlformats.org/officeDocument/2006/relationships/customXml" Target="../ink/ink1670.xml"/><Relationship Id="rId804" Type="http://schemas.openxmlformats.org/officeDocument/2006/relationships/customXml" Target="../ink/ink1677.xml"/><Relationship Id="rId1227" Type="http://schemas.openxmlformats.org/officeDocument/2006/relationships/customXml" Target="../ink/ink1890.xml"/><Relationship Id="rId1434" Type="http://schemas.openxmlformats.org/officeDocument/2006/relationships/image" Target="../media/image1933.png"/><Relationship Id="rId4" Type="http://schemas.openxmlformats.org/officeDocument/2006/relationships/customXml" Target="../ink/ink1271.xml"/><Relationship Id="rId236" Type="http://schemas.openxmlformats.org/officeDocument/2006/relationships/image" Target="../media/image1342.png"/><Relationship Id="rId443" Type="http://schemas.openxmlformats.org/officeDocument/2006/relationships/customXml" Target="../ink/ink1494.xml"/><Relationship Id="rId650" Type="http://schemas.openxmlformats.org/officeDocument/2006/relationships/image" Target="../media/image1544.png"/><Relationship Id="rId888" Type="http://schemas.openxmlformats.org/officeDocument/2006/relationships/customXml" Target="../ink/ink1719.xml"/><Relationship Id="rId1073" Type="http://schemas.openxmlformats.org/officeDocument/2006/relationships/image" Target="../media/image1754.png"/><Relationship Id="rId1280" Type="http://schemas.openxmlformats.org/officeDocument/2006/relationships/image" Target="../media/image1856.png"/><Relationship Id="rId303" Type="http://schemas.openxmlformats.org/officeDocument/2006/relationships/image" Target="../media/image1374.png"/><Relationship Id="rId748" Type="http://schemas.openxmlformats.org/officeDocument/2006/relationships/customXml" Target="../ink/ink1649.xml"/><Relationship Id="rId955" Type="http://schemas.openxmlformats.org/officeDocument/2006/relationships/image" Target="../media/image1696.png"/><Relationship Id="rId1140" Type="http://schemas.openxmlformats.org/officeDocument/2006/relationships/customXml" Target="../ink/ink1845.xml"/><Relationship Id="rId1378" Type="http://schemas.openxmlformats.org/officeDocument/2006/relationships/image" Target="../media/image1905.png"/><Relationship Id="rId84" Type="http://schemas.openxmlformats.org/officeDocument/2006/relationships/image" Target="../media/image1267.png"/><Relationship Id="rId387" Type="http://schemas.openxmlformats.org/officeDocument/2006/relationships/customXml" Target="../ink/ink1465.xml"/><Relationship Id="rId510" Type="http://schemas.openxmlformats.org/officeDocument/2006/relationships/customXml" Target="../ink/ink1528.xml"/><Relationship Id="rId594" Type="http://schemas.openxmlformats.org/officeDocument/2006/relationships/customXml" Target="../ink/ink1571.xml"/><Relationship Id="rId608" Type="http://schemas.openxmlformats.org/officeDocument/2006/relationships/customXml" Target="../ink/ink1578.xml"/><Relationship Id="rId815" Type="http://schemas.openxmlformats.org/officeDocument/2006/relationships/image" Target="../media/image1626.png"/><Relationship Id="rId1238" Type="http://schemas.openxmlformats.org/officeDocument/2006/relationships/image" Target="../media/image1835.png"/><Relationship Id="rId1445" Type="http://schemas.openxmlformats.org/officeDocument/2006/relationships/customXml" Target="../ink/ink1999.xml"/><Relationship Id="rId247" Type="http://schemas.openxmlformats.org/officeDocument/2006/relationships/customXml" Target="../ink/ink1394.xml"/><Relationship Id="rId899" Type="http://schemas.openxmlformats.org/officeDocument/2006/relationships/image" Target="../media/image1668.png"/><Relationship Id="rId1000" Type="http://schemas.openxmlformats.org/officeDocument/2006/relationships/customXml" Target="../ink/ink1775.xml"/><Relationship Id="rId1084" Type="http://schemas.openxmlformats.org/officeDocument/2006/relationships/customXml" Target="../ink/ink1817.xml"/><Relationship Id="rId1305" Type="http://schemas.openxmlformats.org/officeDocument/2006/relationships/customXml" Target="../ink/ink1929.xml"/><Relationship Id="rId107" Type="http://schemas.openxmlformats.org/officeDocument/2006/relationships/customXml" Target="../ink/ink1323.xml"/><Relationship Id="rId454" Type="http://schemas.openxmlformats.org/officeDocument/2006/relationships/image" Target="../media/image1448.png"/><Relationship Id="rId661" Type="http://schemas.openxmlformats.org/officeDocument/2006/relationships/customXml" Target="../ink/ink1605.xml"/><Relationship Id="rId759" Type="http://schemas.openxmlformats.org/officeDocument/2006/relationships/image" Target="../media/image1598.png"/><Relationship Id="rId966" Type="http://schemas.openxmlformats.org/officeDocument/2006/relationships/customXml" Target="../ink/ink1758.xml"/><Relationship Id="rId1291" Type="http://schemas.openxmlformats.org/officeDocument/2006/relationships/customXml" Target="../ink/ink1922.xml"/><Relationship Id="rId1389" Type="http://schemas.openxmlformats.org/officeDocument/2006/relationships/customXml" Target="../ink/ink1971.xml"/><Relationship Id="rId11" Type="http://schemas.openxmlformats.org/officeDocument/2006/relationships/image" Target="../media/image1232.png"/><Relationship Id="rId314" Type="http://schemas.openxmlformats.org/officeDocument/2006/relationships/customXml" Target="../ink/ink1428.xml"/><Relationship Id="rId398" Type="http://schemas.openxmlformats.org/officeDocument/2006/relationships/image" Target="../media/image1421.png"/><Relationship Id="rId521" Type="http://schemas.openxmlformats.org/officeDocument/2006/relationships/image" Target="../media/image1481.png"/><Relationship Id="rId619" Type="http://schemas.openxmlformats.org/officeDocument/2006/relationships/customXml" Target="../ink/ink1584.xml"/><Relationship Id="rId1151" Type="http://schemas.openxmlformats.org/officeDocument/2006/relationships/customXml" Target="../ink/ink1851.xml"/><Relationship Id="rId1249" Type="http://schemas.openxmlformats.org/officeDocument/2006/relationships/customXml" Target="../ink/ink1901.xml"/><Relationship Id="rId95" Type="http://schemas.openxmlformats.org/officeDocument/2006/relationships/customXml" Target="../ink/ink1317.xml"/><Relationship Id="rId160" Type="http://schemas.openxmlformats.org/officeDocument/2006/relationships/image" Target="../media/image1305.png"/><Relationship Id="rId826" Type="http://schemas.openxmlformats.org/officeDocument/2006/relationships/customXml" Target="../ink/ink1688.xml"/><Relationship Id="rId1011" Type="http://schemas.openxmlformats.org/officeDocument/2006/relationships/image" Target="../media/image1724.png"/><Relationship Id="rId1109" Type="http://schemas.openxmlformats.org/officeDocument/2006/relationships/image" Target="../media/image1772.png"/><Relationship Id="rId1456" Type="http://schemas.openxmlformats.org/officeDocument/2006/relationships/image" Target="../media/image1944.png"/><Relationship Id="rId258" Type="http://schemas.openxmlformats.org/officeDocument/2006/relationships/image" Target="../media/image1352.png"/><Relationship Id="rId465" Type="http://schemas.openxmlformats.org/officeDocument/2006/relationships/image" Target="../media/image1453.png"/><Relationship Id="rId672" Type="http://schemas.openxmlformats.org/officeDocument/2006/relationships/image" Target="../media/image1555.png"/><Relationship Id="rId1095" Type="http://schemas.openxmlformats.org/officeDocument/2006/relationships/image" Target="../media/image1765.png"/><Relationship Id="rId1316" Type="http://schemas.openxmlformats.org/officeDocument/2006/relationships/image" Target="../media/image1874.png"/><Relationship Id="rId22" Type="http://schemas.openxmlformats.org/officeDocument/2006/relationships/customXml" Target="../ink/ink1280.xml"/><Relationship Id="rId118" Type="http://schemas.openxmlformats.org/officeDocument/2006/relationships/image" Target="../media/image1284.png"/><Relationship Id="rId325" Type="http://schemas.openxmlformats.org/officeDocument/2006/relationships/image" Target="../media/image1385.png"/><Relationship Id="rId532" Type="http://schemas.openxmlformats.org/officeDocument/2006/relationships/customXml" Target="../ink/ink1539.xml"/><Relationship Id="rId977" Type="http://schemas.openxmlformats.org/officeDocument/2006/relationships/image" Target="../media/image1707.png"/><Relationship Id="rId1162" Type="http://schemas.openxmlformats.org/officeDocument/2006/relationships/image" Target="../media/image1798.png"/><Relationship Id="rId171" Type="http://schemas.openxmlformats.org/officeDocument/2006/relationships/customXml" Target="../ink/ink1355.xml"/><Relationship Id="rId837" Type="http://schemas.openxmlformats.org/officeDocument/2006/relationships/image" Target="../media/image1637.png"/><Relationship Id="rId1022" Type="http://schemas.openxmlformats.org/officeDocument/2006/relationships/customXml" Target="../ink/ink1786.xml"/><Relationship Id="rId1467" Type="http://schemas.openxmlformats.org/officeDocument/2006/relationships/customXml" Target="../ink/ink2010.xml"/><Relationship Id="rId269" Type="http://schemas.openxmlformats.org/officeDocument/2006/relationships/image" Target="../media/image1357.png"/><Relationship Id="rId476" Type="http://schemas.openxmlformats.org/officeDocument/2006/relationships/customXml" Target="../ink/ink1511.xml"/><Relationship Id="rId683" Type="http://schemas.openxmlformats.org/officeDocument/2006/relationships/customXml" Target="../ink/ink1616.xml"/><Relationship Id="rId890" Type="http://schemas.openxmlformats.org/officeDocument/2006/relationships/customXml" Target="../ink/ink1720.xml"/><Relationship Id="rId904" Type="http://schemas.openxmlformats.org/officeDocument/2006/relationships/customXml" Target="../ink/ink1727.xml"/><Relationship Id="rId1327" Type="http://schemas.openxmlformats.org/officeDocument/2006/relationships/customXml" Target="../ink/ink1940.xml"/><Relationship Id="rId33" Type="http://schemas.openxmlformats.org/officeDocument/2006/relationships/image" Target="../media/image1243.png"/><Relationship Id="rId129" Type="http://schemas.openxmlformats.org/officeDocument/2006/relationships/customXml" Target="../ink/ink1334.xml"/><Relationship Id="rId336" Type="http://schemas.openxmlformats.org/officeDocument/2006/relationships/customXml" Target="../ink/ink1439.xml"/><Relationship Id="rId543" Type="http://schemas.openxmlformats.org/officeDocument/2006/relationships/customXml" Target="../ink/ink1545.xml"/><Relationship Id="rId988" Type="http://schemas.openxmlformats.org/officeDocument/2006/relationships/customXml" Target="../ink/ink1769.xml"/><Relationship Id="rId1173" Type="http://schemas.openxmlformats.org/officeDocument/2006/relationships/image" Target="../media/image1803.png"/><Relationship Id="rId1380" Type="http://schemas.openxmlformats.org/officeDocument/2006/relationships/image" Target="../media/image1906.png"/><Relationship Id="rId182" Type="http://schemas.openxmlformats.org/officeDocument/2006/relationships/image" Target="../media/image1316.png"/><Relationship Id="rId403" Type="http://schemas.openxmlformats.org/officeDocument/2006/relationships/customXml" Target="../ink/ink1473.xml"/><Relationship Id="rId750" Type="http://schemas.openxmlformats.org/officeDocument/2006/relationships/customXml" Target="../ink/ink1650.xml"/><Relationship Id="rId848" Type="http://schemas.openxmlformats.org/officeDocument/2006/relationships/customXml" Target="../ink/ink1699.xml"/><Relationship Id="rId1033" Type="http://schemas.openxmlformats.org/officeDocument/2006/relationships/image" Target="../media/image1734.png"/><Relationship Id="rId1478" Type="http://schemas.openxmlformats.org/officeDocument/2006/relationships/image" Target="../media/image1955.png"/><Relationship Id="rId487" Type="http://schemas.openxmlformats.org/officeDocument/2006/relationships/image" Target="../media/image1464.png"/><Relationship Id="rId610" Type="http://schemas.openxmlformats.org/officeDocument/2006/relationships/customXml" Target="../ink/ink1579.xml"/><Relationship Id="rId694" Type="http://schemas.openxmlformats.org/officeDocument/2006/relationships/customXml" Target="../ink/ink1622.xml"/><Relationship Id="rId708" Type="http://schemas.openxmlformats.org/officeDocument/2006/relationships/customXml" Target="../ink/ink1629.xml"/><Relationship Id="rId915" Type="http://schemas.openxmlformats.org/officeDocument/2006/relationships/image" Target="../media/image1676.png"/><Relationship Id="rId1240" Type="http://schemas.openxmlformats.org/officeDocument/2006/relationships/image" Target="../media/image1836.png"/><Relationship Id="rId1338" Type="http://schemas.openxmlformats.org/officeDocument/2006/relationships/image" Target="../media/image1885.png"/><Relationship Id="rId347" Type="http://schemas.openxmlformats.org/officeDocument/2006/relationships/customXml" Target="../ink/ink1445.xml"/><Relationship Id="rId999" Type="http://schemas.openxmlformats.org/officeDocument/2006/relationships/image" Target="../media/image1718.png"/><Relationship Id="rId1100" Type="http://schemas.openxmlformats.org/officeDocument/2006/relationships/customXml" Target="../ink/ink1825.xml"/><Relationship Id="rId1184" Type="http://schemas.openxmlformats.org/officeDocument/2006/relationships/image" Target="../media/image1808.png"/><Relationship Id="rId1405" Type="http://schemas.openxmlformats.org/officeDocument/2006/relationships/customXml" Target="../ink/ink1979.xml"/><Relationship Id="rId44" Type="http://schemas.openxmlformats.org/officeDocument/2006/relationships/customXml" Target="../ink/ink1291.xml"/><Relationship Id="rId554" Type="http://schemas.openxmlformats.org/officeDocument/2006/relationships/customXml" Target="../ink/ink1551.xml"/><Relationship Id="rId761" Type="http://schemas.openxmlformats.org/officeDocument/2006/relationships/image" Target="../media/image1599.png"/><Relationship Id="rId859" Type="http://schemas.openxmlformats.org/officeDocument/2006/relationships/image" Target="../media/image1648.png"/><Relationship Id="rId1391" Type="http://schemas.openxmlformats.org/officeDocument/2006/relationships/customXml" Target="../ink/ink1972.xml"/><Relationship Id="rId193" Type="http://schemas.openxmlformats.org/officeDocument/2006/relationships/customXml" Target="../ink/ink1366.xml"/><Relationship Id="rId207" Type="http://schemas.openxmlformats.org/officeDocument/2006/relationships/customXml" Target="../ink/ink1373.xml"/><Relationship Id="rId414" Type="http://schemas.openxmlformats.org/officeDocument/2006/relationships/customXml" Target="../ink/ink1479.xml"/><Relationship Id="rId498" Type="http://schemas.openxmlformats.org/officeDocument/2006/relationships/customXml" Target="../ink/ink1522.xml"/><Relationship Id="rId621" Type="http://schemas.openxmlformats.org/officeDocument/2006/relationships/customXml" Target="../ink/ink1585.xml"/><Relationship Id="rId1044" Type="http://schemas.openxmlformats.org/officeDocument/2006/relationships/customXml" Target="../ink/ink1797.xml"/><Relationship Id="rId1251" Type="http://schemas.openxmlformats.org/officeDocument/2006/relationships/customXml" Target="../ink/ink1902.xml"/><Relationship Id="rId1349" Type="http://schemas.openxmlformats.org/officeDocument/2006/relationships/customXml" Target="../ink/ink1951.xml"/><Relationship Id="rId260" Type="http://schemas.openxmlformats.org/officeDocument/2006/relationships/image" Target="../media/image1353.png"/><Relationship Id="rId719" Type="http://schemas.openxmlformats.org/officeDocument/2006/relationships/image" Target="../media/image1578.png"/><Relationship Id="rId926" Type="http://schemas.openxmlformats.org/officeDocument/2006/relationships/customXml" Target="../ink/ink1738.xml"/><Relationship Id="rId1111" Type="http://schemas.openxmlformats.org/officeDocument/2006/relationships/image" Target="../media/image1773.png"/><Relationship Id="rId55" Type="http://schemas.openxmlformats.org/officeDocument/2006/relationships/customXml" Target="../ink/ink1297.xml"/><Relationship Id="rId120" Type="http://schemas.openxmlformats.org/officeDocument/2006/relationships/image" Target="../media/image1285.png"/><Relationship Id="rId358" Type="http://schemas.openxmlformats.org/officeDocument/2006/relationships/image" Target="../media/image1401.png"/><Relationship Id="rId565" Type="http://schemas.openxmlformats.org/officeDocument/2006/relationships/image" Target="../media/image1502.png"/><Relationship Id="rId772" Type="http://schemas.openxmlformats.org/officeDocument/2006/relationships/customXml" Target="../ink/ink1661.xml"/><Relationship Id="rId1195" Type="http://schemas.openxmlformats.org/officeDocument/2006/relationships/customXml" Target="../ink/ink1874.xml"/><Relationship Id="rId1209" Type="http://schemas.openxmlformats.org/officeDocument/2006/relationships/customXml" Target="../ink/ink1881.xml"/><Relationship Id="rId1416" Type="http://schemas.openxmlformats.org/officeDocument/2006/relationships/image" Target="../media/image1924.png"/><Relationship Id="rId218" Type="http://schemas.openxmlformats.org/officeDocument/2006/relationships/image" Target="../media/image1334.png"/><Relationship Id="rId425" Type="http://schemas.openxmlformats.org/officeDocument/2006/relationships/customXml" Target="../ink/ink1485.xml"/><Relationship Id="rId632" Type="http://schemas.openxmlformats.org/officeDocument/2006/relationships/image" Target="../media/image1535.png"/><Relationship Id="rId1055" Type="http://schemas.openxmlformats.org/officeDocument/2006/relationships/image" Target="../media/image1745.png"/><Relationship Id="rId1262" Type="http://schemas.openxmlformats.org/officeDocument/2006/relationships/image" Target="../media/image1847.png"/><Relationship Id="rId271" Type="http://schemas.openxmlformats.org/officeDocument/2006/relationships/image" Target="../media/image1358.png"/><Relationship Id="rId937" Type="http://schemas.openxmlformats.org/officeDocument/2006/relationships/image" Target="../media/image1687.png"/><Relationship Id="rId1122" Type="http://schemas.openxmlformats.org/officeDocument/2006/relationships/customXml" Target="../ink/ink1836.xml"/><Relationship Id="rId66" Type="http://schemas.openxmlformats.org/officeDocument/2006/relationships/image" Target="../media/image1259.png"/><Relationship Id="rId131" Type="http://schemas.openxmlformats.org/officeDocument/2006/relationships/customXml" Target="../ink/ink1335.xml"/><Relationship Id="rId369" Type="http://schemas.openxmlformats.org/officeDocument/2006/relationships/customXml" Target="../ink/ink1456.xml"/><Relationship Id="rId576" Type="http://schemas.openxmlformats.org/officeDocument/2006/relationships/customXml" Target="../ink/ink1562.xml"/><Relationship Id="rId783" Type="http://schemas.openxmlformats.org/officeDocument/2006/relationships/image" Target="../media/image1610.png"/><Relationship Id="rId990" Type="http://schemas.openxmlformats.org/officeDocument/2006/relationships/customXml" Target="../ink/ink1770.xml"/><Relationship Id="rId1427" Type="http://schemas.openxmlformats.org/officeDocument/2006/relationships/customXml" Target="../ink/ink1990.xml"/><Relationship Id="rId229" Type="http://schemas.openxmlformats.org/officeDocument/2006/relationships/customXml" Target="../ink/ink1385.xml"/><Relationship Id="rId436" Type="http://schemas.openxmlformats.org/officeDocument/2006/relationships/image" Target="../media/image1439.png"/><Relationship Id="rId643" Type="http://schemas.openxmlformats.org/officeDocument/2006/relationships/customXml" Target="../ink/ink1596.xml"/><Relationship Id="rId1066" Type="http://schemas.openxmlformats.org/officeDocument/2006/relationships/customXml" Target="../ink/ink1808.xml"/><Relationship Id="rId1273" Type="http://schemas.openxmlformats.org/officeDocument/2006/relationships/customXml" Target="../ink/ink1913.xml"/><Relationship Id="rId1480" Type="http://schemas.openxmlformats.org/officeDocument/2006/relationships/image" Target="../media/image1956.png"/><Relationship Id="rId850" Type="http://schemas.openxmlformats.org/officeDocument/2006/relationships/customXml" Target="../ink/ink1700.xml"/><Relationship Id="rId948" Type="http://schemas.openxmlformats.org/officeDocument/2006/relationships/customXml" Target="../ink/ink1749.xml"/><Relationship Id="rId1133" Type="http://schemas.openxmlformats.org/officeDocument/2006/relationships/image" Target="../media/image1784.png"/><Relationship Id="rId77" Type="http://schemas.openxmlformats.org/officeDocument/2006/relationships/customXml" Target="../ink/ink1308.xml"/><Relationship Id="rId282" Type="http://schemas.openxmlformats.org/officeDocument/2006/relationships/customXml" Target="../ink/ink1412.xml"/><Relationship Id="rId503" Type="http://schemas.openxmlformats.org/officeDocument/2006/relationships/image" Target="../media/image1472.png"/><Relationship Id="rId587" Type="http://schemas.openxmlformats.org/officeDocument/2006/relationships/image" Target="../media/image1513.png"/><Relationship Id="rId710" Type="http://schemas.openxmlformats.org/officeDocument/2006/relationships/customXml" Target="../ink/ink1630.xml"/><Relationship Id="rId808" Type="http://schemas.openxmlformats.org/officeDocument/2006/relationships/customXml" Target="../ink/ink1679.xml"/><Relationship Id="rId1340" Type="http://schemas.openxmlformats.org/officeDocument/2006/relationships/image" Target="../media/image1886.png"/><Relationship Id="rId1438" Type="http://schemas.openxmlformats.org/officeDocument/2006/relationships/image" Target="../media/image1935.png"/><Relationship Id="rId8" Type="http://schemas.openxmlformats.org/officeDocument/2006/relationships/customXml" Target="../ink/ink1273.xml"/><Relationship Id="rId142" Type="http://schemas.openxmlformats.org/officeDocument/2006/relationships/image" Target="../media/image1296.png"/><Relationship Id="rId447" Type="http://schemas.openxmlformats.org/officeDocument/2006/relationships/customXml" Target="../ink/ink1496.xml"/><Relationship Id="rId794" Type="http://schemas.openxmlformats.org/officeDocument/2006/relationships/customXml" Target="../ink/ink1672.xml"/><Relationship Id="rId1077" Type="http://schemas.openxmlformats.org/officeDocument/2006/relationships/image" Target="../media/image1756.png"/><Relationship Id="rId1200" Type="http://schemas.openxmlformats.org/officeDocument/2006/relationships/image" Target="../media/image1816.png"/><Relationship Id="rId654" Type="http://schemas.openxmlformats.org/officeDocument/2006/relationships/image" Target="../media/image1546.png"/><Relationship Id="rId861" Type="http://schemas.openxmlformats.org/officeDocument/2006/relationships/image" Target="../media/image1649.png"/><Relationship Id="rId959" Type="http://schemas.openxmlformats.org/officeDocument/2006/relationships/image" Target="../media/image1698.png"/><Relationship Id="rId1284" Type="http://schemas.openxmlformats.org/officeDocument/2006/relationships/image" Target="../media/image1858.png"/><Relationship Id="rId293" Type="http://schemas.openxmlformats.org/officeDocument/2006/relationships/image" Target="../media/image1369.png"/><Relationship Id="rId307" Type="http://schemas.openxmlformats.org/officeDocument/2006/relationships/image" Target="../media/image1376.png"/><Relationship Id="rId514" Type="http://schemas.openxmlformats.org/officeDocument/2006/relationships/customXml" Target="../ink/ink1530.xml"/><Relationship Id="rId721" Type="http://schemas.openxmlformats.org/officeDocument/2006/relationships/image" Target="../media/image1579.png"/><Relationship Id="rId1144" Type="http://schemas.openxmlformats.org/officeDocument/2006/relationships/customXml" Target="../ink/ink1847.xml"/><Relationship Id="rId1351" Type="http://schemas.openxmlformats.org/officeDocument/2006/relationships/customXml" Target="../ink/ink1952.xml"/><Relationship Id="rId1449" Type="http://schemas.openxmlformats.org/officeDocument/2006/relationships/customXml" Target="../ink/ink2001.xml"/><Relationship Id="rId88" Type="http://schemas.openxmlformats.org/officeDocument/2006/relationships/image" Target="../media/image1269.png"/><Relationship Id="rId153" Type="http://schemas.openxmlformats.org/officeDocument/2006/relationships/customXml" Target="../ink/ink1346.xml"/><Relationship Id="rId360" Type="http://schemas.openxmlformats.org/officeDocument/2006/relationships/image" Target="../media/image1402.png"/><Relationship Id="rId598" Type="http://schemas.openxmlformats.org/officeDocument/2006/relationships/customXml" Target="../ink/ink1573.xml"/><Relationship Id="rId819" Type="http://schemas.openxmlformats.org/officeDocument/2006/relationships/image" Target="../media/image1628.png"/><Relationship Id="rId1004" Type="http://schemas.openxmlformats.org/officeDocument/2006/relationships/customXml" Target="../ink/ink1777.xml"/><Relationship Id="rId1211" Type="http://schemas.openxmlformats.org/officeDocument/2006/relationships/customXml" Target="../ink/ink1882.xml"/><Relationship Id="rId220" Type="http://schemas.openxmlformats.org/officeDocument/2006/relationships/image" Target="../media/image1335.png"/><Relationship Id="rId458" Type="http://schemas.openxmlformats.org/officeDocument/2006/relationships/customXml" Target="../ink/ink1502.xml"/><Relationship Id="rId665" Type="http://schemas.openxmlformats.org/officeDocument/2006/relationships/customXml" Target="../ink/ink1607.xml"/><Relationship Id="rId872" Type="http://schemas.openxmlformats.org/officeDocument/2006/relationships/customXml" Target="../ink/ink1711.xml"/><Relationship Id="rId1088" Type="http://schemas.openxmlformats.org/officeDocument/2006/relationships/customXml" Target="../ink/ink1819.xml"/><Relationship Id="rId1295" Type="http://schemas.openxmlformats.org/officeDocument/2006/relationships/customXml" Target="../ink/ink1924.xml"/><Relationship Id="rId1309" Type="http://schemas.openxmlformats.org/officeDocument/2006/relationships/customXml" Target="../ink/ink1931.xml"/><Relationship Id="rId15" Type="http://schemas.openxmlformats.org/officeDocument/2006/relationships/image" Target="../media/image1234.png"/><Relationship Id="rId318" Type="http://schemas.openxmlformats.org/officeDocument/2006/relationships/customXml" Target="../ink/ink1430.xml"/><Relationship Id="rId525" Type="http://schemas.openxmlformats.org/officeDocument/2006/relationships/image" Target="../media/image1483.png"/><Relationship Id="rId732" Type="http://schemas.openxmlformats.org/officeDocument/2006/relationships/customXml" Target="../ink/ink1641.xml"/><Relationship Id="rId1155" Type="http://schemas.openxmlformats.org/officeDocument/2006/relationships/customXml" Target="../ink/ink1853.xml"/><Relationship Id="rId1362" Type="http://schemas.openxmlformats.org/officeDocument/2006/relationships/image" Target="../media/image1897.png"/><Relationship Id="rId99" Type="http://schemas.openxmlformats.org/officeDocument/2006/relationships/customXml" Target="../ink/ink1319.xml"/><Relationship Id="rId164" Type="http://schemas.openxmlformats.org/officeDocument/2006/relationships/image" Target="../media/image1307.png"/><Relationship Id="rId371" Type="http://schemas.openxmlformats.org/officeDocument/2006/relationships/customXml" Target="../ink/ink1457.xml"/><Relationship Id="rId1015" Type="http://schemas.openxmlformats.org/officeDocument/2006/relationships/image" Target="../media/image1726.png"/><Relationship Id="rId1222" Type="http://schemas.openxmlformats.org/officeDocument/2006/relationships/image" Target="../media/image1827.png"/><Relationship Id="rId469" Type="http://schemas.openxmlformats.org/officeDocument/2006/relationships/image" Target="../media/image1455.png"/><Relationship Id="rId676" Type="http://schemas.openxmlformats.org/officeDocument/2006/relationships/image" Target="../media/image1557.png"/><Relationship Id="rId883" Type="http://schemas.openxmlformats.org/officeDocument/2006/relationships/image" Target="../media/image1660.png"/><Relationship Id="rId1099" Type="http://schemas.openxmlformats.org/officeDocument/2006/relationships/image" Target="../media/image1767.png"/><Relationship Id="rId26" Type="http://schemas.openxmlformats.org/officeDocument/2006/relationships/customXml" Target="../ink/ink1282.xml"/><Relationship Id="rId231" Type="http://schemas.openxmlformats.org/officeDocument/2006/relationships/customXml" Target="../ink/ink1386.xml"/><Relationship Id="rId329" Type="http://schemas.openxmlformats.org/officeDocument/2006/relationships/image" Target="../media/image1387.png"/><Relationship Id="rId536" Type="http://schemas.openxmlformats.org/officeDocument/2006/relationships/image" Target="../media/image1488.png"/><Relationship Id="rId1166" Type="http://schemas.openxmlformats.org/officeDocument/2006/relationships/image" Target="../media/image1800.png"/><Relationship Id="rId1373" Type="http://schemas.openxmlformats.org/officeDocument/2006/relationships/customXml" Target="../ink/ink1963.xml"/><Relationship Id="rId175" Type="http://schemas.openxmlformats.org/officeDocument/2006/relationships/customXml" Target="../ink/ink1357.xml"/><Relationship Id="rId743" Type="http://schemas.openxmlformats.org/officeDocument/2006/relationships/image" Target="../media/image1590.png"/><Relationship Id="rId950" Type="http://schemas.openxmlformats.org/officeDocument/2006/relationships/customXml" Target="../ink/ink1750.xml"/><Relationship Id="rId1026" Type="http://schemas.openxmlformats.org/officeDocument/2006/relationships/customXml" Target="../ink/ink1788.xml"/><Relationship Id="rId382" Type="http://schemas.openxmlformats.org/officeDocument/2006/relationships/image" Target="../media/image1413.png"/><Relationship Id="rId603" Type="http://schemas.openxmlformats.org/officeDocument/2006/relationships/image" Target="../media/image1521.png"/><Relationship Id="rId687" Type="http://schemas.openxmlformats.org/officeDocument/2006/relationships/image" Target="../media/image1562.png"/><Relationship Id="rId810" Type="http://schemas.openxmlformats.org/officeDocument/2006/relationships/customXml" Target="../ink/ink1680.xml"/><Relationship Id="rId908" Type="http://schemas.openxmlformats.org/officeDocument/2006/relationships/customXml" Target="../ink/ink1729.xml"/><Relationship Id="rId1233" Type="http://schemas.openxmlformats.org/officeDocument/2006/relationships/customXml" Target="../ink/ink1893.xml"/><Relationship Id="rId1440" Type="http://schemas.openxmlformats.org/officeDocument/2006/relationships/image" Target="../media/image1936.png"/><Relationship Id="rId242" Type="http://schemas.openxmlformats.org/officeDocument/2006/relationships/image" Target="../media/image1344.png"/><Relationship Id="rId894" Type="http://schemas.openxmlformats.org/officeDocument/2006/relationships/customXml" Target="../ink/ink1722.xml"/><Relationship Id="rId1177" Type="http://schemas.openxmlformats.org/officeDocument/2006/relationships/customXml" Target="../ink/ink1865.xml"/><Relationship Id="rId1300" Type="http://schemas.openxmlformats.org/officeDocument/2006/relationships/image" Target="../media/image1866.png"/><Relationship Id="rId37" Type="http://schemas.openxmlformats.org/officeDocument/2006/relationships/image" Target="../media/image1245.png"/><Relationship Id="rId102" Type="http://schemas.openxmlformats.org/officeDocument/2006/relationships/image" Target="../media/image1276.png"/><Relationship Id="rId547" Type="http://schemas.openxmlformats.org/officeDocument/2006/relationships/customXml" Target="../ink/ink1547.xml"/><Relationship Id="rId754" Type="http://schemas.openxmlformats.org/officeDocument/2006/relationships/customXml" Target="../ink/ink1652.xml"/><Relationship Id="rId961" Type="http://schemas.openxmlformats.org/officeDocument/2006/relationships/image" Target="../media/image1699.png"/><Relationship Id="rId1384" Type="http://schemas.openxmlformats.org/officeDocument/2006/relationships/image" Target="../media/image1908.png"/><Relationship Id="rId90" Type="http://schemas.openxmlformats.org/officeDocument/2006/relationships/image" Target="../media/image1270.png"/><Relationship Id="rId186" Type="http://schemas.openxmlformats.org/officeDocument/2006/relationships/image" Target="../media/image1318.png"/><Relationship Id="rId393" Type="http://schemas.openxmlformats.org/officeDocument/2006/relationships/customXml" Target="../ink/ink1468.xml"/><Relationship Id="rId407" Type="http://schemas.openxmlformats.org/officeDocument/2006/relationships/customXml" Target="../ink/ink1475.xml"/><Relationship Id="rId614" Type="http://schemas.openxmlformats.org/officeDocument/2006/relationships/customXml" Target="../ink/ink1581.xml"/><Relationship Id="rId821" Type="http://schemas.openxmlformats.org/officeDocument/2006/relationships/image" Target="../media/image1629.png"/><Relationship Id="rId1037" Type="http://schemas.openxmlformats.org/officeDocument/2006/relationships/image" Target="../media/image1736.png"/><Relationship Id="rId1244" Type="http://schemas.openxmlformats.org/officeDocument/2006/relationships/image" Target="../media/image1838.png"/><Relationship Id="rId1451" Type="http://schemas.openxmlformats.org/officeDocument/2006/relationships/customXml" Target="../ink/ink2002.xml"/><Relationship Id="rId253" Type="http://schemas.openxmlformats.org/officeDocument/2006/relationships/customXml" Target="../ink/ink1397.xml"/><Relationship Id="rId460" Type="http://schemas.openxmlformats.org/officeDocument/2006/relationships/customXml" Target="../ink/ink1503.xml"/><Relationship Id="rId698" Type="http://schemas.openxmlformats.org/officeDocument/2006/relationships/customXml" Target="../ink/ink1624.xml"/><Relationship Id="rId919" Type="http://schemas.openxmlformats.org/officeDocument/2006/relationships/image" Target="../media/image1678.png"/><Relationship Id="rId1090" Type="http://schemas.openxmlformats.org/officeDocument/2006/relationships/customXml" Target="../ink/ink1820.xml"/><Relationship Id="rId1104" Type="http://schemas.openxmlformats.org/officeDocument/2006/relationships/customXml" Target="../ink/ink1827.xml"/><Relationship Id="rId1311" Type="http://schemas.openxmlformats.org/officeDocument/2006/relationships/customXml" Target="../ink/ink1932.xml"/><Relationship Id="rId48" Type="http://schemas.openxmlformats.org/officeDocument/2006/relationships/customXml" Target="../ink/ink1293.xml"/><Relationship Id="rId113" Type="http://schemas.openxmlformats.org/officeDocument/2006/relationships/customXml" Target="../ink/ink1326.xml"/><Relationship Id="rId320" Type="http://schemas.openxmlformats.org/officeDocument/2006/relationships/customXml" Target="../ink/ink1431.xml"/><Relationship Id="rId558" Type="http://schemas.openxmlformats.org/officeDocument/2006/relationships/customXml" Target="../ink/ink1553.xml"/><Relationship Id="rId765" Type="http://schemas.openxmlformats.org/officeDocument/2006/relationships/image" Target="../media/image1601.png"/><Relationship Id="rId972" Type="http://schemas.openxmlformats.org/officeDocument/2006/relationships/customXml" Target="../ink/ink1761.xml"/><Relationship Id="rId1188" Type="http://schemas.openxmlformats.org/officeDocument/2006/relationships/image" Target="../media/image1810.png"/><Relationship Id="rId1395" Type="http://schemas.openxmlformats.org/officeDocument/2006/relationships/customXml" Target="../ink/ink1974.xml"/><Relationship Id="rId1409" Type="http://schemas.openxmlformats.org/officeDocument/2006/relationships/customXml" Target="../ink/ink1981.xml"/><Relationship Id="rId197" Type="http://schemas.openxmlformats.org/officeDocument/2006/relationships/customXml" Target="../ink/ink1368.xml"/><Relationship Id="rId418" Type="http://schemas.openxmlformats.org/officeDocument/2006/relationships/customXml" Target="../ink/ink1481.xml"/><Relationship Id="rId625" Type="http://schemas.openxmlformats.org/officeDocument/2006/relationships/customXml" Target="../ink/ink1587.xml"/><Relationship Id="rId832" Type="http://schemas.openxmlformats.org/officeDocument/2006/relationships/customXml" Target="../ink/ink1691.xml"/><Relationship Id="rId1048" Type="http://schemas.openxmlformats.org/officeDocument/2006/relationships/customXml" Target="../ink/ink1799.xml"/><Relationship Id="rId1255" Type="http://schemas.openxmlformats.org/officeDocument/2006/relationships/customXml" Target="../ink/ink1904.xml"/><Relationship Id="rId1462" Type="http://schemas.openxmlformats.org/officeDocument/2006/relationships/image" Target="../media/image1947.png"/><Relationship Id="rId264" Type="http://schemas.openxmlformats.org/officeDocument/2006/relationships/customXml" Target="../ink/ink1403.xml"/><Relationship Id="rId471" Type="http://schemas.openxmlformats.org/officeDocument/2006/relationships/image" Target="../media/image1456.png"/><Relationship Id="rId1115" Type="http://schemas.openxmlformats.org/officeDocument/2006/relationships/image" Target="../media/image1775.png"/><Relationship Id="rId1322" Type="http://schemas.openxmlformats.org/officeDocument/2006/relationships/image" Target="../media/image1877.png"/><Relationship Id="rId59" Type="http://schemas.openxmlformats.org/officeDocument/2006/relationships/customXml" Target="../ink/ink1299.xml"/><Relationship Id="rId124" Type="http://schemas.openxmlformats.org/officeDocument/2006/relationships/image" Target="../media/image1287.png"/><Relationship Id="rId569" Type="http://schemas.openxmlformats.org/officeDocument/2006/relationships/image" Target="../media/image1504.png"/><Relationship Id="rId776" Type="http://schemas.openxmlformats.org/officeDocument/2006/relationships/customXml" Target="../ink/ink1663.xml"/><Relationship Id="rId983" Type="http://schemas.openxmlformats.org/officeDocument/2006/relationships/image" Target="../media/image1710.png"/><Relationship Id="rId1199" Type="http://schemas.openxmlformats.org/officeDocument/2006/relationships/customXml" Target="../ink/ink1876.xml"/><Relationship Id="rId331" Type="http://schemas.openxmlformats.org/officeDocument/2006/relationships/image" Target="../media/image1388.png"/><Relationship Id="rId429" Type="http://schemas.openxmlformats.org/officeDocument/2006/relationships/customXml" Target="../ink/ink1487.xml"/><Relationship Id="rId636" Type="http://schemas.openxmlformats.org/officeDocument/2006/relationships/image" Target="../media/image1537.png"/><Relationship Id="rId1059" Type="http://schemas.openxmlformats.org/officeDocument/2006/relationships/image" Target="../media/image1747.png"/><Relationship Id="rId1266" Type="http://schemas.openxmlformats.org/officeDocument/2006/relationships/image" Target="../media/image1849.png"/><Relationship Id="rId1473" Type="http://schemas.openxmlformats.org/officeDocument/2006/relationships/customXml" Target="../ink/ink2013.xml"/><Relationship Id="rId843" Type="http://schemas.openxmlformats.org/officeDocument/2006/relationships/image" Target="../media/image1640.png"/><Relationship Id="rId1126" Type="http://schemas.openxmlformats.org/officeDocument/2006/relationships/customXml" Target="../ink/ink1838.xml"/><Relationship Id="rId275" Type="http://schemas.openxmlformats.org/officeDocument/2006/relationships/image" Target="../media/image1360.png"/><Relationship Id="rId482" Type="http://schemas.openxmlformats.org/officeDocument/2006/relationships/customXml" Target="../ink/ink1514.xml"/><Relationship Id="rId703" Type="http://schemas.openxmlformats.org/officeDocument/2006/relationships/image" Target="../media/image1570.png"/><Relationship Id="rId910" Type="http://schemas.openxmlformats.org/officeDocument/2006/relationships/customXml" Target="../ink/ink1730.xml"/><Relationship Id="rId1333" Type="http://schemas.openxmlformats.org/officeDocument/2006/relationships/customXml" Target="../ink/ink1943.xml"/><Relationship Id="rId135" Type="http://schemas.openxmlformats.org/officeDocument/2006/relationships/customXml" Target="../ink/ink1337.xml"/><Relationship Id="rId342" Type="http://schemas.openxmlformats.org/officeDocument/2006/relationships/customXml" Target="../ink/ink1442.xml"/><Relationship Id="rId787" Type="http://schemas.openxmlformats.org/officeDocument/2006/relationships/image" Target="../media/image1612.png"/><Relationship Id="rId994" Type="http://schemas.openxmlformats.org/officeDocument/2006/relationships/customXml" Target="../ink/ink1772.xml"/><Relationship Id="rId1400" Type="http://schemas.openxmlformats.org/officeDocument/2006/relationships/image" Target="../media/image1916.png"/><Relationship Id="rId202" Type="http://schemas.openxmlformats.org/officeDocument/2006/relationships/image" Target="../media/image1326.png"/><Relationship Id="rId647" Type="http://schemas.openxmlformats.org/officeDocument/2006/relationships/customXml" Target="../ink/ink1598.xml"/><Relationship Id="rId854" Type="http://schemas.openxmlformats.org/officeDocument/2006/relationships/customXml" Target="../ink/ink1702.xml"/><Relationship Id="rId1277" Type="http://schemas.openxmlformats.org/officeDocument/2006/relationships/customXml" Target="../ink/ink1915.xml"/><Relationship Id="rId286" Type="http://schemas.openxmlformats.org/officeDocument/2006/relationships/customXml" Target="../ink/ink1414.xml"/><Relationship Id="rId493" Type="http://schemas.openxmlformats.org/officeDocument/2006/relationships/image" Target="../media/image1467.png"/><Relationship Id="rId507" Type="http://schemas.openxmlformats.org/officeDocument/2006/relationships/image" Target="../media/image1474.png"/><Relationship Id="rId714" Type="http://schemas.openxmlformats.org/officeDocument/2006/relationships/customXml" Target="../ink/ink1632.xml"/><Relationship Id="rId921" Type="http://schemas.openxmlformats.org/officeDocument/2006/relationships/image" Target="../media/image1679.png"/><Relationship Id="rId1137" Type="http://schemas.openxmlformats.org/officeDocument/2006/relationships/image" Target="../media/image1786.png"/><Relationship Id="rId1344" Type="http://schemas.openxmlformats.org/officeDocument/2006/relationships/image" Target="../media/image1888.png"/><Relationship Id="rId50" Type="http://schemas.openxmlformats.org/officeDocument/2006/relationships/customXml" Target="../ink/ink1294.xml"/><Relationship Id="rId146" Type="http://schemas.openxmlformats.org/officeDocument/2006/relationships/image" Target="../media/image1298.png"/><Relationship Id="rId353" Type="http://schemas.openxmlformats.org/officeDocument/2006/relationships/customXml" Target="../ink/ink1448.xml"/><Relationship Id="rId560" Type="http://schemas.openxmlformats.org/officeDocument/2006/relationships/customXml" Target="../ink/ink1554.xml"/><Relationship Id="rId798" Type="http://schemas.openxmlformats.org/officeDocument/2006/relationships/customXml" Target="../ink/ink1674.xml"/><Relationship Id="rId1190" Type="http://schemas.openxmlformats.org/officeDocument/2006/relationships/image" Target="../media/image1811.png"/><Relationship Id="rId1204" Type="http://schemas.openxmlformats.org/officeDocument/2006/relationships/image" Target="../media/image1818.png"/><Relationship Id="rId1411" Type="http://schemas.openxmlformats.org/officeDocument/2006/relationships/customXml" Target="../ink/ink1982.xml"/><Relationship Id="rId213" Type="http://schemas.openxmlformats.org/officeDocument/2006/relationships/customXml" Target="../ink/ink1376.xml"/><Relationship Id="rId420" Type="http://schemas.openxmlformats.org/officeDocument/2006/relationships/customXml" Target="../ink/ink1482.xml"/><Relationship Id="rId658" Type="http://schemas.openxmlformats.org/officeDocument/2006/relationships/image" Target="../media/image1548.png"/><Relationship Id="rId865" Type="http://schemas.openxmlformats.org/officeDocument/2006/relationships/image" Target="../media/image1651.png"/><Relationship Id="rId1050" Type="http://schemas.openxmlformats.org/officeDocument/2006/relationships/customXml" Target="../ink/ink1800.xml"/><Relationship Id="rId1288" Type="http://schemas.openxmlformats.org/officeDocument/2006/relationships/image" Target="../media/image1860.png"/><Relationship Id="rId297" Type="http://schemas.openxmlformats.org/officeDocument/2006/relationships/image" Target="../media/image1371.png"/><Relationship Id="rId518" Type="http://schemas.openxmlformats.org/officeDocument/2006/relationships/customXml" Target="../ink/ink1532.xml"/><Relationship Id="rId725" Type="http://schemas.openxmlformats.org/officeDocument/2006/relationships/image" Target="../media/image1581.png"/><Relationship Id="rId932" Type="http://schemas.openxmlformats.org/officeDocument/2006/relationships/customXml" Target="../ink/ink1741.xml"/><Relationship Id="rId1148" Type="http://schemas.openxmlformats.org/officeDocument/2006/relationships/customXml" Target="../ink/ink1849.xml"/><Relationship Id="rId1355" Type="http://schemas.openxmlformats.org/officeDocument/2006/relationships/customXml" Target="../ink/ink1954.xml"/><Relationship Id="rId157" Type="http://schemas.openxmlformats.org/officeDocument/2006/relationships/customXml" Target="../ink/ink1348.xml"/><Relationship Id="rId364" Type="http://schemas.openxmlformats.org/officeDocument/2006/relationships/image" Target="../media/image1404.png"/><Relationship Id="rId1008" Type="http://schemas.openxmlformats.org/officeDocument/2006/relationships/customXml" Target="../ink/ink1779.xml"/><Relationship Id="rId1215" Type="http://schemas.openxmlformats.org/officeDocument/2006/relationships/customXml" Target="../ink/ink1884.xml"/><Relationship Id="rId1422" Type="http://schemas.openxmlformats.org/officeDocument/2006/relationships/image" Target="../media/image1927.png"/><Relationship Id="rId61" Type="http://schemas.openxmlformats.org/officeDocument/2006/relationships/customXml" Target="../ink/ink1300.xml"/><Relationship Id="rId571" Type="http://schemas.openxmlformats.org/officeDocument/2006/relationships/image" Target="../media/image1505.png"/><Relationship Id="rId669" Type="http://schemas.openxmlformats.org/officeDocument/2006/relationships/customXml" Target="../ink/ink1609.xml"/><Relationship Id="rId876" Type="http://schemas.openxmlformats.org/officeDocument/2006/relationships/customXml" Target="../ink/ink1713.xml"/><Relationship Id="rId1299" Type="http://schemas.openxmlformats.org/officeDocument/2006/relationships/customXml" Target="../ink/ink1926.xml"/><Relationship Id="rId19" Type="http://schemas.openxmlformats.org/officeDocument/2006/relationships/image" Target="../media/image1236.png"/><Relationship Id="rId224" Type="http://schemas.openxmlformats.org/officeDocument/2006/relationships/image" Target="../media/image1337.png"/><Relationship Id="rId431" Type="http://schemas.openxmlformats.org/officeDocument/2006/relationships/customXml" Target="../ink/ink1488.xml"/><Relationship Id="rId529" Type="http://schemas.openxmlformats.org/officeDocument/2006/relationships/image" Target="../media/image1485.png"/><Relationship Id="rId736" Type="http://schemas.openxmlformats.org/officeDocument/2006/relationships/customXml" Target="../ink/ink1643.xml"/><Relationship Id="rId1061" Type="http://schemas.openxmlformats.org/officeDocument/2006/relationships/image" Target="../media/image1748.png"/><Relationship Id="rId1159" Type="http://schemas.openxmlformats.org/officeDocument/2006/relationships/customXml" Target="../ink/ink1855.xml"/><Relationship Id="rId1366" Type="http://schemas.openxmlformats.org/officeDocument/2006/relationships/image" Target="../media/image1899.png"/><Relationship Id="rId168" Type="http://schemas.openxmlformats.org/officeDocument/2006/relationships/image" Target="../media/image1309.png"/><Relationship Id="rId943" Type="http://schemas.openxmlformats.org/officeDocument/2006/relationships/image" Target="../media/image1690.png"/><Relationship Id="rId1019" Type="http://schemas.openxmlformats.org/officeDocument/2006/relationships/image" Target="../media/image1728.png"/><Relationship Id="rId72" Type="http://schemas.openxmlformats.org/officeDocument/2006/relationships/image" Target="../media/image1262.png"/><Relationship Id="rId375" Type="http://schemas.openxmlformats.org/officeDocument/2006/relationships/customXml" Target="../ink/ink1459.xml"/><Relationship Id="rId582" Type="http://schemas.openxmlformats.org/officeDocument/2006/relationships/customXml" Target="../ink/ink1565.xml"/><Relationship Id="rId803" Type="http://schemas.openxmlformats.org/officeDocument/2006/relationships/image" Target="../media/image1620.png"/><Relationship Id="rId1226" Type="http://schemas.openxmlformats.org/officeDocument/2006/relationships/image" Target="../media/image1829.png"/><Relationship Id="rId1433" Type="http://schemas.openxmlformats.org/officeDocument/2006/relationships/customXml" Target="../ink/ink1993.xml"/><Relationship Id="rId3" Type="http://schemas.openxmlformats.org/officeDocument/2006/relationships/image" Target="../media/image1229.png"/><Relationship Id="rId235" Type="http://schemas.openxmlformats.org/officeDocument/2006/relationships/customXml" Target="../ink/ink1388.xml"/><Relationship Id="rId442" Type="http://schemas.openxmlformats.org/officeDocument/2006/relationships/image" Target="../media/image1442.png"/><Relationship Id="rId887" Type="http://schemas.openxmlformats.org/officeDocument/2006/relationships/image" Target="../media/image1662.png"/><Relationship Id="rId1072" Type="http://schemas.openxmlformats.org/officeDocument/2006/relationships/customXml" Target="../ink/ink1811.xml"/><Relationship Id="rId302" Type="http://schemas.openxmlformats.org/officeDocument/2006/relationships/customXml" Target="../ink/ink1422.xml"/><Relationship Id="rId747" Type="http://schemas.openxmlformats.org/officeDocument/2006/relationships/image" Target="../media/image1592.png"/><Relationship Id="rId954" Type="http://schemas.openxmlformats.org/officeDocument/2006/relationships/customXml" Target="../ink/ink1752.xml"/><Relationship Id="rId1377" Type="http://schemas.openxmlformats.org/officeDocument/2006/relationships/customXml" Target="../ink/ink1965.xml"/><Relationship Id="rId83" Type="http://schemas.openxmlformats.org/officeDocument/2006/relationships/customXml" Target="../ink/ink1311.xml"/><Relationship Id="rId179" Type="http://schemas.openxmlformats.org/officeDocument/2006/relationships/customXml" Target="../ink/ink1359.xml"/><Relationship Id="rId386" Type="http://schemas.openxmlformats.org/officeDocument/2006/relationships/image" Target="../media/image1415.png"/><Relationship Id="rId593" Type="http://schemas.openxmlformats.org/officeDocument/2006/relationships/image" Target="../media/image1516.png"/><Relationship Id="rId607" Type="http://schemas.openxmlformats.org/officeDocument/2006/relationships/image" Target="../media/image1523.png"/><Relationship Id="rId814" Type="http://schemas.openxmlformats.org/officeDocument/2006/relationships/customXml" Target="../ink/ink1682.xml"/><Relationship Id="rId1237" Type="http://schemas.openxmlformats.org/officeDocument/2006/relationships/customXml" Target="../ink/ink1895.xml"/><Relationship Id="rId1444" Type="http://schemas.openxmlformats.org/officeDocument/2006/relationships/image" Target="../media/image1938.png"/><Relationship Id="rId246" Type="http://schemas.openxmlformats.org/officeDocument/2006/relationships/image" Target="../media/image1346.png"/><Relationship Id="rId453" Type="http://schemas.openxmlformats.org/officeDocument/2006/relationships/customXml" Target="../ink/ink1499.xml"/><Relationship Id="rId660" Type="http://schemas.openxmlformats.org/officeDocument/2006/relationships/image" Target="../media/image1549.png"/><Relationship Id="rId898" Type="http://schemas.openxmlformats.org/officeDocument/2006/relationships/customXml" Target="../ink/ink1724.xml"/><Relationship Id="rId1083" Type="http://schemas.openxmlformats.org/officeDocument/2006/relationships/image" Target="../media/image1759.png"/><Relationship Id="rId1290" Type="http://schemas.openxmlformats.org/officeDocument/2006/relationships/image" Target="../media/image1861.png"/><Relationship Id="rId1304" Type="http://schemas.openxmlformats.org/officeDocument/2006/relationships/image" Target="../media/image1868.png"/><Relationship Id="rId106" Type="http://schemas.openxmlformats.org/officeDocument/2006/relationships/image" Target="../media/image1278.png"/><Relationship Id="rId313" Type="http://schemas.openxmlformats.org/officeDocument/2006/relationships/image" Target="../media/image1379.png"/><Relationship Id="rId758" Type="http://schemas.openxmlformats.org/officeDocument/2006/relationships/customXml" Target="../ink/ink1654.xml"/><Relationship Id="rId965" Type="http://schemas.openxmlformats.org/officeDocument/2006/relationships/image" Target="../media/image1701.png"/><Relationship Id="rId1150" Type="http://schemas.openxmlformats.org/officeDocument/2006/relationships/image" Target="../media/image1792.png"/><Relationship Id="rId1388" Type="http://schemas.openxmlformats.org/officeDocument/2006/relationships/image" Target="../media/image1910.png"/><Relationship Id="rId10" Type="http://schemas.openxmlformats.org/officeDocument/2006/relationships/customXml" Target="../ink/ink1274.xml"/><Relationship Id="rId94" Type="http://schemas.openxmlformats.org/officeDocument/2006/relationships/image" Target="../media/image1272.png"/><Relationship Id="rId397" Type="http://schemas.openxmlformats.org/officeDocument/2006/relationships/customXml" Target="../ink/ink1470.xml"/><Relationship Id="rId520" Type="http://schemas.openxmlformats.org/officeDocument/2006/relationships/customXml" Target="../ink/ink1533.xml"/><Relationship Id="rId618" Type="http://schemas.openxmlformats.org/officeDocument/2006/relationships/image" Target="../media/image1528.png"/><Relationship Id="rId825" Type="http://schemas.openxmlformats.org/officeDocument/2006/relationships/image" Target="../media/image1631.png"/><Relationship Id="rId1248" Type="http://schemas.openxmlformats.org/officeDocument/2006/relationships/image" Target="../media/image1840.png"/><Relationship Id="rId1455" Type="http://schemas.openxmlformats.org/officeDocument/2006/relationships/customXml" Target="../ink/ink2004.xml"/><Relationship Id="rId257" Type="http://schemas.openxmlformats.org/officeDocument/2006/relationships/customXml" Target="../ink/ink1399.xml"/><Relationship Id="rId464" Type="http://schemas.openxmlformats.org/officeDocument/2006/relationships/customXml" Target="../ink/ink1505.xml"/><Relationship Id="rId1010" Type="http://schemas.openxmlformats.org/officeDocument/2006/relationships/customXml" Target="../ink/ink1780.xml"/><Relationship Id="rId1094" Type="http://schemas.openxmlformats.org/officeDocument/2006/relationships/customXml" Target="../ink/ink1822.xml"/><Relationship Id="rId1108" Type="http://schemas.openxmlformats.org/officeDocument/2006/relationships/customXml" Target="../ink/ink1829.xml"/><Relationship Id="rId1315" Type="http://schemas.openxmlformats.org/officeDocument/2006/relationships/customXml" Target="../ink/ink1934.xml"/><Relationship Id="rId117" Type="http://schemas.openxmlformats.org/officeDocument/2006/relationships/customXml" Target="../ink/ink1328.xml"/><Relationship Id="rId671" Type="http://schemas.openxmlformats.org/officeDocument/2006/relationships/customXml" Target="../ink/ink1610.xml"/><Relationship Id="rId769" Type="http://schemas.openxmlformats.org/officeDocument/2006/relationships/image" Target="../media/image1603.png"/><Relationship Id="rId976" Type="http://schemas.openxmlformats.org/officeDocument/2006/relationships/customXml" Target="../ink/ink1763.xml"/><Relationship Id="rId1399" Type="http://schemas.openxmlformats.org/officeDocument/2006/relationships/customXml" Target="../ink/ink1976.xml"/><Relationship Id="rId324" Type="http://schemas.openxmlformats.org/officeDocument/2006/relationships/customXml" Target="../ink/ink1433.xml"/><Relationship Id="rId531" Type="http://schemas.openxmlformats.org/officeDocument/2006/relationships/image" Target="../media/image1486.png"/><Relationship Id="rId629" Type="http://schemas.openxmlformats.org/officeDocument/2006/relationships/customXml" Target="../ink/ink1589.xml"/><Relationship Id="rId1161" Type="http://schemas.openxmlformats.org/officeDocument/2006/relationships/customXml" Target="../ink/ink1856.xml"/><Relationship Id="rId1259" Type="http://schemas.openxmlformats.org/officeDocument/2006/relationships/customXml" Target="../ink/ink1906.xml"/><Relationship Id="rId1466" Type="http://schemas.openxmlformats.org/officeDocument/2006/relationships/image" Target="../media/image1949.png"/><Relationship Id="rId836" Type="http://schemas.openxmlformats.org/officeDocument/2006/relationships/customXml" Target="../ink/ink1693.xml"/><Relationship Id="rId1021" Type="http://schemas.openxmlformats.org/officeDocument/2006/relationships/image" Target="../media/image1729.png"/><Relationship Id="rId1119" Type="http://schemas.openxmlformats.org/officeDocument/2006/relationships/image" Target="../media/image1777.png"/><Relationship Id="rId903" Type="http://schemas.openxmlformats.org/officeDocument/2006/relationships/image" Target="../media/image1670.png"/><Relationship Id="rId1326" Type="http://schemas.openxmlformats.org/officeDocument/2006/relationships/image" Target="../media/image1879.png"/><Relationship Id="rId32" Type="http://schemas.openxmlformats.org/officeDocument/2006/relationships/customXml" Target="../ink/ink1285.xml"/><Relationship Id="rId181" Type="http://schemas.openxmlformats.org/officeDocument/2006/relationships/customXml" Target="../ink/ink1360.xml"/><Relationship Id="rId279" Type="http://schemas.openxmlformats.org/officeDocument/2006/relationships/image" Target="../media/image1362.png"/><Relationship Id="rId486" Type="http://schemas.openxmlformats.org/officeDocument/2006/relationships/customXml" Target="../ink/ink1516.xml"/><Relationship Id="rId693" Type="http://schemas.openxmlformats.org/officeDocument/2006/relationships/image" Target="../media/image1565.png"/><Relationship Id="rId139" Type="http://schemas.openxmlformats.org/officeDocument/2006/relationships/customXml" Target="../ink/ink1339.xml"/><Relationship Id="rId346" Type="http://schemas.openxmlformats.org/officeDocument/2006/relationships/image" Target="../media/image1395.png"/><Relationship Id="rId553" Type="http://schemas.openxmlformats.org/officeDocument/2006/relationships/customXml" Target="../ink/ink1550.xml"/><Relationship Id="rId760" Type="http://schemas.openxmlformats.org/officeDocument/2006/relationships/customXml" Target="../ink/ink1655.xml"/><Relationship Id="rId998" Type="http://schemas.openxmlformats.org/officeDocument/2006/relationships/customXml" Target="../ink/ink1774.xml"/><Relationship Id="rId1183" Type="http://schemas.openxmlformats.org/officeDocument/2006/relationships/customXml" Target="../ink/ink1868.xml"/><Relationship Id="rId1390" Type="http://schemas.openxmlformats.org/officeDocument/2006/relationships/image" Target="../media/image1911.png"/><Relationship Id="rId206" Type="http://schemas.openxmlformats.org/officeDocument/2006/relationships/image" Target="../media/image1328.png"/><Relationship Id="rId413" Type="http://schemas.openxmlformats.org/officeDocument/2006/relationships/image" Target="../media/image1428.png"/><Relationship Id="rId858" Type="http://schemas.openxmlformats.org/officeDocument/2006/relationships/customXml" Target="../ink/ink1704.xml"/><Relationship Id="rId1043" Type="http://schemas.openxmlformats.org/officeDocument/2006/relationships/image" Target="../media/image1739.png"/><Relationship Id="rId620" Type="http://schemas.openxmlformats.org/officeDocument/2006/relationships/image" Target="../media/image1529.png"/><Relationship Id="rId718" Type="http://schemas.openxmlformats.org/officeDocument/2006/relationships/customXml" Target="../ink/ink1634.xml"/><Relationship Id="rId925" Type="http://schemas.openxmlformats.org/officeDocument/2006/relationships/image" Target="../media/image1681.png"/><Relationship Id="rId1250" Type="http://schemas.openxmlformats.org/officeDocument/2006/relationships/image" Target="../media/image1841.png"/><Relationship Id="rId1348" Type="http://schemas.openxmlformats.org/officeDocument/2006/relationships/image" Target="../media/image1890.png"/><Relationship Id="rId1110" Type="http://schemas.openxmlformats.org/officeDocument/2006/relationships/customXml" Target="../ink/ink1830.xml"/><Relationship Id="rId1208" Type="http://schemas.openxmlformats.org/officeDocument/2006/relationships/image" Target="../media/image1820.png"/><Relationship Id="rId1415" Type="http://schemas.openxmlformats.org/officeDocument/2006/relationships/customXml" Target="../ink/ink1984.xml"/><Relationship Id="rId54" Type="http://schemas.openxmlformats.org/officeDocument/2006/relationships/customXml" Target="../ink/ink1296.xml"/><Relationship Id="rId270" Type="http://schemas.openxmlformats.org/officeDocument/2006/relationships/customXml" Target="../ink/ink1406.xml"/><Relationship Id="rId130" Type="http://schemas.openxmlformats.org/officeDocument/2006/relationships/image" Target="../media/image1290.png"/><Relationship Id="rId368" Type="http://schemas.openxmlformats.org/officeDocument/2006/relationships/image" Target="../media/image1406.png"/><Relationship Id="rId575" Type="http://schemas.openxmlformats.org/officeDocument/2006/relationships/image" Target="../media/image1507.png"/><Relationship Id="rId782" Type="http://schemas.openxmlformats.org/officeDocument/2006/relationships/customXml" Target="../ink/ink1666.xml"/><Relationship Id="rId228" Type="http://schemas.openxmlformats.org/officeDocument/2006/relationships/image" Target="../media/image1338.png"/><Relationship Id="rId435" Type="http://schemas.openxmlformats.org/officeDocument/2006/relationships/customXml" Target="../ink/ink1490.xml"/><Relationship Id="rId642" Type="http://schemas.openxmlformats.org/officeDocument/2006/relationships/image" Target="../media/image1540.png"/><Relationship Id="rId1065" Type="http://schemas.openxmlformats.org/officeDocument/2006/relationships/image" Target="../media/image1750.png"/><Relationship Id="rId1272" Type="http://schemas.openxmlformats.org/officeDocument/2006/relationships/image" Target="../media/image1852.png"/><Relationship Id="rId502" Type="http://schemas.openxmlformats.org/officeDocument/2006/relationships/customXml" Target="../ink/ink1524.xml"/><Relationship Id="rId947" Type="http://schemas.openxmlformats.org/officeDocument/2006/relationships/image" Target="../media/image1692.png"/><Relationship Id="rId1132" Type="http://schemas.openxmlformats.org/officeDocument/2006/relationships/customXml" Target="../ink/ink1841.xml"/><Relationship Id="rId76" Type="http://schemas.openxmlformats.org/officeDocument/2006/relationships/image" Target="../media/image239.png"/><Relationship Id="rId807" Type="http://schemas.openxmlformats.org/officeDocument/2006/relationships/image" Target="../media/image1622.png"/><Relationship Id="rId1437" Type="http://schemas.openxmlformats.org/officeDocument/2006/relationships/customXml" Target="../ink/ink1995.xml"/><Relationship Id="rId292" Type="http://schemas.openxmlformats.org/officeDocument/2006/relationships/customXml" Target="../ink/ink1417.xml"/><Relationship Id="rId597" Type="http://schemas.openxmlformats.org/officeDocument/2006/relationships/image" Target="../media/image1518.png"/><Relationship Id="rId152" Type="http://schemas.openxmlformats.org/officeDocument/2006/relationships/image" Target="../media/image1301.png"/><Relationship Id="rId457" Type="http://schemas.openxmlformats.org/officeDocument/2006/relationships/customXml" Target="../ink/ink1501.xml"/><Relationship Id="rId1087" Type="http://schemas.openxmlformats.org/officeDocument/2006/relationships/image" Target="../media/image1761.png"/><Relationship Id="rId1294" Type="http://schemas.openxmlformats.org/officeDocument/2006/relationships/image" Target="../media/image1863.png"/><Relationship Id="rId664" Type="http://schemas.openxmlformats.org/officeDocument/2006/relationships/image" Target="../media/image1551.png"/><Relationship Id="rId871" Type="http://schemas.openxmlformats.org/officeDocument/2006/relationships/image" Target="../media/image1654.png"/><Relationship Id="rId969" Type="http://schemas.openxmlformats.org/officeDocument/2006/relationships/image" Target="../media/image1703.png"/><Relationship Id="rId317" Type="http://schemas.openxmlformats.org/officeDocument/2006/relationships/image" Target="../media/image1381.png"/><Relationship Id="rId524" Type="http://schemas.openxmlformats.org/officeDocument/2006/relationships/customXml" Target="../ink/ink1535.xml"/><Relationship Id="rId731" Type="http://schemas.openxmlformats.org/officeDocument/2006/relationships/image" Target="../media/image1584.png"/><Relationship Id="rId1154" Type="http://schemas.openxmlformats.org/officeDocument/2006/relationships/image" Target="../media/image1794.png"/><Relationship Id="rId1361" Type="http://schemas.openxmlformats.org/officeDocument/2006/relationships/customXml" Target="../ink/ink1957.xml"/><Relationship Id="rId1459" Type="http://schemas.openxmlformats.org/officeDocument/2006/relationships/customXml" Target="../ink/ink2006.xml"/><Relationship Id="rId98" Type="http://schemas.openxmlformats.org/officeDocument/2006/relationships/image" Target="../media/image1274.png"/><Relationship Id="rId829" Type="http://schemas.openxmlformats.org/officeDocument/2006/relationships/image" Target="../media/image1633.png"/><Relationship Id="rId1014" Type="http://schemas.openxmlformats.org/officeDocument/2006/relationships/customXml" Target="../ink/ink1782.xml"/><Relationship Id="rId1221" Type="http://schemas.openxmlformats.org/officeDocument/2006/relationships/customXml" Target="../ink/ink1887.xml"/><Relationship Id="rId1319" Type="http://schemas.openxmlformats.org/officeDocument/2006/relationships/customXml" Target="../ink/ink1936.xml"/><Relationship Id="rId25" Type="http://schemas.openxmlformats.org/officeDocument/2006/relationships/image" Target="../media/image1239.png"/><Relationship Id="rId174" Type="http://schemas.openxmlformats.org/officeDocument/2006/relationships/image" Target="../media/image1312.png"/><Relationship Id="rId381" Type="http://schemas.openxmlformats.org/officeDocument/2006/relationships/customXml" Target="../ink/ink1462.xml"/><Relationship Id="rId241" Type="http://schemas.openxmlformats.org/officeDocument/2006/relationships/customXml" Target="../ink/ink1391.xml"/><Relationship Id="rId479" Type="http://schemas.openxmlformats.org/officeDocument/2006/relationships/image" Target="../media/image1460.png"/><Relationship Id="rId686" Type="http://schemas.openxmlformats.org/officeDocument/2006/relationships/customXml" Target="../ink/ink1618.xml"/><Relationship Id="rId893" Type="http://schemas.openxmlformats.org/officeDocument/2006/relationships/image" Target="../media/image1665.png"/><Relationship Id="rId339" Type="http://schemas.openxmlformats.org/officeDocument/2006/relationships/image" Target="../media/image1392.png"/><Relationship Id="rId546" Type="http://schemas.openxmlformats.org/officeDocument/2006/relationships/image" Target="../media/image1493.png"/><Relationship Id="rId753" Type="http://schemas.openxmlformats.org/officeDocument/2006/relationships/image" Target="../media/image1595.png"/><Relationship Id="rId1176" Type="http://schemas.openxmlformats.org/officeDocument/2006/relationships/customXml" Target="../ink/ink1864.xml"/><Relationship Id="rId1383" Type="http://schemas.openxmlformats.org/officeDocument/2006/relationships/customXml" Target="../ink/ink1968.xml"/><Relationship Id="rId101" Type="http://schemas.openxmlformats.org/officeDocument/2006/relationships/customXml" Target="../ink/ink1320.xml"/><Relationship Id="rId406" Type="http://schemas.openxmlformats.org/officeDocument/2006/relationships/image" Target="../media/image1425.png"/><Relationship Id="rId960" Type="http://schemas.openxmlformats.org/officeDocument/2006/relationships/customXml" Target="../ink/ink1755.xml"/><Relationship Id="rId1036" Type="http://schemas.openxmlformats.org/officeDocument/2006/relationships/customXml" Target="../ink/ink1793.xml"/><Relationship Id="rId1243" Type="http://schemas.openxmlformats.org/officeDocument/2006/relationships/customXml" Target="../ink/ink1898.xml"/><Relationship Id="rId613" Type="http://schemas.openxmlformats.org/officeDocument/2006/relationships/image" Target="../media/image1526.png"/><Relationship Id="rId820" Type="http://schemas.openxmlformats.org/officeDocument/2006/relationships/customXml" Target="../ink/ink1685.xml"/><Relationship Id="rId918" Type="http://schemas.openxmlformats.org/officeDocument/2006/relationships/customXml" Target="../ink/ink1734.xml"/><Relationship Id="rId1450" Type="http://schemas.openxmlformats.org/officeDocument/2006/relationships/image" Target="../media/image1941.png"/><Relationship Id="rId1103" Type="http://schemas.openxmlformats.org/officeDocument/2006/relationships/image" Target="../media/image1769.png"/><Relationship Id="rId1310" Type="http://schemas.openxmlformats.org/officeDocument/2006/relationships/image" Target="../media/image1871.png"/><Relationship Id="rId1408" Type="http://schemas.openxmlformats.org/officeDocument/2006/relationships/image" Target="../media/image1920.png"/><Relationship Id="rId47" Type="http://schemas.openxmlformats.org/officeDocument/2006/relationships/image" Target="../media/image1250.png"/><Relationship Id="rId196" Type="http://schemas.openxmlformats.org/officeDocument/2006/relationships/image" Target="../media/image1323.png"/><Relationship Id="rId263" Type="http://schemas.openxmlformats.org/officeDocument/2006/relationships/customXml" Target="../ink/ink1402.xml"/><Relationship Id="rId470" Type="http://schemas.openxmlformats.org/officeDocument/2006/relationships/customXml" Target="../ink/ink1508.xml"/><Relationship Id="rId123" Type="http://schemas.openxmlformats.org/officeDocument/2006/relationships/customXml" Target="../ink/ink1331.xml"/><Relationship Id="rId330" Type="http://schemas.openxmlformats.org/officeDocument/2006/relationships/customXml" Target="../ink/ink1436.xml"/><Relationship Id="rId568" Type="http://schemas.openxmlformats.org/officeDocument/2006/relationships/customXml" Target="../ink/ink1558.xml"/><Relationship Id="rId775" Type="http://schemas.openxmlformats.org/officeDocument/2006/relationships/image" Target="../media/image1606.png"/><Relationship Id="rId982" Type="http://schemas.openxmlformats.org/officeDocument/2006/relationships/customXml" Target="../ink/ink1766.xml"/><Relationship Id="rId1198" Type="http://schemas.openxmlformats.org/officeDocument/2006/relationships/image" Target="../media/image1815.png"/><Relationship Id="rId428" Type="http://schemas.openxmlformats.org/officeDocument/2006/relationships/image" Target="../media/image1435.png"/><Relationship Id="rId635" Type="http://schemas.openxmlformats.org/officeDocument/2006/relationships/customXml" Target="../ink/ink1592.xml"/><Relationship Id="rId842" Type="http://schemas.openxmlformats.org/officeDocument/2006/relationships/customXml" Target="../ink/ink1696.xml"/><Relationship Id="rId1058" Type="http://schemas.openxmlformats.org/officeDocument/2006/relationships/customXml" Target="../ink/ink1804.xml"/><Relationship Id="rId1265" Type="http://schemas.openxmlformats.org/officeDocument/2006/relationships/customXml" Target="../ink/ink1909.xml"/><Relationship Id="rId1472" Type="http://schemas.openxmlformats.org/officeDocument/2006/relationships/image" Target="../media/image1952.png"/><Relationship Id="rId702" Type="http://schemas.openxmlformats.org/officeDocument/2006/relationships/customXml" Target="../ink/ink1626.xml"/><Relationship Id="rId1125" Type="http://schemas.openxmlformats.org/officeDocument/2006/relationships/image" Target="../media/image1780.png"/><Relationship Id="rId1332" Type="http://schemas.openxmlformats.org/officeDocument/2006/relationships/image" Target="../media/image1882.png"/><Relationship Id="rId69" Type="http://schemas.openxmlformats.org/officeDocument/2006/relationships/customXml" Target="../ink/ink1304.xml"/><Relationship Id="rId285" Type="http://schemas.openxmlformats.org/officeDocument/2006/relationships/image" Target="../media/image1365.png"/><Relationship Id="rId492" Type="http://schemas.openxmlformats.org/officeDocument/2006/relationships/customXml" Target="../ink/ink1519.xml"/><Relationship Id="rId797" Type="http://schemas.openxmlformats.org/officeDocument/2006/relationships/image" Target="../media/image1617.png"/><Relationship Id="rId145" Type="http://schemas.openxmlformats.org/officeDocument/2006/relationships/customXml" Target="../ink/ink1342.xml"/><Relationship Id="rId352" Type="http://schemas.openxmlformats.org/officeDocument/2006/relationships/image" Target="../media/image1398.png"/><Relationship Id="rId1287" Type="http://schemas.openxmlformats.org/officeDocument/2006/relationships/customXml" Target="../ink/ink1920.xml"/><Relationship Id="rId212" Type="http://schemas.openxmlformats.org/officeDocument/2006/relationships/image" Target="../media/image1331.png"/><Relationship Id="rId657" Type="http://schemas.openxmlformats.org/officeDocument/2006/relationships/customXml" Target="../ink/ink1603.xml"/><Relationship Id="rId864" Type="http://schemas.openxmlformats.org/officeDocument/2006/relationships/customXml" Target="../ink/ink1707.xml"/><Relationship Id="rId517" Type="http://schemas.openxmlformats.org/officeDocument/2006/relationships/image" Target="../media/image1479.png"/><Relationship Id="rId724" Type="http://schemas.openxmlformats.org/officeDocument/2006/relationships/customXml" Target="../ink/ink1637.xml"/><Relationship Id="rId931" Type="http://schemas.openxmlformats.org/officeDocument/2006/relationships/image" Target="../media/image1684.png"/><Relationship Id="rId1147" Type="http://schemas.openxmlformats.org/officeDocument/2006/relationships/image" Target="../media/image1791.png"/><Relationship Id="rId1354" Type="http://schemas.openxmlformats.org/officeDocument/2006/relationships/image" Target="../media/image1893.png"/><Relationship Id="rId60" Type="http://schemas.openxmlformats.org/officeDocument/2006/relationships/image" Target="../media/image1256.png"/><Relationship Id="rId1007" Type="http://schemas.openxmlformats.org/officeDocument/2006/relationships/image" Target="../media/image1722.png"/><Relationship Id="rId1214" Type="http://schemas.openxmlformats.org/officeDocument/2006/relationships/image" Target="../media/image1823.png"/><Relationship Id="rId1421" Type="http://schemas.openxmlformats.org/officeDocument/2006/relationships/customXml" Target="../ink/ink1987.xml"/><Relationship Id="rId18" Type="http://schemas.openxmlformats.org/officeDocument/2006/relationships/customXml" Target="../ink/ink1278.xml"/><Relationship Id="rId167" Type="http://schemas.openxmlformats.org/officeDocument/2006/relationships/customXml" Target="../ink/ink1353.xml"/><Relationship Id="rId374" Type="http://schemas.openxmlformats.org/officeDocument/2006/relationships/image" Target="../media/image1409.png"/><Relationship Id="rId581" Type="http://schemas.openxmlformats.org/officeDocument/2006/relationships/image" Target="../media/image1510.png"/><Relationship Id="rId234" Type="http://schemas.openxmlformats.org/officeDocument/2006/relationships/image" Target="../media/image1341.png"/><Relationship Id="rId679" Type="http://schemas.openxmlformats.org/officeDocument/2006/relationships/customXml" Target="../ink/ink1614.xml"/><Relationship Id="rId886" Type="http://schemas.openxmlformats.org/officeDocument/2006/relationships/customXml" Target="../ink/ink1718.xml"/><Relationship Id="rId2" Type="http://schemas.openxmlformats.org/officeDocument/2006/relationships/customXml" Target="../ink/ink1270.xml"/><Relationship Id="rId441" Type="http://schemas.openxmlformats.org/officeDocument/2006/relationships/customXml" Target="../ink/ink1493.xml"/><Relationship Id="rId539" Type="http://schemas.openxmlformats.org/officeDocument/2006/relationships/customXml" Target="../ink/ink1543.xml"/><Relationship Id="rId746" Type="http://schemas.openxmlformats.org/officeDocument/2006/relationships/customXml" Target="../ink/ink1648.xml"/><Relationship Id="rId1071" Type="http://schemas.openxmlformats.org/officeDocument/2006/relationships/image" Target="../media/image1753.png"/><Relationship Id="rId1169" Type="http://schemas.openxmlformats.org/officeDocument/2006/relationships/customXml" Target="../ink/ink1860.xml"/><Relationship Id="rId1376" Type="http://schemas.openxmlformats.org/officeDocument/2006/relationships/image" Target="../media/image1904.png"/><Relationship Id="rId301" Type="http://schemas.openxmlformats.org/officeDocument/2006/relationships/image" Target="../media/image1373.png"/><Relationship Id="rId953" Type="http://schemas.openxmlformats.org/officeDocument/2006/relationships/image" Target="../media/image1695.png"/><Relationship Id="rId1029" Type="http://schemas.openxmlformats.org/officeDocument/2006/relationships/image" Target="../media/image1732.png"/><Relationship Id="rId1236" Type="http://schemas.openxmlformats.org/officeDocument/2006/relationships/image" Target="../media/image1834.png"/><Relationship Id="rId82" Type="http://schemas.openxmlformats.org/officeDocument/2006/relationships/image" Target="../media/image1266.png"/><Relationship Id="rId606" Type="http://schemas.openxmlformats.org/officeDocument/2006/relationships/customXml" Target="../ink/ink1577.xml"/><Relationship Id="rId813" Type="http://schemas.openxmlformats.org/officeDocument/2006/relationships/image" Target="../media/image1625.png"/><Relationship Id="rId1443" Type="http://schemas.openxmlformats.org/officeDocument/2006/relationships/customXml" Target="../ink/ink1998.xml"/><Relationship Id="rId1303" Type="http://schemas.openxmlformats.org/officeDocument/2006/relationships/customXml" Target="../ink/ink1928.xml"/><Relationship Id="rId189" Type="http://schemas.openxmlformats.org/officeDocument/2006/relationships/customXml" Target="../ink/ink1364.xml"/><Relationship Id="rId396" Type="http://schemas.openxmlformats.org/officeDocument/2006/relationships/image" Target="../media/image1420.png"/><Relationship Id="rId256" Type="http://schemas.openxmlformats.org/officeDocument/2006/relationships/image" Target="../media/image1351.png"/><Relationship Id="rId463" Type="http://schemas.openxmlformats.org/officeDocument/2006/relationships/image" Target="../media/image1452.png"/><Relationship Id="rId670" Type="http://schemas.openxmlformats.org/officeDocument/2006/relationships/image" Target="../media/image1554.png"/><Relationship Id="rId1093" Type="http://schemas.openxmlformats.org/officeDocument/2006/relationships/image" Target="../media/image1764.png"/><Relationship Id="rId116" Type="http://schemas.openxmlformats.org/officeDocument/2006/relationships/image" Target="../media/image1283.png"/><Relationship Id="rId323" Type="http://schemas.openxmlformats.org/officeDocument/2006/relationships/image" Target="../media/image1384.png"/><Relationship Id="rId530" Type="http://schemas.openxmlformats.org/officeDocument/2006/relationships/customXml" Target="../ink/ink1538.xml"/><Relationship Id="rId768" Type="http://schemas.openxmlformats.org/officeDocument/2006/relationships/customXml" Target="../ink/ink1659.xml"/><Relationship Id="rId975" Type="http://schemas.openxmlformats.org/officeDocument/2006/relationships/image" Target="../media/image1706.png"/><Relationship Id="rId1160" Type="http://schemas.openxmlformats.org/officeDocument/2006/relationships/image" Target="../media/image1797.png"/><Relationship Id="rId1398" Type="http://schemas.openxmlformats.org/officeDocument/2006/relationships/image" Target="../media/image1915.png"/><Relationship Id="rId628" Type="http://schemas.openxmlformats.org/officeDocument/2006/relationships/image" Target="../media/image1533.png"/><Relationship Id="rId835" Type="http://schemas.openxmlformats.org/officeDocument/2006/relationships/image" Target="../media/image1636.png"/><Relationship Id="rId1258" Type="http://schemas.openxmlformats.org/officeDocument/2006/relationships/image" Target="../media/image1845.png"/><Relationship Id="rId1465" Type="http://schemas.openxmlformats.org/officeDocument/2006/relationships/customXml" Target="../ink/ink2009.xml"/><Relationship Id="rId1020" Type="http://schemas.openxmlformats.org/officeDocument/2006/relationships/customXml" Target="../ink/ink1785.xml"/><Relationship Id="rId1118" Type="http://schemas.openxmlformats.org/officeDocument/2006/relationships/customXml" Target="../ink/ink1834.xml"/><Relationship Id="rId1325" Type="http://schemas.openxmlformats.org/officeDocument/2006/relationships/customXml" Target="../ink/ink1939.xml"/><Relationship Id="rId902" Type="http://schemas.openxmlformats.org/officeDocument/2006/relationships/customXml" Target="../ink/ink1726.xml"/><Relationship Id="rId31" Type="http://schemas.openxmlformats.org/officeDocument/2006/relationships/image" Target="../media/image1242.png"/><Relationship Id="rId180" Type="http://schemas.openxmlformats.org/officeDocument/2006/relationships/image" Target="../media/image1315.png"/><Relationship Id="rId278" Type="http://schemas.openxmlformats.org/officeDocument/2006/relationships/customXml" Target="../ink/ink1410.xml"/><Relationship Id="rId485" Type="http://schemas.openxmlformats.org/officeDocument/2006/relationships/image" Target="../media/image1463.png"/><Relationship Id="rId692" Type="http://schemas.openxmlformats.org/officeDocument/2006/relationships/customXml" Target="../ink/ink1621.xml"/><Relationship Id="rId138" Type="http://schemas.openxmlformats.org/officeDocument/2006/relationships/image" Target="../media/image1294.png"/><Relationship Id="rId345" Type="http://schemas.openxmlformats.org/officeDocument/2006/relationships/customXml" Target="../ink/ink1444.xml"/><Relationship Id="rId552" Type="http://schemas.openxmlformats.org/officeDocument/2006/relationships/image" Target="../media/image1496.png"/><Relationship Id="rId997" Type="http://schemas.openxmlformats.org/officeDocument/2006/relationships/image" Target="../media/image1717.png"/><Relationship Id="rId1182" Type="http://schemas.openxmlformats.org/officeDocument/2006/relationships/image" Target="../media/image1807.png"/><Relationship Id="rId205" Type="http://schemas.openxmlformats.org/officeDocument/2006/relationships/customXml" Target="../ink/ink1372.xml"/><Relationship Id="rId412" Type="http://schemas.openxmlformats.org/officeDocument/2006/relationships/customXml" Target="../ink/ink1478.xml"/><Relationship Id="rId857" Type="http://schemas.openxmlformats.org/officeDocument/2006/relationships/image" Target="../media/image1647.png"/><Relationship Id="rId1042" Type="http://schemas.openxmlformats.org/officeDocument/2006/relationships/customXml" Target="../ink/ink1796.xml"/><Relationship Id="rId717" Type="http://schemas.openxmlformats.org/officeDocument/2006/relationships/image" Target="../media/image1577.png"/><Relationship Id="rId924" Type="http://schemas.openxmlformats.org/officeDocument/2006/relationships/customXml" Target="../ink/ink1737.xml"/><Relationship Id="rId1347" Type="http://schemas.openxmlformats.org/officeDocument/2006/relationships/customXml" Target="../ink/ink1950.xml"/><Relationship Id="rId53" Type="http://schemas.openxmlformats.org/officeDocument/2006/relationships/image" Target="../media/image1253.png"/><Relationship Id="rId1207" Type="http://schemas.openxmlformats.org/officeDocument/2006/relationships/customXml" Target="../ink/ink1880.xml"/><Relationship Id="rId1414" Type="http://schemas.openxmlformats.org/officeDocument/2006/relationships/image" Target="../media/image1923.png"/><Relationship Id="rId367" Type="http://schemas.openxmlformats.org/officeDocument/2006/relationships/customXml" Target="../ink/ink1455.xml"/><Relationship Id="rId574" Type="http://schemas.openxmlformats.org/officeDocument/2006/relationships/customXml" Target="../ink/ink1561.xml"/><Relationship Id="rId227" Type="http://schemas.openxmlformats.org/officeDocument/2006/relationships/customXml" Target="../ink/ink1384.xml"/><Relationship Id="rId781" Type="http://schemas.openxmlformats.org/officeDocument/2006/relationships/image" Target="../media/image1609.png"/><Relationship Id="rId879" Type="http://schemas.openxmlformats.org/officeDocument/2006/relationships/image" Target="../media/image1658.png"/><Relationship Id="rId434" Type="http://schemas.openxmlformats.org/officeDocument/2006/relationships/image" Target="../media/image1438.png"/><Relationship Id="rId641" Type="http://schemas.openxmlformats.org/officeDocument/2006/relationships/customXml" Target="../ink/ink1595.xml"/><Relationship Id="rId739" Type="http://schemas.openxmlformats.org/officeDocument/2006/relationships/image" Target="../media/image1588.png"/><Relationship Id="rId1064" Type="http://schemas.openxmlformats.org/officeDocument/2006/relationships/customXml" Target="../ink/ink1807.xml"/><Relationship Id="rId1271" Type="http://schemas.openxmlformats.org/officeDocument/2006/relationships/customXml" Target="../ink/ink1912.xml"/><Relationship Id="rId1369" Type="http://schemas.openxmlformats.org/officeDocument/2006/relationships/customXml" Target="../ink/ink1961.xml"/><Relationship Id="rId501" Type="http://schemas.openxmlformats.org/officeDocument/2006/relationships/image" Target="../media/image1471.png"/><Relationship Id="rId946" Type="http://schemas.openxmlformats.org/officeDocument/2006/relationships/customXml" Target="../ink/ink1748.xml"/><Relationship Id="rId1131" Type="http://schemas.openxmlformats.org/officeDocument/2006/relationships/image" Target="../media/image1783.png"/><Relationship Id="rId1229" Type="http://schemas.openxmlformats.org/officeDocument/2006/relationships/customXml" Target="../ink/ink1891.xml"/><Relationship Id="rId75" Type="http://schemas.openxmlformats.org/officeDocument/2006/relationships/customXml" Target="../ink/ink1307.xml"/><Relationship Id="rId806" Type="http://schemas.openxmlformats.org/officeDocument/2006/relationships/customXml" Target="../ink/ink1678.xml"/><Relationship Id="rId1436" Type="http://schemas.openxmlformats.org/officeDocument/2006/relationships/image" Target="../media/image1934.png"/><Relationship Id="rId291" Type="http://schemas.openxmlformats.org/officeDocument/2006/relationships/image" Target="../media/image1368.png"/><Relationship Id="rId151" Type="http://schemas.openxmlformats.org/officeDocument/2006/relationships/customXml" Target="../ink/ink1345.xml"/><Relationship Id="rId389" Type="http://schemas.openxmlformats.org/officeDocument/2006/relationships/customXml" Target="../ink/ink1466.xml"/><Relationship Id="rId596" Type="http://schemas.openxmlformats.org/officeDocument/2006/relationships/customXml" Target="../ink/ink1572.xml"/><Relationship Id="rId249" Type="http://schemas.openxmlformats.org/officeDocument/2006/relationships/customXml" Target="../ink/ink1395.xml"/><Relationship Id="rId456" Type="http://schemas.openxmlformats.org/officeDocument/2006/relationships/image" Target="../media/image1449.png"/><Relationship Id="rId663" Type="http://schemas.openxmlformats.org/officeDocument/2006/relationships/customXml" Target="../ink/ink1606.xml"/><Relationship Id="rId870" Type="http://schemas.openxmlformats.org/officeDocument/2006/relationships/customXml" Target="../ink/ink1710.xml"/><Relationship Id="rId1086" Type="http://schemas.openxmlformats.org/officeDocument/2006/relationships/customXml" Target="../ink/ink1818.xml"/><Relationship Id="rId1293" Type="http://schemas.openxmlformats.org/officeDocument/2006/relationships/customXml" Target="../ink/ink1923.xml"/><Relationship Id="rId109" Type="http://schemas.openxmlformats.org/officeDocument/2006/relationships/customXml" Target="../ink/ink1324.xml"/><Relationship Id="rId316" Type="http://schemas.openxmlformats.org/officeDocument/2006/relationships/customXml" Target="../ink/ink1429.xml"/><Relationship Id="rId523" Type="http://schemas.openxmlformats.org/officeDocument/2006/relationships/image" Target="../media/image1482.png"/><Relationship Id="rId968" Type="http://schemas.openxmlformats.org/officeDocument/2006/relationships/customXml" Target="../ink/ink1759.xml"/><Relationship Id="rId1153" Type="http://schemas.openxmlformats.org/officeDocument/2006/relationships/customXml" Target="../ink/ink1852.xml"/><Relationship Id="rId97" Type="http://schemas.openxmlformats.org/officeDocument/2006/relationships/customXml" Target="../ink/ink1318.xml"/><Relationship Id="rId730" Type="http://schemas.openxmlformats.org/officeDocument/2006/relationships/customXml" Target="../ink/ink1640.xml"/><Relationship Id="rId828" Type="http://schemas.openxmlformats.org/officeDocument/2006/relationships/customXml" Target="../ink/ink1689.xml"/><Relationship Id="rId1013" Type="http://schemas.openxmlformats.org/officeDocument/2006/relationships/image" Target="../media/image1725.png"/><Relationship Id="rId1360" Type="http://schemas.openxmlformats.org/officeDocument/2006/relationships/image" Target="../media/image1896.png"/><Relationship Id="rId1458" Type="http://schemas.openxmlformats.org/officeDocument/2006/relationships/image" Target="../media/image1945.png"/><Relationship Id="rId1220" Type="http://schemas.openxmlformats.org/officeDocument/2006/relationships/image" Target="../media/image1826.png"/><Relationship Id="rId1318" Type="http://schemas.openxmlformats.org/officeDocument/2006/relationships/image" Target="../media/image1875.png"/><Relationship Id="rId24" Type="http://schemas.openxmlformats.org/officeDocument/2006/relationships/customXml" Target="../ink/ink1281.xml"/><Relationship Id="rId173" Type="http://schemas.openxmlformats.org/officeDocument/2006/relationships/customXml" Target="../ink/ink1356.xml"/><Relationship Id="rId380" Type="http://schemas.openxmlformats.org/officeDocument/2006/relationships/image" Target="../media/image1412.png"/><Relationship Id="rId240" Type="http://schemas.openxmlformats.org/officeDocument/2006/relationships/image" Target="../media/image435.png"/><Relationship Id="rId478" Type="http://schemas.openxmlformats.org/officeDocument/2006/relationships/customXml" Target="../ink/ink1512.xml"/><Relationship Id="rId685" Type="http://schemas.openxmlformats.org/officeDocument/2006/relationships/customXml" Target="../ink/ink1617.xml"/><Relationship Id="rId892" Type="http://schemas.openxmlformats.org/officeDocument/2006/relationships/customXml" Target="../ink/ink1721.xml"/><Relationship Id="rId100" Type="http://schemas.openxmlformats.org/officeDocument/2006/relationships/image" Target="../media/image1275.png"/><Relationship Id="rId338" Type="http://schemas.openxmlformats.org/officeDocument/2006/relationships/customXml" Target="../ink/ink1440.xml"/><Relationship Id="rId545" Type="http://schemas.openxmlformats.org/officeDocument/2006/relationships/customXml" Target="../ink/ink1546.xml"/><Relationship Id="rId752" Type="http://schemas.openxmlformats.org/officeDocument/2006/relationships/customXml" Target="../ink/ink1651.xml"/><Relationship Id="rId1175" Type="http://schemas.openxmlformats.org/officeDocument/2006/relationships/image" Target="../media/image1804.png"/><Relationship Id="rId1382" Type="http://schemas.openxmlformats.org/officeDocument/2006/relationships/image" Target="../media/image1907.png"/><Relationship Id="rId405" Type="http://schemas.openxmlformats.org/officeDocument/2006/relationships/customXml" Target="../ink/ink1474.xml"/><Relationship Id="rId612" Type="http://schemas.openxmlformats.org/officeDocument/2006/relationships/customXml" Target="../ink/ink1580.xml"/><Relationship Id="rId1035" Type="http://schemas.openxmlformats.org/officeDocument/2006/relationships/image" Target="../media/image1735.png"/><Relationship Id="rId1242" Type="http://schemas.openxmlformats.org/officeDocument/2006/relationships/image" Target="../media/image1837.png"/><Relationship Id="rId917" Type="http://schemas.openxmlformats.org/officeDocument/2006/relationships/image" Target="../media/image1677.png"/><Relationship Id="rId1102" Type="http://schemas.openxmlformats.org/officeDocument/2006/relationships/customXml" Target="../ink/ink1826.xml"/><Relationship Id="rId46" Type="http://schemas.openxmlformats.org/officeDocument/2006/relationships/customXml" Target="../ink/ink1292.xml"/><Relationship Id="rId1407" Type="http://schemas.openxmlformats.org/officeDocument/2006/relationships/customXml" Target="../ink/ink1980.xml"/><Relationship Id="rId195" Type="http://schemas.openxmlformats.org/officeDocument/2006/relationships/customXml" Target="../ink/ink1367.xml"/><Relationship Id="rId262" Type="http://schemas.openxmlformats.org/officeDocument/2006/relationships/image" Target="../media/image1354.png"/><Relationship Id="rId567" Type="http://schemas.openxmlformats.org/officeDocument/2006/relationships/image" Target="../media/image1503.png"/><Relationship Id="rId1197" Type="http://schemas.openxmlformats.org/officeDocument/2006/relationships/customXml" Target="../ink/ink1875.xml"/><Relationship Id="rId122" Type="http://schemas.openxmlformats.org/officeDocument/2006/relationships/image" Target="../media/image1286.png"/><Relationship Id="rId774" Type="http://schemas.openxmlformats.org/officeDocument/2006/relationships/customXml" Target="../ink/ink1662.xml"/><Relationship Id="rId981" Type="http://schemas.openxmlformats.org/officeDocument/2006/relationships/image" Target="../media/image1709.png"/><Relationship Id="rId1057" Type="http://schemas.openxmlformats.org/officeDocument/2006/relationships/image" Target="../media/image1746.png"/><Relationship Id="rId427" Type="http://schemas.openxmlformats.org/officeDocument/2006/relationships/customXml" Target="../ink/ink1486.xml"/><Relationship Id="rId634" Type="http://schemas.openxmlformats.org/officeDocument/2006/relationships/image" Target="../media/image1536.png"/><Relationship Id="rId841" Type="http://schemas.openxmlformats.org/officeDocument/2006/relationships/image" Target="../media/image1639.png"/><Relationship Id="rId1264" Type="http://schemas.openxmlformats.org/officeDocument/2006/relationships/image" Target="../media/image1848.png"/><Relationship Id="rId1471" Type="http://schemas.openxmlformats.org/officeDocument/2006/relationships/customXml" Target="../ink/ink2012.xml"/><Relationship Id="rId701" Type="http://schemas.openxmlformats.org/officeDocument/2006/relationships/image" Target="../media/image1569.png"/><Relationship Id="rId939" Type="http://schemas.openxmlformats.org/officeDocument/2006/relationships/image" Target="../media/image1688.png"/><Relationship Id="rId1124" Type="http://schemas.openxmlformats.org/officeDocument/2006/relationships/customXml" Target="../ink/ink1837.xml"/><Relationship Id="rId1331" Type="http://schemas.openxmlformats.org/officeDocument/2006/relationships/customXml" Target="../ink/ink1942.xml"/><Relationship Id="rId68" Type="http://schemas.openxmlformats.org/officeDocument/2006/relationships/image" Target="../media/image1260.png"/><Relationship Id="rId1429" Type="http://schemas.openxmlformats.org/officeDocument/2006/relationships/customXml" Target="../ink/ink1991.xml"/><Relationship Id="rId284" Type="http://schemas.openxmlformats.org/officeDocument/2006/relationships/customXml" Target="../ink/ink1413.xml"/><Relationship Id="rId491" Type="http://schemas.openxmlformats.org/officeDocument/2006/relationships/image" Target="../media/image1466.png"/><Relationship Id="rId144" Type="http://schemas.openxmlformats.org/officeDocument/2006/relationships/image" Target="../media/image1297.png"/><Relationship Id="rId589" Type="http://schemas.openxmlformats.org/officeDocument/2006/relationships/image" Target="../media/image1514.png"/><Relationship Id="rId796" Type="http://schemas.openxmlformats.org/officeDocument/2006/relationships/customXml" Target="../ink/ink1673.xml"/><Relationship Id="rId351" Type="http://schemas.openxmlformats.org/officeDocument/2006/relationships/customXml" Target="../ink/ink1447.xml"/><Relationship Id="rId449" Type="http://schemas.openxmlformats.org/officeDocument/2006/relationships/customXml" Target="../ink/ink1497.xml"/><Relationship Id="rId656" Type="http://schemas.openxmlformats.org/officeDocument/2006/relationships/image" Target="../media/image1547.png"/><Relationship Id="rId863" Type="http://schemas.openxmlformats.org/officeDocument/2006/relationships/image" Target="../media/image1650.png"/><Relationship Id="rId1079" Type="http://schemas.openxmlformats.org/officeDocument/2006/relationships/image" Target="../media/image1757.png"/><Relationship Id="rId1286" Type="http://schemas.openxmlformats.org/officeDocument/2006/relationships/image" Target="../media/image1859.png"/><Relationship Id="rId211" Type="http://schemas.openxmlformats.org/officeDocument/2006/relationships/customXml" Target="../ink/ink1375.xml"/><Relationship Id="rId309" Type="http://schemas.openxmlformats.org/officeDocument/2006/relationships/image" Target="../media/image1377.png"/><Relationship Id="rId516" Type="http://schemas.openxmlformats.org/officeDocument/2006/relationships/customXml" Target="../ink/ink1531.xml"/><Relationship Id="rId1146" Type="http://schemas.openxmlformats.org/officeDocument/2006/relationships/customXml" Target="../ink/ink1848.xml"/><Relationship Id="rId723" Type="http://schemas.openxmlformats.org/officeDocument/2006/relationships/image" Target="../media/image1580.png"/><Relationship Id="rId930" Type="http://schemas.openxmlformats.org/officeDocument/2006/relationships/customXml" Target="../ink/ink1740.xml"/><Relationship Id="rId1006" Type="http://schemas.openxmlformats.org/officeDocument/2006/relationships/customXml" Target="../ink/ink1778.xml"/><Relationship Id="rId1353" Type="http://schemas.openxmlformats.org/officeDocument/2006/relationships/customXml" Target="../ink/ink1953.xml"/><Relationship Id="rId1213" Type="http://schemas.openxmlformats.org/officeDocument/2006/relationships/customXml" Target="../ink/ink1883.xml"/><Relationship Id="rId1420" Type="http://schemas.openxmlformats.org/officeDocument/2006/relationships/image" Target="../media/image1926.png"/><Relationship Id="rId17" Type="http://schemas.openxmlformats.org/officeDocument/2006/relationships/image" Target="../media/image1235.png"/><Relationship Id="rId166" Type="http://schemas.openxmlformats.org/officeDocument/2006/relationships/image" Target="../media/image1308.png"/><Relationship Id="rId373" Type="http://schemas.openxmlformats.org/officeDocument/2006/relationships/customXml" Target="../ink/ink1458.xml"/><Relationship Id="rId580" Type="http://schemas.openxmlformats.org/officeDocument/2006/relationships/customXml" Target="../ink/ink1564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387.xml"/><Relationship Id="rId440" Type="http://schemas.openxmlformats.org/officeDocument/2006/relationships/image" Target="../media/image1441.png"/><Relationship Id="rId678" Type="http://schemas.openxmlformats.org/officeDocument/2006/relationships/image" Target="../media/image1558.png"/><Relationship Id="rId885" Type="http://schemas.openxmlformats.org/officeDocument/2006/relationships/image" Target="../media/image1661.png"/><Relationship Id="rId1070" Type="http://schemas.openxmlformats.org/officeDocument/2006/relationships/customXml" Target="../ink/ink1810.xml"/><Relationship Id="rId300" Type="http://schemas.openxmlformats.org/officeDocument/2006/relationships/customXml" Target="../ink/ink1421.xml"/><Relationship Id="rId538" Type="http://schemas.openxmlformats.org/officeDocument/2006/relationships/image" Target="../media/image1489.png"/><Relationship Id="rId745" Type="http://schemas.openxmlformats.org/officeDocument/2006/relationships/image" Target="../media/image1591.png"/><Relationship Id="rId952" Type="http://schemas.openxmlformats.org/officeDocument/2006/relationships/customXml" Target="../ink/ink1751.xml"/><Relationship Id="rId1168" Type="http://schemas.openxmlformats.org/officeDocument/2006/relationships/image" Target="../media/image1801.png"/><Relationship Id="rId1375" Type="http://schemas.openxmlformats.org/officeDocument/2006/relationships/customXml" Target="../ink/ink1964.xml"/><Relationship Id="rId81" Type="http://schemas.openxmlformats.org/officeDocument/2006/relationships/customXml" Target="../ink/ink1310.xml"/><Relationship Id="rId605" Type="http://schemas.openxmlformats.org/officeDocument/2006/relationships/image" Target="../media/image1522.png"/><Relationship Id="rId812" Type="http://schemas.openxmlformats.org/officeDocument/2006/relationships/customXml" Target="../ink/ink1681.xml"/><Relationship Id="rId1028" Type="http://schemas.openxmlformats.org/officeDocument/2006/relationships/customXml" Target="../ink/ink1789.xml"/><Relationship Id="rId1235" Type="http://schemas.openxmlformats.org/officeDocument/2006/relationships/customXml" Target="../ink/ink1894.xml"/><Relationship Id="rId1442" Type="http://schemas.openxmlformats.org/officeDocument/2006/relationships/image" Target="../media/image1937.png"/><Relationship Id="rId1302" Type="http://schemas.openxmlformats.org/officeDocument/2006/relationships/image" Target="../media/image1867.png"/><Relationship Id="rId39" Type="http://schemas.openxmlformats.org/officeDocument/2006/relationships/image" Target="../media/image1246.png"/><Relationship Id="rId188" Type="http://schemas.openxmlformats.org/officeDocument/2006/relationships/image" Target="../media/image1319.png"/><Relationship Id="rId395" Type="http://schemas.openxmlformats.org/officeDocument/2006/relationships/customXml" Target="../ink/ink1469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075.xml"/><Relationship Id="rId671" Type="http://schemas.openxmlformats.org/officeDocument/2006/relationships/customXml" Target="../ink/ink2361.xml"/><Relationship Id="rId769" Type="http://schemas.openxmlformats.org/officeDocument/2006/relationships/customXml" Target="../ink/ink2410.xml"/><Relationship Id="rId21" Type="http://schemas.openxmlformats.org/officeDocument/2006/relationships/image" Target="../media/image1966.png"/><Relationship Id="rId324" Type="http://schemas.openxmlformats.org/officeDocument/2006/relationships/customXml" Target="../ink/ink2183.xml"/><Relationship Id="rId531" Type="http://schemas.openxmlformats.org/officeDocument/2006/relationships/image" Target="../media/image2211.png"/><Relationship Id="rId629" Type="http://schemas.openxmlformats.org/officeDocument/2006/relationships/customXml" Target="../ink/ink2339.xml"/><Relationship Id="rId170" Type="http://schemas.openxmlformats.org/officeDocument/2006/relationships/customXml" Target="../ink/ink2102.xml"/><Relationship Id="rId836" Type="http://schemas.openxmlformats.org/officeDocument/2006/relationships/image" Target="../media/image2362.png"/><Relationship Id="rId268" Type="http://schemas.openxmlformats.org/officeDocument/2006/relationships/image" Target="../media/image2085.png"/><Relationship Id="rId475" Type="http://schemas.openxmlformats.org/officeDocument/2006/relationships/image" Target="../media/image2183.png"/><Relationship Id="rId682" Type="http://schemas.openxmlformats.org/officeDocument/2006/relationships/image" Target="../media/image2285.png"/><Relationship Id="rId32" Type="http://schemas.openxmlformats.org/officeDocument/2006/relationships/customXml" Target="../ink/ink2032.xml"/><Relationship Id="rId128" Type="http://schemas.openxmlformats.org/officeDocument/2006/relationships/customXml" Target="../ink/ink2081.xml"/><Relationship Id="rId335" Type="http://schemas.openxmlformats.org/officeDocument/2006/relationships/image" Target="../media/image2115.png"/><Relationship Id="rId542" Type="http://schemas.openxmlformats.org/officeDocument/2006/relationships/customXml" Target="../ink/ink2295.xml"/><Relationship Id="rId181" Type="http://schemas.openxmlformats.org/officeDocument/2006/relationships/image" Target="../media/image2043.png"/><Relationship Id="rId402" Type="http://schemas.openxmlformats.org/officeDocument/2006/relationships/image" Target="../media/image2147.png"/><Relationship Id="rId847" Type="http://schemas.openxmlformats.org/officeDocument/2006/relationships/customXml" Target="../ink/ink2449.xml"/><Relationship Id="rId279" Type="http://schemas.openxmlformats.org/officeDocument/2006/relationships/customXml" Target="../ink/ink2158.xml"/><Relationship Id="rId486" Type="http://schemas.openxmlformats.org/officeDocument/2006/relationships/customXml" Target="../ink/ink2267.xml"/><Relationship Id="rId693" Type="http://schemas.openxmlformats.org/officeDocument/2006/relationships/customXml" Target="../ink/ink2372.xml"/><Relationship Id="rId707" Type="http://schemas.openxmlformats.org/officeDocument/2006/relationships/customXml" Target="../ink/ink2379.xml"/><Relationship Id="rId43" Type="http://schemas.openxmlformats.org/officeDocument/2006/relationships/image" Target="../media/image1976.png"/><Relationship Id="rId139" Type="http://schemas.openxmlformats.org/officeDocument/2006/relationships/image" Target="../media/image2022.png"/><Relationship Id="rId346" Type="http://schemas.openxmlformats.org/officeDocument/2006/relationships/customXml" Target="../ink/ink2196.xml"/><Relationship Id="rId553" Type="http://schemas.openxmlformats.org/officeDocument/2006/relationships/image" Target="../media/image2222.png"/><Relationship Id="rId760" Type="http://schemas.openxmlformats.org/officeDocument/2006/relationships/image" Target="../media/image2324.png"/><Relationship Id="rId192" Type="http://schemas.openxmlformats.org/officeDocument/2006/relationships/customXml" Target="../ink/ink2113.xml"/><Relationship Id="rId206" Type="http://schemas.openxmlformats.org/officeDocument/2006/relationships/customXml" Target="../ink/ink2120.xml"/><Relationship Id="rId413" Type="http://schemas.openxmlformats.org/officeDocument/2006/relationships/customXml" Target="../ink/ink2230.xml"/><Relationship Id="rId497" Type="http://schemas.openxmlformats.org/officeDocument/2006/relationships/image" Target="../media/image2194.png"/><Relationship Id="rId620" Type="http://schemas.openxmlformats.org/officeDocument/2006/relationships/image" Target="../media/image2255.png"/><Relationship Id="rId718" Type="http://schemas.openxmlformats.org/officeDocument/2006/relationships/image" Target="../media/image2303.png"/><Relationship Id="rId357" Type="http://schemas.openxmlformats.org/officeDocument/2006/relationships/image" Target="../media/image2125.png"/><Relationship Id="rId54" Type="http://schemas.openxmlformats.org/officeDocument/2006/relationships/customXml" Target="../ink/ink2043.xml"/><Relationship Id="rId217" Type="http://schemas.openxmlformats.org/officeDocument/2006/relationships/image" Target="../media/image2061.png"/><Relationship Id="rId564" Type="http://schemas.openxmlformats.org/officeDocument/2006/relationships/customXml" Target="../ink/ink2306.xml"/><Relationship Id="rId771" Type="http://schemas.openxmlformats.org/officeDocument/2006/relationships/customXml" Target="../ink/ink2411.xml"/><Relationship Id="rId424" Type="http://schemas.openxmlformats.org/officeDocument/2006/relationships/image" Target="../media/image2158.png"/><Relationship Id="rId631" Type="http://schemas.openxmlformats.org/officeDocument/2006/relationships/customXml" Target="../ink/ink2340.xml"/><Relationship Id="rId729" Type="http://schemas.openxmlformats.org/officeDocument/2006/relationships/customXml" Target="../ink/ink2390.xml"/><Relationship Id="rId270" Type="http://schemas.openxmlformats.org/officeDocument/2006/relationships/image" Target="../media/image2086.png"/><Relationship Id="rId65" Type="http://schemas.openxmlformats.org/officeDocument/2006/relationships/image" Target="../media/image1987.png"/><Relationship Id="rId130" Type="http://schemas.openxmlformats.org/officeDocument/2006/relationships/customXml" Target="../ink/ink2082.xml"/><Relationship Id="rId368" Type="http://schemas.openxmlformats.org/officeDocument/2006/relationships/customXml" Target="../ink/ink2207.xml"/><Relationship Id="rId575" Type="http://schemas.openxmlformats.org/officeDocument/2006/relationships/image" Target="../media/image2233.png"/><Relationship Id="rId782" Type="http://schemas.openxmlformats.org/officeDocument/2006/relationships/image" Target="../media/image2335.png"/><Relationship Id="rId228" Type="http://schemas.openxmlformats.org/officeDocument/2006/relationships/image" Target="../media/image2066.png"/><Relationship Id="rId435" Type="http://schemas.openxmlformats.org/officeDocument/2006/relationships/customXml" Target="../ink/ink2241.xml"/><Relationship Id="rId642" Type="http://schemas.openxmlformats.org/officeDocument/2006/relationships/image" Target="../media/image2265.png"/><Relationship Id="rId281" Type="http://schemas.openxmlformats.org/officeDocument/2006/relationships/customXml" Target="../ink/ink2159.xml"/><Relationship Id="rId502" Type="http://schemas.openxmlformats.org/officeDocument/2006/relationships/customXml" Target="../ink/ink2275.xml"/><Relationship Id="rId76" Type="http://schemas.openxmlformats.org/officeDocument/2006/relationships/image" Target="../media/image1992.png"/><Relationship Id="rId141" Type="http://schemas.openxmlformats.org/officeDocument/2006/relationships/image" Target="../media/image2023.png"/><Relationship Id="rId379" Type="http://schemas.openxmlformats.org/officeDocument/2006/relationships/image" Target="../media/image2136.png"/><Relationship Id="rId586" Type="http://schemas.openxmlformats.org/officeDocument/2006/relationships/customXml" Target="../ink/ink2317.xml"/><Relationship Id="rId793" Type="http://schemas.openxmlformats.org/officeDocument/2006/relationships/customXml" Target="../ink/ink2422.xml"/><Relationship Id="rId807" Type="http://schemas.openxmlformats.org/officeDocument/2006/relationships/customXml" Target="../ink/ink2429.xml"/><Relationship Id="rId7" Type="http://schemas.openxmlformats.org/officeDocument/2006/relationships/image" Target="../media/image1959.png"/><Relationship Id="rId239" Type="http://schemas.openxmlformats.org/officeDocument/2006/relationships/image" Target="../media/image2071.png"/><Relationship Id="rId446" Type="http://schemas.openxmlformats.org/officeDocument/2006/relationships/image" Target="../media/image2169.png"/><Relationship Id="rId653" Type="http://schemas.openxmlformats.org/officeDocument/2006/relationships/customXml" Target="../ink/ink2352.xml"/><Relationship Id="rId292" Type="http://schemas.openxmlformats.org/officeDocument/2006/relationships/image" Target="../media/image2097.png"/><Relationship Id="rId306" Type="http://schemas.openxmlformats.org/officeDocument/2006/relationships/customXml" Target="../ink/ink2174.xml"/><Relationship Id="rId87" Type="http://schemas.openxmlformats.org/officeDocument/2006/relationships/customXml" Target="../ink/ink2060.xml"/><Relationship Id="rId513" Type="http://schemas.openxmlformats.org/officeDocument/2006/relationships/image" Target="../media/image2202.png"/><Relationship Id="rId597" Type="http://schemas.openxmlformats.org/officeDocument/2006/relationships/customXml" Target="../ink/ink2323.xml"/><Relationship Id="rId720" Type="http://schemas.openxmlformats.org/officeDocument/2006/relationships/image" Target="../media/image2304.png"/><Relationship Id="rId818" Type="http://schemas.openxmlformats.org/officeDocument/2006/relationships/image" Target="../media/image2353.png"/><Relationship Id="rId152" Type="http://schemas.openxmlformats.org/officeDocument/2006/relationships/customXml" Target="../ink/ink2093.xml"/><Relationship Id="rId457" Type="http://schemas.openxmlformats.org/officeDocument/2006/relationships/customXml" Target="../ink/ink2252.xml"/><Relationship Id="rId664" Type="http://schemas.openxmlformats.org/officeDocument/2006/relationships/image" Target="../media/image2276.png"/><Relationship Id="rId14" Type="http://schemas.openxmlformats.org/officeDocument/2006/relationships/customXml" Target="../ink/ink2023.xml"/><Relationship Id="rId317" Type="http://schemas.openxmlformats.org/officeDocument/2006/relationships/image" Target="../media/image2107.png"/><Relationship Id="rId524" Type="http://schemas.openxmlformats.org/officeDocument/2006/relationships/customXml" Target="../ink/ink2286.xml"/><Relationship Id="rId731" Type="http://schemas.openxmlformats.org/officeDocument/2006/relationships/customXml" Target="../ink/ink2391.xml"/><Relationship Id="rId98" Type="http://schemas.openxmlformats.org/officeDocument/2006/relationships/image" Target="../media/image2003.png"/><Relationship Id="rId163" Type="http://schemas.openxmlformats.org/officeDocument/2006/relationships/image" Target="../media/image2034.png"/><Relationship Id="rId370" Type="http://schemas.openxmlformats.org/officeDocument/2006/relationships/customXml" Target="../ink/ink2208.xml"/><Relationship Id="rId829" Type="http://schemas.openxmlformats.org/officeDocument/2006/relationships/customXml" Target="../ink/ink2440.xml"/><Relationship Id="rId230" Type="http://schemas.openxmlformats.org/officeDocument/2006/relationships/image" Target="../media/image2067.png"/><Relationship Id="rId468" Type="http://schemas.openxmlformats.org/officeDocument/2006/relationships/image" Target="../media/image2180.png"/><Relationship Id="rId675" Type="http://schemas.openxmlformats.org/officeDocument/2006/relationships/customXml" Target="../ink/ink2363.xml"/><Relationship Id="rId25" Type="http://schemas.openxmlformats.org/officeDocument/2006/relationships/image" Target="../media/image1968.png"/><Relationship Id="rId328" Type="http://schemas.openxmlformats.org/officeDocument/2006/relationships/image" Target="../media/image2112.png"/><Relationship Id="rId535" Type="http://schemas.openxmlformats.org/officeDocument/2006/relationships/image" Target="../media/image2213.png"/><Relationship Id="rId742" Type="http://schemas.openxmlformats.org/officeDocument/2006/relationships/image" Target="../media/image2315.png"/><Relationship Id="rId174" Type="http://schemas.openxmlformats.org/officeDocument/2006/relationships/customXml" Target="../ink/ink2104.xml"/><Relationship Id="rId381" Type="http://schemas.openxmlformats.org/officeDocument/2006/relationships/image" Target="../media/image2137.png"/><Relationship Id="rId602" Type="http://schemas.openxmlformats.org/officeDocument/2006/relationships/image" Target="../media/image2246.png"/><Relationship Id="rId241" Type="http://schemas.openxmlformats.org/officeDocument/2006/relationships/image" Target="../media/image2072.png"/><Relationship Id="rId479" Type="http://schemas.openxmlformats.org/officeDocument/2006/relationships/image" Target="../media/image2185.png"/><Relationship Id="rId686" Type="http://schemas.openxmlformats.org/officeDocument/2006/relationships/image" Target="../media/image2287.png"/><Relationship Id="rId36" Type="http://schemas.openxmlformats.org/officeDocument/2006/relationships/customXml" Target="../ink/ink2034.xml"/><Relationship Id="rId339" Type="http://schemas.openxmlformats.org/officeDocument/2006/relationships/image" Target="../media/image2117.png"/><Relationship Id="rId546" Type="http://schemas.openxmlformats.org/officeDocument/2006/relationships/customXml" Target="../ink/ink2297.xml"/><Relationship Id="rId753" Type="http://schemas.openxmlformats.org/officeDocument/2006/relationships/customXml" Target="../ink/ink2402.xml"/><Relationship Id="rId101" Type="http://schemas.openxmlformats.org/officeDocument/2006/relationships/customXml" Target="../ink/ink2067.xml"/><Relationship Id="rId185" Type="http://schemas.openxmlformats.org/officeDocument/2006/relationships/image" Target="../media/image2045.png"/><Relationship Id="rId406" Type="http://schemas.openxmlformats.org/officeDocument/2006/relationships/image" Target="../media/image2149.png"/><Relationship Id="rId392" Type="http://schemas.openxmlformats.org/officeDocument/2006/relationships/customXml" Target="../ink/ink2219.xml"/><Relationship Id="rId613" Type="http://schemas.openxmlformats.org/officeDocument/2006/relationships/customXml" Target="../ink/ink2331.xml"/><Relationship Id="rId697" Type="http://schemas.openxmlformats.org/officeDocument/2006/relationships/customXml" Target="../ink/ink2374.xml"/><Relationship Id="rId820" Type="http://schemas.openxmlformats.org/officeDocument/2006/relationships/image" Target="../media/image2354.png"/><Relationship Id="rId252" Type="http://schemas.openxmlformats.org/officeDocument/2006/relationships/customXml" Target="../ink/ink2144.xml"/><Relationship Id="rId47" Type="http://schemas.openxmlformats.org/officeDocument/2006/relationships/image" Target="../media/image1978.png"/><Relationship Id="rId112" Type="http://schemas.openxmlformats.org/officeDocument/2006/relationships/image" Target="../media/image2009.png"/><Relationship Id="rId557" Type="http://schemas.openxmlformats.org/officeDocument/2006/relationships/image" Target="../media/image2224.png"/><Relationship Id="rId764" Type="http://schemas.openxmlformats.org/officeDocument/2006/relationships/image" Target="../media/image2326.png"/><Relationship Id="rId196" Type="http://schemas.openxmlformats.org/officeDocument/2006/relationships/customXml" Target="../ink/ink2115.xml"/><Relationship Id="rId417" Type="http://schemas.openxmlformats.org/officeDocument/2006/relationships/customXml" Target="../ink/ink2232.xml"/><Relationship Id="rId624" Type="http://schemas.openxmlformats.org/officeDocument/2006/relationships/image" Target="../media/image2257.png"/><Relationship Id="rId831" Type="http://schemas.openxmlformats.org/officeDocument/2006/relationships/customXml" Target="../ink/ink2441.xml"/><Relationship Id="rId263" Type="http://schemas.openxmlformats.org/officeDocument/2006/relationships/customXml" Target="../ink/ink2150.xml"/><Relationship Id="rId470" Type="http://schemas.openxmlformats.org/officeDocument/2006/relationships/image" Target="../media/image2181.png"/><Relationship Id="rId58" Type="http://schemas.openxmlformats.org/officeDocument/2006/relationships/customXml" Target="../ink/ink2045.xml"/><Relationship Id="rId123" Type="http://schemas.openxmlformats.org/officeDocument/2006/relationships/image" Target="../media/image2014.png"/><Relationship Id="rId330" Type="http://schemas.openxmlformats.org/officeDocument/2006/relationships/image" Target="../media/image2113.png"/><Relationship Id="rId568" Type="http://schemas.openxmlformats.org/officeDocument/2006/relationships/customXml" Target="../ink/ink2308.xml"/><Relationship Id="rId775" Type="http://schemas.openxmlformats.org/officeDocument/2006/relationships/customXml" Target="../ink/ink2413.xml"/><Relationship Id="rId428" Type="http://schemas.openxmlformats.org/officeDocument/2006/relationships/image" Target="../media/image2160.png"/><Relationship Id="rId635" Type="http://schemas.openxmlformats.org/officeDocument/2006/relationships/customXml" Target="../ink/ink2342.xml"/><Relationship Id="rId842" Type="http://schemas.openxmlformats.org/officeDocument/2006/relationships/image" Target="../media/image2365.png"/><Relationship Id="rId274" Type="http://schemas.openxmlformats.org/officeDocument/2006/relationships/image" Target="../media/image2088.png"/><Relationship Id="rId481" Type="http://schemas.openxmlformats.org/officeDocument/2006/relationships/image" Target="../media/image2186.png"/><Relationship Id="rId702" Type="http://schemas.openxmlformats.org/officeDocument/2006/relationships/image" Target="../media/image2295.png"/><Relationship Id="rId69" Type="http://schemas.openxmlformats.org/officeDocument/2006/relationships/customXml" Target="../ink/ink2051.xml"/><Relationship Id="rId134" Type="http://schemas.openxmlformats.org/officeDocument/2006/relationships/customXml" Target="../ink/ink2084.xml"/><Relationship Id="rId579" Type="http://schemas.openxmlformats.org/officeDocument/2006/relationships/image" Target="../media/image2235.png"/><Relationship Id="rId786" Type="http://schemas.openxmlformats.org/officeDocument/2006/relationships/image" Target="../media/image2337.png"/><Relationship Id="rId341" Type="http://schemas.openxmlformats.org/officeDocument/2006/relationships/customXml" Target="../ink/ink2193.xml"/><Relationship Id="rId439" Type="http://schemas.openxmlformats.org/officeDocument/2006/relationships/customXml" Target="../ink/ink2243.xml"/><Relationship Id="rId646" Type="http://schemas.openxmlformats.org/officeDocument/2006/relationships/image" Target="../media/image2267.png"/><Relationship Id="rId201" Type="http://schemas.openxmlformats.org/officeDocument/2006/relationships/image" Target="../media/image2053.png"/><Relationship Id="rId285" Type="http://schemas.openxmlformats.org/officeDocument/2006/relationships/customXml" Target="../ink/ink2161.xml"/><Relationship Id="rId506" Type="http://schemas.openxmlformats.org/officeDocument/2006/relationships/customXml" Target="../ink/ink2277.xml"/><Relationship Id="rId492" Type="http://schemas.openxmlformats.org/officeDocument/2006/relationships/customXml" Target="../ink/ink2270.xml"/><Relationship Id="rId713" Type="http://schemas.openxmlformats.org/officeDocument/2006/relationships/customXml" Target="../ink/ink2382.xml"/><Relationship Id="rId797" Type="http://schemas.openxmlformats.org/officeDocument/2006/relationships/customXml" Target="../ink/ink2424.xml"/><Relationship Id="rId145" Type="http://schemas.openxmlformats.org/officeDocument/2006/relationships/image" Target="../media/image2025.png"/><Relationship Id="rId352" Type="http://schemas.openxmlformats.org/officeDocument/2006/relationships/customXml" Target="../ink/ink2199.xml"/><Relationship Id="rId212" Type="http://schemas.openxmlformats.org/officeDocument/2006/relationships/customXml" Target="../ink/ink2123.xml"/><Relationship Id="rId657" Type="http://schemas.openxmlformats.org/officeDocument/2006/relationships/customXml" Target="../ink/ink2354.xml"/><Relationship Id="rId296" Type="http://schemas.openxmlformats.org/officeDocument/2006/relationships/customXml" Target="../ink/ink2167.xml"/><Relationship Id="rId517" Type="http://schemas.openxmlformats.org/officeDocument/2006/relationships/image" Target="../media/image2204.png"/><Relationship Id="rId724" Type="http://schemas.openxmlformats.org/officeDocument/2006/relationships/image" Target="../media/image2306.png"/><Relationship Id="rId60" Type="http://schemas.openxmlformats.org/officeDocument/2006/relationships/customXml" Target="../ink/ink2046.xml"/><Relationship Id="rId156" Type="http://schemas.openxmlformats.org/officeDocument/2006/relationships/customXml" Target="../ink/ink2095.xml"/><Relationship Id="rId363" Type="http://schemas.openxmlformats.org/officeDocument/2006/relationships/image" Target="../media/image2128.png"/><Relationship Id="rId570" Type="http://schemas.openxmlformats.org/officeDocument/2006/relationships/customXml" Target="../ink/ink2309.xml"/><Relationship Id="rId223" Type="http://schemas.openxmlformats.org/officeDocument/2006/relationships/customXml" Target="../ink/ink2129.xml"/><Relationship Id="rId430" Type="http://schemas.openxmlformats.org/officeDocument/2006/relationships/image" Target="../media/image2161.png"/><Relationship Id="rId668" Type="http://schemas.openxmlformats.org/officeDocument/2006/relationships/image" Target="../media/image2278.png"/><Relationship Id="rId18" Type="http://schemas.openxmlformats.org/officeDocument/2006/relationships/customXml" Target="../ink/ink2025.xml"/><Relationship Id="rId528" Type="http://schemas.openxmlformats.org/officeDocument/2006/relationships/customXml" Target="../ink/ink2288.xml"/><Relationship Id="rId735" Type="http://schemas.openxmlformats.org/officeDocument/2006/relationships/customXml" Target="../ink/ink2393.xml"/><Relationship Id="rId167" Type="http://schemas.openxmlformats.org/officeDocument/2006/relationships/image" Target="../media/image2036.png"/><Relationship Id="rId374" Type="http://schemas.openxmlformats.org/officeDocument/2006/relationships/customXml" Target="../ink/ink2210.xml"/><Relationship Id="rId581" Type="http://schemas.openxmlformats.org/officeDocument/2006/relationships/image" Target="../media/image2236.png"/><Relationship Id="rId71" Type="http://schemas.openxmlformats.org/officeDocument/2006/relationships/customXml" Target="../ink/ink2052.xml"/><Relationship Id="rId234" Type="http://schemas.openxmlformats.org/officeDocument/2006/relationships/image" Target="../media/image2069.png"/><Relationship Id="rId679" Type="http://schemas.openxmlformats.org/officeDocument/2006/relationships/customXml" Target="../ink/ink2365.xml"/><Relationship Id="rId802" Type="http://schemas.openxmlformats.org/officeDocument/2006/relationships/image" Target="../media/image2345.png"/><Relationship Id="rId2" Type="http://schemas.openxmlformats.org/officeDocument/2006/relationships/customXml" Target="../ink/ink2017.xml"/><Relationship Id="rId29" Type="http://schemas.openxmlformats.org/officeDocument/2006/relationships/image" Target="../media/image1970.png"/><Relationship Id="rId441" Type="http://schemas.openxmlformats.org/officeDocument/2006/relationships/customXml" Target="../ink/ink2244.xml"/><Relationship Id="rId539" Type="http://schemas.openxmlformats.org/officeDocument/2006/relationships/image" Target="../media/image2215.png"/><Relationship Id="rId746" Type="http://schemas.openxmlformats.org/officeDocument/2006/relationships/image" Target="../media/image2317.png"/><Relationship Id="rId178" Type="http://schemas.openxmlformats.org/officeDocument/2006/relationships/customXml" Target="../ink/ink2106.xml"/><Relationship Id="rId301" Type="http://schemas.openxmlformats.org/officeDocument/2006/relationships/customXml" Target="../ink/ink2171.xml"/><Relationship Id="rId82" Type="http://schemas.openxmlformats.org/officeDocument/2006/relationships/image" Target="../media/image1995.png"/><Relationship Id="rId385" Type="http://schemas.openxmlformats.org/officeDocument/2006/relationships/image" Target="../media/image2139.png"/><Relationship Id="rId592" Type="http://schemas.openxmlformats.org/officeDocument/2006/relationships/customXml" Target="../ink/ink2320.xml"/><Relationship Id="rId606" Type="http://schemas.openxmlformats.org/officeDocument/2006/relationships/image" Target="../media/image2248.png"/><Relationship Id="rId813" Type="http://schemas.openxmlformats.org/officeDocument/2006/relationships/customXml" Target="../ink/ink2432.xml"/><Relationship Id="rId245" Type="http://schemas.openxmlformats.org/officeDocument/2006/relationships/image" Target="../media/image2074.png"/><Relationship Id="rId452" Type="http://schemas.openxmlformats.org/officeDocument/2006/relationships/image" Target="../media/image2172.png"/><Relationship Id="rId105" Type="http://schemas.openxmlformats.org/officeDocument/2006/relationships/customXml" Target="../ink/ink2069.xml"/><Relationship Id="rId312" Type="http://schemas.openxmlformats.org/officeDocument/2006/relationships/customXml" Target="../ink/ink2177.xml"/><Relationship Id="rId757" Type="http://schemas.openxmlformats.org/officeDocument/2006/relationships/customXml" Target="../ink/ink2404.xml"/><Relationship Id="rId93" Type="http://schemas.openxmlformats.org/officeDocument/2006/relationships/customXml" Target="../ink/ink2063.xml"/><Relationship Id="rId189" Type="http://schemas.openxmlformats.org/officeDocument/2006/relationships/image" Target="../media/image2047.png"/><Relationship Id="rId396" Type="http://schemas.openxmlformats.org/officeDocument/2006/relationships/image" Target="../media/image2144.png"/><Relationship Id="rId617" Type="http://schemas.openxmlformats.org/officeDocument/2006/relationships/customXml" Target="../ink/ink2333.xml"/><Relationship Id="rId824" Type="http://schemas.openxmlformats.org/officeDocument/2006/relationships/image" Target="../media/image2356.png"/><Relationship Id="rId256" Type="http://schemas.openxmlformats.org/officeDocument/2006/relationships/image" Target="../media/image2079.png"/><Relationship Id="rId463" Type="http://schemas.openxmlformats.org/officeDocument/2006/relationships/customXml" Target="../ink/ink2255.xml"/><Relationship Id="rId670" Type="http://schemas.openxmlformats.org/officeDocument/2006/relationships/image" Target="../media/image2279.png"/><Relationship Id="rId116" Type="http://schemas.openxmlformats.org/officeDocument/2006/relationships/image" Target="../media/image2011.png"/><Relationship Id="rId323" Type="http://schemas.openxmlformats.org/officeDocument/2006/relationships/image" Target="../media/image2110.png"/><Relationship Id="rId530" Type="http://schemas.openxmlformats.org/officeDocument/2006/relationships/customXml" Target="../ink/ink2289.xml"/><Relationship Id="rId768" Type="http://schemas.openxmlformats.org/officeDocument/2006/relationships/image" Target="../media/image2328.png"/><Relationship Id="rId20" Type="http://schemas.openxmlformats.org/officeDocument/2006/relationships/customXml" Target="../ink/ink2026.xml"/><Relationship Id="rId628" Type="http://schemas.openxmlformats.org/officeDocument/2006/relationships/image" Target="../media/image2259.png"/><Relationship Id="rId835" Type="http://schemas.openxmlformats.org/officeDocument/2006/relationships/customXml" Target="../ink/ink2443.xml"/><Relationship Id="rId267" Type="http://schemas.openxmlformats.org/officeDocument/2006/relationships/customXml" Target="../ink/ink2152.xml"/><Relationship Id="rId474" Type="http://schemas.openxmlformats.org/officeDocument/2006/relationships/customXml" Target="../ink/ink2261.xml"/><Relationship Id="rId127" Type="http://schemas.openxmlformats.org/officeDocument/2006/relationships/image" Target="../media/image2016.png"/><Relationship Id="rId681" Type="http://schemas.openxmlformats.org/officeDocument/2006/relationships/customXml" Target="../ink/ink2366.xml"/><Relationship Id="rId779" Type="http://schemas.openxmlformats.org/officeDocument/2006/relationships/customXml" Target="../ink/ink2415.xml"/><Relationship Id="rId31" Type="http://schemas.openxmlformats.org/officeDocument/2006/relationships/image" Target="../media/image1971.png"/><Relationship Id="rId334" Type="http://schemas.openxmlformats.org/officeDocument/2006/relationships/customXml" Target="../ink/ink2189.xml"/><Relationship Id="rId541" Type="http://schemas.openxmlformats.org/officeDocument/2006/relationships/image" Target="../media/image2216.png"/><Relationship Id="rId639" Type="http://schemas.openxmlformats.org/officeDocument/2006/relationships/customXml" Target="../ink/ink2345.xml"/><Relationship Id="rId180" Type="http://schemas.openxmlformats.org/officeDocument/2006/relationships/customXml" Target="../ink/ink2107.xml"/><Relationship Id="rId278" Type="http://schemas.openxmlformats.org/officeDocument/2006/relationships/image" Target="../media/image2090.png"/><Relationship Id="rId401" Type="http://schemas.openxmlformats.org/officeDocument/2006/relationships/customXml" Target="../ink/ink2224.xml"/><Relationship Id="rId846" Type="http://schemas.openxmlformats.org/officeDocument/2006/relationships/image" Target="../media/image2367.png"/><Relationship Id="rId485" Type="http://schemas.openxmlformats.org/officeDocument/2006/relationships/image" Target="../media/image2188.png"/><Relationship Id="rId692" Type="http://schemas.openxmlformats.org/officeDocument/2006/relationships/image" Target="../media/image2290.png"/><Relationship Id="rId706" Type="http://schemas.openxmlformats.org/officeDocument/2006/relationships/image" Target="../media/image2297.png"/><Relationship Id="rId42" Type="http://schemas.openxmlformats.org/officeDocument/2006/relationships/customXml" Target="../ink/ink2037.xml"/><Relationship Id="rId138" Type="http://schemas.openxmlformats.org/officeDocument/2006/relationships/customXml" Target="../ink/ink2086.xml"/><Relationship Id="rId345" Type="http://schemas.openxmlformats.org/officeDocument/2006/relationships/image" Target="../media/image2119.png"/><Relationship Id="rId552" Type="http://schemas.openxmlformats.org/officeDocument/2006/relationships/customXml" Target="../ink/ink2300.xml"/><Relationship Id="rId191" Type="http://schemas.openxmlformats.org/officeDocument/2006/relationships/image" Target="../media/image2048.png"/><Relationship Id="rId205" Type="http://schemas.openxmlformats.org/officeDocument/2006/relationships/image" Target="../media/image2055.png"/><Relationship Id="rId412" Type="http://schemas.openxmlformats.org/officeDocument/2006/relationships/image" Target="../media/image2152.png"/><Relationship Id="rId289" Type="http://schemas.openxmlformats.org/officeDocument/2006/relationships/customXml" Target="../ink/ink2163.xml"/><Relationship Id="rId496" Type="http://schemas.openxmlformats.org/officeDocument/2006/relationships/customXml" Target="../ink/ink2272.xml"/><Relationship Id="rId717" Type="http://schemas.openxmlformats.org/officeDocument/2006/relationships/customXml" Target="../ink/ink2384.xml"/><Relationship Id="rId53" Type="http://schemas.openxmlformats.org/officeDocument/2006/relationships/image" Target="../media/image1981.png"/><Relationship Id="rId149" Type="http://schemas.openxmlformats.org/officeDocument/2006/relationships/image" Target="../media/image2027.png"/><Relationship Id="rId356" Type="http://schemas.openxmlformats.org/officeDocument/2006/relationships/customXml" Target="../ink/ink2201.xml"/><Relationship Id="rId563" Type="http://schemas.openxmlformats.org/officeDocument/2006/relationships/image" Target="../media/image2227.png"/><Relationship Id="rId770" Type="http://schemas.openxmlformats.org/officeDocument/2006/relationships/image" Target="../media/image2329.png"/><Relationship Id="rId216" Type="http://schemas.openxmlformats.org/officeDocument/2006/relationships/customXml" Target="../ink/ink2125.xml"/><Relationship Id="rId423" Type="http://schemas.openxmlformats.org/officeDocument/2006/relationships/customXml" Target="../ink/ink2235.xml"/><Relationship Id="rId630" Type="http://schemas.openxmlformats.org/officeDocument/2006/relationships/image" Target="../media/image2260.png"/><Relationship Id="rId728" Type="http://schemas.openxmlformats.org/officeDocument/2006/relationships/image" Target="../media/image2308.png"/><Relationship Id="rId64" Type="http://schemas.openxmlformats.org/officeDocument/2006/relationships/customXml" Target="../ink/ink2048.xml"/><Relationship Id="rId367" Type="http://schemas.openxmlformats.org/officeDocument/2006/relationships/image" Target="../media/image2130.png"/><Relationship Id="rId574" Type="http://schemas.openxmlformats.org/officeDocument/2006/relationships/customXml" Target="../ink/ink2311.xml"/><Relationship Id="rId227" Type="http://schemas.openxmlformats.org/officeDocument/2006/relationships/customXml" Target="../ink/ink2131.xml"/><Relationship Id="rId781" Type="http://schemas.openxmlformats.org/officeDocument/2006/relationships/customXml" Target="../ink/ink2416.xml"/><Relationship Id="rId434" Type="http://schemas.openxmlformats.org/officeDocument/2006/relationships/image" Target="../media/image2163.png"/><Relationship Id="rId641" Type="http://schemas.openxmlformats.org/officeDocument/2006/relationships/customXml" Target="../ink/ink2346.xml"/><Relationship Id="rId739" Type="http://schemas.openxmlformats.org/officeDocument/2006/relationships/customXml" Target="../ink/ink2395.xml"/><Relationship Id="rId280" Type="http://schemas.openxmlformats.org/officeDocument/2006/relationships/image" Target="../media/image2091.png"/><Relationship Id="rId501" Type="http://schemas.openxmlformats.org/officeDocument/2006/relationships/image" Target="../media/image2196.png"/><Relationship Id="rId75" Type="http://schemas.openxmlformats.org/officeDocument/2006/relationships/customXml" Target="../ink/ink2054.xml"/><Relationship Id="rId140" Type="http://schemas.openxmlformats.org/officeDocument/2006/relationships/customXml" Target="../ink/ink2087.xml"/><Relationship Id="rId378" Type="http://schemas.openxmlformats.org/officeDocument/2006/relationships/customXml" Target="../ink/ink2212.xml"/><Relationship Id="rId585" Type="http://schemas.openxmlformats.org/officeDocument/2006/relationships/image" Target="../media/image2238.png"/><Relationship Id="rId792" Type="http://schemas.openxmlformats.org/officeDocument/2006/relationships/image" Target="../media/image2340.png"/><Relationship Id="rId806" Type="http://schemas.openxmlformats.org/officeDocument/2006/relationships/image" Target="../media/image2347.png"/><Relationship Id="rId6" Type="http://schemas.openxmlformats.org/officeDocument/2006/relationships/customXml" Target="../ink/ink2019.xml"/><Relationship Id="rId238" Type="http://schemas.openxmlformats.org/officeDocument/2006/relationships/customXml" Target="../ink/ink2137.xml"/><Relationship Id="rId445" Type="http://schemas.openxmlformats.org/officeDocument/2006/relationships/customXml" Target="../ink/ink2246.xml"/><Relationship Id="rId652" Type="http://schemas.openxmlformats.org/officeDocument/2006/relationships/image" Target="../media/image2270.png"/><Relationship Id="rId291" Type="http://schemas.openxmlformats.org/officeDocument/2006/relationships/customXml" Target="../ink/ink2164.xml"/><Relationship Id="rId305" Type="http://schemas.openxmlformats.org/officeDocument/2006/relationships/image" Target="../media/image2101.png"/><Relationship Id="rId512" Type="http://schemas.openxmlformats.org/officeDocument/2006/relationships/customXml" Target="../ink/ink2280.xml"/><Relationship Id="rId86" Type="http://schemas.openxmlformats.org/officeDocument/2006/relationships/image" Target="../media/image1997.png"/><Relationship Id="rId151" Type="http://schemas.openxmlformats.org/officeDocument/2006/relationships/image" Target="../media/image2028.png"/><Relationship Id="rId389" Type="http://schemas.openxmlformats.org/officeDocument/2006/relationships/image" Target="../media/image2141.png"/><Relationship Id="rId596" Type="http://schemas.openxmlformats.org/officeDocument/2006/relationships/image" Target="../media/image2243.png"/><Relationship Id="rId817" Type="http://schemas.openxmlformats.org/officeDocument/2006/relationships/customXml" Target="../ink/ink2434.xml"/><Relationship Id="rId249" Type="http://schemas.openxmlformats.org/officeDocument/2006/relationships/image" Target="../media/image2076.png"/><Relationship Id="rId456" Type="http://schemas.openxmlformats.org/officeDocument/2006/relationships/image" Target="../media/image2174.png"/><Relationship Id="rId663" Type="http://schemas.openxmlformats.org/officeDocument/2006/relationships/customXml" Target="../ink/ink2357.xml"/><Relationship Id="rId13" Type="http://schemas.openxmlformats.org/officeDocument/2006/relationships/image" Target="../media/image1962.png"/><Relationship Id="rId109" Type="http://schemas.openxmlformats.org/officeDocument/2006/relationships/customXml" Target="../ink/ink2071.xml"/><Relationship Id="rId316" Type="http://schemas.openxmlformats.org/officeDocument/2006/relationships/customXml" Target="../ink/ink2179.xml"/><Relationship Id="rId523" Type="http://schemas.openxmlformats.org/officeDocument/2006/relationships/image" Target="../media/image2207.png"/><Relationship Id="rId97" Type="http://schemas.openxmlformats.org/officeDocument/2006/relationships/customXml" Target="../ink/ink2065.xml"/><Relationship Id="rId730" Type="http://schemas.openxmlformats.org/officeDocument/2006/relationships/image" Target="../media/image2309.png"/><Relationship Id="rId828" Type="http://schemas.openxmlformats.org/officeDocument/2006/relationships/image" Target="../media/image2358.png"/><Relationship Id="rId162" Type="http://schemas.openxmlformats.org/officeDocument/2006/relationships/customXml" Target="../ink/ink2098.xml"/><Relationship Id="rId467" Type="http://schemas.openxmlformats.org/officeDocument/2006/relationships/customXml" Target="../ink/ink2257.xml"/><Relationship Id="rId674" Type="http://schemas.openxmlformats.org/officeDocument/2006/relationships/image" Target="../media/image2281.png"/><Relationship Id="rId24" Type="http://schemas.openxmlformats.org/officeDocument/2006/relationships/customXml" Target="../ink/ink2028.xml"/><Relationship Id="rId66" Type="http://schemas.openxmlformats.org/officeDocument/2006/relationships/customXml" Target="../ink/ink2049.xml"/><Relationship Id="rId131" Type="http://schemas.openxmlformats.org/officeDocument/2006/relationships/image" Target="../media/image2018.png"/><Relationship Id="rId327" Type="http://schemas.openxmlformats.org/officeDocument/2006/relationships/customXml" Target="../ink/ink2185.xml"/><Relationship Id="rId369" Type="http://schemas.openxmlformats.org/officeDocument/2006/relationships/image" Target="../media/image2131.png"/><Relationship Id="rId534" Type="http://schemas.openxmlformats.org/officeDocument/2006/relationships/customXml" Target="../ink/ink2291.xml"/><Relationship Id="rId576" Type="http://schemas.openxmlformats.org/officeDocument/2006/relationships/customXml" Target="../ink/ink2312.xml"/><Relationship Id="rId741" Type="http://schemas.openxmlformats.org/officeDocument/2006/relationships/customXml" Target="../ink/ink2396.xml"/><Relationship Id="rId783" Type="http://schemas.openxmlformats.org/officeDocument/2006/relationships/customXml" Target="../ink/ink2417.xml"/><Relationship Id="rId839" Type="http://schemas.openxmlformats.org/officeDocument/2006/relationships/customXml" Target="../ink/ink2445.xml"/><Relationship Id="rId173" Type="http://schemas.openxmlformats.org/officeDocument/2006/relationships/image" Target="../media/image2039.png"/><Relationship Id="rId229" Type="http://schemas.openxmlformats.org/officeDocument/2006/relationships/customXml" Target="../ink/ink2132.xml"/><Relationship Id="rId380" Type="http://schemas.openxmlformats.org/officeDocument/2006/relationships/customXml" Target="../ink/ink2213.xml"/><Relationship Id="rId436" Type="http://schemas.openxmlformats.org/officeDocument/2006/relationships/image" Target="../media/image2164.png"/><Relationship Id="rId601" Type="http://schemas.openxmlformats.org/officeDocument/2006/relationships/customXml" Target="../ink/ink2325.xml"/><Relationship Id="rId643" Type="http://schemas.openxmlformats.org/officeDocument/2006/relationships/customXml" Target="../ink/ink2347.xml"/><Relationship Id="rId240" Type="http://schemas.openxmlformats.org/officeDocument/2006/relationships/customXml" Target="../ink/ink2138.xml"/><Relationship Id="rId478" Type="http://schemas.openxmlformats.org/officeDocument/2006/relationships/customXml" Target="../ink/ink2263.xml"/><Relationship Id="rId685" Type="http://schemas.openxmlformats.org/officeDocument/2006/relationships/customXml" Target="../ink/ink2368.xml"/><Relationship Id="rId35" Type="http://schemas.openxmlformats.org/officeDocument/2006/relationships/image" Target="../media/image1972.png"/><Relationship Id="rId77" Type="http://schemas.openxmlformats.org/officeDocument/2006/relationships/customXml" Target="../ink/ink2055.xml"/><Relationship Id="rId100" Type="http://schemas.openxmlformats.org/officeDocument/2006/relationships/image" Target="../media/image2004.png"/><Relationship Id="rId282" Type="http://schemas.openxmlformats.org/officeDocument/2006/relationships/image" Target="../media/image2092.png"/><Relationship Id="rId338" Type="http://schemas.openxmlformats.org/officeDocument/2006/relationships/customXml" Target="../ink/ink2191.xml"/><Relationship Id="rId503" Type="http://schemas.openxmlformats.org/officeDocument/2006/relationships/image" Target="../media/image2197.png"/><Relationship Id="rId545" Type="http://schemas.openxmlformats.org/officeDocument/2006/relationships/image" Target="../media/image2218.png"/><Relationship Id="rId587" Type="http://schemas.openxmlformats.org/officeDocument/2006/relationships/image" Target="../media/image2239.png"/><Relationship Id="rId710" Type="http://schemas.openxmlformats.org/officeDocument/2006/relationships/image" Target="../media/image2299.png"/><Relationship Id="rId752" Type="http://schemas.openxmlformats.org/officeDocument/2006/relationships/image" Target="../media/image2320.png"/><Relationship Id="rId808" Type="http://schemas.openxmlformats.org/officeDocument/2006/relationships/image" Target="../media/image2348.png"/><Relationship Id="rId8" Type="http://schemas.openxmlformats.org/officeDocument/2006/relationships/customXml" Target="../ink/ink2020.xml"/><Relationship Id="rId142" Type="http://schemas.openxmlformats.org/officeDocument/2006/relationships/customXml" Target="../ink/ink2088.xml"/><Relationship Id="rId184" Type="http://schemas.openxmlformats.org/officeDocument/2006/relationships/customXml" Target="../ink/ink2109.xml"/><Relationship Id="rId391" Type="http://schemas.openxmlformats.org/officeDocument/2006/relationships/image" Target="../media/image2142.png"/><Relationship Id="rId405" Type="http://schemas.openxmlformats.org/officeDocument/2006/relationships/customXml" Target="../ink/ink2226.xml"/><Relationship Id="rId447" Type="http://schemas.openxmlformats.org/officeDocument/2006/relationships/customXml" Target="../ink/ink2247.xml"/><Relationship Id="rId612" Type="http://schemas.openxmlformats.org/officeDocument/2006/relationships/image" Target="../media/image2251.png"/><Relationship Id="rId794" Type="http://schemas.openxmlformats.org/officeDocument/2006/relationships/image" Target="../media/image2341.png"/><Relationship Id="rId251" Type="http://schemas.openxmlformats.org/officeDocument/2006/relationships/image" Target="../media/image2077.png"/><Relationship Id="rId489" Type="http://schemas.openxmlformats.org/officeDocument/2006/relationships/image" Target="../media/image2190.png"/><Relationship Id="rId654" Type="http://schemas.openxmlformats.org/officeDocument/2006/relationships/image" Target="../media/image2271.png"/><Relationship Id="rId696" Type="http://schemas.openxmlformats.org/officeDocument/2006/relationships/image" Target="../media/image2292.png"/><Relationship Id="rId46" Type="http://schemas.openxmlformats.org/officeDocument/2006/relationships/customXml" Target="../ink/ink2039.xml"/><Relationship Id="rId293" Type="http://schemas.openxmlformats.org/officeDocument/2006/relationships/customXml" Target="../ink/ink2165.xml"/><Relationship Id="rId307" Type="http://schemas.openxmlformats.org/officeDocument/2006/relationships/image" Target="../media/image2102.png"/><Relationship Id="rId349" Type="http://schemas.openxmlformats.org/officeDocument/2006/relationships/image" Target="../media/image2121.png"/><Relationship Id="rId514" Type="http://schemas.openxmlformats.org/officeDocument/2006/relationships/customXml" Target="../ink/ink2281.xml"/><Relationship Id="rId556" Type="http://schemas.openxmlformats.org/officeDocument/2006/relationships/customXml" Target="../ink/ink2302.xml"/><Relationship Id="rId721" Type="http://schemas.openxmlformats.org/officeDocument/2006/relationships/customXml" Target="../ink/ink2386.xml"/><Relationship Id="rId763" Type="http://schemas.openxmlformats.org/officeDocument/2006/relationships/customXml" Target="../ink/ink2407.xml"/><Relationship Id="rId88" Type="http://schemas.openxmlformats.org/officeDocument/2006/relationships/image" Target="../media/image1998.png"/><Relationship Id="rId111" Type="http://schemas.openxmlformats.org/officeDocument/2006/relationships/customXml" Target="../ink/ink2072.xml"/><Relationship Id="rId153" Type="http://schemas.openxmlformats.org/officeDocument/2006/relationships/image" Target="../media/image2029.png"/><Relationship Id="rId195" Type="http://schemas.openxmlformats.org/officeDocument/2006/relationships/image" Target="../media/image2050.png"/><Relationship Id="rId209" Type="http://schemas.openxmlformats.org/officeDocument/2006/relationships/image" Target="../media/image2057.png"/><Relationship Id="rId360" Type="http://schemas.openxmlformats.org/officeDocument/2006/relationships/customXml" Target="../ink/ink2203.xml"/><Relationship Id="rId416" Type="http://schemas.openxmlformats.org/officeDocument/2006/relationships/image" Target="../media/image2154.png"/><Relationship Id="rId598" Type="http://schemas.openxmlformats.org/officeDocument/2006/relationships/image" Target="../media/image2244.png"/><Relationship Id="rId819" Type="http://schemas.openxmlformats.org/officeDocument/2006/relationships/customXml" Target="../ink/ink2435.xml"/><Relationship Id="rId220" Type="http://schemas.openxmlformats.org/officeDocument/2006/relationships/customXml" Target="../ink/ink2127.xml"/><Relationship Id="rId458" Type="http://schemas.openxmlformats.org/officeDocument/2006/relationships/image" Target="../media/image2175.png"/><Relationship Id="rId623" Type="http://schemas.openxmlformats.org/officeDocument/2006/relationships/customXml" Target="../ink/ink2336.xml"/><Relationship Id="rId665" Type="http://schemas.openxmlformats.org/officeDocument/2006/relationships/customXml" Target="../ink/ink2358.xml"/><Relationship Id="rId830" Type="http://schemas.openxmlformats.org/officeDocument/2006/relationships/image" Target="../media/image2359.png"/><Relationship Id="rId15" Type="http://schemas.openxmlformats.org/officeDocument/2006/relationships/image" Target="../media/image1963.png"/><Relationship Id="rId57" Type="http://schemas.openxmlformats.org/officeDocument/2006/relationships/image" Target="../media/image1983.png"/><Relationship Id="rId262" Type="http://schemas.openxmlformats.org/officeDocument/2006/relationships/image" Target="../media/image2082.png"/><Relationship Id="rId318" Type="http://schemas.openxmlformats.org/officeDocument/2006/relationships/customXml" Target="../ink/ink2180.xml"/><Relationship Id="rId525" Type="http://schemas.openxmlformats.org/officeDocument/2006/relationships/image" Target="../media/image2208.png"/><Relationship Id="rId567" Type="http://schemas.openxmlformats.org/officeDocument/2006/relationships/image" Target="../media/image2229.png"/><Relationship Id="rId732" Type="http://schemas.openxmlformats.org/officeDocument/2006/relationships/image" Target="../media/image2310.png"/><Relationship Id="rId99" Type="http://schemas.openxmlformats.org/officeDocument/2006/relationships/customXml" Target="../ink/ink2066.xml"/><Relationship Id="rId122" Type="http://schemas.openxmlformats.org/officeDocument/2006/relationships/customXml" Target="../ink/ink2078.xml"/><Relationship Id="rId164" Type="http://schemas.openxmlformats.org/officeDocument/2006/relationships/customXml" Target="../ink/ink2099.xml"/><Relationship Id="rId371" Type="http://schemas.openxmlformats.org/officeDocument/2006/relationships/image" Target="../media/image2132.png"/><Relationship Id="rId774" Type="http://schemas.openxmlformats.org/officeDocument/2006/relationships/image" Target="../media/image2331.png"/><Relationship Id="rId427" Type="http://schemas.openxmlformats.org/officeDocument/2006/relationships/customXml" Target="../ink/ink2237.xml"/><Relationship Id="rId469" Type="http://schemas.openxmlformats.org/officeDocument/2006/relationships/customXml" Target="../ink/ink2258.xml"/><Relationship Id="rId634" Type="http://schemas.openxmlformats.org/officeDocument/2006/relationships/image" Target="../media/image2262.png"/><Relationship Id="rId676" Type="http://schemas.openxmlformats.org/officeDocument/2006/relationships/image" Target="../media/image2282.png"/><Relationship Id="rId841" Type="http://schemas.openxmlformats.org/officeDocument/2006/relationships/customXml" Target="../ink/ink2446.xml"/><Relationship Id="rId26" Type="http://schemas.openxmlformats.org/officeDocument/2006/relationships/customXml" Target="../ink/ink2029.xml"/><Relationship Id="rId231" Type="http://schemas.openxmlformats.org/officeDocument/2006/relationships/customXml" Target="../ink/ink2133.xml"/><Relationship Id="rId273" Type="http://schemas.openxmlformats.org/officeDocument/2006/relationships/customXml" Target="../ink/ink2155.xml"/><Relationship Id="rId329" Type="http://schemas.openxmlformats.org/officeDocument/2006/relationships/customXml" Target="../ink/ink2186.xml"/><Relationship Id="rId480" Type="http://schemas.openxmlformats.org/officeDocument/2006/relationships/customXml" Target="../ink/ink2264.xml"/><Relationship Id="rId536" Type="http://schemas.openxmlformats.org/officeDocument/2006/relationships/customXml" Target="../ink/ink2292.xml"/><Relationship Id="rId701" Type="http://schemas.openxmlformats.org/officeDocument/2006/relationships/customXml" Target="../ink/ink2376.xml"/><Relationship Id="rId68" Type="http://schemas.openxmlformats.org/officeDocument/2006/relationships/customXml" Target="../ink/ink2050.xml"/><Relationship Id="rId133" Type="http://schemas.openxmlformats.org/officeDocument/2006/relationships/image" Target="../media/image2019.png"/><Relationship Id="rId175" Type="http://schemas.openxmlformats.org/officeDocument/2006/relationships/image" Target="../media/image2040.png"/><Relationship Id="rId340" Type="http://schemas.openxmlformats.org/officeDocument/2006/relationships/customXml" Target="../ink/ink2192.xml"/><Relationship Id="rId578" Type="http://schemas.openxmlformats.org/officeDocument/2006/relationships/customXml" Target="../ink/ink2313.xml"/><Relationship Id="rId743" Type="http://schemas.openxmlformats.org/officeDocument/2006/relationships/customXml" Target="../ink/ink2397.xml"/><Relationship Id="rId785" Type="http://schemas.openxmlformats.org/officeDocument/2006/relationships/customXml" Target="../ink/ink2418.xml"/><Relationship Id="rId200" Type="http://schemas.openxmlformats.org/officeDocument/2006/relationships/customXml" Target="../ink/ink2117.xml"/><Relationship Id="rId382" Type="http://schemas.openxmlformats.org/officeDocument/2006/relationships/customXml" Target="../ink/ink2214.xml"/><Relationship Id="rId438" Type="http://schemas.openxmlformats.org/officeDocument/2006/relationships/image" Target="../media/image2165.png"/><Relationship Id="rId603" Type="http://schemas.openxmlformats.org/officeDocument/2006/relationships/customXml" Target="../ink/ink2326.xml"/><Relationship Id="rId645" Type="http://schemas.openxmlformats.org/officeDocument/2006/relationships/customXml" Target="../ink/ink2348.xml"/><Relationship Id="rId687" Type="http://schemas.openxmlformats.org/officeDocument/2006/relationships/customXml" Target="../ink/ink2369.xml"/><Relationship Id="rId810" Type="http://schemas.openxmlformats.org/officeDocument/2006/relationships/image" Target="../media/image2349.png"/><Relationship Id="rId242" Type="http://schemas.openxmlformats.org/officeDocument/2006/relationships/customXml" Target="../ink/ink2139.xml"/><Relationship Id="rId284" Type="http://schemas.openxmlformats.org/officeDocument/2006/relationships/image" Target="../media/image2093.png"/><Relationship Id="rId491" Type="http://schemas.openxmlformats.org/officeDocument/2006/relationships/image" Target="../media/image2191.png"/><Relationship Id="rId505" Type="http://schemas.openxmlformats.org/officeDocument/2006/relationships/image" Target="../media/image2198.png"/><Relationship Id="rId712" Type="http://schemas.openxmlformats.org/officeDocument/2006/relationships/image" Target="../media/image2300.png"/><Relationship Id="rId37" Type="http://schemas.openxmlformats.org/officeDocument/2006/relationships/image" Target="../media/image1973.png"/><Relationship Id="rId79" Type="http://schemas.openxmlformats.org/officeDocument/2006/relationships/customXml" Target="../ink/ink2056.xml"/><Relationship Id="rId102" Type="http://schemas.openxmlformats.org/officeDocument/2006/relationships/image" Target="../media/image435.png"/><Relationship Id="rId144" Type="http://schemas.openxmlformats.org/officeDocument/2006/relationships/customXml" Target="../ink/ink2089.xml"/><Relationship Id="rId547" Type="http://schemas.openxmlformats.org/officeDocument/2006/relationships/image" Target="../media/image2219.png"/><Relationship Id="rId589" Type="http://schemas.openxmlformats.org/officeDocument/2006/relationships/image" Target="../media/image2240.png"/><Relationship Id="rId754" Type="http://schemas.openxmlformats.org/officeDocument/2006/relationships/image" Target="../media/image2321.png"/><Relationship Id="rId796" Type="http://schemas.openxmlformats.org/officeDocument/2006/relationships/image" Target="../media/image2342.png"/><Relationship Id="rId90" Type="http://schemas.openxmlformats.org/officeDocument/2006/relationships/image" Target="../media/image1999.png"/><Relationship Id="rId186" Type="http://schemas.openxmlformats.org/officeDocument/2006/relationships/customXml" Target="../ink/ink2110.xml"/><Relationship Id="rId351" Type="http://schemas.openxmlformats.org/officeDocument/2006/relationships/image" Target="../media/image2122.png"/><Relationship Id="rId393" Type="http://schemas.openxmlformats.org/officeDocument/2006/relationships/image" Target="../media/image2143.png"/><Relationship Id="rId407" Type="http://schemas.openxmlformats.org/officeDocument/2006/relationships/customXml" Target="../ink/ink2227.xml"/><Relationship Id="rId449" Type="http://schemas.openxmlformats.org/officeDocument/2006/relationships/customXml" Target="../ink/ink2248.xml"/><Relationship Id="rId614" Type="http://schemas.openxmlformats.org/officeDocument/2006/relationships/image" Target="../media/image2252.png"/><Relationship Id="rId656" Type="http://schemas.openxmlformats.org/officeDocument/2006/relationships/image" Target="../media/image2272.png"/><Relationship Id="rId821" Type="http://schemas.openxmlformats.org/officeDocument/2006/relationships/customXml" Target="../ink/ink2436.xml"/><Relationship Id="rId211" Type="http://schemas.openxmlformats.org/officeDocument/2006/relationships/image" Target="../media/image2058.png"/><Relationship Id="rId253" Type="http://schemas.openxmlformats.org/officeDocument/2006/relationships/customXml" Target="../ink/ink2145.xml"/><Relationship Id="rId295" Type="http://schemas.openxmlformats.org/officeDocument/2006/relationships/customXml" Target="../ink/ink2166.xml"/><Relationship Id="rId309" Type="http://schemas.openxmlformats.org/officeDocument/2006/relationships/image" Target="../media/image2103.png"/><Relationship Id="rId460" Type="http://schemas.openxmlformats.org/officeDocument/2006/relationships/image" Target="../media/image2176.png"/><Relationship Id="rId516" Type="http://schemas.openxmlformats.org/officeDocument/2006/relationships/customXml" Target="../ink/ink2282.xml"/><Relationship Id="rId698" Type="http://schemas.openxmlformats.org/officeDocument/2006/relationships/image" Target="../media/image2293.png"/><Relationship Id="rId48" Type="http://schemas.openxmlformats.org/officeDocument/2006/relationships/customXml" Target="../ink/ink2040.xml"/><Relationship Id="rId113" Type="http://schemas.openxmlformats.org/officeDocument/2006/relationships/customXml" Target="../ink/ink2073.xml"/><Relationship Id="rId320" Type="http://schemas.openxmlformats.org/officeDocument/2006/relationships/customXml" Target="../ink/ink2181.xml"/><Relationship Id="rId558" Type="http://schemas.openxmlformats.org/officeDocument/2006/relationships/customXml" Target="../ink/ink2303.xml"/><Relationship Id="rId723" Type="http://schemas.openxmlformats.org/officeDocument/2006/relationships/customXml" Target="../ink/ink2387.xml"/><Relationship Id="rId765" Type="http://schemas.openxmlformats.org/officeDocument/2006/relationships/customXml" Target="../ink/ink2408.xml"/><Relationship Id="rId155" Type="http://schemas.openxmlformats.org/officeDocument/2006/relationships/image" Target="../media/image2030.png"/><Relationship Id="rId197" Type="http://schemas.openxmlformats.org/officeDocument/2006/relationships/image" Target="../media/image2051.png"/><Relationship Id="rId362" Type="http://schemas.openxmlformats.org/officeDocument/2006/relationships/customXml" Target="../ink/ink2204.xml"/><Relationship Id="rId418" Type="http://schemas.openxmlformats.org/officeDocument/2006/relationships/image" Target="../media/image2155.png"/><Relationship Id="rId625" Type="http://schemas.openxmlformats.org/officeDocument/2006/relationships/customXml" Target="../ink/ink2337.xml"/><Relationship Id="rId832" Type="http://schemas.openxmlformats.org/officeDocument/2006/relationships/image" Target="../media/image2360.png"/><Relationship Id="rId222" Type="http://schemas.openxmlformats.org/officeDocument/2006/relationships/image" Target="../media/image2063.png"/><Relationship Id="rId264" Type="http://schemas.openxmlformats.org/officeDocument/2006/relationships/image" Target="../media/image2083.png"/><Relationship Id="rId471" Type="http://schemas.openxmlformats.org/officeDocument/2006/relationships/customXml" Target="../ink/ink2259.xml"/><Relationship Id="rId667" Type="http://schemas.openxmlformats.org/officeDocument/2006/relationships/customXml" Target="../ink/ink2359.xml"/><Relationship Id="rId17" Type="http://schemas.openxmlformats.org/officeDocument/2006/relationships/image" Target="../media/image1964.png"/><Relationship Id="rId59" Type="http://schemas.openxmlformats.org/officeDocument/2006/relationships/image" Target="../media/image1984.png"/><Relationship Id="rId124" Type="http://schemas.openxmlformats.org/officeDocument/2006/relationships/customXml" Target="../ink/ink2079.xml"/><Relationship Id="rId527" Type="http://schemas.openxmlformats.org/officeDocument/2006/relationships/image" Target="../media/image2209.png"/><Relationship Id="rId569" Type="http://schemas.openxmlformats.org/officeDocument/2006/relationships/image" Target="../media/image2230.png"/><Relationship Id="rId734" Type="http://schemas.openxmlformats.org/officeDocument/2006/relationships/image" Target="../media/image2311.png"/><Relationship Id="rId776" Type="http://schemas.openxmlformats.org/officeDocument/2006/relationships/image" Target="../media/image2332.png"/><Relationship Id="rId70" Type="http://schemas.openxmlformats.org/officeDocument/2006/relationships/image" Target="../media/image1989.png"/><Relationship Id="rId166" Type="http://schemas.openxmlformats.org/officeDocument/2006/relationships/customXml" Target="../ink/ink2100.xml"/><Relationship Id="rId331" Type="http://schemas.openxmlformats.org/officeDocument/2006/relationships/customXml" Target="../ink/ink2187.xml"/><Relationship Id="rId373" Type="http://schemas.openxmlformats.org/officeDocument/2006/relationships/image" Target="../media/image2133.png"/><Relationship Id="rId429" Type="http://schemas.openxmlformats.org/officeDocument/2006/relationships/customXml" Target="../ink/ink2238.xml"/><Relationship Id="rId580" Type="http://schemas.openxmlformats.org/officeDocument/2006/relationships/customXml" Target="../ink/ink2314.xml"/><Relationship Id="rId636" Type="http://schemas.openxmlformats.org/officeDocument/2006/relationships/customXml" Target="../ink/ink2343.xml"/><Relationship Id="rId801" Type="http://schemas.openxmlformats.org/officeDocument/2006/relationships/customXml" Target="../ink/ink2426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2134.xml"/><Relationship Id="rId440" Type="http://schemas.openxmlformats.org/officeDocument/2006/relationships/image" Target="../media/image2166.png"/><Relationship Id="rId678" Type="http://schemas.openxmlformats.org/officeDocument/2006/relationships/image" Target="../media/image2283.png"/><Relationship Id="rId843" Type="http://schemas.openxmlformats.org/officeDocument/2006/relationships/customXml" Target="../ink/ink2447.xml"/><Relationship Id="rId28" Type="http://schemas.openxmlformats.org/officeDocument/2006/relationships/customXml" Target="../ink/ink2030.xml"/><Relationship Id="rId275" Type="http://schemas.openxmlformats.org/officeDocument/2006/relationships/customXml" Target="../ink/ink2156.xml"/><Relationship Id="rId300" Type="http://schemas.openxmlformats.org/officeDocument/2006/relationships/customXml" Target="../ink/ink2170.xml"/><Relationship Id="rId482" Type="http://schemas.openxmlformats.org/officeDocument/2006/relationships/customXml" Target="../ink/ink2265.xml"/><Relationship Id="rId538" Type="http://schemas.openxmlformats.org/officeDocument/2006/relationships/customXml" Target="../ink/ink2293.xml"/><Relationship Id="rId703" Type="http://schemas.openxmlformats.org/officeDocument/2006/relationships/customXml" Target="../ink/ink2377.xml"/><Relationship Id="rId745" Type="http://schemas.openxmlformats.org/officeDocument/2006/relationships/customXml" Target="../ink/ink2398.xml"/><Relationship Id="rId81" Type="http://schemas.openxmlformats.org/officeDocument/2006/relationships/customXml" Target="../ink/ink2057.xml"/><Relationship Id="rId135" Type="http://schemas.openxmlformats.org/officeDocument/2006/relationships/image" Target="../media/image2020.png"/><Relationship Id="rId177" Type="http://schemas.openxmlformats.org/officeDocument/2006/relationships/image" Target="../media/image2041.png"/><Relationship Id="rId342" Type="http://schemas.openxmlformats.org/officeDocument/2006/relationships/customXml" Target="../ink/ink2194.xml"/><Relationship Id="rId384" Type="http://schemas.openxmlformats.org/officeDocument/2006/relationships/customXml" Target="../ink/ink2215.xml"/><Relationship Id="rId591" Type="http://schemas.openxmlformats.org/officeDocument/2006/relationships/image" Target="../media/image2241.png"/><Relationship Id="rId605" Type="http://schemas.openxmlformats.org/officeDocument/2006/relationships/customXml" Target="../ink/ink2327.xml"/><Relationship Id="rId787" Type="http://schemas.openxmlformats.org/officeDocument/2006/relationships/customXml" Target="../ink/ink2419.xml"/><Relationship Id="rId812" Type="http://schemas.openxmlformats.org/officeDocument/2006/relationships/image" Target="../media/image2350.png"/><Relationship Id="rId202" Type="http://schemas.openxmlformats.org/officeDocument/2006/relationships/customXml" Target="../ink/ink2118.xml"/><Relationship Id="rId244" Type="http://schemas.openxmlformats.org/officeDocument/2006/relationships/customXml" Target="../ink/ink2140.xml"/><Relationship Id="rId647" Type="http://schemas.openxmlformats.org/officeDocument/2006/relationships/customXml" Target="../ink/ink2349.xml"/><Relationship Id="rId689" Type="http://schemas.openxmlformats.org/officeDocument/2006/relationships/customXml" Target="../ink/ink2370.xml"/><Relationship Id="rId39" Type="http://schemas.openxmlformats.org/officeDocument/2006/relationships/image" Target="../media/image1974.png"/><Relationship Id="rId286" Type="http://schemas.openxmlformats.org/officeDocument/2006/relationships/image" Target="../media/image2094.png"/><Relationship Id="rId451" Type="http://schemas.openxmlformats.org/officeDocument/2006/relationships/customXml" Target="../ink/ink2249.xml"/><Relationship Id="rId493" Type="http://schemas.openxmlformats.org/officeDocument/2006/relationships/image" Target="../media/image2192.png"/><Relationship Id="rId507" Type="http://schemas.openxmlformats.org/officeDocument/2006/relationships/image" Target="../media/image2199.png"/><Relationship Id="rId549" Type="http://schemas.openxmlformats.org/officeDocument/2006/relationships/image" Target="../media/image2220.png"/><Relationship Id="rId714" Type="http://schemas.openxmlformats.org/officeDocument/2006/relationships/image" Target="../media/image2301.png"/><Relationship Id="rId756" Type="http://schemas.openxmlformats.org/officeDocument/2006/relationships/image" Target="../media/image2322.png"/><Relationship Id="rId50" Type="http://schemas.openxmlformats.org/officeDocument/2006/relationships/customXml" Target="../ink/ink2041.xml"/><Relationship Id="rId104" Type="http://schemas.openxmlformats.org/officeDocument/2006/relationships/image" Target="../media/image2005.png"/><Relationship Id="rId146" Type="http://schemas.openxmlformats.org/officeDocument/2006/relationships/customXml" Target="../ink/ink2090.xml"/><Relationship Id="rId188" Type="http://schemas.openxmlformats.org/officeDocument/2006/relationships/customXml" Target="../ink/ink2111.xml"/><Relationship Id="rId311" Type="http://schemas.openxmlformats.org/officeDocument/2006/relationships/image" Target="../media/image2104.png"/><Relationship Id="rId353" Type="http://schemas.openxmlformats.org/officeDocument/2006/relationships/image" Target="../media/image2123.png"/><Relationship Id="rId395" Type="http://schemas.openxmlformats.org/officeDocument/2006/relationships/customXml" Target="../ink/ink2221.xml"/><Relationship Id="rId409" Type="http://schemas.openxmlformats.org/officeDocument/2006/relationships/customXml" Target="../ink/ink2228.xml"/><Relationship Id="rId560" Type="http://schemas.openxmlformats.org/officeDocument/2006/relationships/customXml" Target="../ink/ink2304.xml"/><Relationship Id="rId798" Type="http://schemas.openxmlformats.org/officeDocument/2006/relationships/image" Target="../media/image2343.png"/><Relationship Id="rId92" Type="http://schemas.openxmlformats.org/officeDocument/2006/relationships/image" Target="../media/image2000.png"/><Relationship Id="rId213" Type="http://schemas.openxmlformats.org/officeDocument/2006/relationships/image" Target="../media/image2059.png"/><Relationship Id="rId420" Type="http://schemas.openxmlformats.org/officeDocument/2006/relationships/image" Target="../media/image2156.png"/><Relationship Id="rId616" Type="http://schemas.openxmlformats.org/officeDocument/2006/relationships/image" Target="../media/image2253.png"/><Relationship Id="rId658" Type="http://schemas.openxmlformats.org/officeDocument/2006/relationships/image" Target="../media/image2273.png"/><Relationship Id="rId823" Type="http://schemas.openxmlformats.org/officeDocument/2006/relationships/customXml" Target="../ink/ink2437.xml"/><Relationship Id="rId255" Type="http://schemas.openxmlformats.org/officeDocument/2006/relationships/customXml" Target="../ink/ink2146.xml"/><Relationship Id="rId297" Type="http://schemas.openxmlformats.org/officeDocument/2006/relationships/image" Target="../media/image2099.png"/><Relationship Id="rId462" Type="http://schemas.openxmlformats.org/officeDocument/2006/relationships/image" Target="../media/image2177.png"/><Relationship Id="rId518" Type="http://schemas.openxmlformats.org/officeDocument/2006/relationships/customXml" Target="../ink/ink2283.xml"/><Relationship Id="rId725" Type="http://schemas.openxmlformats.org/officeDocument/2006/relationships/customXml" Target="../ink/ink2388.xml"/><Relationship Id="rId115" Type="http://schemas.openxmlformats.org/officeDocument/2006/relationships/customXml" Target="../ink/ink2074.xml"/><Relationship Id="rId157" Type="http://schemas.openxmlformats.org/officeDocument/2006/relationships/image" Target="../media/image2031.png"/><Relationship Id="rId322" Type="http://schemas.openxmlformats.org/officeDocument/2006/relationships/customXml" Target="../ink/ink2182.xml"/><Relationship Id="rId364" Type="http://schemas.openxmlformats.org/officeDocument/2006/relationships/customXml" Target="../ink/ink2205.xml"/><Relationship Id="rId767" Type="http://schemas.openxmlformats.org/officeDocument/2006/relationships/customXml" Target="../ink/ink2409.xml"/><Relationship Id="rId61" Type="http://schemas.openxmlformats.org/officeDocument/2006/relationships/image" Target="../media/image1985.png"/><Relationship Id="rId199" Type="http://schemas.openxmlformats.org/officeDocument/2006/relationships/image" Target="../media/image2052.png"/><Relationship Id="rId571" Type="http://schemas.openxmlformats.org/officeDocument/2006/relationships/image" Target="../media/image2231.png"/><Relationship Id="rId627" Type="http://schemas.openxmlformats.org/officeDocument/2006/relationships/customXml" Target="../ink/ink2338.xml"/><Relationship Id="rId669" Type="http://schemas.openxmlformats.org/officeDocument/2006/relationships/customXml" Target="../ink/ink2360.xml"/><Relationship Id="rId834" Type="http://schemas.openxmlformats.org/officeDocument/2006/relationships/image" Target="../media/image2361.png"/><Relationship Id="rId19" Type="http://schemas.openxmlformats.org/officeDocument/2006/relationships/image" Target="../media/image1965.png"/><Relationship Id="rId224" Type="http://schemas.openxmlformats.org/officeDocument/2006/relationships/image" Target="../media/image2064.png"/><Relationship Id="rId266" Type="http://schemas.openxmlformats.org/officeDocument/2006/relationships/image" Target="../media/image2084.png"/><Relationship Id="rId431" Type="http://schemas.openxmlformats.org/officeDocument/2006/relationships/customXml" Target="../ink/ink2239.xml"/><Relationship Id="rId473" Type="http://schemas.openxmlformats.org/officeDocument/2006/relationships/customXml" Target="../ink/ink2260.xml"/><Relationship Id="rId529" Type="http://schemas.openxmlformats.org/officeDocument/2006/relationships/image" Target="../media/image2210.png"/><Relationship Id="rId680" Type="http://schemas.openxmlformats.org/officeDocument/2006/relationships/image" Target="../media/image2284.png"/><Relationship Id="rId736" Type="http://schemas.openxmlformats.org/officeDocument/2006/relationships/image" Target="../media/image2312.png"/><Relationship Id="rId30" Type="http://schemas.openxmlformats.org/officeDocument/2006/relationships/customXml" Target="../ink/ink2031.xml"/><Relationship Id="rId126" Type="http://schemas.openxmlformats.org/officeDocument/2006/relationships/customXml" Target="../ink/ink2080.xml"/><Relationship Id="rId168" Type="http://schemas.openxmlformats.org/officeDocument/2006/relationships/customXml" Target="../ink/ink2101.xml"/><Relationship Id="rId333" Type="http://schemas.openxmlformats.org/officeDocument/2006/relationships/customXml" Target="../ink/ink2188.xml"/><Relationship Id="rId540" Type="http://schemas.openxmlformats.org/officeDocument/2006/relationships/customXml" Target="../ink/ink2294.xml"/><Relationship Id="rId778" Type="http://schemas.openxmlformats.org/officeDocument/2006/relationships/image" Target="../media/image2333.png"/><Relationship Id="rId72" Type="http://schemas.openxmlformats.org/officeDocument/2006/relationships/image" Target="../media/image1990.png"/><Relationship Id="rId375" Type="http://schemas.openxmlformats.org/officeDocument/2006/relationships/image" Target="../media/image2134.png"/><Relationship Id="rId582" Type="http://schemas.openxmlformats.org/officeDocument/2006/relationships/customXml" Target="../ink/ink2315.xml"/><Relationship Id="rId638" Type="http://schemas.openxmlformats.org/officeDocument/2006/relationships/image" Target="../media/image2263.png"/><Relationship Id="rId803" Type="http://schemas.openxmlformats.org/officeDocument/2006/relationships/customXml" Target="../ink/ink2427.xml"/><Relationship Id="rId845" Type="http://schemas.openxmlformats.org/officeDocument/2006/relationships/customXml" Target="../ink/ink2448.xml"/><Relationship Id="rId3" Type="http://schemas.openxmlformats.org/officeDocument/2006/relationships/image" Target="../media/image1957.png"/><Relationship Id="rId235" Type="http://schemas.openxmlformats.org/officeDocument/2006/relationships/customXml" Target="../ink/ink2135.xml"/><Relationship Id="rId277" Type="http://schemas.openxmlformats.org/officeDocument/2006/relationships/customXml" Target="../ink/ink2157.xml"/><Relationship Id="rId400" Type="http://schemas.openxmlformats.org/officeDocument/2006/relationships/image" Target="../media/image2146.png"/><Relationship Id="rId442" Type="http://schemas.openxmlformats.org/officeDocument/2006/relationships/image" Target="../media/image2167.png"/><Relationship Id="rId484" Type="http://schemas.openxmlformats.org/officeDocument/2006/relationships/customXml" Target="../ink/ink2266.xml"/><Relationship Id="rId705" Type="http://schemas.openxmlformats.org/officeDocument/2006/relationships/customXml" Target="../ink/ink2378.xml"/><Relationship Id="rId137" Type="http://schemas.openxmlformats.org/officeDocument/2006/relationships/image" Target="../media/image2021.png"/><Relationship Id="rId302" Type="http://schemas.openxmlformats.org/officeDocument/2006/relationships/customXml" Target="../ink/ink2172.xml"/><Relationship Id="rId344" Type="http://schemas.openxmlformats.org/officeDocument/2006/relationships/customXml" Target="../ink/ink2195.xml"/><Relationship Id="rId691" Type="http://schemas.openxmlformats.org/officeDocument/2006/relationships/customXml" Target="../ink/ink2371.xml"/><Relationship Id="rId747" Type="http://schemas.openxmlformats.org/officeDocument/2006/relationships/customXml" Target="../ink/ink2399.xml"/><Relationship Id="rId789" Type="http://schemas.openxmlformats.org/officeDocument/2006/relationships/customXml" Target="../ink/ink2420.xml"/><Relationship Id="rId41" Type="http://schemas.openxmlformats.org/officeDocument/2006/relationships/image" Target="../media/image1975.png"/><Relationship Id="rId83" Type="http://schemas.openxmlformats.org/officeDocument/2006/relationships/customXml" Target="../ink/ink2058.xml"/><Relationship Id="rId179" Type="http://schemas.openxmlformats.org/officeDocument/2006/relationships/image" Target="../media/image2042.png"/><Relationship Id="rId386" Type="http://schemas.openxmlformats.org/officeDocument/2006/relationships/customXml" Target="../ink/ink2216.xml"/><Relationship Id="rId551" Type="http://schemas.openxmlformats.org/officeDocument/2006/relationships/image" Target="../media/image2221.png"/><Relationship Id="rId593" Type="http://schemas.openxmlformats.org/officeDocument/2006/relationships/customXml" Target="../ink/ink2321.xml"/><Relationship Id="rId607" Type="http://schemas.openxmlformats.org/officeDocument/2006/relationships/customXml" Target="../ink/ink2328.xml"/><Relationship Id="rId649" Type="http://schemas.openxmlformats.org/officeDocument/2006/relationships/customXml" Target="../ink/ink2350.xml"/><Relationship Id="rId814" Type="http://schemas.openxmlformats.org/officeDocument/2006/relationships/image" Target="../media/image2351.png"/><Relationship Id="rId190" Type="http://schemas.openxmlformats.org/officeDocument/2006/relationships/customXml" Target="../ink/ink2112.xml"/><Relationship Id="rId204" Type="http://schemas.openxmlformats.org/officeDocument/2006/relationships/customXml" Target="../ink/ink2119.xml"/><Relationship Id="rId246" Type="http://schemas.openxmlformats.org/officeDocument/2006/relationships/customXml" Target="../ink/ink2141.xml"/><Relationship Id="rId288" Type="http://schemas.openxmlformats.org/officeDocument/2006/relationships/image" Target="../media/image2095.png"/><Relationship Id="rId411" Type="http://schemas.openxmlformats.org/officeDocument/2006/relationships/customXml" Target="../ink/ink2229.xml"/><Relationship Id="rId453" Type="http://schemas.openxmlformats.org/officeDocument/2006/relationships/customXml" Target="../ink/ink2250.xml"/><Relationship Id="rId509" Type="http://schemas.openxmlformats.org/officeDocument/2006/relationships/image" Target="../media/image2200.png"/><Relationship Id="rId660" Type="http://schemas.openxmlformats.org/officeDocument/2006/relationships/image" Target="../media/image2274.png"/><Relationship Id="rId106" Type="http://schemas.openxmlformats.org/officeDocument/2006/relationships/image" Target="../media/image2006.png"/><Relationship Id="rId313" Type="http://schemas.openxmlformats.org/officeDocument/2006/relationships/image" Target="../media/image2105.png"/><Relationship Id="rId495" Type="http://schemas.openxmlformats.org/officeDocument/2006/relationships/image" Target="../media/image2193.png"/><Relationship Id="rId716" Type="http://schemas.openxmlformats.org/officeDocument/2006/relationships/image" Target="../media/image2302.png"/><Relationship Id="rId758" Type="http://schemas.openxmlformats.org/officeDocument/2006/relationships/image" Target="../media/image2323.png"/><Relationship Id="rId10" Type="http://schemas.openxmlformats.org/officeDocument/2006/relationships/customXml" Target="../ink/ink2021.xml"/><Relationship Id="rId52" Type="http://schemas.openxmlformats.org/officeDocument/2006/relationships/customXml" Target="../ink/ink2042.xml"/><Relationship Id="rId94" Type="http://schemas.openxmlformats.org/officeDocument/2006/relationships/image" Target="../media/image2001.png"/><Relationship Id="rId148" Type="http://schemas.openxmlformats.org/officeDocument/2006/relationships/customXml" Target="../ink/ink2091.xml"/><Relationship Id="rId355" Type="http://schemas.openxmlformats.org/officeDocument/2006/relationships/image" Target="../media/image2124.png"/><Relationship Id="rId397" Type="http://schemas.openxmlformats.org/officeDocument/2006/relationships/customXml" Target="../ink/ink2222.xml"/><Relationship Id="rId520" Type="http://schemas.openxmlformats.org/officeDocument/2006/relationships/customXml" Target="../ink/ink2284.xml"/><Relationship Id="rId562" Type="http://schemas.openxmlformats.org/officeDocument/2006/relationships/customXml" Target="../ink/ink2305.xml"/><Relationship Id="rId618" Type="http://schemas.openxmlformats.org/officeDocument/2006/relationships/image" Target="../media/image2254.png"/><Relationship Id="rId825" Type="http://schemas.openxmlformats.org/officeDocument/2006/relationships/customXml" Target="../ink/ink2438.xml"/><Relationship Id="rId215" Type="http://schemas.openxmlformats.org/officeDocument/2006/relationships/image" Target="../media/image2060.png"/><Relationship Id="rId257" Type="http://schemas.openxmlformats.org/officeDocument/2006/relationships/customXml" Target="../ink/ink2147.xml"/><Relationship Id="rId422" Type="http://schemas.openxmlformats.org/officeDocument/2006/relationships/image" Target="../media/image2157.png"/><Relationship Id="rId464" Type="http://schemas.openxmlformats.org/officeDocument/2006/relationships/image" Target="../media/image2178.png"/><Relationship Id="rId299" Type="http://schemas.openxmlformats.org/officeDocument/2006/relationships/customXml" Target="../ink/ink2169.xml"/><Relationship Id="rId727" Type="http://schemas.openxmlformats.org/officeDocument/2006/relationships/customXml" Target="../ink/ink2389.xml"/><Relationship Id="rId63" Type="http://schemas.openxmlformats.org/officeDocument/2006/relationships/image" Target="../media/image1986.png"/><Relationship Id="rId159" Type="http://schemas.openxmlformats.org/officeDocument/2006/relationships/image" Target="../media/image2032.png"/><Relationship Id="rId366" Type="http://schemas.openxmlformats.org/officeDocument/2006/relationships/customXml" Target="../ink/ink2206.xml"/><Relationship Id="rId573" Type="http://schemas.openxmlformats.org/officeDocument/2006/relationships/image" Target="../media/image2232.png"/><Relationship Id="rId780" Type="http://schemas.openxmlformats.org/officeDocument/2006/relationships/image" Target="../media/image2334.png"/><Relationship Id="rId226" Type="http://schemas.openxmlformats.org/officeDocument/2006/relationships/image" Target="../media/image2065.png"/><Relationship Id="rId433" Type="http://schemas.openxmlformats.org/officeDocument/2006/relationships/customXml" Target="../ink/ink2240.xml"/><Relationship Id="rId640" Type="http://schemas.openxmlformats.org/officeDocument/2006/relationships/image" Target="../media/image2264.png"/><Relationship Id="rId738" Type="http://schemas.openxmlformats.org/officeDocument/2006/relationships/image" Target="../media/image2313.png"/><Relationship Id="rId74" Type="http://schemas.openxmlformats.org/officeDocument/2006/relationships/image" Target="../media/image1991.png"/><Relationship Id="rId377" Type="http://schemas.openxmlformats.org/officeDocument/2006/relationships/image" Target="../media/image2135.png"/><Relationship Id="rId500" Type="http://schemas.openxmlformats.org/officeDocument/2006/relationships/customXml" Target="../ink/ink2274.xml"/><Relationship Id="rId584" Type="http://schemas.openxmlformats.org/officeDocument/2006/relationships/customXml" Target="../ink/ink2316.xml"/><Relationship Id="rId805" Type="http://schemas.openxmlformats.org/officeDocument/2006/relationships/customXml" Target="../ink/ink2428.xml"/><Relationship Id="rId5" Type="http://schemas.openxmlformats.org/officeDocument/2006/relationships/image" Target="../media/image1958.png"/><Relationship Id="rId237" Type="http://schemas.openxmlformats.org/officeDocument/2006/relationships/image" Target="../media/image2070.png"/><Relationship Id="rId791" Type="http://schemas.openxmlformats.org/officeDocument/2006/relationships/customXml" Target="../ink/ink2421.xml"/><Relationship Id="rId444" Type="http://schemas.openxmlformats.org/officeDocument/2006/relationships/image" Target="../media/image2168.png"/><Relationship Id="rId651" Type="http://schemas.openxmlformats.org/officeDocument/2006/relationships/customXml" Target="../ink/ink2351.xml"/><Relationship Id="rId749" Type="http://schemas.openxmlformats.org/officeDocument/2006/relationships/customXml" Target="../ink/ink2400.xml"/><Relationship Id="rId290" Type="http://schemas.openxmlformats.org/officeDocument/2006/relationships/image" Target="../media/image2096.png"/><Relationship Id="rId304" Type="http://schemas.openxmlformats.org/officeDocument/2006/relationships/customXml" Target="../ink/ink2173.xml"/><Relationship Id="rId388" Type="http://schemas.openxmlformats.org/officeDocument/2006/relationships/customXml" Target="../ink/ink2217.xml"/><Relationship Id="rId511" Type="http://schemas.openxmlformats.org/officeDocument/2006/relationships/image" Target="../media/image2201.png"/><Relationship Id="rId609" Type="http://schemas.openxmlformats.org/officeDocument/2006/relationships/customXml" Target="../ink/ink2329.xml"/><Relationship Id="rId85" Type="http://schemas.openxmlformats.org/officeDocument/2006/relationships/customXml" Target="../ink/ink2059.xml"/><Relationship Id="rId150" Type="http://schemas.openxmlformats.org/officeDocument/2006/relationships/customXml" Target="../ink/ink2092.xml"/><Relationship Id="rId595" Type="http://schemas.openxmlformats.org/officeDocument/2006/relationships/customXml" Target="../ink/ink2322.xml"/><Relationship Id="rId816" Type="http://schemas.openxmlformats.org/officeDocument/2006/relationships/image" Target="../media/image2352.png"/><Relationship Id="rId248" Type="http://schemas.openxmlformats.org/officeDocument/2006/relationships/customXml" Target="../ink/ink2142.xml"/><Relationship Id="rId455" Type="http://schemas.openxmlformats.org/officeDocument/2006/relationships/customXml" Target="../ink/ink2251.xml"/><Relationship Id="rId662" Type="http://schemas.openxmlformats.org/officeDocument/2006/relationships/image" Target="../media/image2275.png"/><Relationship Id="rId12" Type="http://schemas.openxmlformats.org/officeDocument/2006/relationships/customXml" Target="../ink/ink2022.xml"/><Relationship Id="rId108" Type="http://schemas.openxmlformats.org/officeDocument/2006/relationships/image" Target="../media/image2007.png"/><Relationship Id="rId315" Type="http://schemas.openxmlformats.org/officeDocument/2006/relationships/image" Target="../media/image2106.png"/><Relationship Id="rId522" Type="http://schemas.openxmlformats.org/officeDocument/2006/relationships/customXml" Target="../ink/ink2285.xml"/><Relationship Id="rId96" Type="http://schemas.openxmlformats.org/officeDocument/2006/relationships/image" Target="../media/image2002.png"/><Relationship Id="rId161" Type="http://schemas.openxmlformats.org/officeDocument/2006/relationships/image" Target="../media/image2033.png"/><Relationship Id="rId399" Type="http://schemas.openxmlformats.org/officeDocument/2006/relationships/customXml" Target="../ink/ink2223.xml"/><Relationship Id="rId827" Type="http://schemas.openxmlformats.org/officeDocument/2006/relationships/customXml" Target="../ink/ink2439.xml"/><Relationship Id="rId259" Type="http://schemas.openxmlformats.org/officeDocument/2006/relationships/customXml" Target="../ink/ink2148.xml"/><Relationship Id="rId466" Type="http://schemas.openxmlformats.org/officeDocument/2006/relationships/image" Target="../media/image2179.png"/><Relationship Id="rId673" Type="http://schemas.openxmlformats.org/officeDocument/2006/relationships/customXml" Target="../ink/ink2362.xml"/><Relationship Id="rId23" Type="http://schemas.openxmlformats.org/officeDocument/2006/relationships/image" Target="../media/image1967.png"/><Relationship Id="rId119" Type="http://schemas.openxmlformats.org/officeDocument/2006/relationships/customXml" Target="../ink/ink2076.xml"/><Relationship Id="rId326" Type="http://schemas.openxmlformats.org/officeDocument/2006/relationships/customXml" Target="../ink/ink2184.xml"/><Relationship Id="rId533" Type="http://schemas.openxmlformats.org/officeDocument/2006/relationships/image" Target="../media/image2212.png"/><Relationship Id="rId740" Type="http://schemas.openxmlformats.org/officeDocument/2006/relationships/image" Target="../media/image2314.png"/><Relationship Id="rId838" Type="http://schemas.openxmlformats.org/officeDocument/2006/relationships/image" Target="../media/image2363.png"/><Relationship Id="rId172" Type="http://schemas.openxmlformats.org/officeDocument/2006/relationships/customXml" Target="../ink/ink2103.xml"/><Relationship Id="rId477" Type="http://schemas.openxmlformats.org/officeDocument/2006/relationships/image" Target="../media/image2184.png"/><Relationship Id="rId600" Type="http://schemas.openxmlformats.org/officeDocument/2006/relationships/image" Target="../media/image2245.png"/><Relationship Id="rId684" Type="http://schemas.openxmlformats.org/officeDocument/2006/relationships/image" Target="../media/image2286.png"/><Relationship Id="rId337" Type="http://schemas.openxmlformats.org/officeDocument/2006/relationships/image" Target="../media/image2116.png"/><Relationship Id="rId34" Type="http://schemas.openxmlformats.org/officeDocument/2006/relationships/customXml" Target="../ink/ink2033.xml"/><Relationship Id="rId544" Type="http://schemas.openxmlformats.org/officeDocument/2006/relationships/customXml" Target="../ink/ink2296.xml"/><Relationship Id="rId751" Type="http://schemas.openxmlformats.org/officeDocument/2006/relationships/customXml" Target="../ink/ink2401.xml"/><Relationship Id="rId183" Type="http://schemas.openxmlformats.org/officeDocument/2006/relationships/image" Target="../media/image2044.png"/><Relationship Id="rId390" Type="http://schemas.openxmlformats.org/officeDocument/2006/relationships/customXml" Target="../ink/ink2218.xml"/><Relationship Id="rId404" Type="http://schemas.openxmlformats.org/officeDocument/2006/relationships/image" Target="../media/image2148.png"/><Relationship Id="rId611" Type="http://schemas.openxmlformats.org/officeDocument/2006/relationships/customXml" Target="../ink/ink2330.xml"/><Relationship Id="rId250" Type="http://schemas.openxmlformats.org/officeDocument/2006/relationships/customXml" Target="../ink/ink2143.xml"/><Relationship Id="rId488" Type="http://schemas.openxmlformats.org/officeDocument/2006/relationships/customXml" Target="../ink/ink2268.xml"/><Relationship Id="rId695" Type="http://schemas.openxmlformats.org/officeDocument/2006/relationships/customXml" Target="../ink/ink2373.xml"/><Relationship Id="rId709" Type="http://schemas.openxmlformats.org/officeDocument/2006/relationships/customXml" Target="../ink/ink2380.xml"/><Relationship Id="rId45" Type="http://schemas.openxmlformats.org/officeDocument/2006/relationships/image" Target="../media/image1977.png"/><Relationship Id="rId110" Type="http://schemas.openxmlformats.org/officeDocument/2006/relationships/image" Target="../media/image2008.png"/><Relationship Id="rId348" Type="http://schemas.openxmlformats.org/officeDocument/2006/relationships/customXml" Target="../ink/ink2197.xml"/><Relationship Id="rId555" Type="http://schemas.openxmlformats.org/officeDocument/2006/relationships/image" Target="../media/image2223.png"/><Relationship Id="rId762" Type="http://schemas.openxmlformats.org/officeDocument/2006/relationships/image" Target="../media/image2325.png"/><Relationship Id="rId194" Type="http://schemas.openxmlformats.org/officeDocument/2006/relationships/customXml" Target="../ink/ink2114.xml"/><Relationship Id="rId208" Type="http://schemas.openxmlformats.org/officeDocument/2006/relationships/customXml" Target="../ink/ink2121.xml"/><Relationship Id="rId415" Type="http://schemas.openxmlformats.org/officeDocument/2006/relationships/customXml" Target="../ink/ink2231.xml"/><Relationship Id="rId622" Type="http://schemas.openxmlformats.org/officeDocument/2006/relationships/image" Target="../media/image2256.png"/><Relationship Id="rId261" Type="http://schemas.openxmlformats.org/officeDocument/2006/relationships/customXml" Target="../ink/ink2149.xml"/><Relationship Id="rId499" Type="http://schemas.openxmlformats.org/officeDocument/2006/relationships/image" Target="../media/image2195.png"/><Relationship Id="rId56" Type="http://schemas.openxmlformats.org/officeDocument/2006/relationships/customXml" Target="../ink/ink2044.xml"/><Relationship Id="rId359" Type="http://schemas.openxmlformats.org/officeDocument/2006/relationships/image" Target="../media/image2126.png"/><Relationship Id="rId566" Type="http://schemas.openxmlformats.org/officeDocument/2006/relationships/customXml" Target="../ink/ink2307.xml"/><Relationship Id="rId773" Type="http://schemas.openxmlformats.org/officeDocument/2006/relationships/customXml" Target="../ink/ink2412.xml"/><Relationship Id="rId121" Type="http://schemas.openxmlformats.org/officeDocument/2006/relationships/image" Target="../media/image2013.png"/><Relationship Id="rId219" Type="http://schemas.openxmlformats.org/officeDocument/2006/relationships/image" Target="../media/image2062.png"/><Relationship Id="rId426" Type="http://schemas.openxmlformats.org/officeDocument/2006/relationships/image" Target="../media/image2159.png"/><Relationship Id="rId633" Type="http://schemas.openxmlformats.org/officeDocument/2006/relationships/customXml" Target="../ink/ink2341.xml"/><Relationship Id="rId840" Type="http://schemas.openxmlformats.org/officeDocument/2006/relationships/image" Target="../media/image2364.png"/><Relationship Id="rId67" Type="http://schemas.openxmlformats.org/officeDocument/2006/relationships/image" Target="../media/image1988.png"/><Relationship Id="rId272" Type="http://schemas.openxmlformats.org/officeDocument/2006/relationships/image" Target="../media/image2087.png"/><Relationship Id="rId577" Type="http://schemas.openxmlformats.org/officeDocument/2006/relationships/image" Target="../media/image2234.png"/><Relationship Id="rId700" Type="http://schemas.openxmlformats.org/officeDocument/2006/relationships/image" Target="../media/image2294.png"/><Relationship Id="rId132" Type="http://schemas.openxmlformats.org/officeDocument/2006/relationships/customXml" Target="../ink/ink2083.xml"/><Relationship Id="rId784" Type="http://schemas.openxmlformats.org/officeDocument/2006/relationships/image" Target="../media/image2336.png"/><Relationship Id="rId437" Type="http://schemas.openxmlformats.org/officeDocument/2006/relationships/customXml" Target="../ink/ink2242.xml"/><Relationship Id="rId644" Type="http://schemas.openxmlformats.org/officeDocument/2006/relationships/image" Target="../media/image2266.png"/><Relationship Id="rId283" Type="http://schemas.openxmlformats.org/officeDocument/2006/relationships/customXml" Target="../ink/ink2160.xml"/><Relationship Id="rId490" Type="http://schemas.openxmlformats.org/officeDocument/2006/relationships/customXml" Target="../ink/ink2269.xml"/><Relationship Id="rId504" Type="http://schemas.openxmlformats.org/officeDocument/2006/relationships/customXml" Target="../ink/ink2276.xml"/><Relationship Id="rId711" Type="http://schemas.openxmlformats.org/officeDocument/2006/relationships/customXml" Target="../ink/ink2381.xml"/><Relationship Id="rId78" Type="http://schemas.openxmlformats.org/officeDocument/2006/relationships/image" Target="../media/image1993.png"/><Relationship Id="rId143" Type="http://schemas.openxmlformats.org/officeDocument/2006/relationships/image" Target="../media/image2024.png"/><Relationship Id="rId350" Type="http://schemas.openxmlformats.org/officeDocument/2006/relationships/customXml" Target="../ink/ink2198.xml"/><Relationship Id="rId588" Type="http://schemas.openxmlformats.org/officeDocument/2006/relationships/customXml" Target="../ink/ink2318.xml"/><Relationship Id="rId795" Type="http://schemas.openxmlformats.org/officeDocument/2006/relationships/customXml" Target="../ink/ink2423.xml"/><Relationship Id="rId809" Type="http://schemas.openxmlformats.org/officeDocument/2006/relationships/customXml" Target="../ink/ink2430.xml"/><Relationship Id="rId9" Type="http://schemas.openxmlformats.org/officeDocument/2006/relationships/image" Target="../media/image1960.png"/><Relationship Id="rId210" Type="http://schemas.openxmlformats.org/officeDocument/2006/relationships/customXml" Target="../ink/ink2122.xml"/><Relationship Id="rId448" Type="http://schemas.openxmlformats.org/officeDocument/2006/relationships/image" Target="../media/image2170.png"/><Relationship Id="rId655" Type="http://schemas.openxmlformats.org/officeDocument/2006/relationships/customXml" Target="../ink/ink2353.xml"/><Relationship Id="rId294" Type="http://schemas.openxmlformats.org/officeDocument/2006/relationships/image" Target="../media/image2098.png"/><Relationship Id="rId308" Type="http://schemas.openxmlformats.org/officeDocument/2006/relationships/customXml" Target="../ink/ink2175.xml"/><Relationship Id="rId515" Type="http://schemas.openxmlformats.org/officeDocument/2006/relationships/image" Target="../media/image2203.png"/><Relationship Id="rId722" Type="http://schemas.openxmlformats.org/officeDocument/2006/relationships/image" Target="../media/image2305.png"/><Relationship Id="rId89" Type="http://schemas.openxmlformats.org/officeDocument/2006/relationships/customXml" Target="../ink/ink2061.xml"/><Relationship Id="rId154" Type="http://schemas.openxmlformats.org/officeDocument/2006/relationships/customXml" Target="../ink/ink2094.xml"/><Relationship Id="rId361" Type="http://schemas.openxmlformats.org/officeDocument/2006/relationships/image" Target="../media/image2127.png"/><Relationship Id="rId599" Type="http://schemas.openxmlformats.org/officeDocument/2006/relationships/customXml" Target="../ink/ink2324.xml"/><Relationship Id="rId459" Type="http://schemas.openxmlformats.org/officeDocument/2006/relationships/customXml" Target="../ink/ink2253.xml"/><Relationship Id="rId666" Type="http://schemas.openxmlformats.org/officeDocument/2006/relationships/image" Target="../media/image2277.png"/><Relationship Id="rId16" Type="http://schemas.openxmlformats.org/officeDocument/2006/relationships/customXml" Target="../ink/ink2024.xml"/><Relationship Id="rId221" Type="http://schemas.openxmlformats.org/officeDocument/2006/relationships/customXml" Target="../ink/ink2128.xml"/><Relationship Id="rId319" Type="http://schemas.openxmlformats.org/officeDocument/2006/relationships/image" Target="../media/image2108.png"/><Relationship Id="rId526" Type="http://schemas.openxmlformats.org/officeDocument/2006/relationships/customXml" Target="../ink/ink2287.xml"/><Relationship Id="rId733" Type="http://schemas.openxmlformats.org/officeDocument/2006/relationships/customXml" Target="../ink/ink2392.xml"/><Relationship Id="rId165" Type="http://schemas.openxmlformats.org/officeDocument/2006/relationships/image" Target="../media/image2035.png"/><Relationship Id="rId372" Type="http://schemas.openxmlformats.org/officeDocument/2006/relationships/customXml" Target="../ink/ink2209.xml"/><Relationship Id="rId677" Type="http://schemas.openxmlformats.org/officeDocument/2006/relationships/customXml" Target="../ink/ink2364.xml"/><Relationship Id="rId800" Type="http://schemas.openxmlformats.org/officeDocument/2006/relationships/image" Target="../media/image2344.png"/><Relationship Id="rId232" Type="http://schemas.openxmlformats.org/officeDocument/2006/relationships/image" Target="../media/image2068.png"/><Relationship Id="rId27" Type="http://schemas.openxmlformats.org/officeDocument/2006/relationships/image" Target="../media/image1969.png"/><Relationship Id="rId537" Type="http://schemas.openxmlformats.org/officeDocument/2006/relationships/image" Target="../media/image2214.png"/><Relationship Id="rId744" Type="http://schemas.openxmlformats.org/officeDocument/2006/relationships/image" Target="../media/image2316.png"/><Relationship Id="rId80" Type="http://schemas.openxmlformats.org/officeDocument/2006/relationships/image" Target="../media/image1994.png"/><Relationship Id="rId176" Type="http://schemas.openxmlformats.org/officeDocument/2006/relationships/customXml" Target="../ink/ink2105.xml"/><Relationship Id="rId383" Type="http://schemas.openxmlformats.org/officeDocument/2006/relationships/image" Target="../media/image2138.png"/><Relationship Id="rId590" Type="http://schemas.openxmlformats.org/officeDocument/2006/relationships/customXml" Target="../ink/ink2319.xml"/><Relationship Id="rId604" Type="http://schemas.openxmlformats.org/officeDocument/2006/relationships/image" Target="../media/image2247.png"/><Relationship Id="rId811" Type="http://schemas.openxmlformats.org/officeDocument/2006/relationships/customXml" Target="../ink/ink2431.xml"/><Relationship Id="rId243" Type="http://schemas.openxmlformats.org/officeDocument/2006/relationships/image" Target="../media/image2073.png"/><Relationship Id="rId450" Type="http://schemas.openxmlformats.org/officeDocument/2006/relationships/image" Target="../media/image2171.png"/><Relationship Id="rId688" Type="http://schemas.openxmlformats.org/officeDocument/2006/relationships/image" Target="../media/image2288.png"/><Relationship Id="rId38" Type="http://schemas.openxmlformats.org/officeDocument/2006/relationships/customXml" Target="../ink/ink2035.xml"/><Relationship Id="rId103" Type="http://schemas.openxmlformats.org/officeDocument/2006/relationships/customXml" Target="../ink/ink2068.xml"/><Relationship Id="rId310" Type="http://schemas.openxmlformats.org/officeDocument/2006/relationships/customXml" Target="../ink/ink2176.xml"/><Relationship Id="rId548" Type="http://schemas.openxmlformats.org/officeDocument/2006/relationships/customXml" Target="../ink/ink2298.xml"/><Relationship Id="rId755" Type="http://schemas.openxmlformats.org/officeDocument/2006/relationships/customXml" Target="../ink/ink2403.xml"/><Relationship Id="rId91" Type="http://schemas.openxmlformats.org/officeDocument/2006/relationships/customXml" Target="../ink/ink2062.xml"/><Relationship Id="rId187" Type="http://schemas.openxmlformats.org/officeDocument/2006/relationships/image" Target="../media/image2046.png"/><Relationship Id="rId394" Type="http://schemas.openxmlformats.org/officeDocument/2006/relationships/customXml" Target="../ink/ink2220.xml"/><Relationship Id="rId408" Type="http://schemas.openxmlformats.org/officeDocument/2006/relationships/image" Target="../media/image2150.png"/><Relationship Id="rId615" Type="http://schemas.openxmlformats.org/officeDocument/2006/relationships/customXml" Target="../ink/ink2332.xml"/><Relationship Id="rId822" Type="http://schemas.openxmlformats.org/officeDocument/2006/relationships/image" Target="../media/image2355.png"/><Relationship Id="rId254" Type="http://schemas.openxmlformats.org/officeDocument/2006/relationships/image" Target="../media/image2078.png"/><Relationship Id="rId699" Type="http://schemas.openxmlformats.org/officeDocument/2006/relationships/customXml" Target="../ink/ink2375.xml"/><Relationship Id="rId49" Type="http://schemas.openxmlformats.org/officeDocument/2006/relationships/image" Target="../media/image1979.png"/><Relationship Id="rId114" Type="http://schemas.openxmlformats.org/officeDocument/2006/relationships/image" Target="../media/image2010.png"/><Relationship Id="rId461" Type="http://schemas.openxmlformats.org/officeDocument/2006/relationships/customXml" Target="../ink/ink2254.xml"/><Relationship Id="rId559" Type="http://schemas.openxmlformats.org/officeDocument/2006/relationships/image" Target="../media/image2225.png"/><Relationship Id="rId766" Type="http://schemas.openxmlformats.org/officeDocument/2006/relationships/image" Target="../media/image2327.png"/><Relationship Id="rId198" Type="http://schemas.openxmlformats.org/officeDocument/2006/relationships/customXml" Target="../ink/ink2116.xml"/><Relationship Id="rId321" Type="http://schemas.openxmlformats.org/officeDocument/2006/relationships/image" Target="../media/image2109.png"/><Relationship Id="rId419" Type="http://schemas.openxmlformats.org/officeDocument/2006/relationships/customXml" Target="../ink/ink2233.xml"/><Relationship Id="rId626" Type="http://schemas.openxmlformats.org/officeDocument/2006/relationships/image" Target="../media/image2258.png"/><Relationship Id="rId833" Type="http://schemas.openxmlformats.org/officeDocument/2006/relationships/customXml" Target="../ink/ink2442.xml"/><Relationship Id="rId265" Type="http://schemas.openxmlformats.org/officeDocument/2006/relationships/customXml" Target="../ink/ink2151.xml"/><Relationship Id="rId472" Type="http://schemas.openxmlformats.org/officeDocument/2006/relationships/image" Target="../media/image2182.png"/><Relationship Id="rId125" Type="http://schemas.openxmlformats.org/officeDocument/2006/relationships/image" Target="../media/image2015.png"/><Relationship Id="rId332" Type="http://schemas.openxmlformats.org/officeDocument/2006/relationships/image" Target="../media/image2114.png"/><Relationship Id="rId777" Type="http://schemas.openxmlformats.org/officeDocument/2006/relationships/customXml" Target="../ink/ink2414.xml"/><Relationship Id="rId637" Type="http://schemas.openxmlformats.org/officeDocument/2006/relationships/customXml" Target="../ink/ink2344.xml"/><Relationship Id="rId844" Type="http://schemas.openxmlformats.org/officeDocument/2006/relationships/image" Target="../media/image2366.png"/><Relationship Id="rId276" Type="http://schemas.openxmlformats.org/officeDocument/2006/relationships/image" Target="../media/image2089.png"/><Relationship Id="rId483" Type="http://schemas.openxmlformats.org/officeDocument/2006/relationships/image" Target="../media/image2187.png"/><Relationship Id="rId690" Type="http://schemas.openxmlformats.org/officeDocument/2006/relationships/image" Target="../media/image2289.png"/><Relationship Id="rId704" Type="http://schemas.openxmlformats.org/officeDocument/2006/relationships/image" Target="../media/image2296.png"/><Relationship Id="rId40" Type="http://schemas.openxmlformats.org/officeDocument/2006/relationships/customXml" Target="../ink/ink2036.xml"/><Relationship Id="rId136" Type="http://schemas.openxmlformats.org/officeDocument/2006/relationships/customXml" Target="../ink/ink2085.xml"/><Relationship Id="rId343" Type="http://schemas.openxmlformats.org/officeDocument/2006/relationships/image" Target="../media/image2118.png"/><Relationship Id="rId550" Type="http://schemas.openxmlformats.org/officeDocument/2006/relationships/customXml" Target="../ink/ink2299.xml"/><Relationship Id="rId788" Type="http://schemas.openxmlformats.org/officeDocument/2006/relationships/image" Target="../media/image2338.png"/><Relationship Id="rId203" Type="http://schemas.openxmlformats.org/officeDocument/2006/relationships/image" Target="../media/image2054.png"/><Relationship Id="rId648" Type="http://schemas.openxmlformats.org/officeDocument/2006/relationships/image" Target="../media/image2268.png"/><Relationship Id="rId287" Type="http://schemas.openxmlformats.org/officeDocument/2006/relationships/customXml" Target="../ink/ink2162.xml"/><Relationship Id="rId410" Type="http://schemas.openxmlformats.org/officeDocument/2006/relationships/image" Target="../media/image2151.png"/><Relationship Id="rId494" Type="http://schemas.openxmlformats.org/officeDocument/2006/relationships/customXml" Target="../ink/ink2271.xml"/><Relationship Id="rId508" Type="http://schemas.openxmlformats.org/officeDocument/2006/relationships/customXml" Target="../ink/ink2278.xml"/><Relationship Id="rId715" Type="http://schemas.openxmlformats.org/officeDocument/2006/relationships/customXml" Target="../ink/ink2383.xml"/><Relationship Id="rId147" Type="http://schemas.openxmlformats.org/officeDocument/2006/relationships/image" Target="../media/image2026.png"/><Relationship Id="rId354" Type="http://schemas.openxmlformats.org/officeDocument/2006/relationships/customXml" Target="../ink/ink2200.xml"/><Relationship Id="rId799" Type="http://schemas.openxmlformats.org/officeDocument/2006/relationships/customXml" Target="../ink/ink2425.xml"/><Relationship Id="rId51" Type="http://schemas.openxmlformats.org/officeDocument/2006/relationships/image" Target="../media/image1980.png"/><Relationship Id="rId561" Type="http://schemas.openxmlformats.org/officeDocument/2006/relationships/image" Target="../media/image2226.png"/><Relationship Id="rId659" Type="http://schemas.openxmlformats.org/officeDocument/2006/relationships/customXml" Target="../ink/ink2355.xml"/><Relationship Id="rId214" Type="http://schemas.openxmlformats.org/officeDocument/2006/relationships/customXml" Target="../ink/ink2124.xml"/><Relationship Id="rId298" Type="http://schemas.openxmlformats.org/officeDocument/2006/relationships/customXml" Target="../ink/ink2168.xml"/><Relationship Id="rId421" Type="http://schemas.openxmlformats.org/officeDocument/2006/relationships/customXml" Target="../ink/ink2234.xml"/><Relationship Id="rId519" Type="http://schemas.openxmlformats.org/officeDocument/2006/relationships/image" Target="../media/image2205.png"/><Relationship Id="rId158" Type="http://schemas.openxmlformats.org/officeDocument/2006/relationships/customXml" Target="../ink/ink2096.xml"/><Relationship Id="rId726" Type="http://schemas.openxmlformats.org/officeDocument/2006/relationships/image" Target="../media/image2307.png"/><Relationship Id="rId62" Type="http://schemas.openxmlformats.org/officeDocument/2006/relationships/customXml" Target="../ink/ink2047.xml"/><Relationship Id="rId365" Type="http://schemas.openxmlformats.org/officeDocument/2006/relationships/image" Target="../media/image2129.png"/><Relationship Id="rId572" Type="http://schemas.openxmlformats.org/officeDocument/2006/relationships/customXml" Target="../ink/ink2310.xml"/><Relationship Id="rId225" Type="http://schemas.openxmlformats.org/officeDocument/2006/relationships/customXml" Target="../ink/ink2130.xml"/><Relationship Id="rId432" Type="http://schemas.openxmlformats.org/officeDocument/2006/relationships/image" Target="../media/image2162.png"/><Relationship Id="rId737" Type="http://schemas.openxmlformats.org/officeDocument/2006/relationships/customXml" Target="../ink/ink2394.xml"/><Relationship Id="rId73" Type="http://schemas.openxmlformats.org/officeDocument/2006/relationships/customXml" Target="../ink/ink2053.xml"/><Relationship Id="rId169" Type="http://schemas.openxmlformats.org/officeDocument/2006/relationships/image" Target="../media/image2037.png"/><Relationship Id="rId376" Type="http://schemas.openxmlformats.org/officeDocument/2006/relationships/customXml" Target="../ink/ink2211.xml"/><Relationship Id="rId583" Type="http://schemas.openxmlformats.org/officeDocument/2006/relationships/image" Target="../media/image2237.png"/><Relationship Id="rId790" Type="http://schemas.openxmlformats.org/officeDocument/2006/relationships/image" Target="../media/image2339.png"/><Relationship Id="rId804" Type="http://schemas.openxmlformats.org/officeDocument/2006/relationships/image" Target="../media/image2346.png"/><Relationship Id="rId4" Type="http://schemas.openxmlformats.org/officeDocument/2006/relationships/customXml" Target="../ink/ink2018.xml"/><Relationship Id="rId236" Type="http://schemas.openxmlformats.org/officeDocument/2006/relationships/customXml" Target="../ink/ink2136.xml"/><Relationship Id="rId443" Type="http://schemas.openxmlformats.org/officeDocument/2006/relationships/customXml" Target="../ink/ink2245.xml"/><Relationship Id="rId650" Type="http://schemas.openxmlformats.org/officeDocument/2006/relationships/image" Target="../media/image2269.png"/><Relationship Id="rId303" Type="http://schemas.openxmlformats.org/officeDocument/2006/relationships/image" Target="../media/image2100.png"/><Relationship Id="rId748" Type="http://schemas.openxmlformats.org/officeDocument/2006/relationships/image" Target="../media/image2318.png"/><Relationship Id="rId84" Type="http://schemas.openxmlformats.org/officeDocument/2006/relationships/image" Target="../media/image1996.png"/><Relationship Id="rId387" Type="http://schemas.openxmlformats.org/officeDocument/2006/relationships/image" Target="../media/image2140.png"/><Relationship Id="rId510" Type="http://schemas.openxmlformats.org/officeDocument/2006/relationships/customXml" Target="../ink/ink2279.xml"/><Relationship Id="rId594" Type="http://schemas.openxmlformats.org/officeDocument/2006/relationships/image" Target="../media/image2242.png"/><Relationship Id="rId608" Type="http://schemas.openxmlformats.org/officeDocument/2006/relationships/image" Target="../media/image2249.png"/><Relationship Id="rId815" Type="http://schemas.openxmlformats.org/officeDocument/2006/relationships/customXml" Target="../ink/ink2433.xml"/><Relationship Id="rId247" Type="http://schemas.openxmlformats.org/officeDocument/2006/relationships/image" Target="../media/image2075.png"/><Relationship Id="rId107" Type="http://schemas.openxmlformats.org/officeDocument/2006/relationships/customXml" Target="../ink/ink2070.xml"/><Relationship Id="rId454" Type="http://schemas.openxmlformats.org/officeDocument/2006/relationships/image" Target="../media/image2173.png"/><Relationship Id="rId661" Type="http://schemas.openxmlformats.org/officeDocument/2006/relationships/customXml" Target="../ink/ink2356.xml"/><Relationship Id="rId759" Type="http://schemas.openxmlformats.org/officeDocument/2006/relationships/customXml" Target="../ink/ink2405.xml"/><Relationship Id="rId11" Type="http://schemas.openxmlformats.org/officeDocument/2006/relationships/image" Target="../media/image1961.png"/><Relationship Id="rId314" Type="http://schemas.openxmlformats.org/officeDocument/2006/relationships/customXml" Target="../ink/ink2178.xml"/><Relationship Id="rId398" Type="http://schemas.openxmlformats.org/officeDocument/2006/relationships/image" Target="../media/image2145.png"/><Relationship Id="rId521" Type="http://schemas.openxmlformats.org/officeDocument/2006/relationships/image" Target="../media/image2206.png"/><Relationship Id="rId619" Type="http://schemas.openxmlformats.org/officeDocument/2006/relationships/customXml" Target="../ink/ink2334.xml"/><Relationship Id="rId95" Type="http://schemas.openxmlformats.org/officeDocument/2006/relationships/customXml" Target="../ink/ink2064.xml"/><Relationship Id="rId160" Type="http://schemas.openxmlformats.org/officeDocument/2006/relationships/customXml" Target="../ink/ink2097.xml"/><Relationship Id="rId826" Type="http://schemas.openxmlformats.org/officeDocument/2006/relationships/image" Target="../media/image2357.png"/><Relationship Id="rId258" Type="http://schemas.openxmlformats.org/officeDocument/2006/relationships/image" Target="../media/image2080.png"/><Relationship Id="rId465" Type="http://schemas.openxmlformats.org/officeDocument/2006/relationships/customXml" Target="../ink/ink2256.xml"/><Relationship Id="rId672" Type="http://schemas.openxmlformats.org/officeDocument/2006/relationships/image" Target="../media/image2280.png"/><Relationship Id="rId22" Type="http://schemas.openxmlformats.org/officeDocument/2006/relationships/customXml" Target="../ink/ink2027.xml"/><Relationship Id="rId118" Type="http://schemas.openxmlformats.org/officeDocument/2006/relationships/image" Target="../media/image2012.png"/><Relationship Id="rId325" Type="http://schemas.openxmlformats.org/officeDocument/2006/relationships/image" Target="../media/image2111.png"/><Relationship Id="rId532" Type="http://schemas.openxmlformats.org/officeDocument/2006/relationships/customXml" Target="../ink/ink2290.xml"/><Relationship Id="rId171" Type="http://schemas.openxmlformats.org/officeDocument/2006/relationships/image" Target="../media/image2038.png"/><Relationship Id="rId837" Type="http://schemas.openxmlformats.org/officeDocument/2006/relationships/customXml" Target="../ink/ink2444.xml"/><Relationship Id="rId269" Type="http://schemas.openxmlformats.org/officeDocument/2006/relationships/customXml" Target="../ink/ink2153.xml"/><Relationship Id="rId476" Type="http://schemas.openxmlformats.org/officeDocument/2006/relationships/customXml" Target="../ink/ink2262.xml"/><Relationship Id="rId683" Type="http://schemas.openxmlformats.org/officeDocument/2006/relationships/customXml" Target="../ink/ink2367.xml"/><Relationship Id="rId33" Type="http://schemas.openxmlformats.org/officeDocument/2006/relationships/image" Target="../media/image44.png"/><Relationship Id="rId129" Type="http://schemas.openxmlformats.org/officeDocument/2006/relationships/image" Target="../media/image2017.png"/><Relationship Id="rId336" Type="http://schemas.openxmlformats.org/officeDocument/2006/relationships/customXml" Target="../ink/ink2190.xml"/><Relationship Id="rId543" Type="http://schemas.openxmlformats.org/officeDocument/2006/relationships/image" Target="../media/image2217.png"/><Relationship Id="rId182" Type="http://schemas.openxmlformats.org/officeDocument/2006/relationships/customXml" Target="../ink/ink2108.xml"/><Relationship Id="rId403" Type="http://schemas.openxmlformats.org/officeDocument/2006/relationships/customXml" Target="../ink/ink2225.xml"/><Relationship Id="rId750" Type="http://schemas.openxmlformats.org/officeDocument/2006/relationships/image" Target="../media/image2319.png"/><Relationship Id="rId848" Type="http://schemas.openxmlformats.org/officeDocument/2006/relationships/image" Target="../media/image2368.png"/><Relationship Id="rId487" Type="http://schemas.openxmlformats.org/officeDocument/2006/relationships/image" Target="../media/image2189.png"/><Relationship Id="rId610" Type="http://schemas.openxmlformats.org/officeDocument/2006/relationships/image" Target="../media/image2250.png"/><Relationship Id="rId694" Type="http://schemas.openxmlformats.org/officeDocument/2006/relationships/image" Target="../media/image2291.png"/><Relationship Id="rId708" Type="http://schemas.openxmlformats.org/officeDocument/2006/relationships/image" Target="../media/image2298.png"/><Relationship Id="rId347" Type="http://schemas.openxmlformats.org/officeDocument/2006/relationships/image" Target="../media/image2120.png"/><Relationship Id="rId44" Type="http://schemas.openxmlformats.org/officeDocument/2006/relationships/customXml" Target="../ink/ink2038.xml"/><Relationship Id="rId554" Type="http://schemas.openxmlformats.org/officeDocument/2006/relationships/customXml" Target="../ink/ink2301.xml"/><Relationship Id="rId761" Type="http://schemas.openxmlformats.org/officeDocument/2006/relationships/customXml" Target="../ink/ink2406.xml"/><Relationship Id="rId193" Type="http://schemas.openxmlformats.org/officeDocument/2006/relationships/image" Target="../media/image2049.png"/><Relationship Id="rId207" Type="http://schemas.openxmlformats.org/officeDocument/2006/relationships/image" Target="../media/image2056.png"/><Relationship Id="rId414" Type="http://schemas.openxmlformats.org/officeDocument/2006/relationships/image" Target="../media/image2153.png"/><Relationship Id="rId498" Type="http://schemas.openxmlformats.org/officeDocument/2006/relationships/customXml" Target="../ink/ink2273.xml"/><Relationship Id="rId621" Type="http://schemas.openxmlformats.org/officeDocument/2006/relationships/customXml" Target="../ink/ink2335.xml"/><Relationship Id="rId260" Type="http://schemas.openxmlformats.org/officeDocument/2006/relationships/image" Target="../media/image2081.png"/><Relationship Id="rId719" Type="http://schemas.openxmlformats.org/officeDocument/2006/relationships/customXml" Target="../ink/ink2385.xml"/><Relationship Id="rId55" Type="http://schemas.openxmlformats.org/officeDocument/2006/relationships/image" Target="../media/image1982.png"/><Relationship Id="rId120" Type="http://schemas.openxmlformats.org/officeDocument/2006/relationships/customXml" Target="../ink/ink2077.xml"/><Relationship Id="rId358" Type="http://schemas.openxmlformats.org/officeDocument/2006/relationships/customXml" Target="../ink/ink2202.xml"/><Relationship Id="rId565" Type="http://schemas.openxmlformats.org/officeDocument/2006/relationships/image" Target="../media/image2228.png"/><Relationship Id="rId772" Type="http://schemas.openxmlformats.org/officeDocument/2006/relationships/image" Target="../media/image2330.png"/><Relationship Id="rId218" Type="http://schemas.openxmlformats.org/officeDocument/2006/relationships/customXml" Target="../ink/ink2126.xml"/><Relationship Id="rId425" Type="http://schemas.openxmlformats.org/officeDocument/2006/relationships/customXml" Target="../ink/ink2236.xml"/><Relationship Id="rId632" Type="http://schemas.openxmlformats.org/officeDocument/2006/relationships/image" Target="../media/image2261.png"/><Relationship Id="rId271" Type="http://schemas.openxmlformats.org/officeDocument/2006/relationships/customXml" Target="../ink/ink2154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508.xml"/><Relationship Id="rId299" Type="http://schemas.openxmlformats.org/officeDocument/2006/relationships/customXml" Target="../ink/ink2601.xml"/><Relationship Id="rId21" Type="http://schemas.openxmlformats.org/officeDocument/2006/relationships/image" Target="../media/image2378.png"/><Relationship Id="rId63" Type="http://schemas.openxmlformats.org/officeDocument/2006/relationships/image" Target="../media/image2398.png"/><Relationship Id="rId159" Type="http://schemas.openxmlformats.org/officeDocument/2006/relationships/image" Target="../media/image2444.png"/><Relationship Id="rId324" Type="http://schemas.openxmlformats.org/officeDocument/2006/relationships/image" Target="../media/image2524.png"/><Relationship Id="rId170" Type="http://schemas.openxmlformats.org/officeDocument/2006/relationships/customXml" Target="../ink/ink2535.xml"/><Relationship Id="rId226" Type="http://schemas.openxmlformats.org/officeDocument/2006/relationships/image" Target="../media/image2477.png"/><Relationship Id="rId268" Type="http://schemas.openxmlformats.org/officeDocument/2006/relationships/customXml" Target="../ink/ink2585.xml"/><Relationship Id="rId32" Type="http://schemas.openxmlformats.org/officeDocument/2006/relationships/customXml" Target="../ink/ink2465.xml"/><Relationship Id="rId74" Type="http://schemas.openxmlformats.org/officeDocument/2006/relationships/customXml" Target="../ink/ink2486.xml"/><Relationship Id="rId128" Type="http://schemas.openxmlformats.org/officeDocument/2006/relationships/image" Target="../media/image2429.png"/><Relationship Id="rId335" Type="http://schemas.openxmlformats.org/officeDocument/2006/relationships/customXml" Target="../ink/ink2619.xml"/><Relationship Id="rId5" Type="http://schemas.openxmlformats.org/officeDocument/2006/relationships/image" Target="../media/image2370.png"/><Relationship Id="rId181" Type="http://schemas.openxmlformats.org/officeDocument/2006/relationships/image" Target="../media/image2455.png"/><Relationship Id="rId237" Type="http://schemas.openxmlformats.org/officeDocument/2006/relationships/customXml" Target="../ink/ink2569.xml"/><Relationship Id="rId279" Type="http://schemas.openxmlformats.org/officeDocument/2006/relationships/customXml" Target="../ink/ink2591.xml"/><Relationship Id="rId43" Type="http://schemas.openxmlformats.org/officeDocument/2006/relationships/image" Target="../media/image2389.png"/><Relationship Id="rId139" Type="http://schemas.openxmlformats.org/officeDocument/2006/relationships/customXml" Target="../ink/ink2519.xml"/><Relationship Id="rId290" Type="http://schemas.openxmlformats.org/officeDocument/2006/relationships/image" Target="../media/image2507.png"/><Relationship Id="rId304" Type="http://schemas.openxmlformats.org/officeDocument/2006/relationships/image" Target="../media/image2514.png"/><Relationship Id="rId85" Type="http://schemas.openxmlformats.org/officeDocument/2006/relationships/image" Target="../media/image2409.png"/><Relationship Id="rId150" Type="http://schemas.openxmlformats.org/officeDocument/2006/relationships/customXml" Target="../ink/ink2525.xml"/><Relationship Id="rId192" Type="http://schemas.openxmlformats.org/officeDocument/2006/relationships/image" Target="../media/image2460.png"/><Relationship Id="rId206" Type="http://schemas.openxmlformats.org/officeDocument/2006/relationships/image" Target="../media/image2467.png"/><Relationship Id="rId248" Type="http://schemas.openxmlformats.org/officeDocument/2006/relationships/customXml" Target="../ink/ink2575.xml"/><Relationship Id="rId12" Type="http://schemas.openxmlformats.org/officeDocument/2006/relationships/customXml" Target="../ink/ink2455.xml"/><Relationship Id="rId108" Type="http://schemas.openxmlformats.org/officeDocument/2006/relationships/customXml" Target="../ink/ink2503.xml"/><Relationship Id="rId315" Type="http://schemas.openxmlformats.org/officeDocument/2006/relationships/customXml" Target="../ink/ink2609.xml"/><Relationship Id="rId54" Type="http://schemas.openxmlformats.org/officeDocument/2006/relationships/customXml" Target="../ink/ink2476.xml"/><Relationship Id="rId96" Type="http://schemas.openxmlformats.org/officeDocument/2006/relationships/customXml" Target="../ink/ink2497.xml"/><Relationship Id="rId161" Type="http://schemas.openxmlformats.org/officeDocument/2006/relationships/image" Target="../media/image2445.png"/><Relationship Id="rId217" Type="http://schemas.openxmlformats.org/officeDocument/2006/relationships/customXml" Target="../ink/ink2559.xml"/><Relationship Id="rId259" Type="http://schemas.openxmlformats.org/officeDocument/2006/relationships/image" Target="../media/image2492.png"/><Relationship Id="rId23" Type="http://schemas.openxmlformats.org/officeDocument/2006/relationships/image" Target="../media/image2379.png"/><Relationship Id="rId119" Type="http://schemas.openxmlformats.org/officeDocument/2006/relationships/customXml" Target="../ink/ink2509.xml"/><Relationship Id="rId270" Type="http://schemas.openxmlformats.org/officeDocument/2006/relationships/customXml" Target="../ink/ink2586.xml"/><Relationship Id="rId326" Type="http://schemas.openxmlformats.org/officeDocument/2006/relationships/image" Target="../media/image2525.png"/><Relationship Id="rId65" Type="http://schemas.openxmlformats.org/officeDocument/2006/relationships/image" Target="../media/image2399.png"/><Relationship Id="rId130" Type="http://schemas.openxmlformats.org/officeDocument/2006/relationships/image" Target="../media/image2430.png"/><Relationship Id="rId172" Type="http://schemas.openxmlformats.org/officeDocument/2006/relationships/customXml" Target="../ink/ink2536.xml"/><Relationship Id="rId228" Type="http://schemas.openxmlformats.org/officeDocument/2006/relationships/image" Target="../media/image2478.png"/><Relationship Id="rId281" Type="http://schemas.openxmlformats.org/officeDocument/2006/relationships/customXml" Target="../ink/ink2592.xml"/><Relationship Id="rId337" Type="http://schemas.openxmlformats.org/officeDocument/2006/relationships/image" Target="../media/image2530.png"/><Relationship Id="rId34" Type="http://schemas.openxmlformats.org/officeDocument/2006/relationships/customXml" Target="../ink/ink2466.xml"/><Relationship Id="rId76" Type="http://schemas.openxmlformats.org/officeDocument/2006/relationships/customXml" Target="../ink/ink2487.xml"/><Relationship Id="rId141" Type="http://schemas.openxmlformats.org/officeDocument/2006/relationships/image" Target="../media/image2435.png"/><Relationship Id="rId7" Type="http://schemas.openxmlformats.org/officeDocument/2006/relationships/image" Target="../media/image2371.png"/><Relationship Id="rId183" Type="http://schemas.openxmlformats.org/officeDocument/2006/relationships/image" Target="../media/image2456.png"/><Relationship Id="rId239" Type="http://schemas.openxmlformats.org/officeDocument/2006/relationships/image" Target="../media/image2482.png"/><Relationship Id="rId250" Type="http://schemas.openxmlformats.org/officeDocument/2006/relationships/customXml" Target="../ink/ink2576.xml"/><Relationship Id="rId292" Type="http://schemas.openxmlformats.org/officeDocument/2006/relationships/image" Target="../media/image2508.png"/><Relationship Id="rId306" Type="http://schemas.openxmlformats.org/officeDocument/2006/relationships/image" Target="../media/image2515.png"/><Relationship Id="rId45" Type="http://schemas.openxmlformats.org/officeDocument/2006/relationships/image" Target="../media/image2390.png"/><Relationship Id="rId87" Type="http://schemas.openxmlformats.org/officeDocument/2006/relationships/image" Target="../media/image2410.png"/><Relationship Id="rId110" Type="http://schemas.openxmlformats.org/officeDocument/2006/relationships/customXml" Target="../ink/ink2504.xml"/><Relationship Id="rId152" Type="http://schemas.openxmlformats.org/officeDocument/2006/relationships/customXml" Target="../ink/ink2526.xml"/><Relationship Id="rId173" Type="http://schemas.openxmlformats.org/officeDocument/2006/relationships/image" Target="../media/image2451.png"/><Relationship Id="rId194" Type="http://schemas.openxmlformats.org/officeDocument/2006/relationships/image" Target="../media/image2461.png"/><Relationship Id="rId208" Type="http://schemas.openxmlformats.org/officeDocument/2006/relationships/image" Target="../media/image2468.png"/><Relationship Id="rId229" Type="http://schemas.openxmlformats.org/officeDocument/2006/relationships/customXml" Target="../ink/ink2565.xml"/><Relationship Id="rId240" Type="http://schemas.openxmlformats.org/officeDocument/2006/relationships/customXml" Target="../ink/ink2571.xml"/><Relationship Id="rId261" Type="http://schemas.openxmlformats.org/officeDocument/2006/relationships/image" Target="../media/image2493.png"/><Relationship Id="rId14" Type="http://schemas.openxmlformats.org/officeDocument/2006/relationships/customXml" Target="../ink/ink2456.xml"/><Relationship Id="rId35" Type="http://schemas.openxmlformats.org/officeDocument/2006/relationships/image" Target="../media/image2385.png"/><Relationship Id="rId56" Type="http://schemas.openxmlformats.org/officeDocument/2006/relationships/customXml" Target="../ink/ink2477.xml"/><Relationship Id="rId77" Type="http://schemas.openxmlformats.org/officeDocument/2006/relationships/image" Target="../media/image2405.png"/><Relationship Id="rId100" Type="http://schemas.openxmlformats.org/officeDocument/2006/relationships/customXml" Target="../ink/ink2499.xml"/><Relationship Id="rId282" Type="http://schemas.openxmlformats.org/officeDocument/2006/relationships/image" Target="../media/image2503.png"/><Relationship Id="rId317" Type="http://schemas.openxmlformats.org/officeDocument/2006/relationships/customXml" Target="../ink/ink2610.xml"/><Relationship Id="rId338" Type="http://schemas.openxmlformats.org/officeDocument/2006/relationships/customXml" Target="../ink/ink2621.xml"/><Relationship Id="rId8" Type="http://schemas.openxmlformats.org/officeDocument/2006/relationships/customXml" Target="../ink/ink2453.xml"/><Relationship Id="rId98" Type="http://schemas.openxmlformats.org/officeDocument/2006/relationships/customXml" Target="../ink/ink2498.xml"/><Relationship Id="rId121" Type="http://schemas.openxmlformats.org/officeDocument/2006/relationships/customXml" Target="../ink/ink2510.xml"/><Relationship Id="rId142" Type="http://schemas.openxmlformats.org/officeDocument/2006/relationships/customXml" Target="../ink/ink2521.xml"/><Relationship Id="rId163" Type="http://schemas.openxmlformats.org/officeDocument/2006/relationships/image" Target="../media/image2446.png"/><Relationship Id="rId184" Type="http://schemas.openxmlformats.org/officeDocument/2006/relationships/customXml" Target="../ink/ink2542.xml"/><Relationship Id="rId219" Type="http://schemas.openxmlformats.org/officeDocument/2006/relationships/customXml" Target="../ink/ink2560.xml"/><Relationship Id="rId230" Type="http://schemas.openxmlformats.org/officeDocument/2006/relationships/image" Target="../media/image2479.png"/><Relationship Id="rId251" Type="http://schemas.openxmlformats.org/officeDocument/2006/relationships/image" Target="../media/image2488.png"/><Relationship Id="rId25" Type="http://schemas.openxmlformats.org/officeDocument/2006/relationships/image" Target="../media/image2380.png"/><Relationship Id="rId46" Type="http://schemas.openxmlformats.org/officeDocument/2006/relationships/customXml" Target="../ink/ink2472.xml"/><Relationship Id="rId67" Type="http://schemas.openxmlformats.org/officeDocument/2006/relationships/image" Target="../media/image2400.png"/><Relationship Id="rId272" Type="http://schemas.openxmlformats.org/officeDocument/2006/relationships/customXml" Target="../ink/ink2587.xml"/><Relationship Id="rId293" Type="http://schemas.openxmlformats.org/officeDocument/2006/relationships/customXml" Target="../ink/ink2598.xml"/><Relationship Id="rId307" Type="http://schemas.openxmlformats.org/officeDocument/2006/relationships/customXml" Target="../ink/ink2605.xml"/><Relationship Id="rId328" Type="http://schemas.openxmlformats.org/officeDocument/2006/relationships/image" Target="../media/image2526.png"/><Relationship Id="rId88" Type="http://schemas.openxmlformats.org/officeDocument/2006/relationships/customXml" Target="../ink/ink2493.xml"/><Relationship Id="rId111" Type="http://schemas.openxmlformats.org/officeDocument/2006/relationships/image" Target="../media/image2421.png"/><Relationship Id="rId132" Type="http://schemas.openxmlformats.org/officeDocument/2006/relationships/image" Target="../media/image2431.png"/><Relationship Id="rId153" Type="http://schemas.openxmlformats.org/officeDocument/2006/relationships/image" Target="../media/image2441.png"/><Relationship Id="rId174" Type="http://schemas.openxmlformats.org/officeDocument/2006/relationships/customXml" Target="../ink/ink2537.xml"/><Relationship Id="rId195" Type="http://schemas.openxmlformats.org/officeDocument/2006/relationships/customXml" Target="../ink/ink2548.xml"/><Relationship Id="rId209" Type="http://schemas.openxmlformats.org/officeDocument/2006/relationships/customXml" Target="../ink/ink2555.xml"/><Relationship Id="rId220" Type="http://schemas.openxmlformats.org/officeDocument/2006/relationships/image" Target="../media/image2474.png"/><Relationship Id="rId241" Type="http://schemas.openxmlformats.org/officeDocument/2006/relationships/image" Target="../media/image2483.png"/><Relationship Id="rId15" Type="http://schemas.openxmlformats.org/officeDocument/2006/relationships/image" Target="../media/image2375.png"/><Relationship Id="rId36" Type="http://schemas.openxmlformats.org/officeDocument/2006/relationships/customXml" Target="../ink/ink2467.xml"/><Relationship Id="rId57" Type="http://schemas.openxmlformats.org/officeDocument/2006/relationships/image" Target="../media/image44.png"/><Relationship Id="rId262" Type="http://schemas.openxmlformats.org/officeDocument/2006/relationships/customXml" Target="../ink/ink2582.xml"/><Relationship Id="rId283" Type="http://schemas.openxmlformats.org/officeDocument/2006/relationships/customXml" Target="../ink/ink2593.xml"/><Relationship Id="rId318" Type="http://schemas.openxmlformats.org/officeDocument/2006/relationships/image" Target="../media/image2521.png"/><Relationship Id="rId339" Type="http://schemas.openxmlformats.org/officeDocument/2006/relationships/image" Target="../media/image2531.png"/><Relationship Id="rId78" Type="http://schemas.openxmlformats.org/officeDocument/2006/relationships/customXml" Target="../ink/ink2488.xml"/><Relationship Id="rId99" Type="http://schemas.openxmlformats.org/officeDocument/2006/relationships/image" Target="../media/image2416.png"/><Relationship Id="rId101" Type="http://schemas.openxmlformats.org/officeDocument/2006/relationships/image" Target="../media/image2417.png"/><Relationship Id="rId122" Type="http://schemas.openxmlformats.org/officeDocument/2006/relationships/image" Target="../media/image2426.png"/><Relationship Id="rId143" Type="http://schemas.openxmlformats.org/officeDocument/2006/relationships/image" Target="../media/image2436.png"/><Relationship Id="rId164" Type="http://schemas.openxmlformats.org/officeDocument/2006/relationships/customXml" Target="../ink/ink2532.xml"/><Relationship Id="rId185" Type="http://schemas.openxmlformats.org/officeDocument/2006/relationships/image" Target="../media/image2457.png"/><Relationship Id="rId9" Type="http://schemas.openxmlformats.org/officeDocument/2006/relationships/image" Target="../media/image2372.png"/><Relationship Id="rId210" Type="http://schemas.openxmlformats.org/officeDocument/2006/relationships/image" Target="../media/image2469.png"/><Relationship Id="rId26" Type="http://schemas.openxmlformats.org/officeDocument/2006/relationships/customXml" Target="../ink/ink2462.xml"/><Relationship Id="rId231" Type="http://schemas.openxmlformats.org/officeDocument/2006/relationships/customXml" Target="../ink/ink2566.xml"/><Relationship Id="rId252" Type="http://schemas.openxmlformats.org/officeDocument/2006/relationships/customXml" Target="../ink/ink2577.xml"/><Relationship Id="rId273" Type="http://schemas.openxmlformats.org/officeDocument/2006/relationships/image" Target="../media/image2499.png"/><Relationship Id="rId294" Type="http://schemas.openxmlformats.org/officeDocument/2006/relationships/image" Target="../media/image2509.png"/><Relationship Id="rId308" Type="http://schemas.openxmlformats.org/officeDocument/2006/relationships/image" Target="../media/image2516.png"/><Relationship Id="rId329" Type="http://schemas.openxmlformats.org/officeDocument/2006/relationships/customXml" Target="../ink/ink2616.xml"/><Relationship Id="rId47" Type="http://schemas.openxmlformats.org/officeDocument/2006/relationships/image" Target="../media/image2391.png"/><Relationship Id="rId68" Type="http://schemas.openxmlformats.org/officeDocument/2006/relationships/customXml" Target="../ink/ink2483.xml"/><Relationship Id="rId89" Type="http://schemas.openxmlformats.org/officeDocument/2006/relationships/image" Target="../media/image2411.png"/><Relationship Id="rId112" Type="http://schemas.openxmlformats.org/officeDocument/2006/relationships/customXml" Target="../ink/ink2505.xml"/><Relationship Id="rId133" Type="http://schemas.openxmlformats.org/officeDocument/2006/relationships/customXml" Target="../ink/ink2516.xml"/><Relationship Id="rId154" Type="http://schemas.openxmlformats.org/officeDocument/2006/relationships/customXml" Target="../ink/ink2527.xml"/><Relationship Id="rId175" Type="http://schemas.openxmlformats.org/officeDocument/2006/relationships/image" Target="../media/image2452.png"/><Relationship Id="rId196" Type="http://schemas.openxmlformats.org/officeDocument/2006/relationships/image" Target="../media/image2462.png"/><Relationship Id="rId200" Type="http://schemas.openxmlformats.org/officeDocument/2006/relationships/image" Target="../media/image2464.png"/><Relationship Id="rId16" Type="http://schemas.openxmlformats.org/officeDocument/2006/relationships/customXml" Target="../ink/ink2457.xml"/><Relationship Id="rId221" Type="http://schemas.openxmlformats.org/officeDocument/2006/relationships/customXml" Target="../ink/ink2561.xml"/><Relationship Id="rId242" Type="http://schemas.openxmlformats.org/officeDocument/2006/relationships/customXml" Target="../ink/ink2572.xml"/><Relationship Id="rId263" Type="http://schemas.openxmlformats.org/officeDocument/2006/relationships/image" Target="../media/image2494.png"/><Relationship Id="rId284" Type="http://schemas.openxmlformats.org/officeDocument/2006/relationships/image" Target="../media/image2504.png"/><Relationship Id="rId319" Type="http://schemas.openxmlformats.org/officeDocument/2006/relationships/customXml" Target="../ink/ink2611.xml"/><Relationship Id="rId37" Type="http://schemas.openxmlformats.org/officeDocument/2006/relationships/image" Target="../media/image2386.png"/><Relationship Id="rId58" Type="http://schemas.openxmlformats.org/officeDocument/2006/relationships/customXml" Target="../ink/ink2478.xml"/><Relationship Id="rId79" Type="http://schemas.openxmlformats.org/officeDocument/2006/relationships/image" Target="../media/image2406.png"/><Relationship Id="rId102" Type="http://schemas.openxmlformats.org/officeDocument/2006/relationships/customXml" Target="../ink/ink2500.xml"/><Relationship Id="rId123" Type="http://schemas.openxmlformats.org/officeDocument/2006/relationships/customXml" Target="../ink/ink2511.xml"/><Relationship Id="rId144" Type="http://schemas.openxmlformats.org/officeDocument/2006/relationships/customXml" Target="../ink/ink2522.xml"/><Relationship Id="rId330" Type="http://schemas.openxmlformats.org/officeDocument/2006/relationships/image" Target="../media/image2527.png"/><Relationship Id="rId90" Type="http://schemas.openxmlformats.org/officeDocument/2006/relationships/customXml" Target="../ink/ink2494.xml"/><Relationship Id="rId165" Type="http://schemas.openxmlformats.org/officeDocument/2006/relationships/image" Target="../media/image2447.png"/><Relationship Id="rId186" Type="http://schemas.openxmlformats.org/officeDocument/2006/relationships/customXml" Target="../ink/ink2543.xml"/><Relationship Id="rId211" Type="http://schemas.openxmlformats.org/officeDocument/2006/relationships/customXml" Target="../ink/ink2556.xml"/><Relationship Id="rId232" Type="http://schemas.openxmlformats.org/officeDocument/2006/relationships/image" Target="../media/image2480.png"/><Relationship Id="rId253" Type="http://schemas.openxmlformats.org/officeDocument/2006/relationships/image" Target="../media/image2489.png"/><Relationship Id="rId274" Type="http://schemas.openxmlformats.org/officeDocument/2006/relationships/customXml" Target="../ink/ink2588.xml"/><Relationship Id="rId295" Type="http://schemas.openxmlformats.org/officeDocument/2006/relationships/customXml" Target="../ink/ink2599.xml"/><Relationship Id="rId309" Type="http://schemas.openxmlformats.org/officeDocument/2006/relationships/customXml" Target="../ink/ink2606.xml"/><Relationship Id="rId27" Type="http://schemas.openxmlformats.org/officeDocument/2006/relationships/image" Target="../media/image2381.png"/><Relationship Id="rId48" Type="http://schemas.openxmlformats.org/officeDocument/2006/relationships/customXml" Target="../ink/ink2473.xml"/><Relationship Id="rId69" Type="http://schemas.openxmlformats.org/officeDocument/2006/relationships/image" Target="../media/image2401.png"/><Relationship Id="rId113" Type="http://schemas.openxmlformats.org/officeDocument/2006/relationships/image" Target="../media/image2422.png"/><Relationship Id="rId134" Type="http://schemas.openxmlformats.org/officeDocument/2006/relationships/image" Target="../media/image2432.png"/><Relationship Id="rId320" Type="http://schemas.openxmlformats.org/officeDocument/2006/relationships/image" Target="../media/image2522.png"/><Relationship Id="rId80" Type="http://schemas.openxmlformats.org/officeDocument/2006/relationships/customXml" Target="../ink/ink2489.xml"/><Relationship Id="rId155" Type="http://schemas.openxmlformats.org/officeDocument/2006/relationships/image" Target="../media/image2442.png"/><Relationship Id="rId176" Type="http://schemas.openxmlformats.org/officeDocument/2006/relationships/customXml" Target="../ink/ink2538.xml"/><Relationship Id="rId197" Type="http://schemas.openxmlformats.org/officeDocument/2006/relationships/customXml" Target="../ink/ink2549.xml"/><Relationship Id="rId201" Type="http://schemas.openxmlformats.org/officeDocument/2006/relationships/customXml" Target="../ink/ink2551.xml"/><Relationship Id="rId222" Type="http://schemas.openxmlformats.org/officeDocument/2006/relationships/image" Target="../media/image2475.png"/><Relationship Id="rId243" Type="http://schemas.openxmlformats.org/officeDocument/2006/relationships/image" Target="../media/image2484.png"/><Relationship Id="rId264" Type="http://schemas.openxmlformats.org/officeDocument/2006/relationships/customXml" Target="../ink/ink2583.xml"/><Relationship Id="rId285" Type="http://schemas.openxmlformats.org/officeDocument/2006/relationships/customXml" Target="../ink/ink2594.xml"/><Relationship Id="rId17" Type="http://schemas.openxmlformats.org/officeDocument/2006/relationships/image" Target="../media/image2376.png"/><Relationship Id="rId38" Type="http://schemas.openxmlformats.org/officeDocument/2006/relationships/customXml" Target="../ink/ink2468.xml"/><Relationship Id="rId59" Type="http://schemas.openxmlformats.org/officeDocument/2006/relationships/image" Target="../media/image2396.png"/><Relationship Id="rId103" Type="http://schemas.openxmlformats.org/officeDocument/2006/relationships/image" Target="../media/image2418.png"/><Relationship Id="rId124" Type="http://schemas.openxmlformats.org/officeDocument/2006/relationships/image" Target="../media/image2427.png"/><Relationship Id="rId310" Type="http://schemas.openxmlformats.org/officeDocument/2006/relationships/image" Target="../media/image2517.png"/><Relationship Id="rId70" Type="http://schemas.openxmlformats.org/officeDocument/2006/relationships/customXml" Target="../ink/ink2484.xml"/><Relationship Id="rId91" Type="http://schemas.openxmlformats.org/officeDocument/2006/relationships/image" Target="../media/image2412.png"/><Relationship Id="rId145" Type="http://schemas.openxmlformats.org/officeDocument/2006/relationships/image" Target="../media/image2437.png"/><Relationship Id="rId166" Type="http://schemas.openxmlformats.org/officeDocument/2006/relationships/customXml" Target="../ink/ink2533.xml"/><Relationship Id="rId187" Type="http://schemas.openxmlformats.org/officeDocument/2006/relationships/image" Target="../media/image2458.png"/><Relationship Id="rId331" Type="http://schemas.openxmlformats.org/officeDocument/2006/relationships/customXml" Target="../ink/ink2617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470.png"/><Relationship Id="rId233" Type="http://schemas.openxmlformats.org/officeDocument/2006/relationships/customXml" Target="../ink/ink2567.xml"/><Relationship Id="rId254" Type="http://schemas.openxmlformats.org/officeDocument/2006/relationships/customXml" Target="../ink/ink2578.xml"/><Relationship Id="rId28" Type="http://schemas.openxmlformats.org/officeDocument/2006/relationships/customXml" Target="../ink/ink2463.xml"/><Relationship Id="rId49" Type="http://schemas.openxmlformats.org/officeDocument/2006/relationships/image" Target="../media/image2392.png"/><Relationship Id="rId114" Type="http://schemas.openxmlformats.org/officeDocument/2006/relationships/customXml" Target="../ink/ink2506.xml"/><Relationship Id="rId275" Type="http://schemas.openxmlformats.org/officeDocument/2006/relationships/image" Target="../media/image2500.png"/><Relationship Id="rId296" Type="http://schemas.openxmlformats.org/officeDocument/2006/relationships/image" Target="../media/image2510.png"/><Relationship Id="rId300" Type="http://schemas.openxmlformats.org/officeDocument/2006/relationships/image" Target="../media/image2512.png"/><Relationship Id="rId60" Type="http://schemas.openxmlformats.org/officeDocument/2006/relationships/customXml" Target="../ink/ink2479.xml"/><Relationship Id="rId81" Type="http://schemas.openxmlformats.org/officeDocument/2006/relationships/image" Target="../media/image2407.png"/><Relationship Id="rId135" Type="http://schemas.openxmlformats.org/officeDocument/2006/relationships/customXml" Target="../ink/ink2517.xml"/><Relationship Id="rId156" Type="http://schemas.openxmlformats.org/officeDocument/2006/relationships/customXml" Target="../ink/ink2528.xml"/><Relationship Id="rId177" Type="http://schemas.openxmlformats.org/officeDocument/2006/relationships/image" Target="../media/image2453.png"/><Relationship Id="rId198" Type="http://schemas.openxmlformats.org/officeDocument/2006/relationships/image" Target="../media/image2463.png"/><Relationship Id="rId321" Type="http://schemas.openxmlformats.org/officeDocument/2006/relationships/customXml" Target="../ink/ink2612.xml"/><Relationship Id="rId202" Type="http://schemas.openxmlformats.org/officeDocument/2006/relationships/image" Target="../media/image2465.png"/><Relationship Id="rId223" Type="http://schemas.openxmlformats.org/officeDocument/2006/relationships/customXml" Target="../ink/ink2562.xml"/><Relationship Id="rId244" Type="http://schemas.openxmlformats.org/officeDocument/2006/relationships/customXml" Target="../ink/ink2573.xml"/><Relationship Id="rId18" Type="http://schemas.openxmlformats.org/officeDocument/2006/relationships/customXml" Target="../ink/ink2458.xml"/><Relationship Id="rId39" Type="http://schemas.openxmlformats.org/officeDocument/2006/relationships/image" Target="../media/image2387.png"/><Relationship Id="rId265" Type="http://schemas.openxmlformats.org/officeDocument/2006/relationships/image" Target="../media/image2495.png"/><Relationship Id="rId286" Type="http://schemas.openxmlformats.org/officeDocument/2006/relationships/image" Target="../media/image2505.png"/><Relationship Id="rId50" Type="http://schemas.openxmlformats.org/officeDocument/2006/relationships/customXml" Target="../ink/ink2474.xml"/><Relationship Id="rId104" Type="http://schemas.openxmlformats.org/officeDocument/2006/relationships/customXml" Target="../ink/ink2501.xml"/><Relationship Id="rId125" Type="http://schemas.openxmlformats.org/officeDocument/2006/relationships/customXml" Target="../ink/ink2512.xml"/><Relationship Id="rId146" Type="http://schemas.openxmlformats.org/officeDocument/2006/relationships/customXml" Target="../ink/ink2523.xml"/><Relationship Id="rId167" Type="http://schemas.openxmlformats.org/officeDocument/2006/relationships/image" Target="../media/image2448.png"/><Relationship Id="rId188" Type="http://schemas.openxmlformats.org/officeDocument/2006/relationships/customXml" Target="../ink/ink2544.xml"/><Relationship Id="rId311" Type="http://schemas.openxmlformats.org/officeDocument/2006/relationships/customXml" Target="../ink/ink2607.xml"/><Relationship Id="rId332" Type="http://schemas.openxmlformats.org/officeDocument/2006/relationships/image" Target="../media/image2528.png"/><Relationship Id="rId71" Type="http://schemas.openxmlformats.org/officeDocument/2006/relationships/image" Target="../media/image2402.png"/><Relationship Id="rId92" Type="http://schemas.openxmlformats.org/officeDocument/2006/relationships/customXml" Target="../ink/ink2495.xml"/><Relationship Id="rId213" Type="http://schemas.openxmlformats.org/officeDocument/2006/relationships/customXml" Target="../ink/ink2557.xml"/><Relationship Id="rId234" Type="http://schemas.openxmlformats.org/officeDocument/2006/relationships/image" Target="../media/image2481.png"/><Relationship Id="rId2" Type="http://schemas.openxmlformats.org/officeDocument/2006/relationships/customXml" Target="../ink/ink2450.xml"/><Relationship Id="rId29" Type="http://schemas.openxmlformats.org/officeDocument/2006/relationships/image" Target="../media/image2382.png"/><Relationship Id="rId255" Type="http://schemas.openxmlformats.org/officeDocument/2006/relationships/image" Target="../media/image2490.png"/><Relationship Id="rId276" Type="http://schemas.openxmlformats.org/officeDocument/2006/relationships/customXml" Target="../ink/ink2589.xml"/><Relationship Id="rId297" Type="http://schemas.openxmlformats.org/officeDocument/2006/relationships/customXml" Target="../ink/ink2600.xml"/><Relationship Id="rId40" Type="http://schemas.openxmlformats.org/officeDocument/2006/relationships/customXml" Target="../ink/ink2469.xml"/><Relationship Id="rId115" Type="http://schemas.openxmlformats.org/officeDocument/2006/relationships/customXml" Target="../ink/ink2507.xml"/><Relationship Id="rId136" Type="http://schemas.openxmlformats.org/officeDocument/2006/relationships/image" Target="../media/image2433.png"/><Relationship Id="rId157" Type="http://schemas.openxmlformats.org/officeDocument/2006/relationships/image" Target="../media/image2443.png"/><Relationship Id="rId178" Type="http://schemas.openxmlformats.org/officeDocument/2006/relationships/customXml" Target="../ink/ink2539.xml"/><Relationship Id="rId301" Type="http://schemas.openxmlformats.org/officeDocument/2006/relationships/customXml" Target="../ink/ink2602.xml"/><Relationship Id="rId322" Type="http://schemas.openxmlformats.org/officeDocument/2006/relationships/image" Target="../media/image2523.png"/><Relationship Id="rId61" Type="http://schemas.openxmlformats.org/officeDocument/2006/relationships/image" Target="../media/image2397.png"/><Relationship Id="rId82" Type="http://schemas.openxmlformats.org/officeDocument/2006/relationships/customXml" Target="../ink/ink2490.xml"/><Relationship Id="rId199" Type="http://schemas.openxmlformats.org/officeDocument/2006/relationships/customXml" Target="../ink/ink2550.xml"/><Relationship Id="rId203" Type="http://schemas.openxmlformats.org/officeDocument/2006/relationships/customXml" Target="../ink/ink2552.xml"/><Relationship Id="rId19" Type="http://schemas.openxmlformats.org/officeDocument/2006/relationships/image" Target="../media/image2377.png"/><Relationship Id="rId224" Type="http://schemas.openxmlformats.org/officeDocument/2006/relationships/image" Target="../media/image2476.png"/><Relationship Id="rId245" Type="http://schemas.openxmlformats.org/officeDocument/2006/relationships/image" Target="../media/image2485.png"/><Relationship Id="rId266" Type="http://schemas.openxmlformats.org/officeDocument/2006/relationships/customXml" Target="../ink/ink2584.xml"/><Relationship Id="rId287" Type="http://schemas.openxmlformats.org/officeDocument/2006/relationships/customXml" Target="../ink/ink2595.xml"/><Relationship Id="rId30" Type="http://schemas.openxmlformats.org/officeDocument/2006/relationships/customXml" Target="../ink/ink2464.xml"/><Relationship Id="rId105" Type="http://schemas.openxmlformats.org/officeDocument/2006/relationships/image" Target="../media/image2419.png"/><Relationship Id="rId126" Type="http://schemas.openxmlformats.org/officeDocument/2006/relationships/image" Target="../media/image2428.png"/><Relationship Id="rId147" Type="http://schemas.openxmlformats.org/officeDocument/2006/relationships/image" Target="../media/image2438.png"/><Relationship Id="rId168" Type="http://schemas.openxmlformats.org/officeDocument/2006/relationships/customXml" Target="../ink/ink2534.xml"/><Relationship Id="rId312" Type="http://schemas.openxmlformats.org/officeDocument/2006/relationships/image" Target="../media/image2518.png"/><Relationship Id="rId333" Type="http://schemas.openxmlformats.org/officeDocument/2006/relationships/customXml" Target="../ink/ink2618.xml"/><Relationship Id="rId51" Type="http://schemas.openxmlformats.org/officeDocument/2006/relationships/image" Target="../media/image2393.png"/><Relationship Id="rId72" Type="http://schemas.openxmlformats.org/officeDocument/2006/relationships/customXml" Target="../ink/ink2485.xml"/><Relationship Id="rId93" Type="http://schemas.openxmlformats.org/officeDocument/2006/relationships/image" Target="../media/image2413.png"/><Relationship Id="rId189" Type="http://schemas.openxmlformats.org/officeDocument/2006/relationships/customXml" Target="../ink/ink2545.xml"/><Relationship Id="rId3" Type="http://schemas.openxmlformats.org/officeDocument/2006/relationships/image" Target="../media/image2369.png"/><Relationship Id="rId214" Type="http://schemas.openxmlformats.org/officeDocument/2006/relationships/image" Target="../media/image2471.png"/><Relationship Id="rId235" Type="http://schemas.openxmlformats.org/officeDocument/2006/relationships/customXml" Target="../ink/ink2568.xml"/><Relationship Id="rId256" Type="http://schemas.openxmlformats.org/officeDocument/2006/relationships/customXml" Target="../ink/ink2579.xml"/><Relationship Id="rId277" Type="http://schemas.openxmlformats.org/officeDocument/2006/relationships/image" Target="../media/image2501.png"/><Relationship Id="rId298" Type="http://schemas.openxmlformats.org/officeDocument/2006/relationships/image" Target="../media/image2511.png"/><Relationship Id="rId116" Type="http://schemas.openxmlformats.org/officeDocument/2006/relationships/image" Target="../media/image2423.png"/><Relationship Id="rId137" Type="http://schemas.openxmlformats.org/officeDocument/2006/relationships/customXml" Target="../ink/ink2518.xml"/><Relationship Id="rId158" Type="http://schemas.openxmlformats.org/officeDocument/2006/relationships/customXml" Target="../ink/ink2529.xml"/><Relationship Id="rId302" Type="http://schemas.openxmlformats.org/officeDocument/2006/relationships/image" Target="../media/image2513.png"/><Relationship Id="rId323" Type="http://schemas.openxmlformats.org/officeDocument/2006/relationships/customXml" Target="../ink/ink2613.xml"/><Relationship Id="rId20" Type="http://schemas.openxmlformats.org/officeDocument/2006/relationships/customXml" Target="../ink/ink2459.xml"/><Relationship Id="rId41" Type="http://schemas.openxmlformats.org/officeDocument/2006/relationships/image" Target="../media/image2388.png"/><Relationship Id="rId62" Type="http://schemas.openxmlformats.org/officeDocument/2006/relationships/customXml" Target="../ink/ink2480.xml"/><Relationship Id="rId83" Type="http://schemas.openxmlformats.org/officeDocument/2006/relationships/image" Target="../media/image2408.png"/><Relationship Id="rId179" Type="http://schemas.openxmlformats.org/officeDocument/2006/relationships/image" Target="../media/image2454.png"/><Relationship Id="rId190" Type="http://schemas.openxmlformats.org/officeDocument/2006/relationships/image" Target="../media/image2459.png"/><Relationship Id="rId204" Type="http://schemas.openxmlformats.org/officeDocument/2006/relationships/image" Target="../media/image2466.png"/><Relationship Id="rId225" Type="http://schemas.openxmlformats.org/officeDocument/2006/relationships/customXml" Target="../ink/ink2563.xml"/><Relationship Id="rId246" Type="http://schemas.openxmlformats.org/officeDocument/2006/relationships/customXml" Target="../ink/ink2574.xml"/><Relationship Id="rId267" Type="http://schemas.openxmlformats.org/officeDocument/2006/relationships/image" Target="../media/image2496.png"/><Relationship Id="rId288" Type="http://schemas.openxmlformats.org/officeDocument/2006/relationships/image" Target="../media/image2506.png"/><Relationship Id="rId106" Type="http://schemas.openxmlformats.org/officeDocument/2006/relationships/customXml" Target="../ink/ink2502.xml"/><Relationship Id="rId127" Type="http://schemas.openxmlformats.org/officeDocument/2006/relationships/customXml" Target="../ink/ink2513.xml"/><Relationship Id="rId313" Type="http://schemas.openxmlformats.org/officeDocument/2006/relationships/customXml" Target="../ink/ink2608.xml"/><Relationship Id="rId10" Type="http://schemas.openxmlformats.org/officeDocument/2006/relationships/customXml" Target="../ink/ink2454.xml"/><Relationship Id="rId31" Type="http://schemas.openxmlformats.org/officeDocument/2006/relationships/image" Target="../media/image2383.png"/><Relationship Id="rId52" Type="http://schemas.openxmlformats.org/officeDocument/2006/relationships/customXml" Target="../ink/ink2475.xml"/><Relationship Id="rId73" Type="http://schemas.openxmlformats.org/officeDocument/2006/relationships/image" Target="../media/image2403.png"/><Relationship Id="rId94" Type="http://schemas.openxmlformats.org/officeDocument/2006/relationships/customXml" Target="../ink/ink2496.xml"/><Relationship Id="rId148" Type="http://schemas.openxmlformats.org/officeDocument/2006/relationships/customXml" Target="../ink/ink2524.xml"/><Relationship Id="rId169" Type="http://schemas.openxmlformats.org/officeDocument/2006/relationships/image" Target="../media/image2449.png"/><Relationship Id="rId334" Type="http://schemas.openxmlformats.org/officeDocument/2006/relationships/image" Target="../media/image2529.png"/><Relationship Id="rId4" Type="http://schemas.openxmlformats.org/officeDocument/2006/relationships/customXml" Target="../ink/ink2451.xml"/><Relationship Id="rId180" Type="http://schemas.openxmlformats.org/officeDocument/2006/relationships/customXml" Target="../ink/ink2540.xml"/><Relationship Id="rId215" Type="http://schemas.openxmlformats.org/officeDocument/2006/relationships/customXml" Target="../ink/ink2558.xml"/><Relationship Id="rId236" Type="http://schemas.openxmlformats.org/officeDocument/2006/relationships/image" Target="../media/image435.png"/><Relationship Id="rId257" Type="http://schemas.openxmlformats.org/officeDocument/2006/relationships/image" Target="../media/image2491.png"/><Relationship Id="rId278" Type="http://schemas.openxmlformats.org/officeDocument/2006/relationships/customXml" Target="../ink/ink2590.xml"/><Relationship Id="rId303" Type="http://schemas.openxmlformats.org/officeDocument/2006/relationships/customXml" Target="../ink/ink2603.xml"/><Relationship Id="rId42" Type="http://schemas.openxmlformats.org/officeDocument/2006/relationships/customXml" Target="../ink/ink2470.xml"/><Relationship Id="rId84" Type="http://schemas.openxmlformats.org/officeDocument/2006/relationships/customXml" Target="../ink/ink2491.xml"/><Relationship Id="rId138" Type="http://schemas.openxmlformats.org/officeDocument/2006/relationships/image" Target="../media/image2434.png"/><Relationship Id="rId191" Type="http://schemas.openxmlformats.org/officeDocument/2006/relationships/customXml" Target="../ink/ink2546.xml"/><Relationship Id="rId205" Type="http://schemas.openxmlformats.org/officeDocument/2006/relationships/customXml" Target="../ink/ink2553.xml"/><Relationship Id="rId247" Type="http://schemas.openxmlformats.org/officeDocument/2006/relationships/image" Target="../media/image2486.png"/><Relationship Id="rId107" Type="http://schemas.openxmlformats.org/officeDocument/2006/relationships/image" Target="../media/image2420.png"/><Relationship Id="rId289" Type="http://schemas.openxmlformats.org/officeDocument/2006/relationships/customXml" Target="../ink/ink2596.xml"/><Relationship Id="rId11" Type="http://schemas.openxmlformats.org/officeDocument/2006/relationships/image" Target="../media/image2373.png"/><Relationship Id="rId53" Type="http://schemas.openxmlformats.org/officeDocument/2006/relationships/image" Target="../media/image2394.png"/><Relationship Id="rId149" Type="http://schemas.openxmlformats.org/officeDocument/2006/relationships/image" Target="../media/image2439.png"/><Relationship Id="rId314" Type="http://schemas.openxmlformats.org/officeDocument/2006/relationships/image" Target="../media/image2519.png"/><Relationship Id="rId95" Type="http://schemas.openxmlformats.org/officeDocument/2006/relationships/image" Target="../media/image2414.png"/><Relationship Id="rId160" Type="http://schemas.openxmlformats.org/officeDocument/2006/relationships/customXml" Target="../ink/ink2530.xml"/><Relationship Id="rId216" Type="http://schemas.openxmlformats.org/officeDocument/2006/relationships/image" Target="../media/image2472.png"/><Relationship Id="rId258" Type="http://schemas.openxmlformats.org/officeDocument/2006/relationships/customXml" Target="../ink/ink2580.xml"/><Relationship Id="rId22" Type="http://schemas.openxmlformats.org/officeDocument/2006/relationships/customXml" Target="../ink/ink2460.xml"/><Relationship Id="rId64" Type="http://schemas.openxmlformats.org/officeDocument/2006/relationships/customXml" Target="../ink/ink2481.xml"/><Relationship Id="rId118" Type="http://schemas.openxmlformats.org/officeDocument/2006/relationships/image" Target="../media/image2424.png"/><Relationship Id="rId325" Type="http://schemas.openxmlformats.org/officeDocument/2006/relationships/customXml" Target="../ink/ink2614.xml"/><Relationship Id="rId171" Type="http://schemas.openxmlformats.org/officeDocument/2006/relationships/image" Target="../media/image2450.png"/><Relationship Id="rId227" Type="http://schemas.openxmlformats.org/officeDocument/2006/relationships/customXml" Target="../ink/ink2564.xml"/><Relationship Id="rId269" Type="http://schemas.openxmlformats.org/officeDocument/2006/relationships/image" Target="../media/image2497.png"/><Relationship Id="rId33" Type="http://schemas.openxmlformats.org/officeDocument/2006/relationships/image" Target="../media/image2384.png"/><Relationship Id="rId129" Type="http://schemas.openxmlformats.org/officeDocument/2006/relationships/customXml" Target="../ink/ink2514.xml"/><Relationship Id="rId280" Type="http://schemas.openxmlformats.org/officeDocument/2006/relationships/image" Target="../media/image2502.png"/><Relationship Id="rId336" Type="http://schemas.openxmlformats.org/officeDocument/2006/relationships/customXml" Target="../ink/ink2620.xml"/><Relationship Id="rId75" Type="http://schemas.openxmlformats.org/officeDocument/2006/relationships/image" Target="../media/image2404.png"/><Relationship Id="rId140" Type="http://schemas.openxmlformats.org/officeDocument/2006/relationships/customXml" Target="../ink/ink2520.xml"/><Relationship Id="rId182" Type="http://schemas.openxmlformats.org/officeDocument/2006/relationships/customXml" Target="../ink/ink2541.xml"/><Relationship Id="rId6" Type="http://schemas.openxmlformats.org/officeDocument/2006/relationships/customXml" Target="../ink/ink2452.xml"/><Relationship Id="rId238" Type="http://schemas.openxmlformats.org/officeDocument/2006/relationships/customXml" Target="../ink/ink2570.xml"/><Relationship Id="rId291" Type="http://schemas.openxmlformats.org/officeDocument/2006/relationships/customXml" Target="../ink/ink2597.xml"/><Relationship Id="rId305" Type="http://schemas.openxmlformats.org/officeDocument/2006/relationships/customXml" Target="../ink/ink2604.xml"/><Relationship Id="rId44" Type="http://schemas.openxmlformats.org/officeDocument/2006/relationships/customXml" Target="../ink/ink2471.xml"/><Relationship Id="rId86" Type="http://schemas.openxmlformats.org/officeDocument/2006/relationships/customXml" Target="../ink/ink2492.xml"/><Relationship Id="rId151" Type="http://schemas.openxmlformats.org/officeDocument/2006/relationships/image" Target="../media/image2440.png"/><Relationship Id="rId193" Type="http://schemas.openxmlformats.org/officeDocument/2006/relationships/customXml" Target="../ink/ink2547.xml"/><Relationship Id="rId207" Type="http://schemas.openxmlformats.org/officeDocument/2006/relationships/customXml" Target="../ink/ink2554.xml"/><Relationship Id="rId249" Type="http://schemas.openxmlformats.org/officeDocument/2006/relationships/image" Target="../media/image2487.png"/><Relationship Id="rId13" Type="http://schemas.openxmlformats.org/officeDocument/2006/relationships/image" Target="../media/image2374.png"/><Relationship Id="rId109" Type="http://schemas.openxmlformats.org/officeDocument/2006/relationships/image" Target="../media/image97.png"/><Relationship Id="rId260" Type="http://schemas.openxmlformats.org/officeDocument/2006/relationships/customXml" Target="../ink/ink2581.xml"/><Relationship Id="rId316" Type="http://schemas.openxmlformats.org/officeDocument/2006/relationships/image" Target="../media/image2520.png"/><Relationship Id="rId55" Type="http://schemas.openxmlformats.org/officeDocument/2006/relationships/image" Target="../media/image2395.png"/><Relationship Id="rId97" Type="http://schemas.openxmlformats.org/officeDocument/2006/relationships/image" Target="../media/image2415.png"/><Relationship Id="rId120" Type="http://schemas.openxmlformats.org/officeDocument/2006/relationships/image" Target="../media/image2425.png"/><Relationship Id="rId162" Type="http://schemas.openxmlformats.org/officeDocument/2006/relationships/customXml" Target="../ink/ink2531.xml"/><Relationship Id="rId218" Type="http://schemas.openxmlformats.org/officeDocument/2006/relationships/image" Target="../media/image2473.png"/><Relationship Id="rId271" Type="http://schemas.openxmlformats.org/officeDocument/2006/relationships/image" Target="../media/image2498.png"/><Relationship Id="rId24" Type="http://schemas.openxmlformats.org/officeDocument/2006/relationships/customXml" Target="../ink/ink2461.xml"/><Relationship Id="rId66" Type="http://schemas.openxmlformats.org/officeDocument/2006/relationships/customXml" Target="../ink/ink2482.xml"/><Relationship Id="rId131" Type="http://schemas.openxmlformats.org/officeDocument/2006/relationships/customXml" Target="../ink/ink2515.xml"/><Relationship Id="rId327" Type="http://schemas.openxmlformats.org/officeDocument/2006/relationships/customXml" Target="../ink/ink2615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80.xml"/><Relationship Id="rId671" Type="http://schemas.openxmlformats.org/officeDocument/2006/relationships/image" Target="../media/image2824.png"/><Relationship Id="rId21" Type="http://schemas.openxmlformats.org/officeDocument/2006/relationships/image" Target="../media/image2378.png"/><Relationship Id="rId324" Type="http://schemas.openxmlformats.org/officeDocument/2006/relationships/customXml" Target="../ink/ink2787.xml"/><Relationship Id="rId531" Type="http://schemas.openxmlformats.org/officeDocument/2006/relationships/customXml" Target="../ink/ink2892.xml"/><Relationship Id="rId629" Type="http://schemas.openxmlformats.org/officeDocument/2006/relationships/customXml" Target="../ink/ink2942.xml"/><Relationship Id="rId170" Type="http://schemas.openxmlformats.org/officeDocument/2006/relationships/image" Target="../media/image2578.png"/><Relationship Id="rId268" Type="http://schemas.openxmlformats.org/officeDocument/2006/relationships/customXml" Target="../ink/ink2759.xml"/><Relationship Id="rId475" Type="http://schemas.openxmlformats.org/officeDocument/2006/relationships/customXml" Target="../ink/ink2863.xml"/><Relationship Id="rId682" Type="http://schemas.openxmlformats.org/officeDocument/2006/relationships/customXml" Target="../ink/ink2969.xml"/><Relationship Id="rId32" Type="http://schemas.openxmlformats.org/officeDocument/2006/relationships/customXml" Target="../ink/ink2637.xml"/><Relationship Id="rId128" Type="http://schemas.openxmlformats.org/officeDocument/2006/relationships/customXml" Target="../ink/ink2686.xml"/><Relationship Id="rId335" Type="http://schemas.openxmlformats.org/officeDocument/2006/relationships/customXml" Target="../ink/ink2793.xml"/><Relationship Id="rId542" Type="http://schemas.openxmlformats.org/officeDocument/2006/relationships/image" Target="../media/image2761.png"/><Relationship Id="rId181" Type="http://schemas.openxmlformats.org/officeDocument/2006/relationships/customXml" Target="../ink/ink2714.xml"/><Relationship Id="rId402" Type="http://schemas.openxmlformats.org/officeDocument/2006/relationships/image" Target="../media/image2692.png"/><Relationship Id="rId279" Type="http://schemas.openxmlformats.org/officeDocument/2006/relationships/image" Target="../media/image2631.png"/><Relationship Id="rId486" Type="http://schemas.openxmlformats.org/officeDocument/2006/relationships/customXml" Target="../ink/ink2869.xml"/><Relationship Id="rId693" Type="http://schemas.openxmlformats.org/officeDocument/2006/relationships/image" Target="../media/image2835.png"/><Relationship Id="rId707" Type="http://schemas.openxmlformats.org/officeDocument/2006/relationships/customXml" Target="../ink/ink2982.xml"/><Relationship Id="rId43" Type="http://schemas.openxmlformats.org/officeDocument/2006/relationships/image" Target="../media/image2389.png"/><Relationship Id="rId139" Type="http://schemas.openxmlformats.org/officeDocument/2006/relationships/image" Target="../media/image2564.png"/><Relationship Id="rId346" Type="http://schemas.openxmlformats.org/officeDocument/2006/relationships/image" Target="../media/image2664.png"/><Relationship Id="rId553" Type="http://schemas.openxmlformats.org/officeDocument/2006/relationships/customXml" Target="../ink/ink2903.xml"/><Relationship Id="rId192" Type="http://schemas.openxmlformats.org/officeDocument/2006/relationships/customXml" Target="../ink/ink2720.xml"/><Relationship Id="rId206" Type="http://schemas.openxmlformats.org/officeDocument/2006/relationships/customXml" Target="../ink/ink2727.xml"/><Relationship Id="rId413" Type="http://schemas.openxmlformats.org/officeDocument/2006/relationships/customXml" Target="../ink/ink2832.xml"/><Relationship Id="rId497" Type="http://schemas.openxmlformats.org/officeDocument/2006/relationships/image" Target="../media/image2739.png"/><Relationship Id="rId620" Type="http://schemas.openxmlformats.org/officeDocument/2006/relationships/customXml" Target="../ink/ink2937.xml"/><Relationship Id="rId357" Type="http://schemas.openxmlformats.org/officeDocument/2006/relationships/customXml" Target="../ink/ink2804.xml"/><Relationship Id="rId54" Type="http://schemas.openxmlformats.org/officeDocument/2006/relationships/customXml" Target="../ink/ink2648.xml"/><Relationship Id="rId217" Type="http://schemas.openxmlformats.org/officeDocument/2006/relationships/image" Target="../media/image2600.png"/><Relationship Id="rId564" Type="http://schemas.openxmlformats.org/officeDocument/2006/relationships/image" Target="../media/image2772.png"/><Relationship Id="rId424" Type="http://schemas.openxmlformats.org/officeDocument/2006/relationships/image" Target="../media/image2703.png"/><Relationship Id="rId631" Type="http://schemas.openxmlformats.org/officeDocument/2006/relationships/customXml" Target="../ink/ink2943.xml"/><Relationship Id="rId270" Type="http://schemas.openxmlformats.org/officeDocument/2006/relationships/customXml" Target="../ink/ink2760.xml"/><Relationship Id="rId65" Type="http://schemas.openxmlformats.org/officeDocument/2006/relationships/image" Target="../media/image2421.png"/><Relationship Id="rId130" Type="http://schemas.openxmlformats.org/officeDocument/2006/relationships/customXml" Target="../ink/ink2687.xml"/><Relationship Id="rId368" Type="http://schemas.openxmlformats.org/officeDocument/2006/relationships/image" Target="../media/image2675.png"/><Relationship Id="rId575" Type="http://schemas.openxmlformats.org/officeDocument/2006/relationships/customXml" Target="../ink/ink2914.xml"/><Relationship Id="rId228" Type="http://schemas.openxmlformats.org/officeDocument/2006/relationships/customXml" Target="../ink/ink2739.xml"/><Relationship Id="rId435" Type="http://schemas.openxmlformats.org/officeDocument/2006/relationships/customXml" Target="../ink/ink2843.xml"/><Relationship Id="rId642" Type="http://schemas.openxmlformats.org/officeDocument/2006/relationships/image" Target="../media/image2810.png"/><Relationship Id="rId281" Type="http://schemas.openxmlformats.org/officeDocument/2006/relationships/image" Target="../media/image2632.png"/><Relationship Id="rId502" Type="http://schemas.openxmlformats.org/officeDocument/2006/relationships/customXml" Target="../ink/ink2877.xml"/><Relationship Id="rId76" Type="http://schemas.openxmlformats.org/officeDocument/2006/relationships/image" Target="../media/image2534.png"/><Relationship Id="rId141" Type="http://schemas.openxmlformats.org/officeDocument/2006/relationships/image" Target="../media/image2565.png"/><Relationship Id="rId379" Type="http://schemas.openxmlformats.org/officeDocument/2006/relationships/customXml" Target="../ink/ink2815.xml"/><Relationship Id="rId586" Type="http://schemas.openxmlformats.org/officeDocument/2006/relationships/image" Target="../media/image2783.png"/><Relationship Id="rId7" Type="http://schemas.openxmlformats.org/officeDocument/2006/relationships/image" Target="../media/image2371.png"/><Relationship Id="rId239" Type="http://schemas.openxmlformats.org/officeDocument/2006/relationships/image" Target="../media/image2611.png"/><Relationship Id="rId446" Type="http://schemas.openxmlformats.org/officeDocument/2006/relationships/image" Target="../media/image2714.png"/><Relationship Id="rId653" Type="http://schemas.openxmlformats.org/officeDocument/2006/relationships/customXml" Target="../ink/ink2954.xml"/><Relationship Id="rId292" Type="http://schemas.openxmlformats.org/officeDocument/2006/relationships/customXml" Target="../ink/ink2771.xml"/><Relationship Id="rId306" Type="http://schemas.openxmlformats.org/officeDocument/2006/relationships/customXml" Target="../ink/ink2778.xml"/><Relationship Id="rId87" Type="http://schemas.openxmlformats.org/officeDocument/2006/relationships/customXml" Target="../ink/ink2665.xml"/><Relationship Id="rId513" Type="http://schemas.openxmlformats.org/officeDocument/2006/relationships/customXml" Target="../ink/ink2883.xml"/><Relationship Id="rId597" Type="http://schemas.openxmlformats.org/officeDocument/2006/relationships/image" Target="../media/image2788.png"/><Relationship Id="rId152" Type="http://schemas.openxmlformats.org/officeDocument/2006/relationships/image" Target="../media/image2569.png"/><Relationship Id="rId457" Type="http://schemas.openxmlformats.org/officeDocument/2006/relationships/customXml" Target="../ink/ink2854.xml"/><Relationship Id="rId664" Type="http://schemas.openxmlformats.org/officeDocument/2006/relationships/customXml" Target="../ink/ink2960.xml"/><Relationship Id="rId14" Type="http://schemas.openxmlformats.org/officeDocument/2006/relationships/customXml" Target="../ink/ink2628.xml"/><Relationship Id="rId317" Type="http://schemas.openxmlformats.org/officeDocument/2006/relationships/image" Target="../media/image2650.png"/><Relationship Id="rId524" Type="http://schemas.openxmlformats.org/officeDocument/2006/relationships/image" Target="../media/image2752.png"/><Relationship Id="rId98" Type="http://schemas.openxmlformats.org/officeDocument/2006/relationships/image" Target="../media/image2545.png"/><Relationship Id="rId163" Type="http://schemas.openxmlformats.org/officeDocument/2006/relationships/customXml" Target="../ink/ink2705.xml"/><Relationship Id="rId370" Type="http://schemas.openxmlformats.org/officeDocument/2006/relationships/image" Target="../media/image2676.png"/><Relationship Id="rId230" Type="http://schemas.openxmlformats.org/officeDocument/2006/relationships/customXml" Target="../ink/ink2740.xml"/><Relationship Id="rId468" Type="http://schemas.openxmlformats.org/officeDocument/2006/relationships/image" Target="../media/image2725.png"/><Relationship Id="rId675" Type="http://schemas.openxmlformats.org/officeDocument/2006/relationships/image" Target="../media/image2826.png"/><Relationship Id="rId25" Type="http://schemas.openxmlformats.org/officeDocument/2006/relationships/image" Target="../media/image2380.png"/><Relationship Id="rId328" Type="http://schemas.openxmlformats.org/officeDocument/2006/relationships/customXml" Target="../ink/ink2789.xml"/><Relationship Id="rId535" Type="http://schemas.openxmlformats.org/officeDocument/2006/relationships/customXml" Target="../ink/ink2894.xml"/><Relationship Id="rId174" Type="http://schemas.openxmlformats.org/officeDocument/2006/relationships/image" Target="../media/image2580.png"/><Relationship Id="rId381" Type="http://schemas.openxmlformats.org/officeDocument/2006/relationships/customXml" Target="../ink/ink2816.xml"/><Relationship Id="rId602" Type="http://schemas.openxmlformats.org/officeDocument/2006/relationships/customXml" Target="../ink/ink2928.xml"/><Relationship Id="rId241" Type="http://schemas.openxmlformats.org/officeDocument/2006/relationships/image" Target="../media/image2612.png"/><Relationship Id="rId479" Type="http://schemas.openxmlformats.org/officeDocument/2006/relationships/customXml" Target="../ink/ink2865.xml"/><Relationship Id="rId686" Type="http://schemas.openxmlformats.org/officeDocument/2006/relationships/customXml" Target="../ink/ink2971.xml"/><Relationship Id="rId36" Type="http://schemas.openxmlformats.org/officeDocument/2006/relationships/customXml" Target="../ink/ink2639.xml"/><Relationship Id="rId339" Type="http://schemas.openxmlformats.org/officeDocument/2006/relationships/customXml" Target="../ink/ink2795.xml"/><Relationship Id="rId546" Type="http://schemas.openxmlformats.org/officeDocument/2006/relationships/image" Target="../media/image2763.png"/><Relationship Id="rId101" Type="http://schemas.openxmlformats.org/officeDocument/2006/relationships/customXml" Target="../ink/ink2672.xml"/><Relationship Id="rId185" Type="http://schemas.openxmlformats.org/officeDocument/2006/relationships/customXml" Target="../ink/ink2716.xml"/><Relationship Id="rId406" Type="http://schemas.openxmlformats.org/officeDocument/2006/relationships/image" Target="../media/image2694.png"/><Relationship Id="rId392" Type="http://schemas.openxmlformats.org/officeDocument/2006/relationships/image" Target="../media/image2687.png"/><Relationship Id="rId613" Type="http://schemas.openxmlformats.org/officeDocument/2006/relationships/image" Target="../media/image2796.png"/><Relationship Id="rId697" Type="http://schemas.openxmlformats.org/officeDocument/2006/relationships/image" Target="../media/image2837.png"/><Relationship Id="rId252" Type="http://schemas.openxmlformats.org/officeDocument/2006/relationships/customXml" Target="../ink/ink2751.xml"/><Relationship Id="rId47" Type="http://schemas.openxmlformats.org/officeDocument/2006/relationships/image" Target="../media/image2391.png"/><Relationship Id="rId112" Type="http://schemas.openxmlformats.org/officeDocument/2006/relationships/image" Target="../media/image2552.png"/><Relationship Id="rId557" Type="http://schemas.openxmlformats.org/officeDocument/2006/relationships/customXml" Target="../ink/ink2905.xml"/><Relationship Id="rId196" Type="http://schemas.openxmlformats.org/officeDocument/2006/relationships/customXml" Target="../ink/ink2722.xml"/><Relationship Id="rId417" Type="http://schemas.openxmlformats.org/officeDocument/2006/relationships/customXml" Target="../ink/ink2834.xml"/><Relationship Id="rId624" Type="http://schemas.openxmlformats.org/officeDocument/2006/relationships/customXml" Target="../ink/ink2939.xml"/><Relationship Id="rId263" Type="http://schemas.openxmlformats.org/officeDocument/2006/relationships/image" Target="../media/image2623.png"/><Relationship Id="rId470" Type="http://schemas.openxmlformats.org/officeDocument/2006/relationships/image" Target="../media/image2726.png"/><Relationship Id="rId58" Type="http://schemas.openxmlformats.org/officeDocument/2006/relationships/customXml" Target="../ink/ink2650.xml"/><Relationship Id="rId123" Type="http://schemas.openxmlformats.org/officeDocument/2006/relationships/image" Target="../media/image2557.png"/><Relationship Id="rId330" Type="http://schemas.openxmlformats.org/officeDocument/2006/relationships/customXml" Target="../ink/ink2790.xml"/><Relationship Id="rId568" Type="http://schemas.openxmlformats.org/officeDocument/2006/relationships/image" Target="../media/image2774.png"/><Relationship Id="rId428" Type="http://schemas.openxmlformats.org/officeDocument/2006/relationships/image" Target="../media/image2705.png"/><Relationship Id="rId635" Type="http://schemas.openxmlformats.org/officeDocument/2006/relationships/customXml" Target="../ink/ink2945.xml"/><Relationship Id="rId274" Type="http://schemas.openxmlformats.org/officeDocument/2006/relationships/customXml" Target="../ink/ink2762.xml"/><Relationship Id="rId481" Type="http://schemas.openxmlformats.org/officeDocument/2006/relationships/customXml" Target="../ink/ink2866.xml"/><Relationship Id="rId702" Type="http://schemas.openxmlformats.org/officeDocument/2006/relationships/image" Target="../media/image2839.png"/><Relationship Id="rId69" Type="http://schemas.openxmlformats.org/officeDocument/2006/relationships/image" Target="../media/image97.png"/><Relationship Id="rId134" Type="http://schemas.openxmlformats.org/officeDocument/2006/relationships/customXml" Target="../ink/ink2689.xml"/><Relationship Id="rId579" Type="http://schemas.openxmlformats.org/officeDocument/2006/relationships/customXml" Target="../ink/ink2916.xml"/><Relationship Id="rId341" Type="http://schemas.openxmlformats.org/officeDocument/2006/relationships/customXml" Target="../ink/ink2796.xml"/><Relationship Id="rId439" Type="http://schemas.openxmlformats.org/officeDocument/2006/relationships/customXml" Target="../ink/ink2845.xml"/><Relationship Id="rId646" Type="http://schemas.openxmlformats.org/officeDocument/2006/relationships/image" Target="../media/image2812.png"/><Relationship Id="rId201" Type="http://schemas.openxmlformats.org/officeDocument/2006/relationships/image" Target="../media/image2593.png"/><Relationship Id="rId285" Type="http://schemas.openxmlformats.org/officeDocument/2006/relationships/image" Target="../media/image2634.png"/><Relationship Id="rId506" Type="http://schemas.openxmlformats.org/officeDocument/2006/relationships/customXml" Target="../ink/ink2879.xml"/><Relationship Id="rId492" Type="http://schemas.openxmlformats.org/officeDocument/2006/relationships/customXml" Target="../ink/ink2872.xml"/><Relationship Id="rId713" Type="http://schemas.openxmlformats.org/officeDocument/2006/relationships/customXml" Target="../ink/ink2985.xml"/><Relationship Id="rId145" Type="http://schemas.openxmlformats.org/officeDocument/2006/relationships/image" Target="../media/image435.png"/><Relationship Id="rId352" Type="http://schemas.openxmlformats.org/officeDocument/2006/relationships/image" Target="../media/image2667.png"/><Relationship Id="rId212" Type="http://schemas.openxmlformats.org/officeDocument/2006/relationships/image" Target="../media/image2598.png"/><Relationship Id="rId657" Type="http://schemas.openxmlformats.org/officeDocument/2006/relationships/customXml" Target="../ink/ink2956.xml"/><Relationship Id="rId296" Type="http://schemas.openxmlformats.org/officeDocument/2006/relationships/customXml" Target="../ink/ink2773.xml"/><Relationship Id="rId517" Type="http://schemas.openxmlformats.org/officeDocument/2006/relationships/customXml" Target="../ink/ink2885.xml"/><Relationship Id="rId60" Type="http://schemas.openxmlformats.org/officeDocument/2006/relationships/customXml" Target="../ink/ink2651.xml"/><Relationship Id="rId156" Type="http://schemas.openxmlformats.org/officeDocument/2006/relationships/image" Target="../media/image2571.png"/><Relationship Id="rId363" Type="http://schemas.openxmlformats.org/officeDocument/2006/relationships/customXml" Target="../ink/ink2807.xml"/><Relationship Id="rId570" Type="http://schemas.openxmlformats.org/officeDocument/2006/relationships/image" Target="../media/image2775.png"/><Relationship Id="rId223" Type="http://schemas.openxmlformats.org/officeDocument/2006/relationships/image" Target="../media/image2603.png"/><Relationship Id="rId430" Type="http://schemas.openxmlformats.org/officeDocument/2006/relationships/image" Target="../media/image2706.png"/><Relationship Id="rId668" Type="http://schemas.openxmlformats.org/officeDocument/2006/relationships/customXml" Target="../ink/ink2962.xml"/><Relationship Id="rId18" Type="http://schemas.openxmlformats.org/officeDocument/2006/relationships/customXml" Target="../ink/ink2630.xml"/><Relationship Id="rId528" Type="http://schemas.openxmlformats.org/officeDocument/2006/relationships/image" Target="../media/image2754.png"/><Relationship Id="rId167" Type="http://schemas.openxmlformats.org/officeDocument/2006/relationships/customXml" Target="../ink/ink2707.xml"/><Relationship Id="rId374" Type="http://schemas.openxmlformats.org/officeDocument/2006/relationships/image" Target="../media/image2678.png"/><Relationship Id="rId581" Type="http://schemas.openxmlformats.org/officeDocument/2006/relationships/customXml" Target="../ink/ink2917.xml"/><Relationship Id="rId71" Type="http://schemas.openxmlformats.org/officeDocument/2006/relationships/customXml" Target="../ink/ink2657.xml"/><Relationship Id="rId234" Type="http://schemas.openxmlformats.org/officeDocument/2006/relationships/customXml" Target="../ink/ink2742.xml"/><Relationship Id="rId679" Type="http://schemas.openxmlformats.org/officeDocument/2006/relationships/image" Target="../media/image2828.png"/><Relationship Id="rId2" Type="http://schemas.openxmlformats.org/officeDocument/2006/relationships/customXml" Target="../ink/ink2622.xml"/><Relationship Id="rId29" Type="http://schemas.openxmlformats.org/officeDocument/2006/relationships/image" Target="../media/image2382.png"/><Relationship Id="rId276" Type="http://schemas.openxmlformats.org/officeDocument/2006/relationships/customXml" Target="../ink/ink2763.xml"/><Relationship Id="rId441" Type="http://schemas.openxmlformats.org/officeDocument/2006/relationships/customXml" Target="../ink/ink2846.xml"/><Relationship Id="rId483" Type="http://schemas.openxmlformats.org/officeDocument/2006/relationships/customXml" Target="../ink/ink2867.xml"/><Relationship Id="rId539" Type="http://schemas.openxmlformats.org/officeDocument/2006/relationships/customXml" Target="../ink/ink2896.xml"/><Relationship Id="rId690" Type="http://schemas.openxmlformats.org/officeDocument/2006/relationships/customXml" Target="../ink/ink2973.xml"/><Relationship Id="rId704" Type="http://schemas.openxmlformats.org/officeDocument/2006/relationships/image" Target="../media/image2840.png"/><Relationship Id="rId40" Type="http://schemas.openxmlformats.org/officeDocument/2006/relationships/customXml" Target="../ink/ink2641.xml"/><Relationship Id="rId136" Type="http://schemas.openxmlformats.org/officeDocument/2006/relationships/customXml" Target="../ink/ink2690.xml"/><Relationship Id="rId178" Type="http://schemas.openxmlformats.org/officeDocument/2006/relationships/image" Target="../media/image2582.png"/><Relationship Id="rId301" Type="http://schemas.openxmlformats.org/officeDocument/2006/relationships/image" Target="../media/image2642.png"/><Relationship Id="rId343" Type="http://schemas.openxmlformats.org/officeDocument/2006/relationships/customXml" Target="../ink/ink2797.xml"/><Relationship Id="rId550" Type="http://schemas.openxmlformats.org/officeDocument/2006/relationships/image" Target="../media/image2765.png"/><Relationship Id="rId82" Type="http://schemas.openxmlformats.org/officeDocument/2006/relationships/image" Target="../media/image2537.png"/><Relationship Id="rId203" Type="http://schemas.openxmlformats.org/officeDocument/2006/relationships/image" Target="../media/image2594.png"/><Relationship Id="rId385" Type="http://schemas.openxmlformats.org/officeDocument/2006/relationships/customXml" Target="../ink/ink2818.xml"/><Relationship Id="rId592" Type="http://schemas.openxmlformats.org/officeDocument/2006/relationships/image" Target="../media/image2786.png"/><Relationship Id="rId606" Type="http://schemas.openxmlformats.org/officeDocument/2006/relationships/customXml" Target="../ink/ink2930.xml"/><Relationship Id="rId648" Type="http://schemas.openxmlformats.org/officeDocument/2006/relationships/image" Target="../media/image2813.png"/><Relationship Id="rId245" Type="http://schemas.openxmlformats.org/officeDocument/2006/relationships/image" Target="../media/image2614.png"/><Relationship Id="rId287" Type="http://schemas.openxmlformats.org/officeDocument/2006/relationships/image" Target="../media/image2635.png"/><Relationship Id="rId410" Type="http://schemas.openxmlformats.org/officeDocument/2006/relationships/image" Target="../media/image2696.png"/><Relationship Id="rId452" Type="http://schemas.openxmlformats.org/officeDocument/2006/relationships/image" Target="../media/image2717.png"/><Relationship Id="rId494" Type="http://schemas.openxmlformats.org/officeDocument/2006/relationships/customXml" Target="../ink/ink2873.xml"/><Relationship Id="rId508" Type="http://schemas.openxmlformats.org/officeDocument/2006/relationships/customXml" Target="../ink/ink2880.xml"/><Relationship Id="rId105" Type="http://schemas.openxmlformats.org/officeDocument/2006/relationships/customXml" Target="../ink/ink2674.xml"/><Relationship Id="rId147" Type="http://schemas.openxmlformats.org/officeDocument/2006/relationships/customXml" Target="../ink/ink2697.xml"/><Relationship Id="rId312" Type="http://schemas.openxmlformats.org/officeDocument/2006/relationships/customXml" Target="../ink/ink2781.xml"/><Relationship Id="rId354" Type="http://schemas.openxmlformats.org/officeDocument/2006/relationships/image" Target="../media/image2668.png"/><Relationship Id="rId51" Type="http://schemas.openxmlformats.org/officeDocument/2006/relationships/image" Target="../media/image2393.png"/><Relationship Id="rId93" Type="http://schemas.openxmlformats.org/officeDocument/2006/relationships/customXml" Target="../ink/ink2668.xml"/><Relationship Id="rId189" Type="http://schemas.openxmlformats.org/officeDocument/2006/relationships/customXml" Target="../ink/ink2718.xml"/><Relationship Id="rId396" Type="http://schemas.openxmlformats.org/officeDocument/2006/relationships/image" Target="../media/image2689.png"/><Relationship Id="rId561" Type="http://schemas.openxmlformats.org/officeDocument/2006/relationships/customXml" Target="../ink/ink2907.xml"/><Relationship Id="rId617" Type="http://schemas.openxmlformats.org/officeDocument/2006/relationships/image" Target="../media/image2798.png"/><Relationship Id="rId659" Type="http://schemas.openxmlformats.org/officeDocument/2006/relationships/customXml" Target="../ink/ink2957.xml"/><Relationship Id="rId214" Type="http://schemas.openxmlformats.org/officeDocument/2006/relationships/customXml" Target="../ink/ink2732.xml"/><Relationship Id="rId256" Type="http://schemas.openxmlformats.org/officeDocument/2006/relationships/customXml" Target="../ink/ink2753.xml"/><Relationship Id="rId298" Type="http://schemas.openxmlformats.org/officeDocument/2006/relationships/customXml" Target="../ink/ink2774.xml"/><Relationship Id="rId421" Type="http://schemas.openxmlformats.org/officeDocument/2006/relationships/customXml" Target="../ink/ink2836.xml"/><Relationship Id="rId463" Type="http://schemas.openxmlformats.org/officeDocument/2006/relationships/customXml" Target="../ink/ink2857.xml"/><Relationship Id="rId519" Type="http://schemas.openxmlformats.org/officeDocument/2006/relationships/customXml" Target="../ink/ink2886.xml"/><Relationship Id="rId670" Type="http://schemas.openxmlformats.org/officeDocument/2006/relationships/customXml" Target="../ink/ink2963.xml"/><Relationship Id="rId116" Type="http://schemas.openxmlformats.org/officeDocument/2006/relationships/image" Target="../media/image2554.png"/><Relationship Id="rId158" Type="http://schemas.openxmlformats.org/officeDocument/2006/relationships/image" Target="../media/image2572.png"/><Relationship Id="rId323" Type="http://schemas.openxmlformats.org/officeDocument/2006/relationships/image" Target="../media/image2653.png"/><Relationship Id="rId530" Type="http://schemas.openxmlformats.org/officeDocument/2006/relationships/image" Target="../media/image2755.png"/><Relationship Id="rId20" Type="http://schemas.openxmlformats.org/officeDocument/2006/relationships/customXml" Target="../ink/ink2631.xml"/><Relationship Id="rId62" Type="http://schemas.openxmlformats.org/officeDocument/2006/relationships/customXml" Target="../ink/ink2652.xml"/><Relationship Id="rId365" Type="http://schemas.openxmlformats.org/officeDocument/2006/relationships/customXml" Target="../ink/ink2808.xml"/><Relationship Id="rId572" Type="http://schemas.openxmlformats.org/officeDocument/2006/relationships/image" Target="../media/image2776.png"/><Relationship Id="rId628" Type="http://schemas.openxmlformats.org/officeDocument/2006/relationships/customXml" Target="../ink/ink2941.xml"/><Relationship Id="rId225" Type="http://schemas.openxmlformats.org/officeDocument/2006/relationships/image" Target="../media/image2604.png"/><Relationship Id="rId267" Type="http://schemas.openxmlformats.org/officeDocument/2006/relationships/image" Target="../media/image2625.png"/><Relationship Id="rId432" Type="http://schemas.openxmlformats.org/officeDocument/2006/relationships/image" Target="../media/image2707.png"/><Relationship Id="rId474" Type="http://schemas.openxmlformats.org/officeDocument/2006/relationships/image" Target="../media/image2728.png"/><Relationship Id="rId127" Type="http://schemas.openxmlformats.org/officeDocument/2006/relationships/image" Target="../media/image2559.png"/><Relationship Id="rId681" Type="http://schemas.openxmlformats.org/officeDocument/2006/relationships/image" Target="../media/image2829.png"/><Relationship Id="rId31" Type="http://schemas.openxmlformats.org/officeDocument/2006/relationships/image" Target="../media/image2383.png"/><Relationship Id="rId73" Type="http://schemas.openxmlformats.org/officeDocument/2006/relationships/customXml" Target="../ink/ink2658.xml"/><Relationship Id="rId169" Type="http://schemas.openxmlformats.org/officeDocument/2006/relationships/customXml" Target="../ink/ink2708.xml"/><Relationship Id="rId334" Type="http://schemas.openxmlformats.org/officeDocument/2006/relationships/customXml" Target="../ink/ink2792.xml"/><Relationship Id="rId376" Type="http://schemas.openxmlformats.org/officeDocument/2006/relationships/image" Target="../media/image2679.png"/><Relationship Id="rId541" Type="http://schemas.openxmlformats.org/officeDocument/2006/relationships/customXml" Target="../ink/ink2897.xml"/><Relationship Id="rId583" Type="http://schemas.openxmlformats.org/officeDocument/2006/relationships/customXml" Target="../ink/ink2918.xml"/><Relationship Id="rId639" Type="http://schemas.openxmlformats.org/officeDocument/2006/relationships/customXml" Target="../ink/ink2947.xml"/><Relationship Id="rId4" Type="http://schemas.openxmlformats.org/officeDocument/2006/relationships/customXml" Target="../ink/ink2623.xml"/><Relationship Id="rId180" Type="http://schemas.openxmlformats.org/officeDocument/2006/relationships/image" Target="../media/image2583.png"/><Relationship Id="rId236" Type="http://schemas.openxmlformats.org/officeDocument/2006/relationships/customXml" Target="../ink/ink2743.xml"/><Relationship Id="rId278" Type="http://schemas.openxmlformats.org/officeDocument/2006/relationships/customXml" Target="../ink/ink2764.xml"/><Relationship Id="rId401" Type="http://schemas.openxmlformats.org/officeDocument/2006/relationships/customXml" Target="../ink/ink2826.xml"/><Relationship Id="rId443" Type="http://schemas.openxmlformats.org/officeDocument/2006/relationships/customXml" Target="../ink/ink2847.xml"/><Relationship Id="rId650" Type="http://schemas.openxmlformats.org/officeDocument/2006/relationships/image" Target="../media/image2814.png"/><Relationship Id="rId303" Type="http://schemas.openxmlformats.org/officeDocument/2006/relationships/image" Target="../media/image2643.png"/><Relationship Id="rId485" Type="http://schemas.openxmlformats.org/officeDocument/2006/relationships/customXml" Target="../ink/ink2868.xml"/><Relationship Id="rId692" Type="http://schemas.openxmlformats.org/officeDocument/2006/relationships/customXml" Target="../ink/ink2974.xml"/><Relationship Id="rId706" Type="http://schemas.openxmlformats.org/officeDocument/2006/relationships/image" Target="../media/image2841.png"/><Relationship Id="rId42" Type="http://schemas.openxmlformats.org/officeDocument/2006/relationships/customXml" Target="../ink/ink2642.xml"/><Relationship Id="rId84" Type="http://schemas.openxmlformats.org/officeDocument/2006/relationships/image" Target="../media/image2538.png"/><Relationship Id="rId138" Type="http://schemas.openxmlformats.org/officeDocument/2006/relationships/customXml" Target="../ink/ink2692.xml"/><Relationship Id="rId345" Type="http://schemas.openxmlformats.org/officeDocument/2006/relationships/customXml" Target="../ink/ink2798.xml"/><Relationship Id="rId387" Type="http://schemas.openxmlformats.org/officeDocument/2006/relationships/customXml" Target="../ink/ink2819.xml"/><Relationship Id="rId510" Type="http://schemas.openxmlformats.org/officeDocument/2006/relationships/customXml" Target="../ink/ink2881.xml"/><Relationship Id="rId552" Type="http://schemas.openxmlformats.org/officeDocument/2006/relationships/image" Target="../media/image2766.png"/><Relationship Id="rId594" Type="http://schemas.openxmlformats.org/officeDocument/2006/relationships/customXml" Target="../ink/ink2924.xml"/><Relationship Id="rId608" Type="http://schemas.openxmlformats.org/officeDocument/2006/relationships/customXml" Target="../ink/ink2931.xml"/><Relationship Id="rId191" Type="http://schemas.openxmlformats.org/officeDocument/2006/relationships/image" Target="../media/image2588.png"/><Relationship Id="rId205" Type="http://schemas.openxmlformats.org/officeDocument/2006/relationships/image" Target="../media/image2595.png"/><Relationship Id="rId247" Type="http://schemas.openxmlformats.org/officeDocument/2006/relationships/image" Target="../media/image2615.png"/><Relationship Id="rId412" Type="http://schemas.openxmlformats.org/officeDocument/2006/relationships/image" Target="../media/image2697.png"/><Relationship Id="rId107" Type="http://schemas.openxmlformats.org/officeDocument/2006/relationships/customXml" Target="../ink/ink2675.xml"/><Relationship Id="rId289" Type="http://schemas.openxmlformats.org/officeDocument/2006/relationships/image" Target="../media/image2636.png"/><Relationship Id="rId454" Type="http://schemas.openxmlformats.org/officeDocument/2006/relationships/image" Target="../media/image2718.png"/><Relationship Id="rId496" Type="http://schemas.openxmlformats.org/officeDocument/2006/relationships/customXml" Target="../ink/ink2874.xml"/><Relationship Id="rId661" Type="http://schemas.openxmlformats.org/officeDocument/2006/relationships/image" Target="../media/image2819.png"/><Relationship Id="rId11" Type="http://schemas.openxmlformats.org/officeDocument/2006/relationships/image" Target="../media/image2373.png"/><Relationship Id="rId53" Type="http://schemas.openxmlformats.org/officeDocument/2006/relationships/image" Target="../media/image2394.png"/><Relationship Id="rId149" Type="http://schemas.openxmlformats.org/officeDocument/2006/relationships/customXml" Target="../ink/ink2698.xml"/><Relationship Id="rId314" Type="http://schemas.openxmlformats.org/officeDocument/2006/relationships/customXml" Target="../ink/ink2782.xml"/><Relationship Id="rId356" Type="http://schemas.openxmlformats.org/officeDocument/2006/relationships/image" Target="../media/image2669.png"/><Relationship Id="rId398" Type="http://schemas.openxmlformats.org/officeDocument/2006/relationships/image" Target="../media/image2690.png"/><Relationship Id="rId521" Type="http://schemas.openxmlformats.org/officeDocument/2006/relationships/customXml" Target="../ink/ink2887.xml"/><Relationship Id="rId563" Type="http://schemas.openxmlformats.org/officeDocument/2006/relationships/customXml" Target="../ink/ink2908.xml"/><Relationship Id="rId619" Type="http://schemas.openxmlformats.org/officeDocument/2006/relationships/image" Target="../media/image2799.png"/><Relationship Id="rId95" Type="http://schemas.openxmlformats.org/officeDocument/2006/relationships/customXml" Target="../ink/ink2669.xml"/><Relationship Id="rId160" Type="http://schemas.openxmlformats.org/officeDocument/2006/relationships/image" Target="../media/image2573.png"/><Relationship Id="rId216" Type="http://schemas.openxmlformats.org/officeDocument/2006/relationships/customXml" Target="../ink/ink2733.xml"/><Relationship Id="rId423" Type="http://schemas.openxmlformats.org/officeDocument/2006/relationships/customXml" Target="../ink/ink2837.xml"/><Relationship Id="rId258" Type="http://schemas.openxmlformats.org/officeDocument/2006/relationships/customXml" Target="../ink/ink2754.xml"/><Relationship Id="rId465" Type="http://schemas.openxmlformats.org/officeDocument/2006/relationships/customXml" Target="../ink/ink2858.xml"/><Relationship Id="rId630" Type="http://schemas.openxmlformats.org/officeDocument/2006/relationships/image" Target="../media/image2804.png"/><Relationship Id="rId672" Type="http://schemas.openxmlformats.org/officeDocument/2006/relationships/customXml" Target="../ink/ink2964.xml"/><Relationship Id="rId22" Type="http://schemas.openxmlformats.org/officeDocument/2006/relationships/customXml" Target="../ink/ink2632.xml"/><Relationship Id="rId64" Type="http://schemas.openxmlformats.org/officeDocument/2006/relationships/customXml" Target="../ink/ink2653.xml"/><Relationship Id="rId118" Type="http://schemas.openxmlformats.org/officeDocument/2006/relationships/image" Target="../media/image2555.png"/><Relationship Id="rId325" Type="http://schemas.openxmlformats.org/officeDocument/2006/relationships/image" Target="../media/image2654.png"/><Relationship Id="rId367" Type="http://schemas.openxmlformats.org/officeDocument/2006/relationships/customXml" Target="../ink/ink2809.xml"/><Relationship Id="rId532" Type="http://schemas.openxmlformats.org/officeDocument/2006/relationships/image" Target="../media/image2756.png"/><Relationship Id="rId574" Type="http://schemas.openxmlformats.org/officeDocument/2006/relationships/image" Target="../media/image2777.png"/><Relationship Id="rId171" Type="http://schemas.openxmlformats.org/officeDocument/2006/relationships/customXml" Target="../ink/ink2709.xml"/><Relationship Id="rId227" Type="http://schemas.openxmlformats.org/officeDocument/2006/relationships/image" Target="../media/image2605.png"/><Relationship Id="rId269" Type="http://schemas.openxmlformats.org/officeDocument/2006/relationships/image" Target="../media/image2626.png"/><Relationship Id="rId434" Type="http://schemas.openxmlformats.org/officeDocument/2006/relationships/image" Target="../media/image2708.png"/><Relationship Id="rId476" Type="http://schemas.openxmlformats.org/officeDocument/2006/relationships/image" Target="../media/image2729.png"/><Relationship Id="rId641" Type="http://schemas.openxmlformats.org/officeDocument/2006/relationships/customXml" Target="../ink/ink2948.xml"/><Relationship Id="rId683" Type="http://schemas.openxmlformats.org/officeDocument/2006/relationships/image" Target="../media/image2830.png"/><Relationship Id="rId33" Type="http://schemas.openxmlformats.org/officeDocument/2006/relationships/image" Target="../media/image2384.png"/><Relationship Id="rId129" Type="http://schemas.openxmlformats.org/officeDocument/2006/relationships/image" Target="../media/image2560.png"/><Relationship Id="rId280" Type="http://schemas.openxmlformats.org/officeDocument/2006/relationships/customXml" Target="../ink/ink2765.xml"/><Relationship Id="rId336" Type="http://schemas.openxmlformats.org/officeDocument/2006/relationships/image" Target="../media/image2659.png"/><Relationship Id="rId501" Type="http://schemas.openxmlformats.org/officeDocument/2006/relationships/image" Target="../media/image2741.png"/><Relationship Id="rId543" Type="http://schemas.openxmlformats.org/officeDocument/2006/relationships/customXml" Target="../ink/ink2898.xml"/><Relationship Id="rId75" Type="http://schemas.openxmlformats.org/officeDocument/2006/relationships/customXml" Target="../ink/ink2659.xml"/><Relationship Id="rId140" Type="http://schemas.openxmlformats.org/officeDocument/2006/relationships/customXml" Target="../ink/ink2693.xml"/><Relationship Id="rId182" Type="http://schemas.openxmlformats.org/officeDocument/2006/relationships/image" Target="../media/image2584.png"/><Relationship Id="rId378" Type="http://schemas.openxmlformats.org/officeDocument/2006/relationships/image" Target="../media/image2680.png"/><Relationship Id="rId403" Type="http://schemas.openxmlformats.org/officeDocument/2006/relationships/customXml" Target="../ink/ink2827.xml"/><Relationship Id="rId585" Type="http://schemas.openxmlformats.org/officeDocument/2006/relationships/customXml" Target="../ink/ink2919.xml"/><Relationship Id="rId6" Type="http://schemas.openxmlformats.org/officeDocument/2006/relationships/customXml" Target="../ink/ink2624.xml"/><Relationship Id="rId238" Type="http://schemas.openxmlformats.org/officeDocument/2006/relationships/customXml" Target="../ink/ink2744.xml"/><Relationship Id="rId445" Type="http://schemas.openxmlformats.org/officeDocument/2006/relationships/customXml" Target="../ink/ink2848.xml"/><Relationship Id="rId487" Type="http://schemas.openxmlformats.org/officeDocument/2006/relationships/image" Target="../media/image2734.png"/><Relationship Id="rId610" Type="http://schemas.openxmlformats.org/officeDocument/2006/relationships/customXml" Target="../ink/ink2932.xml"/><Relationship Id="rId652" Type="http://schemas.openxmlformats.org/officeDocument/2006/relationships/image" Target="../media/image2815.png"/><Relationship Id="rId694" Type="http://schemas.openxmlformats.org/officeDocument/2006/relationships/customXml" Target="../ink/ink2975.xml"/><Relationship Id="rId708" Type="http://schemas.openxmlformats.org/officeDocument/2006/relationships/image" Target="../media/image2842.png"/><Relationship Id="rId291" Type="http://schemas.openxmlformats.org/officeDocument/2006/relationships/image" Target="../media/image2637.png"/><Relationship Id="rId305" Type="http://schemas.openxmlformats.org/officeDocument/2006/relationships/image" Target="../media/image2644.png"/><Relationship Id="rId347" Type="http://schemas.openxmlformats.org/officeDocument/2006/relationships/customXml" Target="../ink/ink2799.xml"/><Relationship Id="rId512" Type="http://schemas.openxmlformats.org/officeDocument/2006/relationships/image" Target="../media/image2746.png"/><Relationship Id="rId44" Type="http://schemas.openxmlformats.org/officeDocument/2006/relationships/customXml" Target="../ink/ink2643.xml"/><Relationship Id="rId86" Type="http://schemas.openxmlformats.org/officeDocument/2006/relationships/image" Target="../media/image2539.png"/><Relationship Id="rId151" Type="http://schemas.openxmlformats.org/officeDocument/2006/relationships/customXml" Target="../ink/ink2699.xml"/><Relationship Id="rId389" Type="http://schemas.openxmlformats.org/officeDocument/2006/relationships/customXml" Target="../ink/ink2820.xml"/><Relationship Id="rId554" Type="http://schemas.openxmlformats.org/officeDocument/2006/relationships/image" Target="../media/image2767.png"/><Relationship Id="rId596" Type="http://schemas.openxmlformats.org/officeDocument/2006/relationships/customXml" Target="../ink/ink2925.xml"/><Relationship Id="rId193" Type="http://schemas.openxmlformats.org/officeDocument/2006/relationships/image" Target="../media/image2589.png"/><Relationship Id="rId207" Type="http://schemas.openxmlformats.org/officeDocument/2006/relationships/image" Target="../media/image2596.png"/><Relationship Id="rId249" Type="http://schemas.openxmlformats.org/officeDocument/2006/relationships/image" Target="../media/image2616.png"/><Relationship Id="rId414" Type="http://schemas.openxmlformats.org/officeDocument/2006/relationships/image" Target="../media/image2698.png"/><Relationship Id="rId456" Type="http://schemas.openxmlformats.org/officeDocument/2006/relationships/image" Target="../media/image2719.png"/><Relationship Id="rId498" Type="http://schemas.openxmlformats.org/officeDocument/2006/relationships/customXml" Target="../ink/ink2875.xml"/><Relationship Id="rId621" Type="http://schemas.openxmlformats.org/officeDocument/2006/relationships/image" Target="../media/image2800.png"/><Relationship Id="rId663" Type="http://schemas.openxmlformats.org/officeDocument/2006/relationships/image" Target="../media/image2820.png"/><Relationship Id="rId13" Type="http://schemas.openxmlformats.org/officeDocument/2006/relationships/image" Target="../media/image2374.png"/><Relationship Id="rId109" Type="http://schemas.openxmlformats.org/officeDocument/2006/relationships/customXml" Target="../ink/ink2676.xml"/><Relationship Id="rId260" Type="http://schemas.openxmlformats.org/officeDocument/2006/relationships/customXml" Target="../ink/ink2755.xml"/><Relationship Id="rId316" Type="http://schemas.openxmlformats.org/officeDocument/2006/relationships/customXml" Target="../ink/ink2783.xml"/><Relationship Id="rId523" Type="http://schemas.openxmlformats.org/officeDocument/2006/relationships/customXml" Target="../ink/ink2888.xml"/><Relationship Id="rId55" Type="http://schemas.openxmlformats.org/officeDocument/2006/relationships/image" Target="../media/image2395.png"/><Relationship Id="rId97" Type="http://schemas.openxmlformats.org/officeDocument/2006/relationships/customXml" Target="../ink/ink2670.xml"/><Relationship Id="rId120" Type="http://schemas.openxmlformats.org/officeDocument/2006/relationships/customXml" Target="../ink/ink2682.xml"/><Relationship Id="rId358" Type="http://schemas.openxmlformats.org/officeDocument/2006/relationships/image" Target="../media/image2670.png"/><Relationship Id="rId565" Type="http://schemas.openxmlformats.org/officeDocument/2006/relationships/customXml" Target="../ink/ink2909.xml"/><Relationship Id="rId162" Type="http://schemas.openxmlformats.org/officeDocument/2006/relationships/image" Target="../media/image2574.png"/><Relationship Id="rId218" Type="http://schemas.openxmlformats.org/officeDocument/2006/relationships/customXml" Target="../ink/ink2734.xml"/><Relationship Id="rId425" Type="http://schemas.openxmlformats.org/officeDocument/2006/relationships/customXml" Target="../ink/ink2838.xml"/><Relationship Id="rId467" Type="http://schemas.openxmlformats.org/officeDocument/2006/relationships/customXml" Target="../ink/ink2859.xml"/><Relationship Id="rId632" Type="http://schemas.openxmlformats.org/officeDocument/2006/relationships/image" Target="../media/image2805.png"/><Relationship Id="rId271" Type="http://schemas.openxmlformats.org/officeDocument/2006/relationships/image" Target="../media/image2627.png"/><Relationship Id="rId674" Type="http://schemas.openxmlformats.org/officeDocument/2006/relationships/customXml" Target="../ink/ink2965.xml"/><Relationship Id="rId24" Type="http://schemas.openxmlformats.org/officeDocument/2006/relationships/customXml" Target="../ink/ink2633.xml"/><Relationship Id="rId66" Type="http://schemas.openxmlformats.org/officeDocument/2006/relationships/customXml" Target="../ink/ink2654.xml"/><Relationship Id="rId131" Type="http://schemas.openxmlformats.org/officeDocument/2006/relationships/image" Target="../media/image2561.png"/><Relationship Id="rId327" Type="http://schemas.openxmlformats.org/officeDocument/2006/relationships/image" Target="../media/image2655.png"/><Relationship Id="rId369" Type="http://schemas.openxmlformats.org/officeDocument/2006/relationships/customXml" Target="../ink/ink2810.xml"/><Relationship Id="rId534" Type="http://schemas.openxmlformats.org/officeDocument/2006/relationships/image" Target="../media/image2757.png"/><Relationship Id="rId576" Type="http://schemas.openxmlformats.org/officeDocument/2006/relationships/image" Target="../media/image2778.png"/><Relationship Id="rId173" Type="http://schemas.openxmlformats.org/officeDocument/2006/relationships/customXml" Target="../ink/ink2710.xml"/><Relationship Id="rId229" Type="http://schemas.openxmlformats.org/officeDocument/2006/relationships/image" Target="../media/image2606.png"/><Relationship Id="rId380" Type="http://schemas.openxmlformats.org/officeDocument/2006/relationships/image" Target="../media/image2681.png"/><Relationship Id="rId436" Type="http://schemas.openxmlformats.org/officeDocument/2006/relationships/image" Target="../media/image2709.png"/><Relationship Id="rId601" Type="http://schemas.openxmlformats.org/officeDocument/2006/relationships/image" Target="../media/image2790.png"/><Relationship Id="rId643" Type="http://schemas.openxmlformats.org/officeDocument/2006/relationships/customXml" Target="../ink/ink2949.xml"/><Relationship Id="rId240" Type="http://schemas.openxmlformats.org/officeDocument/2006/relationships/customXml" Target="../ink/ink2745.xml"/><Relationship Id="rId478" Type="http://schemas.openxmlformats.org/officeDocument/2006/relationships/image" Target="../media/image2730.png"/><Relationship Id="rId685" Type="http://schemas.openxmlformats.org/officeDocument/2006/relationships/image" Target="../media/image2831.png"/><Relationship Id="rId35" Type="http://schemas.openxmlformats.org/officeDocument/2006/relationships/image" Target="../media/image2385.png"/><Relationship Id="rId77" Type="http://schemas.openxmlformats.org/officeDocument/2006/relationships/customXml" Target="../ink/ink2660.xml"/><Relationship Id="rId100" Type="http://schemas.openxmlformats.org/officeDocument/2006/relationships/image" Target="../media/image2546.png"/><Relationship Id="rId282" Type="http://schemas.openxmlformats.org/officeDocument/2006/relationships/customXml" Target="../ink/ink2766.xml"/><Relationship Id="rId338" Type="http://schemas.openxmlformats.org/officeDocument/2006/relationships/image" Target="../media/image2660.png"/><Relationship Id="rId503" Type="http://schemas.openxmlformats.org/officeDocument/2006/relationships/image" Target="../media/image2742.png"/><Relationship Id="rId545" Type="http://schemas.openxmlformats.org/officeDocument/2006/relationships/customXml" Target="../ink/ink2899.xml"/><Relationship Id="rId587" Type="http://schemas.openxmlformats.org/officeDocument/2006/relationships/customXml" Target="../ink/ink2920.xml"/><Relationship Id="rId710" Type="http://schemas.openxmlformats.org/officeDocument/2006/relationships/image" Target="../media/image2843.png"/><Relationship Id="rId8" Type="http://schemas.openxmlformats.org/officeDocument/2006/relationships/customXml" Target="../ink/ink2625.xml"/><Relationship Id="rId142" Type="http://schemas.openxmlformats.org/officeDocument/2006/relationships/customXml" Target="../ink/ink2694.xml"/><Relationship Id="rId184" Type="http://schemas.openxmlformats.org/officeDocument/2006/relationships/image" Target="../media/image2585.png"/><Relationship Id="rId391" Type="http://schemas.openxmlformats.org/officeDocument/2006/relationships/customXml" Target="../ink/ink2821.xml"/><Relationship Id="rId405" Type="http://schemas.openxmlformats.org/officeDocument/2006/relationships/customXml" Target="../ink/ink2828.xml"/><Relationship Id="rId447" Type="http://schemas.openxmlformats.org/officeDocument/2006/relationships/customXml" Target="../ink/ink2849.xml"/><Relationship Id="rId612" Type="http://schemas.openxmlformats.org/officeDocument/2006/relationships/customXml" Target="../ink/ink2933.xml"/><Relationship Id="rId251" Type="http://schemas.openxmlformats.org/officeDocument/2006/relationships/image" Target="../media/image2617.png"/><Relationship Id="rId489" Type="http://schemas.openxmlformats.org/officeDocument/2006/relationships/image" Target="../media/image2735.png"/><Relationship Id="rId654" Type="http://schemas.openxmlformats.org/officeDocument/2006/relationships/image" Target="../media/image2816.png"/><Relationship Id="rId696" Type="http://schemas.openxmlformats.org/officeDocument/2006/relationships/customXml" Target="../ink/ink2976.xml"/><Relationship Id="rId46" Type="http://schemas.openxmlformats.org/officeDocument/2006/relationships/customXml" Target="../ink/ink2644.xml"/><Relationship Id="rId293" Type="http://schemas.openxmlformats.org/officeDocument/2006/relationships/image" Target="../media/image2638.png"/><Relationship Id="rId307" Type="http://schemas.openxmlformats.org/officeDocument/2006/relationships/image" Target="../media/image2645.png"/><Relationship Id="rId349" Type="http://schemas.openxmlformats.org/officeDocument/2006/relationships/customXml" Target="../ink/ink2800.xml"/><Relationship Id="rId514" Type="http://schemas.openxmlformats.org/officeDocument/2006/relationships/image" Target="../media/image2747.png"/><Relationship Id="rId556" Type="http://schemas.openxmlformats.org/officeDocument/2006/relationships/image" Target="../media/image2768.png"/><Relationship Id="rId88" Type="http://schemas.openxmlformats.org/officeDocument/2006/relationships/image" Target="../media/image2540.png"/><Relationship Id="rId111" Type="http://schemas.openxmlformats.org/officeDocument/2006/relationships/customXml" Target="../ink/ink2677.xml"/><Relationship Id="rId153" Type="http://schemas.openxmlformats.org/officeDocument/2006/relationships/customXml" Target="../ink/ink2700.xml"/><Relationship Id="rId195" Type="http://schemas.openxmlformats.org/officeDocument/2006/relationships/image" Target="../media/image2590.png"/><Relationship Id="rId209" Type="http://schemas.openxmlformats.org/officeDocument/2006/relationships/customXml" Target="../ink/ink2729.xml"/><Relationship Id="rId360" Type="http://schemas.openxmlformats.org/officeDocument/2006/relationships/image" Target="../media/image2671.png"/><Relationship Id="rId416" Type="http://schemas.openxmlformats.org/officeDocument/2006/relationships/image" Target="../media/image2699.png"/><Relationship Id="rId598" Type="http://schemas.openxmlformats.org/officeDocument/2006/relationships/customXml" Target="../ink/ink2926.xml"/><Relationship Id="rId220" Type="http://schemas.openxmlformats.org/officeDocument/2006/relationships/customXml" Target="../ink/ink2735.xml"/><Relationship Id="rId458" Type="http://schemas.openxmlformats.org/officeDocument/2006/relationships/image" Target="../media/image2720.png"/><Relationship Id="rId623" Type="http://schemas.openxmlformats.org/officeDocument/2006/relationships/image" Target="../media/image2801.png"/><Relationship Id="rId665" Type="http://schemas.openxmlformats.org/officeDocument/2006/relationships/image" Target="../media/image2821.png"/><Relationship Id="rId15" Type="http://schemas.openxmlformats.org/officeDocument/2006/relationships/image" Target="../media/image2375.png"/><Relationship Id="rId57" Type="http://schemas.openxmlformats.org/officeDocument/2006/relationships/image" Target="../media/image44.png"/><Relationship Id="rId262" Type="http://schemas.openxmlformats.org/officeDocument/2006/relationships/customXml" Target="../ink/ink2756.xml"/><Relationship Id="rId318" Type="http://schemas.openxmlformats.org/officeDocument/2006/relationships/customXml" Target="../ink/ink2784.xml"/><Relationship Id="rId525" Type="http://schemas.openxmlformats.org/officeDocument/2006/relationships/customXml" Target="../ink/ink2889.xml"/><Relationship Id="rId567" Type="http://schemas.openxmlformats.org/officeDocument/2006/relationships/customXml" Target="../ink/ink2910.xml"/><Relationship Id="rId99" Type="http://schemas.openxmlformats.org/officeDocument/2006/relationships/customXml" Target="../ink/ink2671.xml"/><Relationship Id="rId122" Type="http://schemas.openxmlformats.org/officeDocument/2006/relationships/customXml" Target="../ink/ink2683.xml"/><Relationship Id="rId164" Type="http://schemas.openxmlformats.org/officeDocument/2006/relationships/image" Target="../media/image2575.png"/><Relationship Id="rId371" Type="http://schemas.openxmlformats.org/officeDocument/2006/relationships/customXml" Target="../ink/ink2811.xml"/><Relationship Id="rId427" Type="http://schemas.openxmlformats.org/officeDocument/2006/relationships/customXml" Target="../ink/ink2839.xml"/><Relationship Id="rId469" Type="http://schemas.openxmlformats.org/officeDocument/2006/relationships/customXml" Target="../ink/ink2860.xml"/><Relationship Id="rId634" Type="http://schemas.openxmlformats.org/officeDocument/2006/relationships/image" Target="../media/image2806.png"/><Relationship Id="rId676" Type="http://schemas.openxmlformats.org/officeDocument/2006/relationships/customXml" Target="../ink/ink2966.xml"/><Relationship Id="rId26" Type="http://schemas.openxmlformats.org/officeDocument/2006/relationships/customXml" Target="../ink/ink2634.xml"/><Relationship Id="rId231" Type="http://schemas.openxmlformats.org/officeDocument/2006/relationships/image" Target="../media/image2607.png"/><Relationship Id="rId273" Type="http://schemas.openxmlformats.org/officeDocument/2006/relationships/image" Target="../media/image2628.png"/><Relationship Id="rId329" Type="http://schemas.openxmlformats.org/officeDocument/2006/relationships/image" Target="../media/image2656.png"/><Relationship Id="rId480" Type="http://schemas.openxmlformats.org/officeDocument/2006/relationships/image" Target="../media/image2731.png"/><Relationship Id="rId536" Type="http://schemas.openxmlformats.org/officeDocument/2006/relationships/image" Target="../media/image2758.png"/><Relationship Id="rId701" Type="http://schemas.openxmlformats.org/officeDocument/2006/relationships/customXml" Target="../ink/ink2979.xml"/><Relationship Id="rId68" Type="http://schemas.openxmlformats.org/officeDocument/2006/relationships/customXml" Target="../ink/ink2655.xml"/><Relationship Id="rId133" Type="http://schemas.openxmlformats.org/officeDocument/2006/relationships/image" Target="../media/image2562.png"/><Relationship Id="rId175" Type="http://schemas.openxmlformats.org/officeDocument/2006/relationships/customXml" Target="../ink/ink2711.xml"/><Relationship Id="rId340" Type="http://schemas.openxmlformats.org/officeDocument/2006/relationships/image" Target="../media/image2661.png"/><Relationship Id="rId578" Type="http://schemas.openxmlformats.org/officeDocument/2006/relationships/image" Target="../media/image2779.png"/><Relationship Id="rId200" Type="http://schemas.openxmlformats.org/officeDocument/2006/relationships/customXml" Target="../ink/ink2724.xml"/><Relationship Id="rId382" Type="http://schemas.openxmlformats.org/officeDocument/2006/relationships/image" Target="../media/image2682.png"/><Relationship Id="rId438" Type="http://schemas.openxmlformats.org/officeDocument/2006/relationships/image" Target="../media/image2710.png"/><Relationship Id="rId603" Type="http://schemas.openxmlformats.org/officeDocument/2006/relationships/image" Target="../media/image2791.png"/><Relationship Id="rId645" Type="http://schemas.openxmlformats.org/officeDocument/2006/relationships/customXml" Target="../ink/ink2950.xml"/><Relationship Id="rId687" Type="http://schemas.openxmlformats.org/officeDocument/2006/relationships/image" Target="../media/image2832.png"/><Relationship Id="rId242" Type="http://schemas.openxmlformats.org/officeDocument/2006/relationships/customXml" Target="../ink/ink2746.xml"/><Relationship Id="rId284" Type="http://schemas.openxmlformats.org/officeDocument/2006/relationships/customXml" Target="../ink/ink2767.xml"/><Relationship Id="rId491" Type="http://schemas.openxmlformats.org/officeDocument/2006/relationships/image" Target="../media/image2736.png"/><Relationship Id="rId505" Type="http://schemas.openxmlformats.org/officeDocument/2006/relationships/image" Target="../media/image2743.png"/><Relationship Id="rId712" Type="http://schemas.openxmlformats.org/officeDocument/2006/relationships/image" Target="../media/image2844.png"/><Relationship Id="rId37" Type="http://schemas.openxmlformats.org/officeDocument/2006/relationships/image" Target="../media/image2386.png"/><Relationship Id="rId79" Type="http://schemas.openxmlformats.org/officeDocument/2006/relationships/customXml" Target="../ink/ink2661.xml"/><Relationship Id="rId102" Type="http://schemas.openxmlformats.org/officeDocument/2006/relationships/image" Target="../media/image2547.png"/><Relationship Id="rId144" Type="http://schemas.openxmlformats.org/officeDocument/2006/relationships/customXml" Target="../ink/ink2695.xml"/><Relationship Id="rId547" Type="http://schemas.openxmlformats.org/officeDocument/2006/relationships/customXml" Target="../ink/ink2900.xml"/><Relationship Id="rId589" Type="http://schemas.openxmlformats.org/officeDocument/2006/relationships/customXml" Target="../ink/ink2921.xml"/><Relationship Id="rId90" Type="http://schemas.openxmlformats.org/officeDocument/2006/relationships/image" Target="../media/image2541.png"/><Relationship Id="rId186" Type="http://schemas.openxmlformats.org/officeDocument/2006/relationships/image" Target="../media/image2586.png"/><Relationship Id="rId351" Type="http://schemas.openxmlformats.org/officeDocument/2006/relationships/customXml" Target="../ink/ink2801.xml"/><Relationship Id="rId393" Type="http://schemas.openxmlformats.org/officeDocument/2006/relationships/customXml" Target="../ink/ink2822.xml"/><Relationship Id="rId407" Type="http://schemas.openxmlformats.org/officeDocument/2006/relationships/customXml" Target="../ink/ink2829.xml"/><Relationship Id="rId449" Type="http://schemas.openxmlformats.org/officeDocument/2006/relationships/customXml" Target="../ink/ink2850.xml"/><Relationship Id="rId614" Type="http://schemas.openxmlformats.org/officeDocument/2006/relationships/customXml" Target="../ink/ink2934.xml"/><Relationship Id="rId656" Type="http://schemas.openxmlformats.org/officeDocument/2006/relationships/image" Target="../media/image2817.png"/><Relationship Id="rId211" Type="http://schemas.openxmlformats.org/officeDocument/2006/relationships/customXml" Target="../ink/ink2730.xml"/><Relationship Id="rId253" Type="http://schemas.openxmlformats.org/officeDocument/2006/relationships/image" Target="../media/image2618.png"/><Relationship Id="rId295" Type="http://schemas.openxmlformats.org/officeDocument/2006/relationships/image" Target="../media/image2639.png"/><Relationship Id="rId309" Type="http://schemas.openxmlformats.org/officeDocument/2006/relationships/image" Target="../media/image2646.png"/><Relationship Id="rId460" Type="http://schemas.openxmlformats.org/officeDocument/2006/relationships/image" Target="../media/image2721.png"/><Relationship Id="rId516" Type="http://schemas.openxmlformats.org/officeDocument/2006/relationships/image" Target="../media/image2748.png"/><Relationship Id="rId698" Type="http://schemas.openxmlformats.org/officeDocument/2006/relationships/customXml" Target="../ink/ink2977.xml"/><Relationship Id="rId48" Type="http://schemas.openxmlformats.org/officeDocument/2006/relationships/customXml" Target="../ink/ink2645.xml"/><Relationship Id="rId113" Type="http://schemas.openxmlformats.org/officeDocument/2006/relationships/customXml" Target="../ink/ink2678.xml"/><Relationship Id="rId320" Type="http://schemas.openxmlformats.org/officeDocument/2006/relationships/customXml" Target="../ink/ink2785.xml"/><Relationship Id="rId558" Type="http://schemas.openxmlformats.org/officeDocument/2006/relationships/image" Target="../media/image2769.png"/><Relationship Id="rId155" Type="http://schemas.openxmlformats.org/officeDocument/2006/relationships/customXml" Target="../ink/ink2701.xml"/><Relationship Id="rId197" Type="http://schemas.openxmlformats.org/officeDocument/2006/relationships/image" Target="../media/image2591.png"/><Relationship Id="rId362" Type="http://schemas.openxmlformats.org/officeDocument/2006/relationships/image" Target="../media/image2672.png"/><Relationship Id="rId418" Type="http://schemas.openxmlformats.org/officeDocument/2006/relationships/image" Target="../media/image2700.png"/><Relationship Id="rId625" Type="http://schemas.openxmlformats.org/officeDocument/2006/relationships/image" Target="../media/image2802.png"/><Relationship Id="rId222" Type="http://schemas.openxmlformats.org/officeDocument/2006/relationships/customXml" Target="../ink/ink2736.xml"/><Relationship Id="rId264" Type="http://schemas.openxmlformats.org/officeDocument/2006/relationships/customXml" Target="../ink/ink2757.xml"/><Relationship Id="rId471" Type="http://schemas.openxmlformats.org/officeDocument/2006/relationships/customXml" Target="../ink/ink2861.xml"/><Relationship Id="rId667" Type="http://schemas.openxmlformats.org/officeDocument/2006/relationships/image" Target="../media/image2822.png"/><Relationship Id="rId17" Type="http://schemas.openxmlformats.org/officeDocument/2006/relationships/image" Target="../media/image2376.png"/><Relationship Id="rId59" Type="http://schemas.openxmlformats.org/officeDocument/2006/relationships/image" Target="../media/image2397.png"/><Relationship Id="rId124" Type="http://schemas.openxmlformats.org/officeDocument/2006/relationships/customXml" Target="../ink/ink2684.xml"/><Relationship Id="rId527" Type="http://schemas.openxmlformats.org/officeDocument/2006/relationships/customXml" Target="../ink/ink2890.xml"/><Relationship Id="rId569" Type="http://schemas.openxmlformats.org/officeDocument/2006/relationships/customXml" Target="../ink/ink2911.xml"/><Relationship Id="rId70" Type="http://schemas.openxmlformats.org/officeDocument/2006/relationships/customXml" Target="../ink/ink2656.xml"/><Relationship Id="rId166" Type="http://schemas.openxmlformats.org/officeDocument/2006/relationships/image" Target="../media/image2576.png"/><Relationship Id="rId331" Type="http://schemas.openxmlformats.org/officeDocument/2006/relationships/image" Target="../media/image2657.png"/><Relationship Id="rId373" Type="http://schemas.openxmlformats.org/officeDocument/2006/relationships/customXml" Target="../ink/ink2812.xml"/><Relationship Id="rId429" Type="http://schemas.openxmlformats.org/officeDocument/2006/relationships/customXml" Target="../ink/ink2840.xml"/><Relationship Id="rId580" Type="http://schemas.openxmlformats.org/officeDocument/2006/relationships/image" Target="../media/image2780.png"/><Relationship Id="rId636" Type="http://schemas.openxmlformats.org/officeDocument/2006/relationships/image" Target="../media/image2807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608.png"/><Relationship Id="rId440" Type="http://schemas.openxmlformats.org/officeDocument/2006/relationships/image" Target="../media/image2711.png"/><Relationship Id="rId678" Type="http://schemas.openxmlformats.org/officeDocument/2006/relationships/customXml" Target="../ink/ink2967.xml"/><Relationship Id="rId28" Type="http://schemas.openxmlformats.org/officeDocument/2006/relationships/customXml" Target="../ink/ink2635.xml"/><Relationship Id="rId275" Type="http://schemas.openxmlformats.org/officeDocument/2006/relationships/image" Target="../media/image2629.png"/><Relationship Id="rId300" Type="http://schemas.openxmlformats.org/officeDocument/2006/relationships/customXml" Target="../ink/ink2775.xml"/><Relationship Id="rId482" Type="http://schemas.openxmlformats.org/officeDocument/2006/relationships/image" Target="../media/image2732.png"/><Relationship Id="rId538" Type="http://schemas.openxmlformats.org/officeDocument/2006/relationships/image" Target="../media/image2759.png"/><Relationship Id="rId703" Type="http://schemas.openxmlformats.org/officeDocument/2006/relationships/customXml" Target="../ink/ink2980.xml"/><Relationship Id="rId81" Type="http://schemas.openxmlformats.org/officeDocument/2006/relationships/customXml" Target="../ink/ink2662.xml"/><Relationship Id="rId135" Type="http://schemas.openxmlformats.org/officeDocument/2006/relationships/image" Target="../media/image2563.png"/><Relationship Id="rId177" Type="http://schemas.openxmlformats.org/officeDocument/2006/relationships/customXml" Target="../ink/ink2712.xml"/><Relationship Id="rId342" Type="http://schemas.openxmlformats.org/officeDocument/2006/relationships/image" Target="../media/image2662.png"/><Relationship Id="rId384" Type="http://schemas.openxmlformats.org/officeDocument/2006/relationships/image" Target="../media/image2683.png"/><Relationship Id="rId591" Type="http://schemas.openxmlformats.org/officeDocument/2006/relationships/customXml" Target="../ink/ink2922.xml"/><Relationship Id="rId605" Type="http://schemas.openxmlformats.org/officeDocument/2006/relationships/image" Target="../media/image2792.png"/><Relationship Id="rId202" Type="http://schemas.openxmlformats.org/officeDocument/2006/relationships/customXml" Target="../ink/ink2725.xml"/><Relationship Id="rId244" Type="http://schemas.openxmlformats.org/officeDocument/2006/relationships/customXml" Target="../ink/ink2747.xml"/><Relationship Id="rId647" Type="http://schemas.openxmlformats.org/officeDocument/2006/relationships/customXml" Target="../ink/ink2951.xml"/><Relationship Id="rId689" Type="http://schemas.openxmlformats.org/officeDocument/2006/relationships/image" Target="../media/image2833.png"/><Relationship Id="rId39" Type="http://schemas.openxmlformats.org/officeDocument/2006/relationships/image" Target="../media/image2387.png"/><Relationship Id="rId286" Type="http://schemas.openxmlformats.org/officeDocument/2006/relationships/customXml" Target="../ink/ink2768.xml"/><Relationship Id="rId451" Type="http://schemas.openxmlformats.org/officeDocument/2006/relationships/customXml" Target="../ink/ink2851.xml"/><Relationship Id="rId493" Type="http://schemas.openxmlformats.org/officeDocument/2006/relationships/image" Target="../media/image2737.png"/><Relationship Id="rId507" Type="http://schemas.openxmlformats.org/officeDocument/2006/relationships/image" Target="../media/image2744.png"/><Relationship Id="rId549" Type="http://schemas.openxmlformats.org/officeDocument/2006/relationships/customXml" Target="../ink/ink2901.xml"/><Relationship Id="rId50" Type="http://schemas.openxmlformats.org/officeDocument/2006/relationships/customXml" Target="../ink/ink2646.xml"/><Relationship Id="rId104" Type="http://schemas.openxmlformats.org/officeDocument/2006/relationships/image" Target="../media/image2548.png"/><Relationship Id="rId146" Type="http://schemas.openxmlformats.org/officeDocument/2006/relationships/customXml" Target="../ink/ink2696.xml"/><Relationship Id="rId188" Type="http://schemas.openxmlformats.org/officeDocument/2006/relationships/image" Target="../media/image2587.png"/><Relationship Id="rId311" Type="http://schemas.openxmlformats.org/officeDocument/2006/relationships/image" Target="../media/image2647.png"/><Relationship Id="rId353" Type="http://schemas.openxmlformats.org/officeDocument/2006/relationships/customXml" Target="../ink/ink2802.xml"/><Relationship Id="rId395" Type="http://schemas.openxmlformats.org/officeDocument/2006/relationships/customXml" Target="../ink/ink2823.xml"/><Relationship Id="rId409" Type="http://schemas.openxmlformats.org/officeDocument/2006/relationships/customXml" Target="../ink/ink2830.xml"/><Relationship Id="rId560" Type="http://schemas.openxmlformats.org/officeDocument/2006/relationships/image" Target="../media/image2770.png"/><Relationship Id="rId92" Type="http://schemas.openxmlformats.org/officeDocument/2006/relationships/image" Target="../media/image2542.png"/><Relationship Id="rId213" Type="http://schemas.openxmlformats.org/officeDocument/2006/relationships/customXml" Target="../ink/ink2731.xml"/><Relationship Id="rId420" Type="http://schemas.openxmlformats.org/officeDocument/2006/relationships/image" Target="../media/image2701.png"/><Relationship Id="rId616" Type="http://schemas.openxmlformats.org/officeDocument/2006/relationships/customXml" Target="../ink/ink2935.xml"/><Relationship Id="rId658" Type="http://schemas.openxmlformats.org/officeDocument/2006/relationships/image" Target="../media/image2818.png"/><Relationship Id="rId255" Type="http://schemas.openxmlformats.org/officeDocument/2006/relationships/image" Target="../media/image2619.png"/><Relationship Id="rId297" Type="http://schemas.openxmlformats.org/officeDocument/2006/relationships/image" Target="../media/image2640.png"/><Relationship Id="rId462" Type="http://schemas.openxmlformats.org/officeDocument/2006/relationships/image" Target="../media/image2722.png"/><Relationship Id="rId518" Type="http://schemas.openxmlformats.org/officeDocument/2006/relationships/image" Target="../media/image2749.png"/><Relationship Id="rId115" Type="http://schemas.openxmlformats.org/officeDocument/2006/relationships/customXml" Target="../ink/ink2679.xml"/><Relationship Id="rId157" Type="http://schemas.openxmlformats.org/officeDocument/2006/relationships/customXml" Target="../ink/ink2702.xml"/><Relationship Id="rId322" Type="http://schemas.openxmlformats.org/officeDocument/2006/relationships/customXml" Target="../ink/ink2786.xml"/><Relationship Id="rId364" Type="http://schemas.openxmlformats.org/officeDocument/2006/relationships/image" Target="../media/image2673.png"/><Relationship Id="rId61" Type="http://schemas.openxmlformats.org/officeDocument/2006/relationships/image" Target="../media/image2398.png"/><Relationship Id="rId199" Type="http://schemas.openxmlformats.org/officeDocument/2006/relationships/image" Target="../media/image2592.png"/><Relationship Id="rId571" Type="http://schemas.openxmlformats.org/officeDocument/2006/relationships/customXml" Target="../ink/ink2912.xml"/><Relationship Id="rId627" Type="http://schemas.openxmlformats.org/officeDocument/2006/relationships/image" Target="../media/image2803.png"/><Relationship Id="rId669" Type="http://schemas.openxmlformats.org/officeDocument/2006/relationships/image" Target="../media/image2823.png"/><Relationship Id="rId19" Type="http://schemas.openxmlformats.org/officeDocument/2006/relationships/image" Target="../media/image2377.png"/><Relationship Id="rId224" Type="http://schemas.openxmlformats.org/officeDocument/2006/relationships/customXml" Target="../ink/ink2737.xml"/><Relationship Id="rId266" Type="http://schemas.openxmlformats.org/officeDocument/2006/relationships/customXml" Target="../ink/ink2758.xml"/><Relationship Id="rId431" Type="http://schemas.openxmlformats.org/officeDocument/2006/relationships/customXml" Target="../ink/ink2841.xml"/><Relationship Id="rId473" Type="http://schemas.openxmlformats.org/officeDocument/2006/relationships/customXml" Target="../ink/ink2862.xml"/><Relationship Id="rId529" Type="http://schemas.openxmlformats.org/officeDocument/2006/relationships/customXml" Target="../ink/ink2891.xml"/><Relationship Id="rId680" Type="http://schemas.openxmlformats.org/officeDocument/2006/relationships/customXml" Target="../ink/ink2968.xml"/><Relationship Id="rId30" Type="http://schemas.openxmlformats.org/officeDocument/2006/relationships/customXml" Target="../ink/ink2636.xml"/><Relationship Id="rId126" Type="http://schemas.openxmlformats.org/officeDocument/2006/relationships/customXml" Target="../ink/ink2685.xml"/><Relationship Id="rId168" Type="http://schemas.openxmlformats.org/officeDocument/2006/relationships/image" Target="../media/image2577.png"/><Relationship Id="rId333" Type="http://schemas.openxmlformats.org/officeDocument/2006/relationships/image" Target="../media/image2658.png"/><Relationship Id="rId540" Type="http://schemas.openxmlformats.org/officeDocument/2006/relationships/image" Target="../media/image2760.png"/><Relationship Id="rId72" Type="http://schemas.openxmlformats.org/officeDocument/2006/relationships/image" Target="../media/image2532.png"/><Relationship Id="rId375" Type="http://schemas.openxmlformats.org/officeDocument/2006/relationships/customXml" Target="../ink/ink2813.xml"/><Relationship Id="rId582" Type="http://schemas.openxmlformats.org/officeDocument/2006/relationships/image" Target="../media/image2781.png"/><Relationship Id="rId638" Type="http://schemas.openxmlformats.org/officeDocument/2006/relationships/image" Target="../media/image2808.png"/><Relationship Id="rId3" Type="http://schemas.openxmlformats.org/officeDocument/2006/relationships/image" Target="../media/image2369.png"/><Relationship Id="rId235" Type="http://schemas.openxmlformats.org/officeDocument/2006/relationships/image" Target="../media/image2609.png"/><Relationship Id="rId277" Type="http://schemas.openxmlformats.org/officeDocument/2006/relationships/image" Target="../media/image2630.png"/><Relationship Id="rId400" Type="http://schemas.openxmlformats.org/officeDocument/2006/relationships/image" Target="../media/image2691.png"/><Relationship Id="rId442" Type="http://schemas.openxmlformats.org/officeDocument/2006/relationships/image" Target="../media/image2712.png"/><Relationship Id="rId484" Type="http://schemas.openxmlformats.org/officeDocument/2006/relationships/image" Target="../media/image2733.png"/><Relationship Id="rId705" Type="http://schemas.openxmlformats.org/officeDocument/2006/relationships/customXml" Target="../ink/ink2981.xml"/><Relationship Id="rId137" Type="http://schemas.openxmlformats.org/officeDocument/2006/relationships/customXml" Target="../ink/ink2691.xml"/><Relationship Id="rId302" Type="http://schemas.openxmlformats.org/officeDocument/2006/relationships/customXml" Target="../ink/ink2776.xml"/><Relationship Id="rId344" Type="http://schemas.openxmlformats.org/officeDocument/2006/relationships/image" Target="../media/image2663.png"/><Relationship Id="rId691" Type="http://schemas.openxmlformats.org/officeDocument/2006/relationships/image" Target="../media/image2834.png"/><Relationship Id="rId41" Type="http://schemas.openxmlformats.org/officeDocument/2006/relationships/image" Target="../media/image2388.png"/><Relationship Id="rId83" Type="http://schemas.openxmlformats.org/officeDocument/2006/relationships/customXml" Target="../ink/ink2663.xml"/><Relationship Id="rId179" Type="http://schemas.openxmlformats.org/officeDocument/2006/relationships/customXml" Target="../ink/ink2713.xml"/><Relationship Id="rId386" Type="http://schemas.openxmlformats.org/officeDocument/2006/relationships/image" Target="../media/image2684.png"/><Relationship Id="rId551" Type="http://schemas.openxmlformats.org/officeDocument/2006/relationships/customXml" Target="../ink/ink2902.xml"/><Relationship Id="rId593" Type="http://schemas.openxmlformats.org/officeDocument/2006/relationships/customXml" Target="../ink/ink2923.xml"/><Relationship Id="rId607" Type="http://schemas.openxmlformats.org/officeDocument/2006/relationships/image" Target="../media/image2793.png"/><Relationship Id="rId649" Type="http://schemas.openxmlformats.org/officeDocument/2006/relationships/customXml" Target="../ink/ink2952.xml"/><Relationship Id="rId190" Type="http://schemas.openxmlformats.org/officeDocument/2006/relationships/customXml" Target="../ink/ink2719.xml"/><Relationship Id="rId204" Type="http://schemas.openxmlformats.org/officeDocument/2006/relationships/customXml" Target="../ink/ink2726.xml"/><Relationship Id="rId246" Type="http://schemas.openxmlformats.org/officeDocument/2006/relationships/customXml" Target="../ink/ink2748.xml"/><Relationship Id="rId288" Type="http://schemas.openxmlformats.org/officeDocument/2006/relationships/customXml" Target="../ink/ink2769.xml"/><Relationship Id="rId411" Type="http://schemas.openxmlformats.org/officeDocument/2006/relationships/customXml" Target="../ink/ink2831.xml"/><Relationship Id="rId453" Type="http://schemas.openxmlformats.org/officeDocument/2006/relationships/customXml" Target="../ink/ink2852.xml"/><Relationship Id="rId509" Type="http://schemas.openxmlformats.org/officeDocument/2006/relationships/image" Target="../media/image2745.png"/><Relationship Id="rId660" Type="http://schemas.openxmlformats.org/officeDocument/2006/relationships/customXml" Target="../ink/ink2958.xml"/><Relationship Id="rId106" Type="http://schemas.openxmlformats.org/officeDocument/2006/relationships/image" Target="../media/image2549.png"/><Relationship Id="rId313" Type="http://schemas.openxmlformats.org/officeDocument/2006/relationships/image" Target="../media/image2648.png"/><Relationship Id="rId495" Type="http://schemas.openxmlformats.org/officeDocument/2006/relationships/image" Target="../media/image2738.png"/><Relationship Id="rId10" Type="http://schemas.openxmlformats.org/officeDocument/2006/relationships/customXml" Target="../ink/ink2626.xml"/><Relationship Id="rId52" Type="http://schemas.openxmlformats.org/officeDocument/2006/relationships/customXml" Target="../ink/ink2647.xml"/><Relationship Id="rId94" Type="http://schemas.openxmlformats.org/officeDocument/2006/relationships/image" Target="../media/image2543.png"/><Relationship Id="rId148" Type="http://schemas.openxmlformats.org/officeDocument/2006/relationships/image" Target="../media/image2567.png"/><Relationship Id="rId355" Type="http://schemas.openxmlformats.org/officeDocument/2006/relationships/customXml" Target="../ink/ink2803.xml"/><Relationship Id="rId397" Type="http://schemas.openxmlformats.org/officeDocument/2006/relationships/customXml" Target="../ink/ink2824.xml"/><Relationship Id="rId520" Type="http://schemas.openxmlformats.org/officeDocument/2006/relationships/image" Target="../media/image2750.png"/><Relationship Id="rId562" Type="http://schemas.openxmlformats.org/officeDocument/2006/relationships/image" Target="../media/image2771.png"/><Relationship Id="rId618" Type="http://schemas.openxmlformats.org/officeDocument/2006/relationships/customXml" Target="../ink/ink2936.xml"/><Relationship Id="rId215" Type="http://schemas.openxmlformats.org/officeDocument/2006/relationships/image" Target="../media/image2599.png"/><Relationship Id="rId257" Type="http://schemas.openxmlformats.org/officeDocument/2006/relationships/image" Target="../media/image2620.png"/><Relationship Id="rId422" Type="http://schemas.openxmlformats.org/officeDocument/2006/relationships/image" Target="../media/image2702.png"/><Relationship Id="rId464" Type="http://schemas.openxmlformats.org/officeDocument/2006/relationships/image" Target="../media/image2723.png"/><Relationship Id="rId299" Type="http://schemas.openxmlformats.org/officeDocument/2006/relationships/image" Target="../media/image2641.png"/><Relationship Id="rId63" Type="http://schemas.openxmlformats.org/officeDocument/2006/relationships/image" Target="../media/image2399.png"/><Relationship Id="rId159" Type="http://schemas.openxmlformats.org/officeDocument/2006/relationships/customXml" Target="../ink/ink2703.xml"/><Relationship Id="rId366" Type="http://schemas.openxmlformats.org/officeDocument/2006/relationships/image" Target="../media/image2674.png"/><Relationship Id="rId573" Type="http://schemas.openxmlformats.org/officeDocument/2006/relationships/customXml" Target="../ink/ink2913.xml"/><Relationship Id="rId226" Type="http://schemas.openxmlformats.org/officeDocument/2006/relationships/customXml" Target="../ink/ink2738.xml"/><Relationship Id="rId433" Type="http://schemas.openxmlformats.org/officeDocument/2006/relationships/customXml" Target="../ink/ink2842.xml"/><Relationship Id="rId640" Type="http://schemas.openxmlformats.org/officeDocument/2006/relationships/image" Target="../media/image2809.png"/><Relationship Id="rId74" Type="http://schemas.openxmlformats.org/officeDocument/2006/relationships/image" Target="../media/image2533.png"/><Relationship Id="rId377" Type="http://schemas.openxmlformats.org/officeDocument/2006/relationships/customXml" Target="../ink/ink2814.xml"/><Relationship Id="rId500" Type="http://schemas.openxmlformats.org/officeDocument/2006/relationships/customXml" Target="../ink/ink2876.xml"/><Relationship Id="rId584" Type="http://schemas.openxmlformats.org/officeDocument/2006/relationships/image" Target="../media/image2782.png"/><Relationship Id="rId5" Type="http://schemas.openxmlformats.org/officeDocument/2006/relationships/image" Target="../media/image2370.png"/><Relationship Id="rId237" Type="http://schemas.openxmlformats.org/officeDocument/2006/relationships/image" Target="../media/image2610.png"/><Relationship Id="rId444" Type="http://schemas.openxmlformats.org/officeDocument/2006/relationships/image" Target="../media/image2713.png"/><Relationship Id="rId651" Type="http://schemas.openxmlformats.org/officeDocument/2006/relationships/customXml" Target="../ink/ink2953.xml"/><Relationship Id="rId290" Type="http://schemas.openxmlformats.org/officeDocument/2006/relationships/customXml" Target="../ink/ink2770.xml"/><Relationship Id="rId304" Type="http://schemas.openxmlformats.org/officeDocument/2006/relationships/customXml" Target="../ink/ink2777.xml"/><Relationship Id="rId388" Type="http://schemas.openxmlformats.org/officeDocument/2006/relationships/image" Target="../media/image2685.png"/><Relationship Id="rId511" Type="http://schemas.openxmlformats.org/officeDocument/2006/relationships/customXml" Target="../ink/ink2882.xml"/><Relationship Id="rId609" Type="http://schemas.openxmlformats.org/officeDocument/2006/relationships/image" Target="../media/image2794.png"/><Relationship Id="rId85" Type="http://schemas.openxmlformats.org/officeDocument/2006/relationships/customXml" Target="../ink/ink2664.xml"/><Relationship Id="rId150" Type="http://schemas.openxmlformats.org/officeDocument/2006/relationships/image" Target="../media/image2568.png"/><Relationship Id="rId595" Type="http://schemas.openxmlformats.org/officeDocument/2006/relationships/image" Target="../media/image2787.png"/><Relationship Id="rId248" Type="http://schemas.openxmlformats.org/officeDocument/2006/relationships/customXml" Target="../ink/ink2749.xml"/><Relationship Id="rId455" Type="http://schemas.openxmlformats.org/officeDocument/2006/relationships/customXml" Target="../ink/ink2853.xml"/><Relationship Id="rId662" Type="http://schemas.openxmlformats.org/officeDocument/2006/relationships/customXml" Target="../ink/ink2959.xml"/><Relationship Id="rId12" Type="http://schemas.openxmlformats.org/officeDocument/2006/relationships/customXml" Target="../ink/ink2627.xml"/><Relationship Id="rId108" Type="http://schemas.openxmlformats.org/officeDocument/2006/relationships/image" Target="../media/image2550.png"/><Relationship Id="rId315" Type="http://schemas.openxmlformats.org/officeDocument/2006/relationships/image" Target="../media/image2649.png"/><Relationship Id="rId522" Type="http://schemas.openxmlformats.org/officeDocument/2006/relationships/image" Target="../media/image2751.png"/><Relationship Id="rId96" Type="http://schemas.openxmlformats.org/officeDocument/2006/relationships/image" Target="../media/image2544.png"/><Relationship Id="rId161" Type="http://schemas.openxmlformats.org/officeDocument/2006/relationships/customXml" Target="../ink/ink2704.xml"/><Relationship Id="rId399" Type="http://schemas.openxmlformats.org/officeDocument/2006/relationships/customXml" Target="../ink/ink2825.xml"/><Relationship Id="rId259" Type="http://schemas.openxmlformats.org/officeDocument/2006/relationships/image" Target="../media/image2621.png"/><Relationship Id="rId466" Type="http://schemas.openxmlformats.org/officeDocument/2006/relationships/image" Target="../media/image2724.png"/><Relationship Id="rId673" Type="http://schemas.openxmlformats.org/officeDocument/2006/relationships/image" Target="../media/image2825.png"/><Relationship Id="rId23" Type="http://schemas.openxmlformats.org/officeDocument/2006/relationships/image" Target="../media/image2379.png"/><Relationship Id="rId119" Type="http://schemas.openxmlformats.org/officeDocument/2006/relationships/customXml" Target="../ink/ink2681.xml"/><Relationship Id="rId326" Type="http://schemas.openxmlformats.org/officeDocument/2006/relationships/customXml" Target="../ink/ink2788.xml"/><Relationship Id="rId533" Type="http://schemas.openxmlformats.org/officeDocument/2006/relationships/customXml" Target="../ink/ink2893.xml"/><Relationship Id="rId172" Type="http://schemas.openxmlformats.org/officeDocument/2006/relationships/image" Target="../media/image2579.png"/><Relationship Id="rId477" Type="http://schemas.openxmlformats.org/officeDocument/2006/relationships/customXml" Target="../ink/ink2864.xml"/><Relationship Id="rId600" Type="http://schemas.openxmlformats.org/officeDocument/2006/relationships/customXml" Target="../ink/ink2927.xml"/><Relationship Id="rId684" Type="http://schemas.openxmlformats.org/officeDocument/2006/relationships/customXml" Target="../ink/ink2970.xml"/><Relationship Id="rId337" Type="http://schemas.openxmlformats.org/officeDocument/2006/relationships/customXml" Target="../ink/ink2794.xml"/><Relationship Id="rId34" Type="http://schemas.openxmlformats.org/officeDocument/2006/relationships/customXml" Target="../ink/ink2638.xml"/><Relationship Id="rId544" Type="http://schemas.openxmlformats.org/officeDocument/2006/relationships/image" Target="../media/image2762.png"/><Relationship Id="rId183" Type="http://schemas.openxmlformats.org/officeDocument/2006/relationships/customXml" Target="../ink/ink2715.xml"/><Relationship Id="rId390" Type="http://schemas.openxmlformats.org/officeDocument/2006/relationships/image" Target="../media/image2686.png"/><Relationship Id="rId404" Type="http://schemas.openxmlformats.org/officeDocument/2006/relationships/image" Target="../media/image2693.png"/><Relationship Id="rId611" Type="http://schemas.openxmlformats.org/officeDocument/2006/relationships/image" Target="../media/image2795.png"/><Relationship Id="rId250" Type="http://schemas.openxmlformats.org/officeDocument/2006/relationships/customXml" Target="../ink/ink2750.xml"/><Relationship Id="rId488" Type="http://schemas.openxmlformats.org/officeDocument/2006/relationships/customXml" Target="../ink/ink2870.xml"/><Relationship Id="rId695" Type="http://schemas.openxmlformats.org/officeDocument/2006/relationships/image" Target="../media/image2836.png"/><Relationship Id="rId709" Type="http://schemas.openxmlformats.org/officeDocument/2006/relationships/customXml" Target="../ink/ink2983.xml"/><Relationship Id="rId45" Type="http://schemas.openxmlformats.org/officeDocument/2006/relationships/image" Target="../media/image2390.png"/><Relationship Id="rId110" Type="http://schemas.openxmlformats.org/officeDocument/2006/relationships/image" Target="../media/image2551.png"/><Relationship Id="rId348" Type="http://schemas.openxmlformats.org/officeDocument/2006/relationships/image" Target="../media/image2665.png"/><Relationship Id="rId555" Type="http://schemas.openxmlformats.org/officeDocument/2006/relationships/customXml" Target="../ink/ink2904.xml"/><Relationship Id="rId194" Type="http://schemas.openxmlformats.org/officeDocument/2006/relationships/customXml" Target="../ink/ink2721.xml"/><Relationship Id="rId208" Type="http://schemas.openxmlformats.org/officeDocument/2006/relationships/customXml" Target="../ink/ink2728.xml"/><Relationship Id="rId415" Type="http://schemas.openxmlformats.org/officeDocument/2006/relationships/customXml" Target="../ink/ink2833.xml"/><Relationship Id="rId622" Type="http://schemas.openxmlformats.org/officeDocument/2006/relationships/customXml" Target="../ink/ink2938.xml"/><Relationship Id="rId261" Type="http://schemas.openxmlformats.org/officeDocument/2006/relationships/image" Target="../media/image2622.png"/><Relationship Id="rId499" Type="http://schemas.openxmlformats.org/officeDocument/2006/relationships/image" Target="../media/image2740.png"/><Relationship Id="rId56" Type="http://schemas.openxmlformats.org/officeDocument/2006/relationships/customXml" Target="../ink/ink2649.xml"/><Relationship Id="rId359" Type="http://schemas.openxmlformats.org/officeDocument/2006/relationships/customXml" Target="../ink/ink2805.xml"/><Relationship Id="rId566" Type="http://schemas.openxmlformats.org/officeDocument/2006/relationships/image" Target="../media/image2773.png"/><Relationship Id="rId121" Type="http://schemas.openxmlformats.org/officeDocument/2006/relationships/image" Target="../media/image2556.png"/><Relationship Id="rId219" Type="http://schemas.openxmlformats.org/officeDocument/2006/relationships/image" Target="../media/image2601.png"/><Relationship Id="rId426" Type="http://schemas.openxmlformats.org/officeDocument/2006/relationships/image" Target="../media/image2704.png"/><Relationship Id="rId633" Type="http://schemas.openxmlformats.org/officeDocument/2006/relationships/customXml" Target="../ink/ink2944.xml"/><Relationship Id="rId67" Type="http://schemas.openxmlformats.org/officeDocument/2006/relationships/image" Target="../media/image2422.png"/><Relationship Id="rId272" Type="http://schemas.openxmlformats.org/officeDocument/2006/relationships/customXml" Target="../ink/ink2761.xml"/><Relationship Id="rId577" Type="http://schemas.openxmlformats.org/officeDocument/2006/relationships/customXml" Target="../ink/ink2915.xml"/><Relationship Id="rId700" Type="http://schemas.openxmlformats.org/officeDocument/2006/relationships/customXml" Target="../ink/ink2978.xml"/><Relationship Id="rId132" Type="http://schemas.openxmlformats.org/officeDocument/2006/relationships/customXml" Target="../ink/ink2688.xml"/><Relationship Id="rId437" Type="http://schemas.openxmlformats.org/officeDocument/2006/relationships/customXml" Target="../ink/ink2844.xml"/><Relationship Id="rId644" Type="http://schemas.openxmlformats.org/officeDocument/2006/relationships/image" Target="../media/image2811.png"/><Relationship Id="rId283" Type="http://schemas.openxmlformats.org/officeDocument/2006/relationships/image" Target="../media/image2633.png"/><Relationship Id="rId490" Type="http://schemas.openxmlformats.org/officeDocument/2006/relationships/customXml" Target="../ink/ink2871.xml"/><Relationship Id="rId504" Type="http://schemas.openxmlformats.org/officeDocument/2006/relationships/customXml" Target="../ink/ink2878.xml"/><Relationship Id="rId711" Type="http://schemas.openxmlformats.org/officeDocument/2006/relationships/customXml" Target="../ink/ink2984.xml"/><Relationship Id="rId78" Type="http://schemas.openxmlformats.org/officeDocument/2006/relationships/image" Target="../media/image2535.png"/><Relationship Id="rId143" Type="http://schemas.openxmlformats.org/officeDocument/2006/relationships/image" Target="../media/image2566.png"/><Relationship Id="rId350" Type="http://schemas.openxmlformats.org/officeDocument/2006/relationships/image" Target="../media/image2666.png"/><Relationship Id="rId588" Type="http://schemas.openxmlformats.org/officeDocument/2006/relationships/image" Target="../media/image2784.png"/><Relationship Id="rId9" Type="http://schemas.openxmlformats.org/officeDocument/2006/relationships/image" Target="../media/image2372.png"/><Relationship Id="rId210" Type="http://schemas.openxmlformats.org/officeDocument/2006/relationships/image" Target="../media/image2597.png"/><Relationship Id="rId448" Type="http://schemas.openxmlformats.org/officeDocument/2006/relationships/image" Target="../media/image2715.png"/><Relationship Id="rId655" Type="http://schemas.openxmlformats.org/officeDocument/2006/relationships/customXml" Target="../ink/ink2955.xml"/><Relationship Id="rId294" Type="http://schemas.openxmlformats.org/officeDocument/2006/relationships/customXml" Target="../ink/ink2772.xml"/><Relationship Id="rId308" Type="http://schemas.openxmlformats.org/officeDocument/2006/relationships/customXml" Target="../ink/ink2779.xml"/><Relationship Id="rId515" Type="http://schemas.openxmlformats.org/officeDocument/2006/relationships/customXml" Target="../ink/ink2884.xml"/><Relationship Id="rId89" Type="http://schemas.openxmlformats.org/officeDocument/2006/relationships/customXml" Target="../ink/ink2666.xml"/><Relationship Id="rId154" Type="http://schemas.openxmlformats.org/officeDocument/2006/relationships/image" Target="../media/image2570.png"/><Relationship Id="rId361" Type="http://schemas.openxmlformats.org/officeDocument/2006/relationships/customXml" Target="../ink/ink2806.xml"/><Relationship Id="rId599" Type="http://schemas.openxmlformats.org/officeDocument/2006/relationships/image" Target="../media/image2789.png"/><Relationship Id="rId459" Type="http://schemas.openxmlformats.org/officeDocument/2006/relationships/customXml" Target="../ink/ink2855.xml"/><Relationship Id="rId666" Type="http://schemas.openxmlformats.org/officeDocument/2006/relationships/customXml" Target="../ink/ink2961.xml"/><Relationship Id="rId16" Type="http://schemas.openxmlformats.org/officeDocument/2006/relationships/customXml" Target="../ink/ink2629.xml"/><Relationship Id="rId221" Type="http://schemas.openxmlformats.org/officeDocument/2006/relationships/image" Target="../media/image2602.png"/><Relationship Id="rId319" Type="http://schemas.openxmlformats.org/officeDocument/2006/relationships/image" Target="../media/image2651.png"/><Relationship Id="rId526" Type="http://schemas.openxmlformats.org/officeDocument/2006/relationships/image" Target="../media/image2753.png"/><Relationship Id="rId165" Type="http://schemas.openxmlformats.org/officeDocument/2006/relationships/customXml" Target="../ink/ink2706.xml"/><Relationship Id="rId372" Type="http://schemas.openxmlformats.org/officeDocument/2006/relationships/image" Target="../media/image2677.png"/><Relationship Id="rId677" Type="http://schemas.openxmlformats.org/officeDocument/2006/relationships/image" Target="../media/image2827.png"/><Relationship Id="rId232" Type="http://schemas.openxmlformats.org/officeDocument/2006/relationships/customXml" Target="../ink/ink2741.xml"/><Relationship Id="rId27" Type="http://schemas.openxmlformats.org/officeDocument/2006/relationships/image" Target="../media/image2381.png"/><Relationship Id="rId537" Type="http://schemas.openxmlformats.org/officeDocument/2006/relationships/customXml" Target="../ink/ink2895.xml"/><Relationship Id="rId80" Type="http://schemas.openxmlformats.org/officeDocument/2006/relationships/image" Target="../media/image2536.png"/><Relationship Id="rId176" Type="http://schemas.openxmlformats.org/officeDocument/2006/relationships/image" Target="../media/image2581.png"/><Relationship Id="rId383" Type="http://schemas.openxmlformats.org/officeDocument/2006/relationships/customXml" Target="../ink/ink2817.xml"/><Relationship Id="rId590" Type="http://schemas.openxmlformats.org/officeDocument/2006/relationships/image" Target="../media/image2785.png"/><Relationship Id="rId604" Type="http://schemas.openxmlformats.org/officeDocument/2006/relationships/customXml" Target="../ink/ink2929.xml"/><Relationship Id="rId243" Type="http://schemas.openxmlformats.org/officeDocument/2006/relationships/image" Target="../media/image2613.png"/><Relationship Id="rId450" Type="http://schemas.openxmlformats.org/officeDocument/2006/relationships/image" Target="../media/image2716.png"/><Relationship Id="rId688" Type="http://schemas.openxmlformats.org/officeDocument/2006/relationships/customXml" Target="../ink/ink2972.xml"/><Relationship Id="rId38" Type="http://schemas.openxmlformats.org/officeDocument/2006/relationships/customXml" Target="../ink/ink2640.xml"/><Relationship Id="rId103" Type="http://schemas.openxmlformats.org/officeDocument/2006/relationships/customXml" Target="../ink/ink2673.xml"/><Relationship Id="rId310" Type="http://schemas.openxmlformats.org/officeDocument/2006/relationships/customXml" Target="../ink/ink2780.xml"/><Relationship Id="rId548" Type="http://schemas.openxmlformats.org/officeDocument/2006/relationships/image" Target="../media/image2764.png"/><Relationship Id="rId91" Type="http://schemas.openxmlformats.org/officeDocument/2006/relationships/customXml" Target="../ink/ink2667.xml"/><Relationship Id="rId187" Type="http://schemas.openxmlformats.org/officeDocument/2006/relationships/customXml" Target="../ink/ink2717.xml"/><Relationship Id="rId394" Type="http://schemas.openxmlformats.org/officeDocument/2006/relationships/image" Target="../media/image2688.png"/><Relationship Id="rId408" Type="http://schemas.openxmlformats.org/officeDocument/2006/relationships/image" Target="../media/image2695.png"/><Relationship Id="rId615" Type="http://schemas.openxmlformats.org/officeDocument/2006/relationships/image" Target="../media/image2797.png"/><Relationship Id="rId254" Type="http://schemas.openxmlformats.org/officeDocument/2006/relationships/customXml" Target="../ink/ink2752.xml"/><Relationship Id="rId699" Type="http://schemas.openxmlformats.org/officeDocument/2006/relationships/image" Target="../media/image2838.png"/><Relationship Id="rId49" Type="http://schemas.openxmlformats.org/officeDocument/2006/relationships/image" Target="../media/image2392.png"/><Relationship Id="rId114" Type="http://schemas.openxmlformats.org/officeDocument/2006/relationships/image" Target="../media/image2553.png"/><Relationship Id="rId461" Type="http://schemas.openxmlformats.org/officeDocument/2006/relationships/customXml" Target="../ink/ink2856.xml"/><Relationship Id="rId559" Type="http://schemas.openxmlformats.org/officeDocument/2006/relationships/customXml" Target="../ink/ink2906.xml"/><Relationship Id="rId198" Type="http://schemas.openxmlformats.org/officeDocument/2006/relationships/customXml" Target="../ink/ink2723.xml"/><Relationship Id="rId321" Type="http://schemas.openxmlformats.org/officeDocument/2006/relationships/image" Target="../media/image2652.png"/><Relationship Id="rId419" Type="http://schemas.openxmlformats.org/officeDocument/2006/relationships/customXml" Target="../ink/ink2835.xml"/><Relationship Id="rId626" Type="http://schemas.openxmlformats.org/officeDocument/2006/relationships/customXml" Target="../ink/ink2940.xml"/><Relationship Id="rId265" Type="http://schemas.openxmlformats.org/officeDocument/2006/relationships/image" Target="../media/image2624.png"/><Relationship Id="rId472" Type="http://schemas.openxmlformats.org/officeDocument/2006/relationships/image" Target="../media/image2727.png"/><Relationship Id="rId125" Type="http://schemas.openxmlformats.org/officeDocument/2006/relationships/image" Target="../media/image2558.png"/><Relationship Id="rId332" Type="http://schemas.openxmlformats.org/officeDocument/2006/relationships/customXml" Target="../ink/ink2791.xml"/><Relationship Id="rId637" Type="http://schemas.openxmlformats.org/officeDocument/2006/relationships/customXml" Target="../ink/ink2946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68.png"/><Relationship Id="rId21" Type="http://schemas.openxmlformats.org/officeDocument/2006/relationships/image" Target="../media/image2378.png"/><Relationship Id="rId42" Type="http://schemas.openxmlformats.org/officeDocument/2006/relationships/customXml" Target="../ink/ink3006.xml"/><Relationship Id="rId63" Type="http://schemas.openxmlformats.org/officeDocument/2006/relationships/image" Target="../media/image2399.png"/><Relationship Id="rId84" Type="http://schemas.openxmlformats.org/officeDocument/2006/relationships/customXml" Target="../ink/ink3027.xml"/><Relationship Id="rId138" Type="http://schemas.openxmlformats.org/officeDocument/2006/relationships/image" Target="../media/image2878.png"/><Relationship Id="rId159" Type="http://schemas.openxmlformats.org/officeDocument/2006/relationships/customXml" Target="../ink/ink3065.xml"/><Relationship Id="rId170" Type="http://schemas.openxmlformats.org/officeDocument/2006/relationships/image" Target="../media/image2893.png"/><Relationship Id="rId107" Type="http://schemas.openxmlformats.org/officeDocument/2006/relationships/image" Target="../media/image2863.png"/><Relationship Id="rId11" Type="http://schemas.openxmlformats.org/officeDocument/2006/relationships/image" Target="../media/image2373.png"/><Relationship Id="rId32" Type="http://schemas.openxmlformats.org/officeDocument/2006/relationships/customXml" Target="../ink/ink3001.xml"/><Relationship Id="rId53" Type="http://schemas.openxmlformats.org/officeDocument/2006/relationships/image" Target="../media/image2394.png"/><Relationship Id="rId74" Type="http://schemas.openxmlformats.org/officeDocument/2006/relationships/customXml" Target="../ink/ink3022.xml"/><Relationship Id="rId128" Type="http://schemas.openxmlformats.org/officeDocument/2006/relationships/customXml" Target="../ink/ink3049.xml"/><Relationship Id="rId149" Type="http://schemas.openxmlformats.org/officeDocument/2006/relationships/customXml" Target="../ink/ink3060.xml"/><Relationship Id="rId5" Type="http://schemas.openxmlformats.org/officeDocument/2006/relationships/image" Target="../media/image2370.png"/><Relationship Id="rId95" Type="http://schemas.openxmlformats.org/officeDocument/2006/relationships/image" Target="../media/image2857.png"/><Relationship Id="rId160" Type="http://schemas.openxmlformats.org/officeDocument/2006/relationships/image" Target="../media/image2888.png"/><Relationship Id="rId181" Type="http://schemas.openxmlformats.org/officeDocument/2006/relationships/customXml" Target="../ink/ink3076.xml"/><Relationship Id="rId22" Type="http://schemas.openxmlformats.org/officeDocument/2006/relationships/customXml" Target="../ink/ink2996.xml"/><Relationship Id="rId43" Type="http://schemas.openxmlformats.org/officeDocument/2006/relationships/image" Target="../media/image2389.png"/><Relationship Id="rId64" Type="http://schemas.openxmlformats.org/officeDocument/2006/relationships/customXml" Target="../ink/ink3017.xml"/><Relationship Id="rId118" Type="http://schemas.openxmlformats.org/officeDocument/2006/relationships/customXml" Target="../ink/ink3044.xml"/><Relationship Id="rId139" Type="http://schemas.openxmlformats.org/officeDocument/2006/relationships/customXml" Target="../ink/ink3055.xml"/><Relationship Id="rId85" Type="http://schemas.openxmlformats.org/officeDocument/2006/relationships/image" Target="../media/image2852.png"/><Relationship Id="rId150" Type="http://schemas.openxmlformats.org/officeDocument/2006/relationships/image" Target="../media/image2883.png"/><Relationship Id="rId171" Type="http://schemas.openxmlformats.org/officeDocument/2006/relationships/customXml" Target="../ink/ink3071.xml"/><Relationship Id="rId12" Type="http://schemas.openxmlformats.org/officeDocument/2006/relationships/customXml" Target="../ink/ink2991.xml"/><Relationship Id="rId33" Type="http://schemas.openxmlformats.org/officeDocument/2006/relationships/image" Target="../media/image2384.png"/><Relationship Id="rId108" Type="http://schemas.openxmlformats.org/officeDocument/2006/relationships/customXml" Target="../ink/ink3039.xml"/><Relationship Id="rId129" Type="http://schemas.openxmlformats.org/officeDocument/2006/relationships/image" Target="../media/image2874.png"/><Relationship Id="rId54" Type="http://schemas.openxmlformats.org/officeDocument/2006/relationships/customXml" Target="../ink/ink3012.xml"/><Relationship Id="rId75" Type="http://schemas.openxmlformats.org/officeDocument/2006/relationships/image" Target="../media/image2847.png"/><Relationship Id="rId96" Type="http://schemas.openxmlformats.org/officeDocument/2006/relationships/customXml" Target="../ink/ink3033.xml"/><Relationship Id="rId140" Type="http://schemas.openxmlformats.org/officeDocument/2006/relationships/image" Target="../media/image2879.png"/><Relationship Id="rId161" Type="http://schemas.openxmlformats.org/officeDocument/2006/relationships/customXml" Target="../ink/ink3066.xml"/><Relationship Id="rId182" Type="http://schemas.openxmlformats.org/officeDocument/2006/relationships/image" Target="../media/image2899.png"/><Relationship Id="rId6" Type="http://schemas.openxmlformats.org/officeDocument/2006/relationships/customXml" Target="../ink/ink2988.xml"/><Relationship Id="rId23" Type="http://schemas.openxmlformats.org/officeDocument/2006/relationships/image" Target="../media/image2379.png"/><Relationship Id="rId119" Type="http://schemas.openxmlformats.org/officeDocument/2006/relationships/image" Target="../media/image2869.png"/><Relationship Id="rId44" Type="http://schemas.openxmlformats.org/officeDocument/2006/relationships/customXml" Target="../ink/ink3007.xml"/><Relationship Id="rId65" Type="http://schemas.openxmlformats.org/officeDocument/2006/relationships/image" Target="../media/image2421.png"/><Relationship Id="rId86" Type="http://schemas.openxmlformats.org/officeDocument/2006/relationships/customXml" Target="../ink/ink3028.xml"/><Relationship Id="rId130" Type="http://schemas.openxmlformats.org/officeDocument/2006/relationships/customXml" Target="../ink/ink3050.xml"/><Relationship Id="rId151" Type="http://schemas.openxmlformats.org/officeDocument/2006/relationships/customXml" Target="../ink/ink3061.xml"/><Relationship Id="rId172" Type="http://schemas.openxmlformats.org/officeDocument/2006/relationships/image" Target="../media/image2894.png"/><Relationship Id="rId13" Type="http://schemas.openxmlformats.org/officeDocument/2006/relationships/image" Target="../media/image2374.png"/><Relationship Id="rId18" Type="http://schemas.openxmlformats.org/officeDocument/2006/relationships/customXml" Target="../ink/ink2994.xml"/><Relationship Id="rId39" Type="http://schemas.openxmlformats.org/officeDocument/2006/relationships/image" Target="../media/image2387.png"/><Relationship Id="rId109" Type="http://schemas.openxmlformats.org/officeDocument/2006/relationships/image" Target="../media/image2864.png"/><Relationship Id="rId34" Type="http://schemas.openxmlformats.org/officeDocument/2006/relationships/customXml" Target="../ink/ink3002.xml"/><Relationship Id="rId50" Type="http://schemas.openxmlformats.org/officeDocument/2006/relationships/customXml" Target="../ink/ink3010.xml"/><Relationship Id="rId55" Type="http://schemas.openxmlformats.org/officeDocument/2006/relationships/image" Target="../media/image2395.png"/><Relationship Id="rId76" Type="http://schemas.openxmlformats.org/officeDocument/2006/relationships/customXml" Target="../ink/ink3023.xml"/><Relationship Id="rId97" Type="http://schemas.openxmlformats.org/officeDocument/2006/relationships/image" Target="../media/image2858.png"/><Relationship Id="rId104" Type="http://schemas.openxmlformats.org/officeDocument/2006/relationships/customXml" Target="../ink/ink3037.xml"/><Relationship Id="rId120" Type="http://schemas.openxmlformats.org/officeDocument/2006/relationships/customXml" Target="../ink/ink3045.xml"/><Relationship Id="rId125" Type="http://schemas.openxmlformats.org/officeDocument/2006/relationships/image" Target="../media/image2872.png"/><Relationship Id="rId141" Type="http://schemas.openxmlformats.org/officeDocument/2006/relationships/customXml" Target="../ink/ink3056.xml"/><Relationship Id="rId146" Type="http://schemas.openxmlformats.org/officeDocument/2006/relationships/image" Target="../media/image2882.png"/><Relationship Id="rId167" Type="http://schemas.openxmlformats.org/officeDocument/2006/relationships/customXml" Target="../ink/ink3069.xml"/><Relationship Id="rId188" Type="http://schemas.openxmlformats.org/officeDocument/2006/relationships/image" Target="../media/image2902.png"/><Relationship Id="rId7" Type="http://schemas.openxmlformats.org/officeDocument/2006/relationships/image" Target="../media/image2371.png"/><Relationship Id="rId71" Type="http://schemas.openxmlformats.org/officeDocument/2006/relationships/image" Target="../media/image2845.png"/><Relationship Id="rId92" Type="http://schemas.openxmlformats.org/officeDocument/2006/relationships/customXml" Target="../ink/ink3031.xml"/><Relationship Id="rId162" Type="http://schemas.openxmlformats.org/officeDocument/2006/relationships/image" Target="../media/image2889.png"/><Relationship Id="rId183" Type="http://schemas.openxmlformats.org/officeDocument/2006/relationships/customXml" Target="../ink/ink3077.xml"/><Relationship Id="rId2" Type="http://schemas.openxmlformats.org/officeDocument/2006/relationships/customXml" Target="../ink/ink2986.xml"/><Relationship Id="rId29" Type="http://schemas.openxmlformats.org/officeDocument/2006/relationships/image" Target="../media/image2382.png"/><Relationship Id="rId24" Type="http://schemas.openxmlformats.org/officeDocument/2006/relationships/customXml" Target="../ink/ink2997.xml"/><Relationship Id="rId40" Type="http://schemas.openxmlformats.org/officeDocument/2006/relationships/customXml" Target="../ink/ink3005.xml"/><Relationship Id="rId45" Type="http://schemas.openxmlformats.org/officeDocument/2006/relationships/image" Target="../media/image2390.png"/><Relationship Id="rId66" Type="http://schemas.openxmlformats.org/officeDocument/2006/relationships/customXml" Target="../ink/ink3018.xml"/><Relationship Id="rId87" Type="http://schemas.openxmlformats.org/officeDocument/2006/relationships/image" Target="../media/image2853.png"/><Relationship Id="rId110" Type="http://schemas.openxmlformats.org/officeDocument/2006/relationships/customXml" Target="../ink/ink3040.xml"/><Relationship Id="rId115" Type="http://schemas.openxmlformats.org/officeDocument/2006/relationships/image" Target="../media/image2867.png"/><Relationship Id="rId131" Type="http://schemas.openxmlformats.org/officeDocument/2006/relationships/customXml" Target="../ink/ink3051.xml"/><Relationship Id="rId136" Type="http://schemas.openxmlformats.org/officeDocument/2006/relationships/image" Target="../media/image2877.png"/><Relationship Id="rId157" Type="http://schemas.openxmlformats.org/officeDocument/2006/relationships/customXml" Target="../ink/ink3064.xml"/><Relationship Id="rId178" Type="http://schemas.openxmlformats.org/officeDocument/2006/relationships/image" Target="../media/image2897.png"/><Relationship Id="rId61" Type="http://schemas.openxmlformats.org/officeDocument/2006/relationships/image" Target="../media/image2398.png"/><Relationship Id="rId82" Type="http://schemas.openxmlformats.org/officeDocument/2006/relationships/customXml" Target="../ink/ink3026.xml"/><Relationship Id="rId152" Type="http://schemas.openxmlformats.org/officeDocument/2006/relationships/image" Target="../media/image2884.png"/><Relationship Id="rId173" Type="http://schemas.openxmlformats.org/officeDocument/2006/relationships/customXml" Target="../ink/ink3072.xml"/><Relationship Id="rId19" Type="http://schemas.openxmlformats.org/officeDocument/2006/relationships/image" Target="../media/image2377.png"/><Relationship Id="rId14" Type="http://schemas.openxmlformats.org/officeDocument/2006/relationships/customXml" Target="../ink/ink2992.xml"/><Relationship Id="rId30" Type="http://schemas.openxmlformats.org/officeDocument/2006/relationships/customXml" Target="../ink/ink3000.xml"/><Relationship Id="rId35" Type="http://schemas.openxmlformats.org/officeDocument/2006/relationships/image" Target="../media/image2385.png"/><Relationship Id="rId56" Type="http://schemas.openxmlformats.org/officeDocument/2006/relationships/customXml" Target="../ink/ink3013.xml"/><Relationship Id="rId77" Type="http://schemas.openxmlformats.org/officeDocument/2006/relationships/image" Target="../media/image2848.png"/><Relationship Id="rId100" Type="http://schemas.openxmlformats.org/officeDocument/2006/relationships/customXml" Target="../ink/ink3035.xml"/><Relationship Id="rId105" Type="http://schemas.openxmlformats.org/officeDocument/2006/relationships/image" Target="../media/image2862.png"/><Relationship Id="rId126" Type="http://schemas.openxmlformats.org/officeDocument/2006/relationships/customXml" Target="../ink/ink3048.xml"/><Relationship Id="rId147" Type="http://schemas.openxmlformats.org/officeDocument/2006/relationships/customXml" Target="../ink/ink3059.xml"/><Relationship Id="rId168" Type="http://schemas.openxmlformats.org/officeDocument/2006/relationships/image" Target="../media/image2892.png"/><Relationship Id="rId8" Type="http://schemas.openxmlformats.org/officeDocument/2006/relationships/customXml" Target="../ink/ink2989.xml"/><Relationship Id="rId51" Type="http://schemas.openxmlformats.org/officeDocument/2006/relationships/image" Target="../media/image2393.png"/><Relationship Id="rId72" Type="http://schemas.openxmlformats.org/officeDocument/2006/relationships/customXml" Target="../ink/ink3021.xml"/><Relationship Id="rId93" Type="http://schemas.openxmlformats.org/officeDocument/2006/relationships/image" Target="../media/image2856.png"/><Relationship Id="rId98" Type="http://schemas.openxmlformats.org/officeDocument/2006/relationships/customXml" Target="../ink/ink3034.xml"/><Relationship Id="rId121" Type="http://schemas.openxmlformats.org/officeDocument/2006/relationships/image" Target="../media/image2870.png"/><Relationship Id="rId142" Type="http://schemas.openxmlformats.org/officeDocument/2006/relationships/image" Target="../media/image2880.png"/><Relationship Id="rId163" Type="http://schemas.openxmlformats.org/officeDocument/2006/relationships/customXml" Target="../ink/ink3067.xml"/><Relationship Id="rId184" Type="http://schemas.openxmlformats.org/officeDocument/2006/relationships/image" Target="../media/image2900.png"/><Relationship Id="rId189" Type="http://schemas.openxmlformats.org/officeDocument/2006/relationships/customXml" Target="../ink/ink3080.xml"/><Relationship Id="rId3" Type="http://schemas.openxmlformats.org/officeDocument/2006/relationships/image" Target="../media/image2369.png"/><Relationship Id="rId25" Type="http://schemas.openxmlformats.org/officeDocument/2006/relationships/image" Target="../media/image2380.png"/><Relationship Id="rId46" Type="http://schemas.openxmlformats.org/officeDocument/2006/relationships/customXml" Target="../ink/ink3008.xml"/><Relationship Id="rId67" Type="http://schemas.openxmlformats.org/officeDocument/2006/relationships/image" Target="../media/image2422.png"/><Relationship Id="rId116" Type="http://schemas.openxmlformats.org/officeDocument/2006/relationships/customXml" Target="../ink/ink3043.xml"/><Relationship Id="rId137" Type="http://schemas.openxmlformats.org/officeDocument/2006/relationships/customXml" Target="../ink/ink3054.xml"/><Relationship Id="rId158" Type="http://schemas.openxmlformats.org/officeDocument/2006/relationships/image" Target="../media/image2887.png"/><Relationship Id="rId20" Type="http://schemas.openxmlformats.org/officeDocument/2006/relationships/customXml" Target="../ink/ink2995.xml"/><Relationship Id="rId41" Type="http://schemas.openxmlformats.org/officeDocument/2006/relationships/image" Target="../media/image2388.png"/><Relationship Id="rId62" Type="http://schemas.openxmlformats.org/officeDocument/2006/relationships/customXml" Target="../ink/ink3016.xml"/><Relationship Id="rId83" Type="http://schemas.openxmlformats.org/officeDocument/2006/relationships/image" Target="../media/image2851.png"/><Relationship Id="rId88" Type="http://schemas.openxmlformats.org/officeDocument/2006/relationships/customXml" Target="../ink/ink3029.xml"/><Relationship Id="rId111" Type="http://schemas.openxmlformats.org/officeDocument/2006/relationships/image" Target="../media/image2865.png"/><Relationship Id="rId132" Type="http://schemas.openxmlformats.org/officeDocument/2006/relationships/image" Target="../media/image2875.png"/><Relationship Id="rId153" Type="http://schemas.openxmlformats.org/officeDocument/2006/relationships/customXml" Target="../ink/ink3062.xml"/><Relationship Id="rId174" Type="http://schemas.openxmlformats.org/officeDocument/2006/relationships/image" Target="../media/image2895.png"/><Relationship Id="rId179" Type="http://schemas.openxmlformats.org/officeDocument/2006/relationships/customXml" Target="../ink/ink3075.xml"/><Relationship Id="rId190" Type="http://schemas.openxmlformats.org/officeDocument/2006/relationships/image" Target="../media/image2903.png"/><Relationship Id="rId15" Type="http://schemas.openxmlformats.org/officeDocument/2006/relationships/image" Target="../media/image2375.png"/><Relationship Id="rId36" Type="http://schemas.openxmlformats.org/officeDocument/2006/relationships/customXml" Target="../ink/ink3003.xml"/><Relationship Id="rId57" Type="http://schemas.openxmlformats.org/officeDocument/2006/relationships/image" Target="../media/image44.png"/><Relationship Id="rId106" Type="http://schemas.openxmlformats.org/officeDocument/2006/relationships/customXml" Target="../ink/ink3038.xml"/><Relationship Id="rId127" Type="http://schemas.openxmlformats.org/officeDocument/2006/relationships/image" Target="../media/image2873.png"/><Relationship Id="rId10" Type="http://schemas.openxmlformats.org/officeDocument/2006/relationships/customXml" Target="../ink/ink2990.xml"/><Relationship Id="rId31" Type="http://schemas.openxmlformats.org/officeDocument/2006/relationships/image" Target="../media/image2383.png"/><Relationship Id="rId52" Type="http://schemas.openxmlformats.org/officeDocument/2006/relationships/customXml" Target="../ink/ink3011.xml"/><Relationship Id="rId73" Type="http://schemas.openxmlformats.org/officeDocument/2006/relationships/image" Target="../media/image2846.png"/><Relationship Id="rId78" Type="http://schemas.openxmlformats.org/officeDocument/2006/relationships/customXml" Target="../ink/ink3024.xml"/><Relationship Id="rId94" Type="http://schemas.openxmlformats.org/officeDocument/2006/relationships/customXml" Target="../ink/ink3032.xml"/><Relationship Id="rId99" Type="http://schemas.openxmlformats.org/officeDocument/2006/relationships/image" Target="../media/image2859.png"/><Relationship Id="rId101" Type="http://schemas.openxmlformats.org/officeDocument/2006/relationships/image" Target="../media/image2860.png"/><Relationship Id="rId122" Type="http://schemas.openxmlformats.org/officeDocument/2006/relationships/customXml" Target="../ink/ink3046.xml"/><Relationship Id="rId143" Type="http://schemas.openxmlformats.org/officeDocument/2006/relationships/customXml" Target="../ink/ink3057.xml"/><Relationship Id="rId148" Type="http://schemas.openxmlformats.org/officeDocument/2006/relationships/image" Target="../media/image435.png"/><Relationship Id="rId164" Type="http://schemas.openxmlformats.org/officeDocument/2006/relationships/image" Target="../media/image2890.png"/><Relationship Id="rId169" Type="http://schemas.openxmlformats.org/officeDocument/2006/relationships/customXml" Target="../ink/ink3070.xml"/><Relationship Id="rId185" Type="http://schemas.openxmlformats.org/officeDocument/2006/relationships/customXml" Target="../ink/ink3078.xml"/><Relationship Id="rId4" Type="http://schemas.openxmlformats.org/officeDocument/2006/relationships/customXml" Target="../ink/ink2987.xml"/><Relationship Id="rId9" Type="http://schemas.openxmlformats.org/officeDocument/2006/relationships/image" Target="../media/image2372.png"/><Relationship Id="rId180" Type="http://schemas.openxmlformats.org/officeDocument/2006/relationships/image" Target="../media/image2898.png"/><Relationship Id="rId26" Type="http://schemas.openxmlformats.org/officeDocument/2006/relationships/customXml" Target="../ink/ink2998.xml"/><Relationship Id="rId47" Type="http://schemas.openxmlformats.org/officeDocument/2006/relationships/image" Target="../media/image2391.png"/><Relationship Id="rId68" Type="http://schemas.openxmlformats.org/officeDocument/2006/relationships/customXml" Target="../ink/ink3019.xml"/><Relationship Id="rId89" Type="http://schemas.openxmlformats.org/officeDocument/2006/relationships/image" Target="../media/image2854.png"/><Relationship Id="rId112" Type="http://schemas.openxmlformats.org/officeDocument/2006/relationships/customXml" Target="../ink/ink3041.xml"/><Relationship Id="rId133" Type="http://schemas.openxmlformats.org/officeDocument/2006/relationships/customXml" Target="../ink/ink3052.xml"/><Relationship Id="rId154" Type="http://schemas.openxmlformats.org/officeDocument/2006/relationships/image" Target="../media/image2885.png"/><Relationship Id="rId175" Type="http://schemas.openxmlformats.org/officeDocument/2006/relationships/customXml" Target="../ink/ink3073.xml"/><Relationship Id="rId16" Type="http://schemas.openxmlformats.org/officeDocument/2006/relationships/customXml" Target="../ink/ink2993.xml"/><Relationship Id="rId37" Type="http://schemas.openxmlformats.org/officeDocument/2006/relationships/image" Target="../media/image2386.png"/><Relationship Id="rId58" Type="http://schemas.openxmlformats.org/officeDocument/2006/relationships/customXml" Target="../ink/ink3014.xml"/><Relationship Id="rId79" Type="http://schemas.openxmlformats.org/officeDocument/2006/relationships/image" Target="../media/image2849.png"/><Relationship Id="rId102" Type="http://schemas.openxmlformats.org/officeDocument/2006/relationships/customXml" Target="../ink/ink3036.xml"/><Relationship Id="rId123" Type="http://schemas.openxmlformats.org/officeDocument/2006/relationships/image" Target="../media/image2871.png"/><Relationship Id="rId144" Type="http://schemas.openxmlformats.org/officeDocument/2006/relationships/image" Target="../media/image2881.png"/><Relationship Id="rId90" Type="http://schemas.openxmlformats.org/officeDocument/2006/relationships/customXml" Target="../ink/ink3030.xml"/><Relationship Id="rId165" Type="http://schemas.openxmlformats.org/officeDocument/2006/relationships/customXml" Target="../ink/ink3068.xml"/><Relationship Id="rId186" Type="http://schemas.openxmlformats.org/officeDocument/2006/relationships/image" Target="../media/image2901.png"/><Relationship Id="rId27" Type="http://schemas.openxmlformats.org/officeDocument/2006/relationships/image" Target="../media/image2381.png"/><Relationship Id="rId48" Type="http://schemas.openxmlformats.org/officeDocument/2006/relationships/customXml" Target="../ink/ink3009.xml"/><Relationship Id="rId69" Type="http://schemas.openxmlformats.org/officeDocument/2006/relationships/image" Target="../media/image97.png"/><Relationship Id="rId113" Type="http://schemas.openxmlformats.org/officeDocument/2006/relationships/image" Target="../media/image2866.png"/><Relationship Id="rId134" Type="http://schemas.openxmlformats.org/officeDocument/2006/relationships/image" Target="../media/image2876.png"/><Relationship Id="rId80" Type="http://schemas.openxmlformats.org/officeDocument/2006/relationships/customXml" Target="../ink/ink3025.xml"/><Relationship Id="rId155" Type="http://schemas.openxmlformats.org/officeDocument/2006/relationships/customXml" Target="../ink/ink3063.xml"/><Relationship Id="rId176" Type="http://schemas.openxmlformats.org/officeDocument/2006/relationships/image" Target="../media/image2896.png"/><Relationship Id="rId17" Type="http://schemas.openxmlformats.org/officeDocument/2006/relationships/image" Target="../media/image2376.png"/><Relationship Id="rId38" Type="http://schemas.openxmlformats.org/officeDocument/2006/relationships/customXml" Target="../ink/ink3004.xml"/><Relationship Id="rId59" Type="http://schemas.openxmlformats.org/officeDocument/2006/relationships/image" Target="../media/image2397.png"/><Relationship Id="rId103" Type="http://schemas.openxmlformats.org/officeDocument/2006/relationships/image" Target="../media/image2861.png"/><Relationship Id="rId124" Type="http://schemas.openxmlformats.org/officeDocument/2006/relationships/customXml" Target="../ink/ink3047.xml"/><Relationship Id="rId70" Type="http://schemas.openxmlformats.org/officeDocument/2006/relationships/customXml" Target="../ink/ink3020.xml"/><Relationship Id="rId91" Type="http://schemas.openxmlformats.org/officeDocument/2006/relationships/image" Target="../media/image2855.png"/><Relationship Id="rId145" Type="http://schemas.openxmlformats.org/officeDocument/2006/relationships/customXml" Target="../ink/ink3058.xml"/><Relationship Id="rId166" Type="http://schemas.openxmlformats.org/officeDocument/2006/relationships/image" Target="../media/image2891.png"/><Relationship Id="rId187" Type="http://schemas.openxmlformats.org/officeDocument/2006/relationships/customXml" Target="../ink/ink3079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2999.xml"/><Relationship Id="rId49" Type="http://schemas.openxmlformats.org/officeDocument/2006/relationships/image" Target="../media/image2392.png"/><Relationship Id="rId114" Type="http://schemas.openxmlformats.org/officeDocument/2006/relationships/customXml" Target="../ink/ink3042.xml"/><Relationship Id="rId60" Type="http://schemas.openxmlformats.org/officeDocument/2006/relationships/customXml" Target="../ink/ink3015.xml"/><Relationship Id="rId81" Type="http://schemas.openxmlformats.org/officeDocument/2006/relationships/image" Target="../media/image2850.png"/><Relationship Id="rId135" Type="http://schemas.openxmlformats.org/officeDocument/2006/relationships/customXml" Target="../ink/ink3053.xml"/><Relationship Id="rId156" Type="http://schemas.openxmlformats.org/officeDocument/2006/relationships/image" Target="../media/image2886.png"/><Relationship Id="rId177" Type="http://schemas.openxmlformats.org/officeDocument/2006/relationships/customXml" Target="../ink/ink30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4AD8487E-55A3-4D24-904A-B3A9A99D4A49}"/>
              </a:ext>
            </a:extLst>
          </p:cNvPr>
          <p:cNvGrpSpPr/>
          <p:nvPr/>
        </p:nvGrpSpPr>
        <p:grpSpPr>
          <a:xfrm>
            <a:off x="5368025" y="162916"/>
            <a:ext cx="3547440" cy="396720"/>
            <a:chOff x="5368025" y="162916"/>
            <a:chExt cx="3547440" cy="39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CB1A48D-EEBE-4516-BD7F-2E73704D0B34}"/>
                    </a:ext>
                  </a:extLst>
                </p14:cNvPr>
                <p14:cNvContentPartPr/>
                <p14:nvPr/>
              </p14:nvContentPartPr>
              <p14:xfrm>
                <a:off x="5368025" y="204676"/>
                <a:ext cx="257400" cy="3049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CB1A48D-EEBE-4516-BD7F-2E73704D0B3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59025" y="195676"/>
                  <a:ext cx="2750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0B811EA-E246-44DB-BF6A-AE991E96F13B}"/>
                    </a:ext>
                  </a:extLst>
                </p14:cNvPr>
                <p14:cNvContentPartPr/>
                <p14:nvPr/>
              </p14:nvContentPartPr>
              <p14:xfrm>
                <a:off x="5572505" y="263716"/>
                <a:ext cx="618480" cy="255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0B811EA-E246-44DB-BF6A-AE991E96F1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63865" y="255076"/>
                  <a:ext cx="6361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ED5F5A1-1CF8-4670-BB3C-9D74CB527F56}"/>
                    </a:ext>
                  </a:extLst>
                </p14:cNvPr>
                <p14:cNvContentPartPr/>
                <p14:nvPr/>
              </p14:nvContentPartPr>
              <p14:xfrm>
                <a:off x="6215105" y="162916"/>
                <a:ext cx="191160" cy="3121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ED5F5A1-1CF8-4670-BB3C-9D74CB527F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06105" y="153916"/>
                  <a:ext cx="2088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5A043AB-E78F-4790-AD48-9F8469757D18}"/>
                    </a:ext>
                  </a:extLst>
                </p14:cNvPr>
                <p14:cNvContentPartPr/>
                <p14:nvPr/>
              </p14:nvContentPartPr>
              <p14:xfrm>
                <a:off x="6360545" y="235636"/>
                <a:ext cx="154440" cy="432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5A043AB-E78F-4790-AD48-9F8469757D1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51545" y="226996"/>
                  <a:ext cx="172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FD89164-3959-4637-A2AF-C703591ECDFA}"/>
                    </a:ext>
                  </a:extLst>
                </p14:cNvPr>
                <p14:cNvContentPartPr/>
                <p14:nvPr/>
              </p14:nvContentPartPr>
              <p14:xfrm>
                <a:off x="6517865" y="315556"/>
                <a:ext cx="316080" cy="817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FD89164-3959-4637-A2AF-C703591ECDF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08865" y="306916"/>
                  <a:ext cx="3337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0E5B6FB-9668-4F44-A881-E9E060424922}"/>
                    </a:ext>
                  </a:extLst>
                </p14:cNvPr>
                <p14:cNvContentPartPr/>
                <p14:nvPr/>
              </p14:nvContentPartPr>
              <p14:xfrm>
                <a:off x="6366305" y="340036"/>
                <a:ext cx="404280" cy="187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0E5B6FB-9668-4F44-A881-E9E06042492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57665" y="331396"/>
                  <a:ext cx="4219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76D3C6F-FFE4-429A-8FE7-929BC80386F3}"/>
                    </a:ext>
                  </a:extLst>
                </p14:cNvPr>
                <p14:cNvContentPartPr/>
                <p14:nvPr/>
              </p14:nvContentPartPr>
              <p14:xfrm>
                <a:off x="6322025" y="185596"/>
                <a:ext cx="49320" cy="2440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76D3C6F-FFE4-429A-8FE7-929BC80386F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13025" y="176596"/>
                  <a:ext cx="669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7CBEDB0-F79E-49ED-B5F8-7817012FDE56}"/>
                    </a:ext>
                  </a:extLst>
                </p14:cNvPr>
                <p14:cNvContentPartPr/>
                <p14:nvPr/>
              </p14:nvContentPartPr>
              <p14:xfrm>
                <a:off x="6775265" y="178036"/>
                <a:ext cx="243720" cy="3283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7CBEDB0-F79E-49ED-B5F8-7817012FDE5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66625" y="169396"/>
                  <a:ext cx="2613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753A40F3-8246-42E3-93B0-BD0366476FD7}"/>
                    </a:ext>
                  </a:extLst>
                </p14:cNvPr>
                <p14:cNvContentPartPr/>
                <p14:nvPr/>
              </p14:nvContentPartPr>
              <p14:xfrm>
                <a:off x="6990905" y="263716"/>
                <a:ext cx="355680" cy="993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753A40F3-8246-42E3-93B0-BD0366476F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81905" y="255076"/>
                  <a:ext cx="373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E498E08-6196-491E-8041-78C6977DA183}"/>
                    </a:ext>
                  </a:extLst>
                </p14:cNvPr>
                <p14:cNvContentPartPr/>
                <p14:nvPr/>
              </p14:nvContentPartPr>
              <p14:xfrm>
                <a:off x="7353425" y="224116"/>
                <a:ext cx="227880" cy="2217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E498E08-6196-491E-8041-78C6977DA1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44785" y="215116"/>
                  <a:ext cx="2455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E61C89E-3EAE-40B6-B2CB-AAE51C80DAFC}"/>
                    </a:ext>
                  </a:extLst>
                </p14:cNvPr>
                <p14:cNvContentPartPr/>
                <p14:nvPr/>
              </p14:nvContentPartPr>
              <p14:xfrm>
                <a:off x="7607225" y="349756"/>
                <a:ext cx="444960" cy="331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E61C89E-3EAE-40B6-B2CB-AAE51C80DAF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98225" y="340756"/>
                  <a:ext cx="462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BAA6906-1D9B-4DCB-97DA-7F8CCAA5FB8C}"/>
                    </a:ext>
                  </a:extLst>
                </p14:cNvPr>
                <p14:cNvContentPartPr/>
                <p14:nvPr/>
              </p14:nvContentPartPr>
              <p14:xfrm>
                <a:off x="8037785" y="267316"/>
                <a:ext cx="254160" cy="2268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BAA6906-1D9B-4DCB-97DA-7F8CCAA5FB8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29145" y="258316"/>
                  <a:ext cx="2718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1D13E3C-B11A-4871-BDC9-611BFA9F2BAF}"/>
                    </a:ext>
                  </a:extLst>
                </p14:cNvPr>
                <p14:cNvContentPartPr/>
                <p14:nvPr/>
              </p14:nvContentPartPr>
              <p14:xfrm>
                <a:off x="8270705" y="448756"/>
                <a:ext cx="352440" cy="342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1D13E3C-B11A-4871-BDC9-611BFA9F2B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62065" y="439756"/>
                  <a:ext cx="370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0D993C1-55FB-452E-A3D5-EFE018ADBF8B}"/>
                    </a:ext>
                  </a:extLst>
                </p14:cNvPr>
                <p14:cNvContentPartPr/>
                <p14:nvPr/>
              </p14:nvContentPartPr>
              <p14:xfrm>
                <a:off x="8676785" y="359476"/>
                <a:ext cx="238680" cy="2001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0D993C1-55FB-452E-A3D5-EFE018ADBF8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67785" y="350476"/>
                  <a:ext cx="25632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8219D8B-1A48-496D-BF51-8DD16AC07488}"/>
              </a:ext>
            </a:extLst>
          </p:cNvPr>
          <p:cNvGrpSpPr/>
          <p:nvPr/>
        </p:nvGrpSpPr>
        <p:grpSpPr>
          <a:xfrm>
            <a:off x="9811865" y="-796844"/>
            <a:ext cx="1634040" cy="1854720"/>
            <a:chOff x="9811865" y="-796844"/>
            <a:chExt cx="1634040" cy="185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4C827FE-8CE2-4B1B-AEEB-FB4D6B8F0994}"/>
                    </a:ext>
                  </a:extLst>
                </p14:cNvPr>
                <p14:cNvContentPartPr/>
                <p14:nvPr/>
              </p14:nvContentPartPr>
              <p14:xfrm>
                <a:off x="10606385" y="28276"/>
                <a:ext cx="228240" cy="2217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4C827FE-8CE2-4B1B-AEEB-FB4D6B8F099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597385" y="19276"/>
                  <a:ext cx="245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9DF8C76-3633-46ED-9D45-455E11BBEB48}"/>
                    </a:ext>
                  </a:extLst>
                </p14:cNvPr>
                <p14:cNvContentPartPr/>
                <p14:nvPr/>
              </p14:nvContentPartPr>
              <p14:xfrm>
                <a:off x="9883505" y="376036"/>
                <a:ext cx="657000" cy="5500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9DF8C76-3633-46ED-9D45-455E11BBEB4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74505" y="367396"/>
                  <a:ext cx="67464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18FE4E6-25B2-49C9-867A-0C2A4B53AE61}"/>
                    </a:ext>
                  </a:extLst>
                </p14:cNvPr>
                <p14:cNvContentPartPr/>
                <p14:nvPr/>
              </p14:nvContentPartPr>
              <p14:xfrm>
                <a:off x="9811865" y="849436"/>
                <a:ext cx="367920" cy="2084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18FE4E6-25B2-49C9-867A-0C2A4B53AE6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803225" y="840436"/>
                  <a:ext cx="385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34A2138-77B6-4EC5-BA09-781920413D15}"/>
                    </a:ext>
                  </a:extLst>
                </p14:cNvPr>
                <p14:cNvContentPartPr/>
                <p14:nvPr/>
              </p14:nvContentPartPr>
              <p14:xfrm>
                <a:off x="10503425" y="394036"/>
                <a:ext cx="58320" cy="4435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34A2138-77B6-4EC5-BA09-781920413D1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494425" y="385036"/>
                  <a:ext cx="759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9192B05-BC0D-4F98-A65A-451D634F083A}"/>
                    </a:ext>
                  </a:extLst>
                </p14:cNvPr>
                <p14:cNvContentPartPr/>
                <p14:nvPr/>
              </p14:nvContentPartPr>
              <p14:xfrm>
                <a:off x="10431425" y="865276"/>
                <a:ext cx="203400" cy="1112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9192B05-BC0D-4F98-A65A-451D634F083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422785" y="856276"/>
                  <a:ext cx="221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3A5205F8-4ECE-416F-936E-3E5A1F0F4083}"/>
                    </a:ext>
                  </a:extLst>
                </p14:cNvPr>
                <p14:cNvContentPartPr/>
                <p14:nvPr/>
              </p14:nvContentPartPr>
              <p14:xfrm>
                <a:off x="10771265" y="389356"/>
                <a:ext cx="290880" cy="4777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3A5205F8-4ECE-416F-936E-3E5A1F0F408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762265" y="380716"/>
                  <a:ext cx="30852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90D4144A-95EE-4F90-8AE7-32803E31472C}"/>
                    </a:ext>
                  </a:extLst>
                </p14:cNvPr>
                <p14:cNvContentPartPr/>
                <p14:nvPr/>
              </p14:nvContentPartPr>
              <p14:xfrm>
                <a:off x="10968545" y="689596"/>
                <a:ext cx="196920" cy="2815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90D4144A-95EE-4F90-8AE7-32803E31472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959905" y="680596"/>
                  <a:ext cx="2145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9B351AB-C876-496E-ACD2-B8B93F9AE20A}"/>
                    </a:ext>
                  </a:extLst>
                </p14:cNvPr>
                <p14:cNvContentPartPr/>
                <p14:nvPr/>
              </p14:nvContentPartPr>
              <p14:xfrm>
                <a:off x="10834265" y="31876"/>
                <a:ext cx="506520" cy="1717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9B351AB-C876-496E-ACD2-B8B93F9AE20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825265" y="23236"/>
                  <a:ext cx="524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99EFE85-4A7A-45FF-950E-72BA83671B11}"/>
                    </a:ext>
                  </a:extLst>
                </p14:cNvPr>
                <p14:cNvContentPartPr/>
                <p14:nvPr/>
              </p14:nvContentPartPr>
              <p14:xfrm>
                <a:off x="11294705" y="-64244"/>
                <a:ext cx="151200" cy="1969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99EFE85-4A7A-45FF-950E-72BA83671B1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285705" y="-73244"/>
                  <a:ext cx="168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4852DAA0-90F5-4A70-983E-1F091C571377}"/>
                    </a:ext>
                  </a:extLst>
                </p14:cNvPr>
                <p14:cNvContentPartPr/>
                <p14:nvPr/>
              </p14:nvContentPartPr>
              <p14:xfrm>
                <a:off x="10671545" y="-491204"/>
                <a:ext cx="406440" cy="4881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4852DAA0-90F5-4A70-983E-1F091C57137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62545" y="-500204"/>
                  <a:ext cx="42408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4C549D3B-13B7-400B-A5E7-243A99E7B432}"/>
                    </a:ext>
                  </a:extLst>
                </p14:cNvPr>
                <p14:cNvContentPartPr/>
                <p14:nvPr/>
              </p14:nvContentPartPr>
              <p14:xfrm>
                <a:off x="10981145" y="-796844"/>
                <a:ext cx="240480" cy="2865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4C549D3B-13B7-400B-A5E7-243A99E7B43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972505" y="-805844"/>
                  <a:ext cx="2581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C8CB9909-DEFE-4E94-BE05-057C2CD9DC33}"/>
                    </a:ext>
                  </a:extLst>
                </p14:cNvPr>
                <p14:cNvContentPartPr/>
                <p14:nvPr/>
              </p14:nvContentPartPr>
              <p14:xfrm>
                <a:off x="10062065" y="-226604"/>
                <a:ext cx="357480" cy="3211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C8CB9909-DEFE-4E94-BE05-057C2CD9DC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053425" y="-235604"/>
                  <a:ext cx="3751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D653AFC-DDC7-4B0F-989C-1F375C8A64F0}"/>
                    </a:ext>
                  </a:extLst>
                </p14:cNvPr>
                <p14:cNvContentPartPr/>
                <p14:nvPr/>
              </p14:nvContentPartPr>
              <p14:xfrm>
                <a:off x="9880265" y="-358364"/>
                <a:ext cx="266400" cy="1720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D653AFC-DDC7-4B0F-989C-1F375C8A64F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871265" y="-367004"/>
                  <a:ext cx="28404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54284CB-3380-4A83-8E4E-C95589F1EE51}"/>
              </a:ext>
            </a:extLst>
          </p:cNvPr>
          <p:cNvGrpSpPr/>
          <p:nvPr/>
        </p:nvGrpSpPr>
        <p:grpSpPr>
          <a:xfrm>
            <a:off x="410825" y="59956"/>
            <a:ext cx="4013280" cy="1006560"/>
            <a:chOff x="410825" y="59956"/>
            <a:chExt cx="4013280" cy="100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5137894-23E1-4301-96D9-015E1E1BEB03}"/>
                    </a:ext>
                  </a:extLst>
                </p14:cNvPr>
                <p14:cNvContentPartPr/>
                <p14:nvPr/>
              </p14:nvContentPartPr>
              <p14:xfrm>
                <a:off x="676865" y="278836"/>
                <a:ext cx="282240" cy="208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5137894-23E1-4301-96D9-015E1E1BEB0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7865" y="269836"/>
                  <a:ext cx="299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AD73D4D-0E55-4535-9496-D9B6B1015B80}"/>
                    </a:ext>
                  </a:extLst>
                </p14:cNvPr>
                <p14:cNvContentPartPr/>
                <p14:nvPr/>
              </p14:nvContentPartPr>
              <p14:xfrm>
                <a:off x="410825" y="532996"/>
                <a:ext cx="555840" cy="1940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AD73D4D-0E55-4535-9496-D9B6B1015B8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1825" y="523996"/>
                  <a:ext cx="5734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36A3238-5221-473D-9221-1CB93CD525A9}"/>
                    </a:ext>
                  </a:extLst>
                </p14:cNvPr>
                <p14:cNvContentPartPr/>
                <p14:nvPr/>
              </p14:nvContentPartPr>
              <p14:xfrm>
                <a:off x="709985" y="451636"/>
                <a:ext cx="32040" cy="2782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36A3238-5221-473D-9221-1CB93CD525A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1345" y="442636"/>
                  <a:ext cx="496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CE03E6D-DE37-4220-8773-9D37D953532D}"/>
                    </a:ext>
                  </a:extLst>
                </p14:cNvPr>
                <p14:cNvContentPartPr/>
                <p14:nvPr/>
              </p14:nvContentPartPr>
              <p14:xfrm>
                <a:off x="902585" y="328876"/>
                <a:ext cx="16200" cy="5205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CE03E6D-DE37-4220-8773-9D37D953532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3945" y="320236"/>
                  <a:ext cx="338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F46A36A-D0CF-43AC-87CE-09337AED25D9}"/>
                    </a:ext>
                  </a:extLst>
                </p14:cNvPr>
                <p14:cNvContentPartPr/>
                <p14:nvPr/>
              </p14:nvContentPartPr>
              <p14:xfrm>
                <a:off x="1070705" y="200356"/>
                <a:ext cx="229680" cy="5616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F46A36A-D0CF-43AC-87CE-09337AED25D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2065" y="191356"/>
                  <a:ext cx="24732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D0013FE-E90B-454F-B698-54EBA93F36D1}"/>
                    </a:ext>
                  </a:extLst>
                </p14:cNvPr>
                <p14:cNvContentPartPr/>
                <p14:nvPr/>
              </p14:nvContentPartPr>
              <p14:xfrm>
                <a:off x="1510985" y="260836"/>
                <a:ext cx="189000" cy="4118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D0013FE-E90B-454F-B698-54EBA93F36D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01985" y="252196"/>
                  <a:ext cx="206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4709952-5B01-4F5E-BC3A-9BBE4B5B58AC}"/>
                    </a:ext>
                  </a:extLst>
                </p14:cNvPr>
                <p14:cNvContentPartPr/>
                <p14:nvPr/>
              </p14:nvContentPartPr>
              <p14:xfrm>
                <a:off x="1609985" y="59956"/>
                <a:ext cx="322200" cy="7484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4709952-5B01-4F5E-BC3A-9BBE4B5B58A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01345" y="51316"/>
                  <a:ext cx="339840" cy="76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ACC3AE7-10B7-4BB4-9973-D828DB1FC5FE}"/>
                    </a:ext>
                  </a:extLst>
                </p14:cNvPr>
                <p14:cNvContentPartPr/>
                <p14:nvPr/>
              </p14:nvContentPartPr>
              <p14:xfrm>
                <a:off x="1725545" y="83716"/>
                <a:ext cx="221040" cy="1540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ACC3AE7-10B7-4BB4-9973-D828DB1FC5F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16905" y="74716"/>
                  <a:ext cx="238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7FCD7C3-4121-4B21-8833-EC0ECDD0DCD9}"/>
                    </a:ext>
                  </a:extLst>
                </p14:cNvPr>
                <p14:cNvContentPartPr/>
                <p14:nvPr/>
              </p14:nvContentPartPr>
              <p14:xfrm>
                <a:off x="2056745" y="255076"/>
                <a:ext cx="264600" cy="4377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7FCD7C3-4121-4B21-8833-EC0ECDD0DCD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47745" y="246076"/>
                  <a:ext cx="2822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507904E-63A1-4A3C-8386-0F36CFF665F7}"/>
                    </a:ext>
                  </a:extLst>
                </p14:cNvPr>
                <p14:cNvContentPartPr/>
                <p14:nvPr/>
              </p14:nvContentPartPr>
              <p14:xfrm>
                <a:off x="2242145" y="396916"/>
                <a:ext cx="371520" cy="2988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507904E-63A1-4A3C-8386-0F36CFF665F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33505" y="387916"/>
                  <a:ext cx="3891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2B34701B-2365-413B-868F-6379830D6CC2}"/>
                    </a:ext>
                  </a:extLst>
                </p14:cNvPr>
                <p14:cNvContentPartPr/>
                <p14:nvPr/>
              </p14:nvContentPartPr>
              <p14:xfrm>
                <a:off x="967385" y="959956"/>
                <a:ext cx="1185840" cy="550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2B34701B-2365-413B-868F-6379830D6CC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58745" y="950956"/>
                  <a:ext cx="12034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4BA6D31-68FF-4680-81BF-E0477DED8DFD}"/>
                    </a:ext>
                  </a:extLst>
                </p14:cNvPr>
                <p14:cNvContentPartPr/>
                <p14:nvPr/>
              </p14:nvContentPartPr>
              <p14:xfrm>
                <a:off x="2774585" y="149956"/>
                <a:ext cx="825120" cy="5983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4BA6D31-68FF-4680-81BF-E0477DED8DF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65585" y="141316"/>
                  <a:ext cx="84276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E7D4F9C-7141-4AAC-A236-73F80606FEDF}"/>
                    </a:ext>
                  </a:extLst>
                </p14:cNvPr>
                <p14:cNvContentPartPr/>
                <p14:nvPr/>
              </p14:nvContentPartPr>
              <p14:xfrm>
                <a:off x="3646505" y="226276"/>
                <a:ext cx="251640" cy="3517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E7D4F9C-7141-4AAC-A236-73F80606FED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37505" y="217636"/>
                  <a:ext cx="2692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A30C4D8-7D18-4F57-91C7-570436251350}"/>
                    </a:ext>
                  </a:extLst>
                </p14:cNvPr>
                <p14:cNvContentPartPr/>
                <p14:nvPr/>
              </p14:nvContentPartPr>
              <p14:xfrm>
                <a:off x="3451025" y="243196"/>
                <a:ext cx="707040" cy="4341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A30C4D8-7D18-4F57-91C7-57043625135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42385" y="234556"/>
                  <a:ext cx="7246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BDE4B7A-2D7A-4AF2-99F8-000D926BB856}"/>
                    </a:ext>
                  </a:extLst>
                </p14:cNvPr>
                <p14:cNvContentPartPr/>
                <p14:nvPr/>
              </p14:nvContentPartPr>
              <p14:xfrm>
                <a:off x="4415105" y="702916"/>
                <a:ext cx="9000" cy="122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BDE4B7A-2D7A-4AF2-99F8-000D926BB85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06465" y="693916"/>
                  <a:ext cx="266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C62285D1-7680-4BD2-89FE-60DB32BE31BB}"/>
                    </a:ext>
                  </a:extLst>
                </p14:cNvPr>
                <p14:cNvContentPartPr/>
                <p14:nvPr/>
              </p14:nvContentPartPr>
              <p14:xfrm>
                <a:off x="724025" y="922876"/>
                <a:ext cx="2976480" cy="950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C62285D1-7680-4BD2-89FE-60DB32BE31B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5385" y="914236"/>
                  <a:ext cx="2994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E932268D-EAD7-450F-B7C3-C6FEE24E62E3}"/>
                    </a:ext>
                  </a:extLst>
                </p14:cNvPr>
                <p14:cNvContentPartPr/>
                <p14:nvPr/>
              </p14:nvContentPartPr>
              <p14:xfrm>
                <a:off x="3935225" y="1066156"/>
                <a:ext cx="360" cy="3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E932268D-EAD7-450F-B7C3-C6FEE24E62E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26585" y="10575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E8E1BCCA-B3FF-4B05-A6E3-2F0AC0DA5DD3}"/>
              </a:ext>
            </a:extLst>
          </p:cNvPr>
          <p:cNvGrpSpPr/>
          <p:nvPr/>
        </p:nvGrpSpPr>
        <p:grpSpPr>
          <a:xfrm>
            <a:off x="808265" y="1487356"/>
            <a:ext cx="2006640" cy="582120"/>
            <a:chOff x="808265" y="1487356"/>
            <a:chExt cx="2006640" cy="58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13A6E68-7D53-4B7B-802F-3950EE5F588D}"/>
                    </a:ext>
                  </a:extLst>
                </p14:cNvPr>
                <p14:cNvContentPartPr/>
                <p14:nvPr/>
              </p14:nvContentPartPr>
              <p14:xfrm>
                <a:off x="937865" y="1679956"/>
                <a:ext cx="348840" cy="3254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13A6E68-7D53-4B7B-802F-3950EE5F58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28865" y="1670956"/>
                  <a:ext cx="3664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2F8BCC3-D73E-4788-9F55-CA73719ED8FC}"/>
                    </a:ext>
                  </a:extLst>
                </p14:cNvPr>
                <p14:cNvContentPartPr/>
                <p14:nvPr/>
              </p14:nvContentPartPr>
              <p14:xfrm>
                <a:off x="1301825" y="1487356"/>
                <a:ext cx="135360" cy="5144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2F8BCC3-D73E-4788-9F55-CA73719ED8F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93185" y="1478716"/>
                  <a:ext cx="15300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A2A6CBA-3FAC-4099-8D02-7C43FED19AD1}"/>
                    </a:ext>
                  </a:extLst>
                </p14:cNvPr>
                <p14:cNvContentPartPr/>
                <p14:nvPr/>
              </p14:nvContentPartPr>
              <p14:xfrm>
                <a:off x="1499825" y="1664836"/>
                <a:ext cx="105480" cy="2635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A2A6CBA-3FAC-4099-8D02-7C43FED19AD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490825" y="1655836"/>
                  <a:ext cx="1231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FFD14E20-E764-45A6-BE92-3368A1CB4EC4}"/>
                    </a:ext>
                  </a:extLst>
                </p14:cNvPr>
                <p14:cNvContentPartPr/>
                <p14:nvPr/>
              </p14:nvContentPartPr>
              <p14:xfrm>
                <a:off x="1675505" y="1706236"/>
                <a:ext cx="246600" cy="1864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FFD14E20-E764-45A6-BE92-3368A1CB4EC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66505" y="1697596"/>
                  <a:ext cx="2642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C5BD870-F062-43FF-868C-D427E2861FFF}"/>
                    </a:ext>
                  </a:extLst>
                </p14:cNvPr>
                <p14:cNvContentPartPr/>
                <p14:nvPr/>
              </p14:nvContentPartPr>
              <p14:xfrm>
                <a:off x="1996985" y="1499236"/>
                <a:ext cx="28440" cy="3106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C5BD870-F062-43FF-868C-D427E2861FF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88345" y="1490596"/>
                  <a:ext cx="460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CADF567B-7F3B-4EF3-978D-A2A6AD245AAC}"/>
                    </a:ext>
                  </a:extLst>
                </p14:cNvPr>
                <p14:cNvContentPartPr/>
                <p14:nvPr/>
              </p14:nvContentPartPr>
              <p14:xfrm>
                <a:off x="2135225" y="1666276"/>
                <a:ext cx="197640" cy="2066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CADF567B-7F3B-4EF3-978D-A2A6AD245AA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26585" y="1657276"/>
                  <a:ext cx="2152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B63C421A-E879-45B7-8726-CF5572E93C98}"/>
                    </a:ext>
                  </a:extLst>
                </p14:cNvPr>
                <p14:cNvContentPartPr/>
                <p14:nvPr/>
              </p14:nvContentPartPr>
              <p14:xfrm>
                <a:off x="808265" y="1971196"/>
                <a:ext cx="1762200" cy="982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B63C421A-E879-45B7-8726-CF5572E93C9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9265" y="1962556"/>
                  <a:ext cx="1779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4AE90E3-4C65-482E-B579-147EF926384B}"/>
                    </a:ext>
                  </a:extLst>
                </p14:cNvPr>
                <p14:cNvContentPartPr/>
                <p14:nvPr/>
              </p14:nvContentPartPr>
              <p14:xfrm>
                <a:off x="2791865" y="1694356"/>
                <a:ext cx="23040" cy="594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4AE90E3-4C65-482E-B579-147EF926384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83225" y="1685356"/>
                  <a:ext cx="406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4523C6D-681F-4D5F-B5FC-F24DE6ACEDFA}"/>
                    </a:ext>
                  </a:extLst>
                </p14:cNvPr>
                <p14:cNvContentPartPr/>
                <p14:nvPr/>
              </p14:nvContentPartPr>
              <p14:xfrm>
                <a:off x="2748305" y="1865716"/>
                <a:ext cx="360" cy="3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4523C6D-681F-4D5F-B5FC-F24DE6ACEDF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39305" y="18570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F7353E7-F99F-43D8-B3A7-302F18CA8155}"/>
              </a:ext>
            </a:extLst>
          </p:cNvPr>
          <p:cNvGrpSpPr/>
          <p:nvPr/>
        </p:nvGrpSpPr>
        <p:grpSpPr>
          <a:xfrm>
            <a:off x="846425" y="2465836"/>
            <a:ext cx="818280" cy="771840"/>
            <a:chOff x="846425" y="2465836"/>
            <a:chExt cx="818280" cy="77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B4489129-9FE6-4D51-B2ED-74F619E638EA}"/>
                    </a:ext>
                  </a:extLst>
                </p14:cNvPr>
                <p14:cNvContentPartPr/>
                <p14:nvPr/>
              </p14:nvContentPartPr>
              <p14:xfrm>
                <a:off x="846425" y="2465836"/>
                <a:ext cx="534600" cy="4730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B4489129-9FE6-4D51-B2ED-74F619E638E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8425" y="2447836"/>
                  <a:ext cx="57024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509AF6C2-BB79-44F9-8327-30B18AA28599}"/>
                    </a:ext>
                  </a:extLst>
                </p14:cNvPr>
                <p14:cNvContentPartPr/>
                <p14:nvPr/>
              </p14:nvContentPartPr>
              <p14:xfrm>
                <a:off x="1422785" y="2523436"/>
                <a:ext cx="241920" cy="2635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509AF6C2-BB79-44F9-8327-30B18AA2859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404785" y="2505436"/>
                  <a:ext cx="2775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3FEC900E-7AD7-4BCC-945D-0A526A56DABF}"/>
                    </a:ext>
                  </a:extLst>
                </p14:cNvPr>
                <p14:cNvContentPartPr/>
                <p14:nvPr/>
              </p14:nvContentPartPr>
              <p14:xfrm>
                <a:off x="1275545" y="2793796"/>
                <a:ext cx="87840" cy="1216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3FEC900E-7AD7-4BCC-945D-0A526A56DAB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257905" y="2775796"/>
                  <a:ext cx="123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5B9E9221-A721-4BD3-9878-48D6A05F2462}"/>
                    </a:ext>
                  </a:extLst>
                </p14:cNvPr>
                <p14:cNvContentPartPr/>
                <p14:nvPr/>
              </p14:nvContentPartPr>
              <p14:xfrm>
                <a:off x="1175825" y="3045076"/>
                <a:ext cx="319680" cy="1926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5B9E9221-A721-4BD3-9878-48D6A05F246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58185" y="3027076"/>
                  <a:ext cx="35532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575ECDD4-E605-4537-A20C-3C4F33D166C7}"/>
              </a:ext>
            </a:extLst>
          </p:cNvPr>
          <p:cNvGrpSpPr/>
          <p:nvPr/>
        </p:nvGrpSpPr>
        <p:grpSpPr>
          <a:xfrm>
            <a:off x="2107505" y="2611996"/>
            <a:ext cx="1258920" cy="573840"/>
            <a:chOff x="2107505" y="2611996"/>
            <a:chExt cx="1258920" cy="57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3B91DF4A-B9D6-45BA-BD78-A8A4655D2DB4}"/>
                    </a:ext>
                  </a:extLst>
                </p14:cNvPr>
                <p14:cNvContentPartPr/>
                <p14:nvPr/>
              </p14:nvContentPartPr>
              <p14:xfrm>
                <a:off x="2107505" y="2611996"/>
                <a:ext cx="606240" cy="388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3B91DF4A-B9D6-45BA-BD78-A8A4655D2DB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089505" y="2594356"/>
                  <a:ext cx="6418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BFB8234B-63AB-408C-956E-74D3D4233A28}"/>
                    </a:ext>
                  </a:extLst>
                </p14:cNvPr>
                <p14:cNvContentPartPr/>
                <p14:nvPr/>
              </p14:nvContentPartPr>
              <p14:xfrm>
                <a:off x="2415665" y="2680036"/>
                <a:ext cx="23040" cy="5058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BFB8234B-63AB-408C-956E-74D3D4233A2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397665" y="2662036"/>
                  <a:ext cx="5868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C27418D7-FF58-464E-840A-4A1A651E713F}"/>
                    </a:ext>
                  </a:extLst>
                </p14:cNvPr>
                <p14:cNvContentPartPr/>
                <p14:nvPr/>
              </p14:nvContentPartPr>
              <p14:xfrm>
                <a:off x="2640665" y="2837716"/>
                <a:ext cx="146520" cy="3139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C27418D7-FF58-464E-840A-4A1A651E713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622665" y="2820076"/>
                  <a:ext cx="1821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60B93F5A-B435-456D-86A7-3113D066126A}"/>
                    </a:ext>
                  </a:extLst>
                </p14:cNvPr>
                <p14:cNvContentPartPr/>
                <p14:nvPr/>
              </p14:nvContentPartPr>
              <p14:xfrm>
                <a:off x="2961785" y="2920876"/>
                <a:ext cx="182520" cy="1911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60B93F5A-B435-456D-86A7-3113D066126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943785" y="2902876"/>
                  <a:ext cx="218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5FECD0FC-75EF-47EE-87AE-BBD32788C553}"/>
                    </a:ext>
                  </a:extLst>
                </p14:cNvPr>
                <p14:cNvContentPartPr/>
                <p14:nvPr/>
              </p14:nvContentPartPr>
              <p14:xfrm>
                <a:off x="3268145" y="2774356"/>
                <a:ext cx="98280" cy="3592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5FECD0FC-75EF-47EE-87AE-BBD32788C55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250505" y="2756716"/>
                  <a:ext cx="133920" cy="39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4B48EFB1-149C-4504-97DF-0F43B0D9E8EE}"/>
              </a:ext>
            </a:extLst>
          </p:cNvPr>
          <p:cNvGrpSpPr/>
          <p:nvPr/>
        </p:nvGrpSpPr>
        <p:grpSpPr>
          <a:xfrm>
            <a:off x="3931985" y="2348836"/>
            <a:ext cx="6456240" cy="937080"/>
            <a:chOff x="3931985" y="2348836"/>
            <a:chExt cx="6456240" cy="93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B9223DF7-866E-4F4D-ABE0-62885180569E}"/>
                    </a:ext>
                  </a:extLst>
                </p14:cNvPr>
                <p14:cNvContentPartPr/>
                <p14:nvPr/>
              </p14:nvContentPartPr>
              <p14:xfrm>
                <a:off x="3931985" y="2479156"/>
                <a:ext cx="383760" cy="712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B9223DF7-866E-4F4D-ABE0-62885180569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913985" y="2461156"/>
                  <a:ext cx="419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F1366190-3265-4E32-99FC-AC04073834B6}"/>
                    </a:ext>
                  </a:extLst>
                </p14:cNvPr>
                <p14:cNvContentPartPr/>
                <p14:nvPr/>
              </p14:nvContentPartPr>
              <p14:xfrm>
                <a:off x="4210265" y="2366836"/>
                <a:ext cx="59760" cy="4320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F1366190-3265-4E32-99FC-AC04073834B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192625" y="2348836"/>
                  <a:ext cx="954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7E041E53-18DA-4D19-B295-C8F4C07BB32A}"/>
                    </a:ext>
                  </a:extLst>
                </p14:cNvPr>
                <p14:cNvContentPartPr/>
                <p14:nvPr/>
              </p14:nvContentPartPr>
              <p14:xfrm>
                <a:off x="3932345" y="2660596"/>
                <a:ext cx="637200" cy="4795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7E041E53-18DA-4D19-B295-C8F4C07BB32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14705" y="2642596"/>
                  <a:ext cx="67284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84D18B77-E0C5-4CE6-8776-F1B0A35DEA76}"/>
                    </a:ext>
                  </a:extLst>
                </p14:cNvPr>
                <p14:cNvContentPartPr/>
                <p14:nvPr/>
              </p14:nvContentPartPr>
              <p14:xfrm>
                <a:off x="4681145" y="2550076"/>
                <a:ext cx="467640" cy="846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84D18B77-E0C5-4CE6-8776-F1B0A35DEA7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663505" y="2532076"/>
                  <a:ext cx="503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34F4B6E3-371A-445F-857F-C5D43DF71452}"/>
                    </a:ext>
                  </a:extLst>
                </p14:cNvPr>
                <p14:cNvContentPartPr/>
                <p14:nvPr/>
              </p14:nvContentPartPr>
              <p14:xfrm>
                <a:off x="4702385" y="2467276"/>
                <a:ext cx="312120" cy="5130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34F4B6E3-371A-445F-857F-C5D43DF7145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684385" y="2449276"/>
                  <a:ext cx="34776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A331A21B-3901-42BB-A726-BCB9D8AEA124}"/>
                    </a:ext>
                  </a:extLst>
                </p14:cNvPr>
                <p14:cNvContentPartPr/>
                <p14:nvPr/>
              </p14:nvContentPartPr>
              <p14:xfrm>
                <a:off x="4880945" y="2807116"/>
                <a:ext cx="33480" cy="2649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A331A21B-3901-42BB-A726-BCB9D8AEA12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862945" y="2789116"/>
                  <a:ext cx="691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23C28F2A-24C4-4A1C-BB52-A7F9BCEDC15B}"/>
                    </a:ext>
                  </a:extLst>
                </p14:cNvPr>
                <p14:cNvContentPartPr/>
                <p14:nvPr/>
              </p14:nvContentPartPr>
              <p14:xfrm>
                <a:off x="4914065" y="2748076"/>
                <a:ext cx="241920" cy="3927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23C28F2A-24C4-4A1C-BB52-A7F9BCEDC15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96425" y="2730076"/>
                  <a:ext cx="27756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85D56B06-7E64-4F5C-A03E-C5031301AEB1}"/>
                    </a:ext>
                  </a:extLst>
                </p14:cNvPr>
                <p14:cNvContentPartPr/>
                <p14:nvPr/>
              </p14:nvContentPartPr>
              <p14:xfrm>
                <a:off x="5414825" y="2741956"/>
                <a:ext cx="212400" cy="3204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85D56B06-7E64-4F5C-A03E-C5031301AEB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397185" y="2724316"/>
                  <a:ext cx="2480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11A1B284-82FE-4081-A9C9-B5CB4BBE93BC}"/>
                    </a:ext>
                  </a:extLst>
                </p14:cNvPr>
                <p14:cNvContentPartPr/>
                <p14:nvPr/>
              </p14:nvContentPartPr>
              <p14:xfrm>
                <a:off x="5786345" y="2498236"/>
                <a:ext cx="249120" cy="2307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11A1B284-82FE-4081-A9C9-B5CB4BBE93B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768345" y="2480236"/>
                  <a:ext cx="2847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3FC0B9EB-C173-4D32-BED0-4B5354005C72}"/>
                    </a:ext>
                  </a:extLst>
                </p14:cNvPr>
                <p14:cNvContentPartPr/>
                <p14:nvPr/>
              </p14:nvContentPartPr>
              <p14:xfrm>
                <a:off x="5955905" y="2641516"/>
                <a:ext cx="198360" cy="3949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3FC0B9EB-C173-4D32-BED0-4B5354005C7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938265" y="2623876"/>
                  <a:ext cx="2340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5BA8A22C-A2EF-4FAB-A648-5B10F58B9FA0}"/>
                    </a:ext>
                  </a:extLst>
                </p14:cNvPr>
                <p14:cNvContentPartPr/>
                <p14:nvPr/>
              </p14:nvContentPartPr>
              <p14:xfrm>
                <a:off x="6496985" y="2475916"/>
                <a:ext cx="205200" cy="1972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5BA8A22C-A2EF-4FAB-A648-5B10F58B9FA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479345" y="2458276"/>
                  <a:ext cx="240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D3314793-2BF5-475A-98AB-9D1BE07CB98A}"/>
                    </a:ext>
                  </a:extLst>
                </p14:cNvPr>
                <p14:cNvContentPartPr/>
                <p14:nvPr/>
              </p14:nvContentPartPr>
              <p14:xfrm>
                <a:off x="6453425" y="2675356"/>
                <a:ext cx="35280" cy="1821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D3314793-2BF5-475A-98AB-9D1BE07CB98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435425" y="2657716"/>
                  <a:ext cx="709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5D510586-3A9D-46FB-B7C0-DD77B531C66C}"/>
                    </a:ext>
                  </a:extLst>
                </p14:cNvPr>
                <p14:cNvContentPartPr/>
                <p14:nvPr/>
              </p14:nvContentPartPr>
              <p14:xfrm>
                <a:off x="6383225" y="2827636"/>
                <a:ext cx="199800" cy="684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5D510586-3A9D-46FB-B7C0-DD77B531C66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365585" y="2809996"/>
                  <a:ext cx="2354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DDC730F5-BFC1-42CC-9637-79040108FB2D}"/>
                    </a:ext>
                  </a:extLst>
                </p14:cNvPr>
                <p14:cNvContentPartPr/>
                <p14:nvPr/>
              </p14:nvContentPartPr>
              <p14:xfrm>
                <a:off x="6341105" y="2858596"/>
                <a:ext cx="445320" cy="2016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DDC730F5-BFC1-42CC-9637-79040108FB2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323465" y="2840956"/>
                  <a:ext cx="4809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808A5CF1-D837-4AB6-94BF-EC6252604993}"/>
                    </a:ext>
                  </a:extLst>
                </p14:cNvPr>
                <p14:cNvContentPartPr/>
                <p14:nvPr/>
              </p14:nvContentPartPr>
              <p14:xfrm>
                <a:off x="6892625" y="2578156"/>
                <a:ext cx="236880" cy="1954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808A5CF1-D837-4AB6-94BF-EC625260499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874985" y="2560156"/>
                  <a:ext cx="2725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4908BFC2-E18B-4FC4-AE3E-DEB7A35E6DB7}"/>
                    </a:ext>
                  </a:extLst>
                </p14:cNvPr>
                <p14:cNvContentPartPr/>
                <p14:nvPr/>
              </p14:nvContentPartPr>
              <p14:xfrm>
                <a:off x="6932945" y="2654836"/>
                <a:ext cx="493560" cy="3772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4908BFC2-E18B-4FC4-AE3E-DEB7A35E6DB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915305" y="2636836"/>
                  <a:ext cx="5292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60DF4274-C535-4DBE-B3C7-11F692CF53A1}"/>
                    </a:ext>
                  </a:extLst>
                </p14:cNvPr>
                <p14:cNvContentPartPr/>
                <p14:nvPr/>
              </p14:nvContentPartPr>
              <p14:xfrm>
                <a:off x="7237865" y="2901436"/>
                <a:ext cx="112320" cy="698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60DF4274-C535-4DBE-B3C7-11F692CF53A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219865" y="2883796"/>
                  <a:ext cx="1479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A7189BC5-768A-4EF9-9C31-F91352E5B9A9}"/>
                    </a:ext>
                  </a:extLst>
                </p14:cNvPr>
                <p14:cNvContentPartPr/>
                <p14:nvPr/>
              </p14:nvContentPartPr>
              <p14:xfrm>
                <a:off x="7556465" y="2677156"/>
                <a:ext cx="315360" cy="550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A7189BC5-768A-4EF9-9C31-F91352E5B9A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538465" y="2659156"/>
                  <a:ext cx="3510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79DB68DD-43F5-44AC-AC87-8854371E5575}"/>
                    </a:ext>
                  </a:extLst>
                </p14:cNvPr>
                <p14:cNvContentPartPr/>
                <p14:nvPr/>
              </p14:nvContentPartPr>
              <p14:xfrm>
                <a:off x="7735025" y="2534236"/>
                <a:ext cx="72000" cy="6163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79DB68DD-43F5-44AC-AC87-8854371E557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717025" y="2516236"/>
                  <a:ext cx="10764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E6DE780D-8FE3-47B2-896F-9F3BD45335E6}"/>
                    </a:ext>
                  </a:extLst>
                </p14:cNvPr>
                <p14:cNvContentPartPr/>
                <p14:nvPr/>
              </p14:nvContentPartPr>
              <p14:xfrm>
                <a:off x="7605425" y="2781916"/>
                <a:ext cx="264600" cy="2106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E6DE780D-8FE3-47B2-896F-9F3BD45335E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587785" y="2763916"/>
                  <a:ext cx="3002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7755D49C-1CC5-449C-A79D-2D05EFC305F9}"/>
                    </a:ext>
                  </a:extLst>
                </p14:cNvPr>
                <p14:cNvContentPartPr/>
                <p14:nvPr/>
              </p14:nvContentPartPr>
              <p14:xfrm>
                <a:off x="7862825" y="2743396"/>
                <a:ext cx="190440" cy="2502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7755D49C-1CC5-449C-A79D-2D05EFC305F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845185" y="2725756"/>
                  <a:ext cx="2260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51093792-FCC8-4627-B7E8-342320F0F480}"/>
                    </a:ext>
                  </a:extLst>
                </p14:cNvPr>
                <p14:cNvContentPartPr/>
                <p14:nvPr/>
              </p14:nvContentPartPr>
              <p14:xfrm>
                <a:off x="7920785" y="2792356"/>
                <a:ext cx="375120" cy="1184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51093792-FCC8-4627-B7E8-342320F0F48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902785" y="2774356"/>
                  <a:ext cx="410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4B83F3F6-A2A9-46C1-A9C0-A92D0A3E1917}"/>
                    </a:ext>
                  </a:extLst>
                </p14:cNvPr>
                <p14:cNvContentPartPr/>
                <p14:nvPr/>
              </p14:nvContentPartPr>
              <p14:xfrm>
                <a:off x="8083505" y="2671036"/>
                <a:ext cx="170640" cy="4294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4B83F3F6-A2A9-46C1-A9C0-A92D0A3E191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065505" y="2653396"/>
                  <a:ext cx="20628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DAB7CA81-EE7A-405B-ABEE-B714A39DFD20}"/>
                    </a:ext>
                  </a:extLst>
                </p14:cNvPr>
                <p14:cNvContentPartPr/>
                <p14:nvPr/>
              </p14:nvContentPartPr>
              <p14:xfrm>
                <a:off x="8374025" y="2566276"/>
                <a:ext cx="203400" cy="2826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DAB7CA81-EE7A-405B-ABEE-B714A39DFD2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356385" y="2548276"/>
                  <a:ext cx="2390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16DEC1EA-DD77-463D-9C8B-ED3EC1F61356}"/>
                    </a:ext>
                  </a:extLst>
                </p14:cNvPr>
                <p14:cNvContentPartPr/>
                <p14:nvPr/>
              </p14:nvContentPartPr>
              <p14:xfrm>
                <a:off x="8461505" y="2771476"/>
                <a:ext cx="341640" cy="3798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16DEC1EA-DD77-463D-9C8B-ED3EC1F6135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443865" y="2753836"/>
                  <a:ext cx="3772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010083A9-2E82-4FA4-ACC2-04E278F248CD}"/>
                    </a:ext>
                  </a:extLst>
                </p14:cNvPr>
                <p14:cNvContentPartPr/>
                <p14:nvPr/>
              </p14:nvContentPartPr>
              <p14:xfrm>
                <a:off x="8788385" y="2662036"/>
                <a:ext cx="221760" cy="4406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010083A9-2E82-4FA4-ACC2-04E278F248C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770745" y="2644396"/>
                  <a:ext cx="2574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FC538F6A-8908-4425-9C18-C83C8CD62492}"/>
                    </a:ext>
                  </a:extLst>
                </p14:cNvPr>
                <p14:cNvContentPartPr/>
                <p14:nvPr/>
              </p14:nvContentPartPr>
              <p14:xfrm>
                <a:off x="9109145" y="2447836"/>
                <a:ext cx="209160" cy="3135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FC538F6A-8908-4425-9C18-C83C8CD6249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091505" y="2430196"/>
                  <a:ext cx="2448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C2061FBA-423A-4F27-9547-AFF367B631E7}"/>
                    </a:ext>
                  </a:extLst>
                </p14:cNvPr>
                <p14:cNvContentPartPr/>
                <p14:nvPr/>
              </p14:nvContentPartPr>
              <p14:xfrm>
                <a:off x="9382745" y="2348836"/>
                <a:ext cx="164880" cy="2656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C2061FBA-423A-4F27-9547-AFF367B631E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364745" y="2331196"/>
                  <a:ext cx="2005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DE92813E-B09F-4CE1-B3D2-57DAB2E9FB7B}"/>
                    </a:ext>
                  </a:extLst>
                </p14:cNvPr>
                <p14:cNvContentPartPr/>
                <p14:nvPr/>
              </p14:nvContentPartPr>
              <p14:xfrm>
                <a:off x="9398585" y="2563036"/>
                <a:ext cx="132480" cy="1818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DE92813E-B09F-4CE1-B3D2-57DAB2E9FB7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380585" y="2545396"/>
                  <a:ext cx="1681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45F2EE99-5FDD-4AD9-8F6A-265F6E0E5131}"/>
                    </a:ext>
                  </a:extLst>
                </p14:cNvPr>
                <p14:cNvContentPartPr/>
                <p14:nvPr/>
              </p14:nvContentPartPr>
              <p14:xfrm>
                <a:off x="9058745" y="2897116"/>
                <a:ext cx="484200" cy="723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45F2EE99-5FDD-4AD9-8F6A-265F6E0E513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041105" y="2879476"/>
                  <a:ext cx="519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113939A5-EE94-46D3-BF4D-9A512A915AE3}"/>
                    </a:ext>
                  </a:extLst>
                </p14:cNvPr>
                <p14:cNvContentPartPr/>
                <p14:nvPr/>
              </p14:nvContentPartPr>
              <p14:xfrm>
                <a:off x="9340625" y="2814316"/>
                <a:ext cx="49320" cy="4716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113939A5-EE94-46D3-BF4D-9A512A915AE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322985" y="2796676"/>
                  <a:ext cx="849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04D932AD-C9AF-4B2A-A656-8E0C8BB025B7}"/>
                    </a:ext>
                  </a:extLst>
                </p14:cNvPr>
                <p14:cNvContentPartPr/>
                <p14:nvPr/>
              </p14:nvContentPartPr>
              <p14:xfrm>
                <a:off x="9109505" y="2956156"/>
                <a:ext cx="441720" cy="2455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04D932AD-C9AF-4B2A-A656-8E0C8BB025B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091865" y="2938516"/>
                  <a:ext cx="4773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428D458D-3385-45C5-BABA-2EF8B17E32A0}"/>
                    </a:ext>
                  </a:extLst>
                </p14:cNvPr>
                <p14:cNvContentPartPr/>
                <p14:nvPr/>
              </p14:nvContentPartPr>
              <p14:xfrm>
                <a:off x="9738065" y="2496796"/>
                <a:ext cx="296280" cy="4096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428D458D-3385-45C5-BABA-2EF8B17E32A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720425" y="2478796"/>
                  <a:ext cx="3319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99FA2327-A05C-48BD-B8B3-DF89E0FF6ABD}"/>
                    </a:ext>
                  </a:extLst>
                </p14:cNvPr>
                <p14:cNvContentPartPr/>
                <p14:nvPr/>
              </p14:nvContentPartPr>
              <p14:xfrm>
                <a:off x="10109225" y="2581036"/>
                <a:ext cx="166680" cy="1098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99FA2327-A05C-48BD-B8B3-DF89E0FF6AB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091585" y="2563036"/>
                  <a:ext cx="202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CAB1B027-1682-469F-A665-285C70378F57}"/>
                    </a:ext>
                  </a:extLst>
                </p14:cNvPr>
                <p14:cNvContentPartPr/>
                <p14:nvPr/>
              </p14:nvContentPartPr>
              <p14:xfrm>
                <a:off x="9972785" y="2730076"/>
                <a:ext cx="223560" cy="3322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CAB1B027-1682-469F-A665-285C70378F5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954785" y="2712436"/>
                  <a:ext cx="2592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3EAD04E2-EFD6-4E66-B55D-95D2D7B36AD4}"/>
                    </a:ext>
                  </a:extLst>
                </p14:cNvPr>
                <p14:cNvContentPartPr/>
                <p14:nvPr/>
              </p14:nvContentPartPr>
              <p14:xfrm>
                <a:off x="10387865" y="3105556"/>
                <a:ext cx="360" cy="3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3EAD04E2-EFD6-4E66-B55D-95D2D7B36AD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369865" y="30875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6B3EEA2D-8C3C-4D1B-AC1C-7CE0BC3A9FCA}"/>
                  </a:ext>
                </a:extLst>
              </p14:cNvPr>
              <p14:cNvContentPartPr/>
              <p14:nvPr/>
            </p14:nvContentPartPr>
            <p14:xfrm>
              <a:off x="2406665" y="3352156"/>
              <a:ext cx="788400" cy="2556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6B3EEA2D-8C3C-4D1B-AC1C-7CE0BC3A9FCA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389025" y="3334516"/>
                <a:ext cx="8240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4251E185-A6B0-42CD-894B-FBB18E6131AB}"/>
                  </a:ext>
                </a:extLst>
              </p14:cNvPr>
              <p14:cNvContentPartPr/>
              <p14:nvPr/>
            </p14:nvContentPartPr>
            <p14:xfrm>
              <a:off x="8640425" y="844756"/>
              <a:ext cx="492480" cy="1800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4251E185-A6B0-42CD-894B-FBB18E6131AB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622425" y="826756"/>
                <a:ext cx="52812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63F2C8DA-21A6-4D5D-AF88-8DC3D9368E31}"/>
              </a:ext>
            </a:extLst>
          </p:cNvPr>
          <p:cNvGrpSpPr/>
          <p:nvPr/>
        </p:nvGrpSpPr>
        <p:grpSpPr>
          <a:xfrm>
            <a:off x="6675905" y="1506436"/>
            <a:ext cx="3297240" cy="599040"/>
            <a:chOff x="6675905" y="1506436"/>
            <a:chExt cx="3297240" cy="59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D41F522E-778B-4A4E-B42A-57F912EF5149}"/>
                    </a:ext>
                  </a:extLst>
                </p14:cNvPr>
                <p14:cNvContentPartPr/>
                <p14:nvPr/>
              </p14:nvContentPartPr>
              <p14:xfrm>
                <a:off x="6675905" y="1654396"/>
                <a:ext cx="171720" cy="370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D41F522E-778B-4A4E-B42A-57F912EF514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657905" y="1636756"/>
                  <a:ext cx="2073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BE569196-C446-44C4-9AD7-558C8F6C03C7}"/>
                    </a:ext>
                  </a:extLst>
                </p14:cNvPr>
                <p14:cNvContentPartPr/>
                <p14:nvPr/>
              </p14:nvContentPartPr>
              <p14:xfrm>
                <a:off x="6687785" y="1827196"/>
                <a:ext cx="117720" cy="468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BE569196-C446-44C4-9AD7-558C8F6C03C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670145" y="1809556"/>
                  <a:ext cx="153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7C0176C9-A7C3-4F2A-9238-987C02DCC715}"/>
                    </a:ext>
                  </a:extLst>
                </p14:cNvPr>
                <p14:cNvContentPartPr/>
                <p14:nvPr/>
              </p14:nvContentPartPr>
              <p14:xfrm>
                <a:off x="7089545" y="1509676"/>
                <a:ext cx="232560" cy="52488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7C0176C9-A7C3-4F2A-9238-987C02DCC71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071905" y="1491676"/>
                  <a:ext cx="26820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4C9F564B-CC83-4B82-96DF-4CB130B9FD00}"/>
                    </a:ext>
                  </a:extLst>
                </p14:cNvPr>
                <p14:cNvContentPartPr/>
                <p14:nvPr/>
              </p14:nvContentPartPr>
              <p14:xfrm>
                <a:off x="7526585" y="1661956"/>
                <a:ext cx="261360" cy="241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4C9F564B-CC83-4B82-96DF-4CB130B9FD0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08945" y="1643956"/>
                  <a:ext cx="297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08478381-07C6-45CB-8421-5E8084ED8159}"/>
                    </a:ext>
                  </a:extLst>
                </p14:cNvPr>
                <p14:cNvContentPartPr/>
                <p14:nvPr/>
              </p14:nvContentPartPr>
              <p14:xfrm>
                <a:off x="7675625" y="1528756"/>
                <a:ext cx="263160" cy="4554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08478381-07C6-45CB-8421-5E8084ED815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57625" y="1511116"/>
                  <a:ext cx="29880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A0136B4C-4A2D-4EF9-8DB0-FA7E6E98AB9E}"/>
                    </a:ext>
                  </a:extLst>
                </p14:cNvPr>
                <p14:cNvContentPartPr/>
                <p14:nvPr/>
              </p14:nvContentPartPr>
              <p14:xfrm>
                <a:off x="8167385" y="1675276"/>
                <a:ext cx="147600" cy="903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A0136B4C-4A2D-4EF9-8DB0-FA7E6E98AB9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149745" y="1657276"/>
                  <a:ext cx="183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9A8F0279-B636-4044-9960-3F72FFD2ABD8}"/>
                    </a:ext>
                  </a:extLst>
                </p14:cNvPr>
                <p14:cNvContentPartPr/>
                <p14:nvPr/>
              </p14:nvContentPartPr>
              <p14:xfrm>
                <a:off x="8535305" y="1766716"/>
                <a:ext cx="294480" cy="5652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9A8F0279-B636-4044-9960-3F72FFD2ABD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517305" y="1749076"/>
                  <a:ext cx="3301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A2D3875B-E430-41AE-A052-E46730EB8F3C}"/>
                    </a:ext>
                  </a:extLst>
                </p14:cNvPr>
                <p14:cNvContentPartPr/>
                <p14:nvPr/>
              </p14:nvContentPartPr>
              <p14:xfrm>
                <a:off x="8927345" y="1775716"/>
                <a:ext cx="96840" cy="165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A2D3875B-E430-41AE-A052-E46730EB8F3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09705" y="1757716"/>
                  <a:ext cx="132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93EE5F43-1D4C-4AAD-9DDB-0D0E56AA9FD1}"/>
                    </a:ext>
                  </a:extLst>
                </p14:cNvPr>
                <p14:cNvContentPartPr/>
                <p14:nvPr/>
              </p14:nvContentPartPr>
              <p14:xfrm>
                <a:off x="9102665" y="1556836"/>
                <a:ext cx="280440" cy="3430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93EE5F43-1D4C-4AAD-9DDB-0D0E56AA9FD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084665" y="1539196"/>
                  <a:ext cx="3160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A9BACF95-3688-4B6E-A1C7-93AF0192B274}"/>
                    </a:ext>
                  </a:extLst>
                </p14:cNvPr>
                <p14:cNvContentPartPr/>
                <p14:nvPr/>
              </p14:nvContentPartPr>
              <p14:xfrm>
                <a:off x="9531425" y="1778236"/>
                <a:ext cx="100080" cy="1245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A9BACF95-3688-4B6E-A1C7-93AF0192B27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513785" y="1760596"/>
                  <a:ext cx="135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4A696285-A18B-4433-AABB-AF4B5738E5BB}"/>
                    </a:ext>
                  </a:extLst>
                </p14:cNvPr>
                <p14:cNvContentPartPr/>
                <p14:nvPr/>
              </p14:nvContentPartPr>
              <p14:xfrm>
                <a:off x="9620705" y="1997116"/>
                <a:ext cx="28440" cy="46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4A696285-A18B-4433-AABB-AF4B5738E5B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603065" y="1979476"/>
                  <a:ext cx="64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9F5B458A-E5EF-4475-A769-F31C96BD922D}"/>
                    </a:ext>
                  </a:extLst>
                </p14:cNvPr>
                <p14:cNvContentPartPr/>
                <p14:nvPr/>
              </p14:nvContentPartPr>
              <p14:xfrm>
                <a:off x="9865865" y="1565836"/>
                <a:ext cx="107280" cy="4600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9F5B458A-E5EF-4475-A769-F31C96BD922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848225" y="1547836"/>
                  <a:ext cx="14292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24A33876-E858-4C84-9851-BBC9C7FFAC61}"/>
                    </a:ext>
                  </a:extLst>
                </p14:cNvPr>
                <p14:cNvContentPartPr/>
                <p14:nvPr/>
              </p14:nvContentPartPr>
              <p14:xfrm>
                <a:off x="7071185" y="1506436"/>
                <a:ext cx="187920" cy="4572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24A33876-E858-4C84-9851-BBC9C7FFAC6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053545" y="1488436"/>
                  <a:ext cx="22356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012961A1-3EDD-4F93-97DF-CBAC943205B5}"/>
                    </a:ext>
                  </a:extLst>
                </p14:cNvPr>
                <p14:cNvContentPartPr/>
                <p14:nvPr/>
              </p14:nvContentPartPr>
              <p14:xfrm>
                <a:off x="7516505" y="1642516"/>
                <a:ext cx="369360" cy="889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012961A1-3EDD-4F93-97DF-CBAC943205B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498505" y="1624876"/>
                  <a:ext cx="405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AFDB6864-98F0-402C-9A35-7FF81BABBDD8}"/>
                    </a:ext>
                  </a:extLst>
                </p14:cNvPr>
                <p14:cNvContentPartPr/>
                <p14:nvPr/>
              </p14:nvContentPartPr>
              <p14:xfrm>
                <a:off x="7714865" y="1518316"/>
                <a:ext cx="213120" cy="4302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AFDB6864-98F0-402C-9A35-7FF81BABBDD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696865" y="1500676"/>
                  <a:ext cx="2487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04672C8A-0834-46E2-B5EC-7435C890A61E}"/>
                    </a:ext>
                  </a:extLst>
                </p14:cNvPr>
                <p14:cNvContentPartPr/>
                <p14:nvPr/>
              </p14:nvContentPartPr>
              <p14:xfrm>
                <a:off x="7952105" y="1797676"/>
                <a:ext cx="24840" cy="17928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04672C8A-0834-46E2-B5EC-7435C890A61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934465" y="1780036"/>
                  <a:ext cx="60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6A7C5F7F-254E-4564-AC1E-664A78009DB1}"/>
                    </a:ext>
                  </a:extLst>
                </p14:cNvPr>
                <p14:cNvContentPartPr/>
                <p14:nvPr/>
              </p14:nvContentPartPr>
              <p14:xfrm>
                <a:off x="8255225" y="1731076"/>
                <a:ext cx="81000" cy="669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6A7C5F7F-254E-4564-AC1E-664A78009DB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237225" y="1713436"/>
                  <a:ext cx="116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AC9BCBF2-A821-4E3B-AE67-17A96EB4B564}"/>
                    </a:ext>
                  </a:extLst>
                </p14:cNvPr>
                <p14:cNvContentPartPr/>
                <p14:nvPr/>
              </p14:nvContentPartPr>
              <p14:xfrm>
                <a:off x="8500025" y="1751956"/>
                <a:ext cx="61560" cy="342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AC9BCBF2-A821-4E3B-AE67-17A96EB4B56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482385" y="1733956"/>
                  <a:ext cx="972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A9629C15-34B8-4DF3-8133-5038956C777E}"/>
                    </a:ext>
                  </a:extLst>
                </p14:cNvPr>
                <p14:cNvContentPartPr/>
                <p14:nvPr/>
              </p14:nvContentPartPr>
              <p14:xfrm>
                <a:off x="8720705" y="1762396"/>
                <a:ext cx="245520" cy="655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A9629C15-34B8-4DF3-8133-5038956C777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703065" y="1744396"/>
                  <a:ext cx="2811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B723BD3E-55F6-4A5C-9A8D-07FA4746FF41}"/>
                    </a:ext>
                  </a:extLst>
                </p14:cNvPr>
                <p14:cNvContentPartPr/>
                <p14:nvPr/>
              </p14:nvContentPartPr>
              <p14:xfrm>
                <a:off x="9056945" y="1810996"/>
                <a:ext cx="44280" cy="194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B723BD3E-55F6-4A5C-9A8D-07FA4746FF4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039305" y="1793356"/>
                  <a:ext cx="799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F1DFE6A6-D8FC-45B1-9216-8F85FCCDF7E9}"/>
                    </a:ext>
                  </a:extLst>
                </p14:cNvPr>
                <p14:cNvContentPartPr/>
                <p14:nvPr/>
              </p14:nvContentPartPr>
              <p14:xfrm>
                <a:off x="9022025" y="1645396"/>
                <a:ext cx="306720" cy="165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F1DFE6A6-D8FC-45B1-9216-8F85FCCDF7E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004025" y="1627756"/>
                  <a:ext cx="3423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464B51C7-3DE3-4B0E-A5E0-623CBAD36821}"/>
                    </a:ext>
                  </a:extLst>
                </p14:cNvPr>
                <p14:cNvContentPartPr/>
                <p14:nvPr/>
              </p14:nvContentPartPr>
              <p14:xfrm>
                <a:off x="9205985" y="1552516"/>
                <a:ext cx="158040" cy="3754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464B51C7-3DE3-4B0E-A5E0-623CBAD3682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187985" y="1534516"/>
                  <a:ext cx="1936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0B39FF05-0929-4EFE-9F07-EC2F65FEACBB}"/>
                    </a:ext>
                  </a:extLst>
                </p14:cNvPr>
                <p14:cNvContentPartPr/>
                <p14:nvPr/>
              </p14:nvContentPartPr>
              <p14:xfrm>
                <a:off x="9382745" y="1780396"/>
                <a:ext cx="149040" cy="1328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0B39FF05-0929-4EFE-9F07-EC2F65FEACB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364745" y="1762756"/>
                  <a:ext cx="184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85122AB8-97A7-40A1-98A7-23C46C405DCB}"/>
                    </a:ext>
                  </a:extLst>
                </p14:cNvPr>
                <p14:cNvContentPartPr/>
                <p14:nvPr/>
              </p14:nvContentPartPr>
              <p14:xfrm>
                <a:off x="9505145" y="2010436"/>
                <a:ext cx="360" cy="3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85122AB8-97A7-40A1-98A7-23C46C405DC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487505" y="19927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AC478616-7648-4C19-B221-B5DB71E8031F}"/>
                    </a:ext>
                  </a:extLst>
                </p14:cNvPr>
                <p14:cNvContentPartPr/>
                <p14:nvPr/>
              </p14:nvContentPartPr>
              <p14:xfrm>
                <a:off x="9478865" y="1802356"/>
                <a:ext cx="126720" cy="1922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AC478616-7648-4C19-B221-B5DB71E803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461225" y="1784356"/>
                  <a:ext cx="1623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DA033823-805C-4C5C-B035-60C706C9E232}"/>
                    </a:ext>
                  </a:extLst>
                </p14:cNvPr>
                <p14:cNvContentPartPr/>
                <p14:nvPr/>
              </p14:nvContentPartPr>
              <p14:xfrm>
                <a:off x="9520985" y="2096116"/>
                <a:ext cx="360" cy="93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DA033823-805C-4C5C-B035-60C706C9E23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503345" y="2078476"/>
                  <a:ext cx="3600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A366A7B3-64C6-4A31-A84F-88BDA4E13F7D}"/>
              </a:ext>
            </a:extLst>
          </p:cNvPr>
          <p:cNvGrpSpPr/>
          <p:nvPr/>
        </p:nvGrpSpPr>
        <p:grpSpPr>
          <a:xfrm>
            <a:off x="4611305" y="1404556"/>
            <a:ext cx="1702440" cy="731880"/>
            <a:chOff x="4611305" y="1404556"/>
            <a:chExt cx="1702440" cy="73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C8D5E425-A819-47E7-AB14-91E23109C388}"/>
                    </a:ext>
                  </a:extLst>
                </p14:cNvPr>
                <p14:cNvContentPartPr/>
                <p14:nvPr/>
              </p14:nvContentPartPr>
              <p14:xfrm>
                <a:off x="4641185" y="1425436"/>
                <a:ext cx="699120" cy="565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C8D5E425-A819-47E7-AB14-91E23109C38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623185" y="1407436"/>
                  <a:ext cx="7347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04FA0131-D681-4EAB-A2E4-239E135EBAAB}"/>
                    </a:ext>
                  </a:extLst>
                </p14:cNvPr>
                <p14:cNvContentPartPr/>
                <p14:nvPr/>
              </p14:nvContentPartPr>
              <p14:xfrm>
                <a:off x="5010545" y="1528756"/>
                <a:ext cx="32040" cy="6076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04FA0131-D681-4EAB-A2E4-239E135EBAA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992545" y="1511116"/>
                  <a:ext cx="6768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70F28B10-F9A6-48A2-9A12-890AD36592E6}"/>
                    </a:ext>
                  </a:extLst>
                </p14:cNvPr>
                <p14:cNvContentPartPr/>
                <p14:nvPr/>
              </p14:nvContentPartPr>
              <p14:xfrm>
                <a:off x="4625705" y="1450636"/>
                <a:ext cx="618480" cy="255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70F28B10-F9A6-48A2-9A12-890AD36592E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607705" y="1432636"/>
                  <a:ext cx="6541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F984E38B-6F59-41E7-A234-FBD22966EEC4}"/>
                    </a:ext>
                  </a:extLst>
                </p14:cNvPr>
                <p14:cNvContentPartPr/>
                <p14:nvPr/>
              </p14:nvContentPartPr>
              <p14:xfrm>
                <a:off x="4984265" y="1523716"/>
                <a:ext cx="16200" cy="4399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F984E38B-6F59-41E7-A234-FBD22966EEC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966265" y="1506076"/>
                  <a:ext cx="5184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C2C5E781-2198-4C88-9793-C1586FD20240}"/>
                    </a:ext>
                  </a:extLst>
                </p14:cNvPr>
                <p14:cNvContentPartPr/>
                <p14:nvPr/>
              </p14:nvContentPartPr>
              <p14:xfrm>
                <a:off x="5324825" y="1720996"/>
                <a:ext cx="228960" cy="3027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C2C5E781-2198-4C88-9793-C1586FD2024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307185" y="1702996"/>
                  <a:ext cx="2646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7D163C1B-1EB3-4A6A-B05D-9C7C44D5A998}"/>
                    </a:ext>
                  </a:extLst>
                </p14:cNvPr>
                <p14:cNvContentPartPr/>
                <p14:nvPr/>
              </p14:nvContentPartPr>
              <p14:xfrm>
                <a:off x="5714345" y="1734676"/>
                <a:ext cx="278640" cy="2257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7D163C1B-1EB3-4A6A-B05D-9C7C44D5A99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696705" y="1717036"/>
                  <a:ext cx="3142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4ADC24C2-2B59-42C6-9D27-0148112E4BD9}"/>
                    </a:ext>
                  </a:extLst>
                </p14:cNvPr>
                <p14:cNvContentPartPr/>
                <p14:nvPr/>
              </p14:nvContentPartPr>
              <p14:xfrm>
                <a:off x="6208265" y="1632076"/>
                <a:ext cx="105480" cy="3330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4ADC24C2-2B59-42C6-9D27-0148112E4BD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190265" y="1614436"/>
                  <a:ext cx="1411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B5C36262-85E6-4098-8EB5-A162490875AF}"/>
                    </a:ext>
                  </a:extLst>
                </p14:cNvPr>
                <p14:cNvContentPartPr/>
                <p14:nvPr/>
              </p14:nvContentPartPr>
              <p14:xfrm>
                <a:off x="4611305" y="1413556"/>
                <a:ext cx="524160" cy="342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B5C36262-85E6-4098-8EB5-A162490875A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93305" y="1395556"/>
                  <a:ext cx="5598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DCE1ECC6-2073-4F2C-A817-AB7790B14939}"/>
                    </a:ext>
                  </a:extLst>
                </p14:cNvPr>
                <p14:cNvContentPartPr/>
                <p14:nvPr/>
              </p14:nvContentPartPr>
              <p14:xfrm>
                <a:off x="5023865" y="1404556"/>
                <a:ext cx="28080" cy="3992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DCE1ECC6-2073-4F2C-A817-AB7790B1493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005865" y="1386916"/>
                  <a:ext cx="637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DBE8EE37-4508-43EE-88C6-51A101F082C0}"/>
                    </a:ext>
                  </a:extLst>
                </p14:cNvPr>
                <p14:cNvContentPartPr/>
                <p14:nvPr/>
              </p14:nvContentPartPr>
              <p14:xfrm>
                <a:off x="4933505" y="1474036"/>
                <a:ext cx="40680" cy="60048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DBE8EE37-4508-43EE-88C6-51A101F082C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915505" y="1456396"/>
                  <a:ext cx="76320" cy="63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D6283BE2-3322-47C9-A9DD-2BC733BBE46B}"/>
                  </a:ext>
                </a:extLst>
              </p14:cNvPr>
              <p14:cNvContentPartPr/>
              <p14:nvPr/>
            </p14:nvContentPartPr>
            <p14:xfrm>
              <a:off x="9202385" y="4221196"/>
              <a:ext cx="5760" cy="8604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D6283BE2-3322-47C9-A9DD-2BC733BBE46B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184385" y="4203196"/>
                <a:ext cx="414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CBCA1FDF-54D1-410A-9957-00E1067BF110}"/>
                  </a:ext>
                </a:extLst>
              </p14:cNvPr>
              <p14:cNvContentPartPr/>
              <p14:nvPr/>
            </p14:nvContentPartPr>
            <p14:xfrm>
              <a:off x="4009025" y="3895396"/>
              <a:ext cx="341640" cy="81036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CBCA1FDF-54D1-410A-9957-00E1067BF110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3991025" y="3877756"/>
                <a:ext cx="377280" cy="84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63325C1C-C08B-4C26-8871-9F016FCA5AF7}"/>
                  </a:ext>
                </a:extLst>
              </p14:cNvPr>
              <p14:cNvContentPartPr/>
              <p14:nvPr/>
            </p14:nvContentPartPr>
            <p14:xfrm>
              <a:off x="6666905" y="3939676"/>
              <a:ext cx="179280" cy="82008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63325C1C-C08B-4C26-8871-9F016FCA5AF7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649265" y="3921676"/>
                <a:ext cx="214920" cy="85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242" name="墨迹 241">
                <a:extLst>
                  <a:ext uri="{FF2B5EF4-FFF2-40B4-BE49-F238E27FC236}">
                    <a16:creationId xmlns:a16="http://schemas.microsoft.com/office/drawing/2014/main" id="{269B0E21-2B9D-4FBD-B30B-B7063908B251}"/>
                  </a:ext>
                </a:extLst>
              </p14:cNvPr>
              <p14:cNvContentPartPr/>
              <p14:nvPr/>
            </p14:nvContentPartPr>
            <p14:xfrm>
              <a:off x="2343665" y="4575436"/>
              <a:ext cx="1100880" cy="38160"/>
            </p14:xfrm>
          </p:contentPart>
        </mc:Choice>
        <mc:Fallback>
          <p:pic>
            <p:nvPicPr>
              <p:cNvPr id="242" name="墨迹 241">
                <a:extLst>
                  <a:ext uri="{FF2B5EF4-FFF2-40B4-BE49-F238E27FC236}">
                    <a16:creationId xmlns:a16="http://schemas.microsoft.com/office/drawing/2014/main" id="{269B0E21-2B9D-4FBD-B30B-B7063908B251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2326025" y="4557436"/>
                <a:ext cx="1136520" cy="7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3281FD00-1FE7-4B8B-AE27-936842D49C0B}"/>
              </a:ext>
            </a:extLst>
          </p:cNvPr>
          <p:cNvGrpSpPr/>
          <p:nvPr/>
        </p:nvGrpSpPr>
        <p:grpSpPr>
          <a:xfrm>
            <a:off x="2212265" y="4831396"/>
            <a:ext cx="1469880" cy="792720"/>
            <a:chOff x="2212265" y="4831396"/>
            <a:chExt cx="1469880" cy="79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1A184B5B-F23E-48D4-B932-289BE3B54B5B}"/>
                    </a:ext>
                  </a:extLst>
                </p14:cNvPr>
                <p14:cNvContentPartPr/>
                <p14:nvPr/>
              </p14:nvContentPartPr>
              <p14:xfrm>
                <a:off x="2287865" y="4998436"/>
                <a:ext cx="271800" cy="363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1A184B5B-F23E-48D4-B932-289BE3B54B5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269865" y="4980796"/>
                  <a:ext cx="307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C920248B-8E2A-4A5D-B577-3372840DC056}"/>
                    </a:ext>
                  </a:extLst>
                </p14:cNvPr>
                <p14:cNvContentPartPr/>
                <p14:nvPr/>
              </p14:nvContentPartPr>
              <p14:xfrm>
                <a:off x="2439785" y="4892236"/>
                <a:ext cx="209160" cy="4453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C920248B-8E2A-4A5D-B577-3372840DC05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421785" y="4874236"/>
                  <a:ext cx="24480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1A4663D3-1065-4988-9388-26DCF55C5AB4}"/>
                    </a:ext>
                  </a:extLst>
                </p14:cNvPr>
                <p14:cNvContentPartPr/>
                <p14:nvPr/>
              </p14:nvContentPartPr>
              <p14:xfrm>
                <a:off x="2732465" y="4999876"/>
                <a:ext cx="198360" cy="2822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1A4663D3-1065-4988-9388-26DCF55C5AB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714825" y="4982236"/>
                  <a:ext cx="2340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3D419FD7-D1AE-48BF-B812-5D17D2A9388D}"/>
                    </a:ext>
                  </a:extLst>
                </p14:cNvPr>
                <p14:cNvContentPartPr/>
                <p14:nvPr/>
              </p14:nvContentPartPr>
              <p14:xfrm>
                <a:off x="2718425" y="5124076"/>
                <a:ext cx="304920" cy="3420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3D419FD7-D1AE-48BF-B812-5D17D2A9388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700785" y="5106076"/>
                  <a:ext cx="3405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23DA89E3-B613-46C4-B3C5-00794AF0BC14}"/>
                    </a:ext>
                  </a:extLst>
                </p14:cNvPr>
                <p14:cNvContentPartPr/>
                <p14:nvPr/>
              </p14:nvContentPartPr>
              <p14:xfrm>
                <a:off x="3061505" y="4831396"/>
                <a:ext cx="302760" cy="1368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23DA89E3-B613-46C4-B3C5-00794AF0BC1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043865" y="4813756"/>
                  <a:ext cx="3384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FB762784-E9B9-4E4C-A598-EA1526E5379F}"/>
                    </a:ext>
                  </a:extLst>
                </p14:cNvPr>
                <p14:cNvContentPartPr/>
                <p14:nvPr/>
              </p14:nvContentPartPr>
              <p14:xfrm>
                <a:off x="3189305" y="4868476"/>
                <a:ext cx="21240" cy="4910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FB762784-E9B9-4E4C-A598-EA1526E5379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171665" y="4850476"/>
                  <a:ext cx="5688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F9A944A9-B021-46AA-9398-20650F49DCA5}"/>
                    </a:ext>
                  </a:extLst>
                </p14:cNvPr>
                <p14:cNvContentPartPr/>
                <p14:nvPr/>
              </p14:nvContentPartPr>
              <p14:xfrm>
                <a:off x="3289025" y="5025076"/>
                <a:ext cx="93600" cy="2750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F9A944A9-B021-46AA-9398-20650F49DCA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271025" y="5007076"/>
                  <a:ext cx="1292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AA7B24F4-7A17-46E8-BE9A-599B473F6611}"/>
                    </a:ext>
                  </a:extLst>
                </p14:cNvPr>
                <p14:cNvContentPartPr/>
                <p14:nvPr/>
              </p14:nvContentPartPr>
              <p14:xfrm>
                <a:off x="3417185" y="5078356"/>
                <a:ext cx="110520" cy="17748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AA7B24F4-7A17-46E8-BE9A-599B473F661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399185" y="5060356"/>
                  <a:ext cx="146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1BAE4446-0AEE-48FC-8677-F534DA1D5433}"/>
                    </a:ext>
                  </a:extLst>
                </p14:cNvPr>
                <p14:cNvContentPartPr/>
                <p14:nvPr/>
              </p14:nvContentPartPr>
              <p14:xfrm>
                <a:off x="3574865" y="5016076"/>
                <a:ext cx="107280" cy="35064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1BAE4446-0AEE-48FC-8677-F534DA1D543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556865" y="4998436"/>
                  <a:ext cx="1429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DB9A5571-BA2F-46B2-82A6-970993E19095}"/>
                    </a:ext>
                  </a:extLst>
                </p14:cNvPr>
                <p14:cNvContentPartPr/>
                <p14:nvPr/>
              </p14:nvContentPartPr>
              <p14:xfrm>
                <a:off x="2233145" y="5527276"/>
                <a:ext cx="371880" cy="1404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DB9A5571-BA2F-46B2-82A6-970993E1909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215145" y="5509276"/>
                  <a:ext cx="407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69A1FB50-985F-4B4B-A9FB-59F039B8C7E0}"/>
                    </a:ext>
                  </a:extLst>
                </p14:cNvPr>
                <p14:cNvContentPartPr/>
                <p14:nvPr/>
              </p14:nvContentPartPr>
              <p14:xfrm>
                <a:off x="2212265" y="5561116"/>
                <a:ext cx="318240" cy="90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69A1FB50-985F-4B4B-A9FB-59F039B8C7E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194625" y="5543476"/>
                  <a:ext cx="353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4CDBF643-4FE2-4AEC-A91D-3CAADD14A484}"/>
                    </a:ext>
                  </a:extLst>
                </p14:cNvPr>
                <p14:cNvContentPartPr/>
                <p14:nvPr/>
              </p14:nvContentPartPr>
              <p14:xfrm>
                <a:off x="2517185" y="5372476"/>
                <a:ext cx="803880" cy="12852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4CDBF643-4FE2-4AEC-A91D-3CAADD14A48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499185" y="5354476"/>
                  <a:ext cx="8395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8E9C8697-C71D-4BD1-AE9A-7096F03B6577}"/>
                    </a:ext>
                  </a:extLst>
                </p14:cNvPr>
                <p14:cNvContentPartPr/>
                <p14:nvPr/>
              </p14:nvContentPartPr>
              <p14:xfrm>
                <a:off x="3111905" y="5608636"/>
                <a:ext cx="6120" cy="154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8E9C8697-C71D-4BD1-AE9A-7096F03B657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093905" y="5590996"/>
                  <a:ext cx="4176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6A86DE41-AE10-4C9B-BAC0-CDD6FF320FCF}"/>
                  </a:ext>
                </a:extLst>
              </p14:cNvPr>
              <p14:cNvContentPartPr/>
              <p14:nvPr/>
            </p14:nvContentPartPr>
            <p14:xfrm>
              <a:off x="4431305" y="4225516"/>
              <a:ext cx="302760" cy="25308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6A86DE41-AE10-4C9B-BAC0-CDD6FF320FCF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4413305" y="4207876"/>
                <a:ext cx="33840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251ED2E1-B9FA-4A35-92EE-315C8367F0C4}"/>
                  </a:ext>
                </a:extLst>
              </p14:cNvPr>
              <p14:cNvContentPartPr/>
              <p14:nvPr/>
            </p14:nvContentPartPr>
            <p14:xfrm>
              <a:off x="4745945" y="4248916"/>
              <a:ext cx="198360" cy="19584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251ED2E1-B9FA-4A35-92EE-315C8367F0C4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4728305" y="4231276"/>
                <a:ext cx="2340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981D162E-465A-453C-B788-5F03E58C0EE6}"/>
                  </a:ext>
                </a:extLst>
              </p14:cNvPr>
              <p14:cNvContentPartPr/>
              <p14:nvPr/>
            </p14:nvContentPartPr>
            <p14:xfrm>
              <a:off x="4884545" y="4296436"/>
              <a:ext cx="257760" cy="14076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981D162E-465A-453C-B788-5F03E58C0EE6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4866545" y="4278796"/>
                <a:ext cx="29340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5C034FFD-F11A-4719-922A-9B57D8116EEE}"/>
                  </a:ext>
                </a:extLst>
              </p14:cNvPr>
              <p14:cNvContentPartPr/>
              <p14:nvPr/>
            </p14:nvContentPartPr>
            <p14:xfrm>
              <a:off x="4991105" y="4256836"/>
              <a:ext cx="163080" cy="20268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5C034FFD-F11A-4719-922A-9B57D8116EEE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4973465" y="4238836"/>
                <a:ext cx="1987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186BCC97-6FC3-4D82-A5A4-D2DB13E83BD9}"/>
                  </a:ext>
                </a:extLst>
              </p14:cNvPr>
              <p14:cNvContentPartPr/>
              <p14:nvPr/>
            </p14:nvContentPartPr>
            <p14:xfrm>
              <a:off x="4448585" y="4743196"/>
              <a:ext cx="208800" cy="21888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186BCC97-6FC3-4D82-A5A4-D2DB13E83BD9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4430585" y="4725196"/>
                <a:ext cx="2444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88FD8392-E631-422D-9AE5-F2D19F01F65D}"/>
                  </a:ext>
                </a:extLst>
              </p14:cNvPr>
              <p14:cNvContentPartPr/>
              <p14:nvPr/>
            </p14:nvContentPartPr>
            <p14:xfrm>
              <a:off x="4651625" y="4792876"/>
              <a:ext cx="109080" cy="17280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88FD8392-E631-422D-9AE5-F2D19F01F65D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4633625" y="4774876"/>
                <a:ext cx="1447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1FE7FCA9-D5FF-4C0A-AA39-7703BE31899E}"/>
                  </a:ext>
                </a:extLst>
              </p14:cNvPr>
              <p14:cNvContentPartPr/>
              <p14:nvPr/>
            </p14:nvContentPartPr>
            <p14:xfrm>
              <a:off x="4740905" y="4815196"/>
              <a:ext cx="192960" cy="7272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1FE7FCA9-D5FF-4C0A-AA39-7703BE31899E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4722905" y="4797556"/>
                <a:ext cx="2286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9C9E6692-CAC6-4581-95BE-9DDF5E38300B}"/>
                  </a:ext>
                </a:extLst>
              </p14:cNvPr>
              <p14:cNvContentPartPr/>
              <p14:nvPr/>
            </p14:nvContentPartPr>
            <p14:xfrm>
              <a:off x="4770065" y="4793596"/>
              <a:ext cx="116280" cy="13644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9C9E6692-CAC6-4581-95BE-9DDF5E38300B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4752425" y="4775596"/>
                <a:ext cx="1519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BA1A4874-0331-4FBF-A326-8F51C9B41964}"/>
                  </a:ext>
                </a:extLst>
              </p14:cNvPr>
              <p14:cNvContentPartPr/>
              <p14:nvPr/>
            </p14:nvContentPartPr>
            <p14:xfrm>
              <a:off x="4860065" y="4782796"/>
              <a:ext cx="264600" cy="4464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BA1A4874-0331-4FBF-A326-8F51C9B41964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4842065" y="4764796"/>
                <a:ext cx="3002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4F5DB33E-1000-4BAF-809A-B77C28A8A912}"/>
                  </a:ext>
                </a:extLst>
              </p14:cNvPr>
              <p14:cNvContentPartPr/>
              <p14:nvPr/>
            </p14:nvContentPartPr>
            <p14:xfrm>
              <a:off x="5020265" y="4649596"/>
              <a:ext cx="202320" cy="34848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4F5DB33E-1000-4BAF-809A-B77C28A8A912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5002625" y="4631956"/>
                <a:ext cx="23796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EC9FE052-D746-4B9C-A1BD-2A9F930E9BA0}"/>
                  </a:ext>
                </a:extLst>
              </p14:cNvPr>
              <p14:cNvContentPartPr/>
              <p14:nvPr/>
            </p14:nvContentPartPr>
            <p14:xfrm>
              <a:off x="5306465" y="3981796"/>
              <a:ext cx="345240" cy="63432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EC9FE052-D746-4B9C-A1BD-2A9F930E9BA0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5288465" y="3963796"/>
                <a:ext cx="380880" cy="66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B7707D8B-C3FE-403F-BCCA-18BC1C9E64A2}"/>
                  </a:ext>
                </a:extLst>
              </p14:cNvPr>
              <p14:cNvContentPartPr/>
              <p14:nvPr/>
            </p14:nvContentPartPr>
            <p14:xfrm>
              <a:off x="5661785" y="4432516"/>
              <a:ext cx="131760" cy="21168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B7707D8B-C3FE-403F-BCCA-18BC1C9E64A2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5643785" y="4414516"/>
                <a:ext cx="16740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2AFCF2A4-7BA1-4A3B-9D33-3CA50FCA9A2E}"/>
                  </a:ext>
                </a:extLst>
              </p14:cNvPr>
              <p14:cNvContentPartPr/>
              <p14:nvPr/>
            </p14:nvContentPartPr>
            <p14:xfrm>
              <a:off x="5805065" y="4495876"/>
              <a:ext cx="72360" cy="11124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2AFCF2A4-7BA1-4A3B-9D33-3CA50FCA9A2E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5787425" y="4477876"/>
                <a:ext cx="1080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28AD64E7-164C-4367-B976-413C4E1CCA65}"/>
                  </a:ext>
                </a:extLst>
              </p14:cNvPr>
              <p14:cNvContentPartPr/>
              <p14:nvPr/>
            </p14:nvContentPartPr>
            <p14:xfrm>
              <a:off x="5842145" y="4470316"/>
              <a:ext cx="145800" cy="13716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28AD64E7-164C-4367-B976-413C4E1CCA65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5824505" y="4452316"/>
                <a:ext cx="18144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4523655C-A9FE-4B9D-AD70-82CAC47C7189}"/>
                  </a:ext>
                </a:extLst>
              </p14:cNvPr>
              <p14:cNvContentPartPr/>
              <p14:nvPr/>
            </p14:nvContentPartPr>
            <p14:xfrm>
              <a:off x="5975345" y="4451596"/>
              <a:ext cx="142200" cy="1368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4523655C-A9FE-4B9D-AD70-82CAC47C7189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5957345" y="4433956"/>
                <a:ext cx="1778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F5128977-5A72-409F-B3E8-8101165AFCAF}"/>
                  </a:ext>
                </a:extLst>
              </p14:cNvPr>
              <p14:cNvContentPartPr/>
              <p14:nvPr/>
            </p14:nvContentPartPr>
            <p14:xfrm>
              <a:off x="6057425" y="4352596"/>
              <a:ext cx="79200" cy="26784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F5128977-5A72-409F-B3E8-8101165AFCAF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6039425" y="4334956"/>
                <a:ext cx="11484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9582F63B-CB03-43C4-B9F5-5F1778AABF57}"/>
                  </a:ext>
                </a:extLst>
              </p14:cNvPr>
              <p14:cNvContentPartPr/>
              <p14:nvPr/>
            </p14:nvContentPartPr>
            <p14:xfrm>
              <a:off x="6191705" y="4191676"/>
              <a:ext cx="67680" cy="30168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9582F63B-CB03-43C4-B9F5-5F1778AABF57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6173705" y="4173676"/>
                <a:ext cx="10332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80FFC266-C6D8-4F55-B412-F09DC42D9740}"/>
                  </a:ext>
                </a:extLst>
              </p14:cNvPr>
              <p14:cNvContentPartPr/>
              <p14:nvPr/>
            </p14:nvContentPartPr>
            <p14:xfrm>
              <a:off x="6302585" y="4290676"/>
              <a:ext cx="142200" cy="36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80FFC266-C6D8-4F55-B412-F09DC42D9740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6284945" y="4272676"/>
                <a:ext cx="177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E46A5AC0-F08F-4A68-B2B0-1B6AE7B545F4}"/>
                  </a:ext>
                </a:extLst>
              </p14:cNvPr>
              <p14:cNvContentPartPr/>
              <p14:nvPr/>
            </p14:nvContentPartPr>
            <p14:xfrm>
              <a:off x="6362345" y="4181236"/>
              <a:ext cx="38880" cy="29448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E46A5AC0-F08F-4A68-B2B0-1B6AE7B545F4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6344345" y="4163596"/>
                <a:ext cx="7452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7E4E03AB-EE12-478B-9EBD-E536DC9A32CA}"/>
                  </a:ext>
                </a:extLst>
              </p14:cNvPr>
              <p14:cNvContentPartPr/>
              <p14:nvPr/>
            </p14:nvContentPartPr>
            <p14:xfrm>
              <a:off x="6428945" y="4209316"/>
              <a:ext cx="159840" cy="37116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7E4E03AB-EE12-478B-9EBD-E536DC9A32CA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6410945" y="4191676"/>
                <a:ext cx="19548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0DBBC337-CA4A-40BB-9BD5-3742A92874C0}"/>
                  </a:ext>
                </a:extLst>
              </p14:cNvPr>
              <p14:cNvContentPartPr/>
              <p14:nvPr/>
            </p14:nvContentPartPr>
            <p14:xfrm>
              <a:off x="5238065" y="4846156"/>
              <a:ext cx="1159560" cy="4464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0DBBC337-CA4A-40BB-9BD5-3742A92874C0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5220425" y="4828516"/>
                <a:ext cx="11952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01EFC1C3-0618-4043-A9FB-D1115C2DB8AA}"/>
                  </a:ext>
                </a:extLst>
              </p14:cNvPr>
              <p14:cNvContentPartPr/>
              <p14:nvPr/>
            </p14:nvContentPartPr>
            <p14:xfrm>
              <a:off x="6204305" y="4198876"/>
              <a:ext cx="114480" cy="28440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01EFC1C3-0618-4043-A9FB-D1115C2DB8AA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186665" y="4180876"/>
                <a:ext cx="15012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C3F0C190-7A7C-4BDD-8132-8E0BF3035393}"/>
                  </a:ext>
                </a:extLst>
              </p14:cNvPr>
              <p14:cNvContentPartPr/>
              <p14:nvPr/>
            </p14:nvContentPartPr>
            <p14:xfrm>
              <a:off x="5672225" y="4431436"/>
              <a:ext cx="150840" cy="18720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C3F0C190-7A7C-4BDD-8132-8E0BF3035393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5654585" y="4413436"/>
                <a:ext cx="1864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1598A75B-1E6A-46E9-B327-C9DDA02868C3}"/>
                  </a:ext>
                </a:extLst>
              </p14:cNvPr>
              <p14:cNvContentPartPr/>
              <p14:nvPr/>
            </p14:nvContentPartPr>
            <p14:xfrm>
              <a:off x="5800025" y="4520356"/>
              <a:ext cx="95040" cy="112680"/>
            </p14:xfrm>
          </p:contentPart>
        </mc:Choice>
        <mc:Fallback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1598A75B-1E6A-46E9-B327-C9DDA02868C3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5782385" y="4502356"/>
                <a:ext cx="13068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FD58F8B0-B41E-44A6-B0E2-D2BCEF46CFE0}"/>
                  </a:ext>
                </a:extLst>
              </p14:cNvPr>
              <p14:cNvContentPartPr/>
              <p14:nvPr/>
            </p14:nvContentPartPr>
            <p14:xfrm>
              <a:off x="5900105" y="4502716"/>
              <a:ext cx="133560" cy="9036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FD58F8B0-B41E-44A6-B0E2-D2BCEF46CFE0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5882105" y="4484716"/>
                <a:ext cx="1692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47" name="墨迹 246">
                <a:extLst>
                  <a:ext uri="{FF2B5EF4-FFF2-40B4-BE49-F238E27FC236}">
                    <a16:creationId xmlns:a16="http://schemas.microsoft.com/office/drawing/2014/main" id="{92E233C0-2CA5-4C2B-8EE9-4BED69CD525B}"/>
                  </a:ext>
                </a:extLst>
              </p14:cNvPr>
              <p14:cNvContentPartPr/>
              <p14:nvPr/>
            </p14:nvContentPartPr>
            <p14:xfrm>
              <a:off x="4068425" y="3571036"/>
              <a:ext cx="49320" cy="1138320"/>
            </p14:xfrm>
          </p:contentPart>
        </mc:Choice>
        <mc:Fallback>
          <p:pic>
            <p:nvPicPr>
              <p:cNvPr id="247" name="墨迹 246">
                <a:extLst>
                  <a:ext uri="{FF2B5EF4-FFF2-40B4-BE49-F238E27FC236}">
                    <a16:creationId xmlns:a16="http://schemas.microsoft.com/office/drawing/2014/main" id="{92E233C0-2CA5-4C2B-8EE9-4BED69CD525B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4050785" y="3553036"/>
                <a:ext cx="84960" cy="11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48" name="墨迹 247">
                <a:extLst>
                  <a:ext uri="{FF2B5EF4-FFF2-40B4-BE49-F238E27FC236}">
                    <a16:creationId xmlns:a16="http://schemas.microsoft.com/office/drawing/2014/main" id="{997D43F6-587F-4B9B-BAA0-1BA89B4F820E}"/>
                  </a:ext>
                </a:extLst>
              </p14:cNvPr>
              <p14:cNvContentPartPr/>
              <p14:nvPr/>
            </p14:nvContentPartPr>
            <p14:xfrm>
              <a:off x="4212065" y="3608116"/>
              <a:ext cx="2471040" cy="111240"/>
            </p14:xfrm>
          </p:contentPart>
        </mc:Choice>
        <mc:Fallback>
          <p:pic>
            <p:nvPicPr>
              <p:cNvPr id="248" name="墨迹 247">
                <a:extLst>
                  <a:ext uri="{FF2B5EF4-FFF2-40B4-BE49-F238E27FC236}">
                    <a16:creationId xmlns:a16="http://schemas.microsoft.com/office/drawing/2014/main" id="{997D43F6-587F-4B9B-BAA0-1BA89B4F820E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4194065" y="3590116"/>
                <a:ext cx="25066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383CB41F-106D-42A8-B8CC-F9206C4D77B0}"/>
                  </a:ext>
                </a:extLst>
              </p14:cNvPr>
              <p14:cNvContentPartPr/>
              <p14:nvPr/>
            </p14:nvContentPartPr>
            <p14:xfrm>
              <a:off x="6830705" y="3662476"/>
              <a:ext cx="36720" cy="1096560"/>
            </p14:xfrm>
          </p:contentPart>
        </mc:Choice>
        <mc:Fallback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383CB41F-106D-42A8-B8CC-F9206C4D77B0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6813065" y="3644836"/>
                <a:ext cx="72360" cy="11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50" name="墨迹 249">
                <a:extLst>
                  <a:ext uri="{FF2B5EF4-FFF2-40B4-BE49-F238E27FC236}">
                    <a16:creationId xmlns:a16="http://schemas.microsoft.com/office/drawing/2014/main" id="{76575605-D59F-4EDB-94B0-6355D236805D}"/>
                  </a:ext>
                </a:extLst>
              </p14:cNvPr>
              <p14:cNvContentPartPr/>
              <p14:nvPr/>
            </p14:nvContentPartPr>
            <p14:xfrm>
              <a:off x="6800105" y="3922756"/>
              <a:ext cx="54720" cy="856440"/>
            </p14:xfrm>
          </p:contentPart>
        </mc:Choice>
        <mc:Fallback>
          <p:pic>
            <p:nvPicPr>
              <p:cNvPr id="250" name="墨迹 249">
                <a:extLst>
                  <a:ext uri="{FF2B5EF4-FFF2-40B4-BE49-F238E27FC236}">
                    <a16:creationId xmlns:a16="http://schemas.microsoft.com/office/drawing/2014/main" id="{76575605-D59F-4EDB-94B0-6355D236805D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6782105" y="3904756"/>
                <a:ext cx="90360" cy="89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40200845-7380-4A3B-967F-0298265D771F}"/>
                  </a:ext>
                </a:extLst>
              </p14:cNvPr>
              <p14:cNvContentPartPr/>
              <p14:nvPr/>
            </p14:nvContentPartPr>
            <p14:xfrm>
              <a:off x="4199825" y="3702436"/>
              <a:ext cx="58320" cy="1317240"/>
            </p14:xfrm>
          </p:contentPart>
        </mc:Choice>
        <mc:Fallback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40200845-7380-4A3B-967F-0298265D771F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4181825" y="3684796"/>
                <a:ext cx="93960" cy="13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56ECE99A-7ED2-452F-86EA-EC8D5DEB7D08}"/>
                  </a:ext>
                </a:extLst>
              </p14:cNvPr>
              <p14:cNvContentPartPr/>
              <p14:nvPr/>
            </p14:nvContentPartPr>
            <p14:xfrm>
              <a:off x="4103345" y="4895116"/>
              <a:ext cx="2782800" cy="240120"/>
            </p14:xfrm>
          </p:contentPart>
        </mc:Choice>
        <mc:Fallback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56ECE99A-7ED2-452F-86EA-EC8D5DEB7D08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4085705" y="4877116"/>
                <a:ext cx="281844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53" name="墨迹 252">
                <a:extLst>
                  <a:ext uri="{FF2B5EF4-FFF2-40B4-BE49-F238E27FC236}">
                    <a16:creationId xmlns:a16="http://schemas.microsoft.com/office/drawing/2014/main" id="{10327A8F-4248-4A71-9003-C1D98C840520}"/>
                  </a:ext>
                </a:extLst>
              </p14:cNvPr>
              <p14:cNvContentPartPr/>
              <p14:nvPr/>
            </p14:nvContentPartPr>
            <p14:xfrm>
              <a:off x="6975065" y="4630516"/>
              <a:ext cx="37080" cy="460800"/>
            </p14:xfrm>
          </p:contentPart>
        </mc:Choice>
        <mc:Fallback>
          <p:pic>
            <p:nvPicPr>
              <p:cNvPr id="253" name="墨迹 252">
                <a:extLst>
                  <a:ext uri="{FF2B5EF4-FFF2-40B4-BE49-F238E27FC236}">
                    <a16:creationId xmlns:a16="http://schemas.microsoft.com/office/drawing/2014/main" id="{10327A8F-4248-4A71-9003-C1D98C840520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6957425" y="4612876"/>
                <a:ext cx="7272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55" name="墨迹 254">
                <a:extLst>
                  <a:ext uri="{FF2B5EF4-FFF2-40B4-BE49-F238E27FC236}">
                    <a16:creationId xmlns:a16="http://schemas.microsoft.com/office/drawing/2014/main" id="{5FF02549-9384-4FE0-948A-100AE63993DE}"/>
                  </a:ext>
                </a:extLst>
              </p14:cNvPr>
              <p14:cNvContentPartPr/>
              <p14:nvPr/>
            </p14:nvContentPartPr>
            <p14:xfrm>
              <a:off x="1352585" y="6336196"/>
              <a:ext cx="413640" cy="332640"/>
            </p14:xfrm>
          </p:contentPart>
        </mc:Choice>
        <mc:Fallback>
          <p:pic>
            <p:nvPicPr>
              <p:cNvPr id="255" name="墨迹 254">
                <a:extLst>
                  <a:ext uri="{FF2B5EF4-FFF2-40B4-BE49-F238E27FC236}">
                    <a16:creationId xmlns:a16="http://schemas.microsoft.com/office/drawing/2014/main" id="{5FF02549-9384-4FE0-948A-100AE63993DE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343945" y="6327196"/>
                <a:ext cx="43128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56" name="墨迹 255">
                <a:extLst>
                  <a:ext uri="{FF2B5EF4-FFF2-40B4-BE49-F238E27FC236}">
                    <a16:creationId xmlns:a16="http://schemas.microsoft.com/office/drawing/2014/main" id="{4F4370B7-08C3-46D7-BB90-C05042B98A35}"/>
                  </a:ext>
                </a:extLst>
              </p14:cNvPr>
              <p14:cNvContentPartPr/>
              <p14:nvPr/>
            </p14:nvContentPartPr>
            <p14:xfrm>
              <a:off x="1876025" y="6426556"/>
              <a:ext cx="205200" cy="194040"/>
            </p14:xfrm>
          </p:contentPart>
        </mc:Choice>
        <mc:Fallback>
          <p:pic>
            <p:nvPicPr>
              <p:cNvPr id="256" name="墨迹 255">
                <a:extLst>
                  <a:ext uri="{FF2B5EF4-FFF2-40B4-BE49-F238E27FC236}">
                    <a16:creationId xmlns:a16="http://schemas.microsoft.com/office/drawing/2014/main" id="{4F4370B7-08C3-46D7-BB90-C05042B98A35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1867385" y="6417916"/>
                <a:ext cx="2228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57" name="墨迹 256">
                <a:extLst>
                  <a:ext uri="{FF2B5EF4-FFF2-40B4-BE49-F238E27FC236}">
                    <a16:creationId xmlns:a16="http://schemas.microsoft.com/office/drawing/2014/main" id="{748FFF45-EAD4-44BF-A202-45017E6FB55F}"/>
                  </a:ext>
                </a:extLst>
              </p14:cNvPr>
              <p14:cNvContentPartPr/>
              <p14:nvPr/>
            </p14:nvContentPartPr>
            <p14:xfrm>
              <a:off x="1990145" y="6421516"/>
              <a:ext cx="348840" cy="177840"/>
            </p14:xfrm>
          </p:contentPart>
        </mc:Choice>
        <mc:Fallback>
          <p:pic>
            <p:nvPicPr>
              <p:cNvPr id="257" name="墨迹 256">
                <a:extLst>
                  <a:ext uri="{FF2B5EF4-FFF2-40B4-BE49-F238E27FC236}">
                    <a16:creationId xmlns:a16="http://schemas.microsoft.com/office/drawing/2014/main" id="{748FFF45-EAD4-44BF-A202-45017E6FB55F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981145" y="6412516"/>
                <a:ext cx="3664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58" name="墨迹 257">
                <a:extLst>
                  <a:ext uri="{FF2B5EF4-FFF2-40B4-BE49-F238E27FC236}">
                    <a16:creationId xmlns:a16="http://schemas.microsoft.com/office/drawing/2014/main" id="{FD23F867-0734-4603-8E5A-9D86286437F7}"/>
                  </a:ext>
                </a:extLst>
              </p14:cNvPr>
              <p14:cNvContentPartPr/>
              <p14:nvPr/>
            </p14:nvContentPartPr>
            <p14:xfrm>
              <a:off x="2165105" y="6412516"/>
              <a:ext cx="161280" cy="239760"/>
            </p14:xfrm>
          </p:contentPart>
        </mc:Choice>
        <mc:Fallback>
          <p:pic>
            <p:nvPicPr>
              <p:cNvPr id="258" name="墨迹 257">
                <a:extLst>
                  <a:ext uri="{FF2B5EF4-FFF2-40B4-BE49-F238E27FC236}">
                    <a16:creationId xmlns:a16="http://schemas.microsoft.com/office/drawing/2014/main" id="{FD23F867-0734-4603-8E5A-9D86286437F7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2156465" y="6403876"/>
                <a:ext cx="1789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59" name="墨迹 258">
                <a:extLst>
                  <a:ext uri="{FF2B5EF4-FFF2-40B4-BE49-F238E27FC236}">
                    <a16:creationId xmlns:a16="http://schemas.microsoft.com/office/drawing/2014/main" id="{FF83371E-4CEE-48FE-9623-405E9D6C1358}"/>
                  </a:ext>
                </a:extLst>
              </p14:cNvPr>
              <p14:cNvContentPartPr/>
              <p14:nvPr/>
            </p14:nvContentPartPr>
            <p14:xfrm>
              <a:off x="1419185" y="6983116"/>
              <a:ext cx="352440" cy="14040"/>
            </p14:xfrm>
          </p:contentPart>
        </mc:Choice>
        <mc:Fallback>
          <p:pic>
            <p:nvPicPr>
              <p:cNvPr id="259" name="墨迹 258">
                <a:extLst>
                  <a:ext uri="{FF2B5EF4-FFF2-40B4-BE49-F238E27FC236}">
                    <a16:creationId xmlns:a16="http://schemas.microsoft.com/office/drawing/2014/main" id="{FF83371E-4CEE-48FE-9623-405E9D6C1358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410545" y="6974116"/>
                <a:ext cx="3700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60" name="墨迹 259">
                <a:extLst>
                  <a:ext uri="{FF2B5EF4-FFF2-40B4-BE49-F238E27FC236}">
                    <a16:creationId xmlns:a16="http://schemas.microsoft.com/office/drawing/2014/main" id="{96D4A910-BDBC-4745-AC5E-B70A279B7C1E}"/>
                  </a:ext>
                </a:extLst>
              </p14:cNvPr>
              <p14:cNvContentPartPr/>
              <p14:nvPr/>
            </p14:nvContentPartPr>
            <p14:xfrm>
              <a:off x="1650305" y="6860356"/>
              <a:ext cx="144000" cy="338760"/>
            </p14:xfrm>
          </p:contentPart>
        </mc:Choice>
        <mc:Fallback>
          <p:pic>
            <p:nvPicPr>
              <p:cNvPr id="260" name="墨迹 259">
                <a:extLst>
                  <a:ext uri="{FF2B5EF4-FFF2-40B4-BE49-F238E27FC236}">
                    <a16:creationId xmlns:a16="http://schemas.microsoft.com/office/drawing/2014/main" id="{96D4A910-BDBC-4745-AC5E-B70A279B7C1E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641665" y="6851716"/>
                <a:ext cx="16164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61" name="墨迹 260">
                <a:extLst>
                  <a:ext uri="{FF2B5EF4-FFF2-40B4-BE49-F238E27FC236}">
                    <a16:creationId xmlns:a16="http://schemas.microsoft.com/office/drawing/2014/main" id="{8DDD5F26-6CF9-4146-8F8A-9B89C881FD4E}"/>
                  </a:ext>
                </a:extLst>
              </p14:cNvPr>
              <p14:cNvContentPartPr/>
              <p14:nvPr/>
            </p14:nvContentPartPr>
            <p14:xfrm>
              <a:off x="1879625" y="6980236"/>
              <a:ext cx="126720" cy="150840"/>
            </p14:xfrm>
          </p:contentPart>
        </mc:Choice>
        <mc:Fallback>
          <p:pic>
            <p:nvPicPr>
              <p:cNvPr id="261" name="墨迹 260">
                <a:extLst>
                  <a:ext uri="{FF2B5EF4-FFF2-40B4-BE49-F238E27FC236}">
                    <a16:creationId xmlns:a16="http://schemas.microsoft.com/office/drawing/2014/main" id="{8DDD5F26-6CF9-4146-8F8A-9B89C881FD4E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870625" y="6971596"/>
                <a:ext cx="1443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62" name="墨迹 261">
                <a:extLst>
                  <a:ext uri="{FF2B5EF4-FFF2-40B4-BE49-F238E27FC236}">
                    <a16:creationId xmlns:a16="http://schemas.microsoft.com/office/drawing/2014/main" id="{1AD288CE-3E98-48C5-B860-15240292666D}"/>
                  </a:ext>
                </a:extLst>
              </p14:cNvPr>
              <p14:cNvContentPartPr/>
              <p14:nvPr/>
            </p14:nvContentPartPr>
            <p14:xfrm>
              <a:off x="1886825" y="6928396"/>
              <a:ext cx="367920" cy="154080"/>
            </p14:xfrm>
          </p:contentPart>
        </mc:Choice>
        <mc:Fallback>
          <p:pic>
            <p:nvPicPr>
              <p:cNvPr id="262" name="墨迹 261">
                <a:extLst>
                  <a:ext uri="{FF2B5EF4-FFF2-40B4-BE49-F238E27FC236}">
                    <a16:creationId xmlns:a16="http://schemas.microsoft.com/office/drawing/2014/main" id="{1AD288CE-3E98-48C5-B860-15240292666D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1877825" y="6919396"/>
                <a:ext cx="3855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63" name="墨迹 262">
                <a:extLst>
                  <a:ext uri="{FF2B5EF4-FFF2-40B4-BE49-F238E27FC236}">
                    <a16:creationId xmlns:a16="http://schemas.microsoft.com/office/drawing/2014/main" id="{3E44044A-FB27-4984-99D7-95314DB10C7E}"/>
                  </a:ext>
                </a:extLst>
              </p14:cNvPr>
              <p14:cNvContentPartPr/>
              <p14:nvPr/>
            </p14:nvContentPartPr>
            <p14:xfrm>
              <a:off x="2165105" y="6907516"/>
              <a:ext cx="35280" cy="282600"/>
            </p14:xfrm>
          </p:contentPart>
        </mc:Choice>
        <mc:Fallback>
          <p:pic>
            <p:nvPicPr>
              <p:cNvPr id="263" name="墨迹 262">
                <a:extLst>
                  <a:ext uri="{FF2B5EF4-FFF2-40B4-BE49-F238E27FC236}">
                    <a16:creationId xmlns:a16="http://schemas.microsoft.com/office/drawing/2014/main" id="{3E44044A-FB27-4984-99D7-95314DB10C7E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2156465" y="6898876"/>
                <a:ext cx="5292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264" name="墨迹 263">
                <a:extLst>
                  <a:ext uri="{FF2B5EF4-FFF2-40B4-BE49-F238E27FC236}">
                    <a16:creationId xmlns:a16="http://schemas.microsoft.com/office/drawing/2014/main" id="{BEA930F2-E6CF-4F6F-B941-6179AB89ED4C}"/>
                  </a:ext>
                </a:extLst>
              </p14:cNvPr>
              <p14:cNvContentPartPr/>
              <p14:nvPr/>
            </p14:nvContentPartPr>
            <p14:xfrm>
              <a:off x="2305145" y="6983116"/>
              <a:ext cx="81000" cy="186480"/>
            </p14:xfrm>
          </p:contentPart>
        </mc:Choice>
        <mc:Fallback>
          <p:pic>
            <p:nvPicPr>
              <p:cNvPr id="264" name="墨迹 263">
                <a:extLst>
                  <a:ext uri="{FF2B5EF4-FFF2-40B4-BE49-F238E27FC236}">
                    <a16:creationId xmlns:a16="http://schemas.microsoft.com/office/drawing/2014/main" id="{BEA930F2-E6CF-4F6F-B941-6179AB89ED4C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2296505" y="6974116"/>
                <a:ext cx="986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65" name="墨迹 264">
                <a:extLst>
                  <a:ext uri="{FF2B5EF4-FFF2-40B4-BE49-F238E27FC236}">
                    <a16:creationId xmlns:a16="http://schemas.microsoft.com/office/drawing/2014/main" id="{B353A2C0-C537-4723-8DB4-440D6402CF5B}"/>
                  </a:ext>
                </a:extLst>
              </p14:cNvPr>
              <p14:cNvContentPartPr/>
              <p14:nvPr/>
            </p14:nvContentPartPr>
            <p14:xfrm>
              <a:off x="2432945" y="6997876"/>
              <a:ext cx="124200" cy="131400"/>
            </p14:xfrm>
          </p:contentPart>
        </mc:Choice>
        <mc:Fallback>
          <p:pic>
            <p:nvPicPr>
              <p:cNvPr id="265" name="墨迹 264">
                <a:extLst>
                  <a:ext uri="{FF2B5EF4-FFF2-40B4-BE49-F238E27FC236}">
                    <a16:creationId xmlns:a16="http://schemas.microsoft.com/office/drawing/2014/main" id="{B353A2C0-C537-4723-8DB4-440D6402CF5B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2424305" y="6988876"/>
                <a:ext cx="1418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66" name="墨迹 265">
                <a:extLst>
                  <a:ext uri="{FF2B5EF4-FFF2-40B4-BE49-F238E27FC236}">
                    <a16:creationId xmlns:a16="http://schemas.microsoft.com/office/drawing/2014/main" id="{6BF4C47F-D79F-4E6B-9B2E-7E17F8561212}"/>
                  </a:ext>
                </a:extLst>
              </p14:cNvPr>
              <p14:cNvContentPartPr/>
              <p14:nvPr/>
            </p14:nvContentPartPr>
            <p14:xfrm>
              <a:off x="2618705" y="6965476"/>
              <a:ext cx="101880" cy="286920"/>
            </p14:xfrm>
          </p:contentPart>
        </mc:Choice>
        <mc:Fallback>
          <p:pic>
            <p:nvPicPr>
              <p:cNvPr id="266" name="墨迹 265">
                <a:extLst>
                  <a:ext uri="{FF2B5EF4-FFF2-40B4-BE49-F238E27FC236}">
                    <a16:creationId xmlns:a16="http://schemas.microsoft.com/office/drawing/2014/main" id="{6BF4C47F-D79F-4E6B-9B2E-7E17F8561212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2609705" y="6956476"/>
                <a:ext cx="119520" cy="30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590034A7-3347-4A3A-BD9F-7EDCC2218718}"/>
              </a:ext>
            </a:extLst>
          </p:cNvPr>
          <p:cNvGrpSpPr/>
          <p:nvPr/>
        </p:nvGrpSpPr>
        <p:grpSpPr>
          <a:xfrm>
            <a:off x="5245265" y="5734276"/>
            <a:ext cx="2989080" cy="729360"/>
            <a:chOff x="5245265" y="5734276"/>
            <a:chExt cx="2989080" cy="72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A74EBAD7-748D-454F-B38F-68B3C4539A1F}"/>
                    </a:ext>
                  </a:extLst>
                </p14:cNvPr>
                <p14:cNvContentPartPr/>
                <p14:nvPr/>
              </p14:nvContentPartPr>
              <p14:xfrm>
                <a:off x="5387105" y="5737516"/>
                <a:ext cx="284040" cy="72612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A74EBAD7-748D-454F-B38F-68B3C4539A1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378105" y="5728516"/>
                  <a:ext cx="301680" cy="74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29934DC9-3516-498C-A2E7-0A07890A1043}"/>
                    </a:ext>
                  </a:extLst>
                </p14:cNvPr>
                <p14:cNvContentPartPr/>
                <p14:nvPr/>
              </p14:nvContentPartPr>
              <p14:xfrm>
                <a:off x="5245265" y="6037396"/>
                <a:ext cx="537840" cy="180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29934DC9-3516-498C-A2E7-0A07890A104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236265" y="6028396"/>
                  <a:ext cx="5554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19BFBCF1-D058-4DCF-8D64-DA986065AAC2}"/>
                    </a:ext>
                  </a:extLst>
                </p14:cNvPr>
                <p14:cNvContentPartPr/>
                <p14:nvPr/>
              </p14:nvContentPartPr>
              <p14:xfrm>
                <a:off x="5835305" y="5941276"/>
                <a:ext cx="72000" cy="26028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19BFBCF1-D058-4DCF-8D64-DA986065AAC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826305" y="5932276"/>
                  <a:ext cx="896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EAE3A18C-28A6-40E7-B84D-FA69F567950E}"/>
                    </a:ext>
                  </a:extLst>
                </p14:cNvPr>
                <p14:cNvContentPartPr/>
                <p14:nvPr/>
              </p14:nvContentPartPr>
              <p14:xfrm>
                <a:off x="5954105" y="5972236"/>
                <a:ext cx="236880" cy="1656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EAE3A18C-28A6-40E7-B84D-FA69F567950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945465" y="5963596"/>
                  <a:ext cx="254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DE286987-555B-4D22-94F3-F0FA476E7693}"/>
                    </a:ext>
                  </a:extLst>
                </p14:cNvPr>
                <p14:cNvContentPartPr/>
                <p14:nvPr/>
              </p14:nvContentPartPr>
              <p14:xfrm>
                <a:off x="6073265" y="5873236"/>
                <a:ext cx="341640" cy="41724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DE286987-555B-4D22-94F3-F0FA476E769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064625" y="5864596"/>
                  <a:ext cx="35928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FE4CF336-D4F3-4C5B-A6CF-16F1A97F75E1}"/>
                    </a:ext>
                  </a:extLst>
                </p14:cNvPr>
                <p14:cNvContentPartPr/>
                <p14:nvPr/>
              </p14:nvContentPartPr>
              <p14:xfrm>
                <a:off x="6687785" y="5781796"/>
                <a:ext cx="360" cy="22068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FE4CF336-D4F3-4C5B-A6CF-16F1A97F75E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679145" y="5772796"/>
                  <a:ext cx="18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CA5DFBCC-65DA-456D-BCEB-B4B80969B28E}"/>
                    </a:ext>
                  </a:extLst>
                </p14:cNvPr>
                <p14:cNvContentPartPr/>
                <p14:nvPr/>
              </p14:nvContentPartPr>
              <p14:xfrm>
                <a:off x="6723065" y="5744716"/>
                <a:ext cx="166680" cy="15984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CA5DFBCC-65DA-456D-BCEB-B4B80969B28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714065" y="5735716"/>
                  <a:ext cx="1843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F4FF754A-035E-44F6-BE34-489B35C31E92}"/>
                    </a:ext>
                  </a:extLst>
                </p14:cNvPr>
                <p14:cNvContentPartPr/>
                <p14:nvPr/>
              </p14:nvContentPartPr>
              <p14:xfrm>
                <a:off x="6738545" y="5864236"/>
                <a:ext cx="129960" cy="6120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F4FF754A-035E-44F6-BE34-489B35C31E9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729905" y="5855236"/>
                  <a:ext cx="147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FA74CA5A-226C-45A3-B2C4-7A9F289C420A}"/>
                    </a:ext>
                  </a:extLst>
                </p14:cNvPr>
                <p14:cNvContentPartPr/>
                <p14:nvPr/>
              </p14:nvContentPartPr>
              <p14:xfrm>
                <a:off x="6470705" y="5988436"/>
                <a:ext cx="499320" cy="18648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FA74CA5A-226C-45A3-B2C4-7A9F289C420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462065" y="5979796"/>
                  <a:ext cx="516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01F4CA03-6139-4770-B0F9-80A84BDC6262}"/>
                    </a:ext>
                  </a:extLst>
                </p14:cNvPr>
                <p14:cNvContentPartPr/>
                <p14:nvPr/>
              </p14:nvContentPartPr>
              <p14:xfrm>
                <a:off x="6633785" y="6041716"/>
                <a:ext cx="307080" cy="22032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01F4CA03-6139-4770-B0F9-80A84BDC626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624785" y="6033076"/>
                  <a:ext cx="3247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14C3026A-707E-44FF-8BDD-D15428DDD21C}"/>
                    </a:ext>
                  </a:extLst>
                </p14:cNvPr>
                <p14:cNvContentPartPr/>
                <p14:nvPr/>
              </p14:nvContentPartPr>
              <p14:xfrm>
                <a:off x="6796505" y="6043156"/>
                <a:ext cx="429480" cy="17460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14C3026A-707E-44FF-8BDD-D15428DDD21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787505" y="6034516"/>
                  <a:ext cx="447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869A395D-A8A4-4ACF-8222-630433E861BD}"/>
                    </a:ext>
                  </a:extLst>
                </p14:cNvPr>
                <p14:cNvContentPartPr/>
                <p14:nvPr/>
              </p14:nvContentPartPr>
              <p14:xfrm>
                <a:off x="7076585" y="5961796"/>
                <a:ext cx="121320" cy="22356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869A395D-A8A4-4ACF-8222-630433E861B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067945" y="5953156"/>
                  <a:ext cx="1389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B2C4D82F-1BCE-41D7-A165-96500E0E2CC7}"/>
                    </a:ext>
                  </a:extLst>
                </p14:cNvPr>
                <p14:cNvContentPartPr/>
                <p14:nvPr/>
              </p14:nvContentPartPr>
              <p14:xfrm>
                <a:off x="7346225" y="5809876"/>
                <a:ext cx="198360" cy="37188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B2C4D82F-1BCE-41D7-A165-96500E0E2CC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337585" y="5800876"/>
                  <a:ext cx="2160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3AC6CB22-8745-4311-8978-B4170C86EED0}"/>
                    </a:ext>
                  </a:extLst>
                </p14:cNvPr>
                <p14:cNvContentPartPr/>
                <p14:nvPr/>
              </p14:nvContentPartPr>
              <p14:xfrm>
                <a:off x="7720985" y="5734276"/>
                <a:ext cx="98280" cy="6084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3AC6CB22-8745-4311-8978-B4170C86EED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712345" y="5725636"/>
                  <a:ext cx="1159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8E5F81FD-FC60-4494-B4E4-79044DF37E54}"/>
                    </a:ext>
                  </a:extLst>
                </p14:cNvPr>
                <p14:cNvContentPartPr/>
                <p14:nvPr/>
              </p14:nvContentPartPr>
              <p14:xfrm>
                <a:off x="7672025" y="5841916"/>
                <a:ext cx="172080" cy="32004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8E5F81FD-FC60-4494-B4E4-79044DF37E5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63025" y="5832916"/>
                  <a:ext cx="189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DBDB133E-C20E-4D8F-A9EA-7F0812840081}"/>
                    </a:ext>
                  </a:extLst>
                </p14:cNvPr>
                <p14:cNvContentPartPr/>
                <p14:nvPr/>
              </p14:nvContentPartPr>
              <p14:xfrm>
                <a:off x="7754105" y="5867476"/>
                <a:ext cx="202680" cy="30024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DBDB133E-C20E-4D8F-A9EA-7F081284008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45465" y="5858836"/>
                  <a:ext cx="2203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787F711C-482B-4DF5-A5FB-3D4C2B629BF1}"/>
                    </a:ext>
                  </a:extLst>
                </p14:cNvPr>
                <p14:cNvContentPartPr/>
                <p14:nvPr/>
              </p14:nvContentPartPr>
              <p14:xfrm>
                <a:off x="7826105" y="6043156"/>
                <a:ext cx="166680" cy="9036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787F711C-482B-4DF5-A5FB-3D4C2B629BF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817105" y="6034516"/>
                  <a:ext cx="184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0DD9B897-B032-4436-A39C-9C1DD2BD014F}"/>
                    </a:ext>
                  </a:extLst>
                </p14:cNvPr>
                <p14:cNvContentPartPr/>
                <p14:nvPr/>
              </p14:nvContentPartPr>
              <p14:xfrm>
                <a:off x="8233985" y="6124516"/>
                <a:ext cx="360" cy="36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0DD9B897-B032-4436-A39C-9C1DD2BD014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25345" y="61155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9">
            <p14:nvContentPartPr>
              <p14:cNvPr id="315" name="墨迹 314">
                <a:extLst>
                  <a:ext uri="{FF2B5EF4-FFF2-40B4-BE49-F238E27FC236}">
                    <a16:creationId xmlns:a16="http://schemas.microsoft.com/office/drawing/2014/main" id="{AE44EB41-B6CD-4D6D-8B18-4715C56779C7}"/>
                  </a:ext>
                </a:extLst>
              </p14:cNvPr>
              <p14:cNvContentPartPr/>
              <p14:nvPr/>
            </p14:nvContentPartPr>
            <p14:xfrm>
              <a:off x="6999545" y="7617076"/>
              <a:ext cx="3960" cy="1800"/>
            </p14:xfrm>
          </p:contentPart>
        </mc:Choice>
        <mc:Fallback>
          <p:pic>
            <p:nvPicPr>
              <p:cNvPr id="315" name="墨迹 314">
                <a:extLst>
                  <a:ext uri="{FF2B5EF4-FFF2-40B4-BE49-F238E27FC236}">
                    <a16:creationId xmlns:a16="http://schemas.microsoft.com/office/drawing/2014/main" id="{AE44EB41-B6CD-4D6D-8B18-4715C56779C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990905" y="7608076"/>
                <a:ext cx="2160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7" name="组合 346">
            <a:extLst>
              <a:ext uri="{FF2B5EF4-FFF2-40B4-BE49-F238E27FC236}">
                <a16:creationId xmlns:a16="http://schemas.microsoft.com/office/drawing/2014/main" id="{6DF0F0EC-62E9-4945-AD6E-88AB688B3272}"/>
              </a:ext>
            </a:extLst>
          </p:cNvPr>
          <p:cNvGrpSpPr/>
          <p:nvPr/>
        </p:nvGrpSpPr>
        <p:grpSpPr>
          <a:xfrm>
            <a:off x="2853425" y="6072316"/>
            <a:ext cx="1401120" cy="853560"/>
            <a:chOff x="2853425" y="6072316"/>
            <a:chExt cx="1401120" cy="85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3E2B1A53-6622-4141-BDF0-BDFD2C1BBD8B}"/>
                    </a:ext>
                  </a:extLst>
                </p14:cNvPr>
                <p14:cNvContentPartPr/>
                <p14:nvPr/>
              </p14:nvContentPartPr>
              <p14:xfrm>
                <a:off x="2953145" y="6072316"/>
                <a:ext cx="298080" cy="85068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3E2B1A53-6622-4141-BDF0-BDFD2C1BBD8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944145" y="6063316"/>
                  <a:ext cx="315720" cy="8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D1B1FA57-17E3-466F-809A-CC21120FBD8C}"/>
                    </a:ext>
                  </a:extLst>
                </p14:cNvPr>
                <p14:cNvContentPartPr/>
                <p14:nvPr/>
              </p14:nvContentPartPr>
              <p14:xfrm>
                <a:off x="2900585" y="6420076"/>
                <a:ext cx="410040" cy="1224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D1B1FA57-17E3-466F-809A-CC21120FBD8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891585" y="6411076"/>
                  <a:ext cx="4276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268C4AA9-B455-4DEC-A308-10647ED3582B}"/>
                    </a:ext>
                  </a:extLst>
                </p14:cNvPr>
                <p14:cNvContentPartPr/>
                <p14:nvPr/>
              </p14:nvContentPartPr>
              <p14:xfrm>
                <a:off x="3327905" y="6346276"/>
                <a:ext cx="362880" cy="25452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268C4AA9-B455-4DEC-A308-10647ED3582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318905" y="6337276"/>
                  <a:ext cx="3805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E0DDF119-7DDD-4C53-B1A6-B10411E57672}"/>
                    </a:ext>
                  </a:extLst>
                </p14:cNvPr>
                <p14:cNvContentPartPr/>
                <p14:nvPr/>
              </p14:nvContentPartPr>
              <p14:xfrm>
                <a:off x="3602585" y="6235396"/>
                <a:ext cx="66960" cy="31068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E0DDF119-7DDD-4C53-B1A6-B10411E5767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593945" y="6226396"/>
                  <a:ext cx="846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41FF2C37-CB8F-4182-B1F5-6DBC580113F2}"/>
                    </a:ext>
                  </a:extLst>
                </p14:cNvPr>
                <p14:cNvContentPartPr/>
                <p14:nvPr/>
              </p14:nvContentPartPr>
              <p14:xfrm>
                <a:off x="3812825" y="6233956"/>
                <a:ext cx="154440" cy="42732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41FF2C37-CB8F-4182-B1F5-6DBC580113F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803825" y="6224956"/>
                  <a:ext cx="1720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851C39B6-E72D-4E75-A241-83294EDDFAD6}"/>
                    </a:ext>
                  </a:extLst>
                </p14:cNvPr>
                <p14:cNvContentPartPr/>
                <p14:nvPr/>
              </p14:nvContentPartPr>
              <p14:xfrm>
                <a:off x="4254185" y="6649036"/>
                <a:ext cx="360" cy="36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851C39B6-E72D-4E75-A241-83294EDDFAD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45185" y="66403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43CDDCC0-3E87-46C7-9363-2C5D4D25FC1B}"/>
                    </a:ext>
                  </a:extLst>
                </p14:cNvPr>
                <p14:cNvContentPartPr/>
                <p14:nvPr/>
              </p14:nvContentPartPr>
              <p14:xfrm>
                <a:off x="2853425" y="6825076"/>
                <a:ext cx="1194480" cy="4032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43CDDCC0-3E87-46C7-9363-2C5D4D25FC1B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844425" y="6816076"/>
                  <a:ext cx="12121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6C74AFDB-6FB1-4171-B879-137F65B33264}"/>
                    </a:ext>
                  </a:extLst>
                </p14:cNvPr>
                <p14:cNvContentPartPr/>
                <p14:nvPr/>
              </p14:nvContentPartPr>
              <p14:xfrm>
                <a:off x="4173545" y="6917956"/>
                <a:ext cx="7200" cy="792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6C74AFDB-6FB1-4171-B879-137F65B3326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164545" y="6909316"/>
                  <a:ext cx="248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F571B9C5-D933-4139-AAA4-39AAD971DDB3}"/>
                    </a:ext>
                  </a:extLst>
                </p14:cNvPr>
                <p14:cNvContentPartPr/>
                <p14:nvPr/>
              </p14:nvContentPartPr>
              <p14:xfrm>
                <a:off x="2905985" y="6823276"/>
                <a:ext cx="585360" cy="1656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F571B9C5-D933-4139-AAA4-39AAD971DDB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896985" y="6814636"/>
                  <a:ext cx="60300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7">
            <p14:nvContentPartPr>
              <p14:cNvPr id="345" name="墨迹 344">
                <a:extLst>
                  <a:ext uri="{FF2B5EF4-FFF2-40B4-BE49-F238E27FC236}">
                    <a16:creationId xmlns:a16="http://schemas.microsoft.com/office/drawing/2014/main" id="{BD7446CC-4C54-4472-8695-22171F743DFB}"/>
                  </a:ext>
                </a:extLst>
              </p14:cNvPr>
              <p14:cNvContentPartPr/>
              <p14:nvPr/>
            </p14:nvContentPartPr>
            <p14:xfrm>
              <a:off x="1713305" y="7344916"/>
              <a:ext cx="875160" cy="3240"/>
            </p14:xfrm>
          </p:contentPart>
        </mc:Choice>
        <mc:Fallback>
          <p:pic>
            <p:nvPicPr>
              <p:cNvPr id="345" name="墨迹 344">
                <a:extLst>
                  <a:ext uri="{FF2B5EF4-FFF2-40B4-BE49-F238E27FC236}">
                    <a16:creationId xmlns:a16="http://schemas.microsoft.com/office/drawing/2014/main" id="{BD7446CC-4C54-4472-8695-22171F743DFB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1704665" y="7336276"/>
                <a:ext cx="8928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9">
            <p14:nvContentPartPr>
              <p14:cNvPr id="346" name="墨迹 345">
                <a:extLst>
                  <a:ext uri="{FF2B5EF4-FFF2-40B4-BE49-F238E27FC236}">
                    <a16:creationId xmlns:a16="http://schemas.microsoft.com/office/drawing/2014/main" id="{6E801204-E0F0-42A6-A8BA-7CC0FD71C0DC}"/>
                  </a:ext>
                </a:extLst>
              </p14:cNvPr>
              <p14:cNvContentPartPr/>
              <p14:nvPr/>
            </p14:nvContentPartPr>
            <p14:xfrm>
              <a:off x="3269945" y="7455796"/>
              <a:ext cx="294480" cy="20880"/>
            </p14:xfrm>
          </p:contentPart>
        </mc:Choice>
        <mc:Fallback>
          <p:pic>
            <p:nvPicPr>
              <p:cNvPr id="346" name="墨迹 345">
                <a:extLst>
                  <a:ext uri="{FF2B5EF4-FFF2-40B4-BE49-F238E27FC236}">
                    <a16:creationId xmlns:a16="http://schemas.microsoft.com/office/drawing/2014/main" id="{6E801204-E0F0-42A6-A8BA-7CC0FD71C0DC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3261305" y="7447156"/>
                <a:ext cx="3121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F6C0DE36-301C-48B3-A74F-99785A6E3A0E}"/>
              </a:ext>
            </a:extLst>
          </p:cNvPr>
          <p:cNvGrpSpPr/>
          <p:nvPr/>
        </p:nvGrpSpPr>
        <p:grpSpPr>
          <a:xfrm>
            <a:off x="5126105" y="6778996"/>
            <a:ext cx="4547520" cy="1014120"/>
            <a:chOff x="5126105" y="6778996"/>
            <a:chExt cx="4547520" cy="101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C0A768AB-469F-49F9-8633-6754D36CA9C2}"/>
                    </a:ext>
                  </a:extLst>
                </p14:cNvPr>
                <p14:cNvContentPartPr/>
                <p14:nvPr/>
              </p14:nvContentPartPr>
              <p14:xfrm>
                <a:off x="5220785" y="6778996"/>
                <a:ext cx="317160" cy="71136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C0A768AB-469F-49F9-8633-6754D36CA9C2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5211785" y="6770356"/>
                  <a:ext cx="334800" cy="72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6629E6EC-5210-49A2-9C8F-9999D277FC92}"/>
                    </a:ext>
                  </a:extLst>
                </p14:cNvPr>
                <p14:cNvContentPartPr/>
                <p14:nvPr/>
              </p14:nvContentPartPr>
              <p14:xfrm>
                <a:off x="5126105" y="7071676"/>
                <a:ext cx="373320" cy="1944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6629E6EC-5210-49A2-9C8F-9999D277FC92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5117105" y="7063036"/>
                  <a:ext cx="390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5AE94AB0-E441-4BA1-AECC-1C04BDC9A372}"/>
                    </a:ext>
                  </a:extLst>
                </p14:cNvPr>
                <p14:cNvContentPartPr/>
                <p14:nvPr/>
              </p14:nvContentPartPr>
              <p14:xfrm>
                <a:off x="5519945" y="7051156"/>
                <a:ext cx="84240" cy="21024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5AE94AB0-E441-4BA1-AECC-1C04BDC9A372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511305" y="7042156"/>
                  <a:ext cx="1018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5FE9D6BB-A680-4AB1-8142-488E82411866}"/>
                    </a:ext>
                  </a:extLst>
                </p14:cNvPr>
                <p14:cNvContentPartPr/>
                <p14:nvPr/>
              </p14:nvContentPartPr>
              <p14:xfrm>
                <a:off x="5619665" y="7087876"/>
                <a:ext cx="182520" cy="36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5FE9D6BB-A680-4AB1-8142-488E82411866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611025" y="7079236"/>
                  <a:ext cx="20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3E53BA87-2700-4E21-8250-114930C69806}"/>
                    </a:ext>
                  </a:extLst>
                </p14:cNvPr>
                <p14:cNvContentPartPr/>
                <p14:nvPr/>
              </p14:nvContentPartPr>
              <p14:xfrm>
                <a:off x="5665385" y="6983116"/>
                <a:ext cx="49320" cy="27360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3E53BA87-2700-4E21-8250-114930C69806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5656385" y="6974116"/>
                  <a:ext cx="669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8E0BCF30-95D5-47FB-99F2-2B0A7D77ECCE}"/>
                    </a:ext>
                  </a:extLst>
                </p14:cNvPr>
                <p14:cNvContentPartPr/>
                <p14:nvPr/>
              </p14:nvContentPartPr>
              <p14:xfrm>
                <a:off x="5850785" y="7008316"/>
                <a:ext cx="51120" cy="27216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8E0BCF30-95D5-47FB-99F2-2B0A7D77ECCE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5842145" y="6999316"/>
                  <a:ext cx="687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4C1BAB8E-D11D-400F-9C2B-6627B8CD17BF}"/>
                    </a:ext>
                  </a:extLst>
                </p14:cNvPr>
                <p14:cNvContentPartPr/>
                <p14:nvPr/>
              </p14:nvContentPartPr>
              <p14:xfrm>
                <a:off x="5940425" y="7082116"/>
                <a:ext cx="192960" cy="11124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4C1BAB8E-D11D-400F-9C2B-6627B8CD17BF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931425" y="7073116"/>
                  <a:ext cx="210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8A6F6C17-94DB-4042-9727-3B5FA711A8A2}"/>
                    </a:ext>
                  </a:extLst>
                </p14:cNvPr>
                <p14:cNvContentPartPr/>
                <p14:nvPr/>
              </p14:nvContentPartPr>
              <p14:xfrm>
                <a:off x="6276305" y="7033156"/>
                <a:ext cx="376920" cy="22680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8A6F6C17-94DB-4042-9727-3B5FA711A8A2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6267665" y="7024156"/>
                  <a:ext cx="3945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A33028E1-1B27-45C9-BA75-0A30E11663F1}"/>
                    </a:ext>
                  </a:extLst>
                </p14:cNvPr>
                <p14:cNvContentPartPr/>
                <p14:nvPr/>
              </p14:nvContentPartPr>
              <p14:xfrm>
                <a:off x="6703265" y="7062676"/>
                <a:ext cx="177840" cy="17352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A33028E1-1B27-45C9-BA75-0A30E11663F1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6694265" y="7054036"/>
                  <a:ext cx="195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CDA4225D-6B09-4063-B5B0-05954301615C}"/>
                    </a:ext>
                  </a:extLst>
                </p14:cNvPr>
                <p14:cNvContentPartPr/>
                <p14:nvPr/>
              </p14:nvContentPartPr>
              <p14:xfrm>
                <a:off x="6815585" y="7079236"/>
                <a:ext cx="259560" cy="17028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CDA4225D-6B09-4063-B5B0-05954301615C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6806945" y="7070236"/>
                  <a:ext cx="277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AD80D843-BCEB-4BEF-BA5D-7AAEB991F54D}"/>
                    </a:ext>
                  </a:extLst>
                </p14:cNvPr>
                <p14:cNvContentPartPr/>
                <p14:nvPr/>
              </p14:nvContentPartPr>
              <p14:xfrm>
                <a:off x="6840425" y="7070236"/>
                <a:ext cx="212400" cy="21456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AD80D843-BCEB-4BEF-BA5D-7AAEB991F54D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831425" y="7061236"/>
                  <a:ext cx="2300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0F98A6D2-A3C4-44B9-A1E8-DB357BDEA37D}"/>
                    </a:ext>
                  </a:extLst>
                </p14:cNvPr>
                <p14:cNvContentPartPr/>
                <p14:nvPr/>
              </p14:nvContentPartPr>
              <p14:xfrm>
                <a:off x="6221225" y="7500076"/>
                <a:ext cx="277920" cy="22572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0F98A6D2-A3C4-44B9-A1E8-DB357BDEA37D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6212585" y="7491436"/>
                  <a:ext cx="2955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FF6FD0FC-0DBC-4B3E-A48D-EC36A32463BC}"/>
                    </a:ext>
                  </a:extLst>
                </p14:cNvPr>
                <p14:cNvContentPartPr/>
                <p14:nvPr/>
              </p14:nvContentPartPr>
              <p14:xfrm>
                <a:off x="6577265" y="7553356"/>
                <a:ext cx="151200" cy="17244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FF6FD0FC-0DBC-4B3E-A48D-EC36A32463BC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568625" y="7544716"/>
                  <a:ext cx="168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627F7874-994E-4C3C-86C3-7A7500C6AF7D}"/>
                    </a:ext>
                  </a:extLst>
                </p14:cNvPr>
                <p14:cNvContentPartPr/>
                <p14:nvPr/>
              </p14:nvContentPartPr>
              <p14:xfrm>
                <a:off x="6593465" y="7648036"/>
                <a:ext cx="180720" cy="1224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627F7874-994E-4C3C-86C3-7A7500C6AF7D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584465" y="7639036"/>
                  <a:ext cx="1983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C0E5A947-7228-44D3-BE28-2510A46A935E}"/>
                    </a:ext>
                  </a:extLst>
                </p14:cNvPr>
                <p14:cNvContentPartPr/>
                <p14:nvPr/>
              </p14:nvContentPartPr>
              <p14:xfrm>
                <a:off x="6814145" y="7441396"/>
                <a:ext cx="240120" cy="32400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C0E5A947-7228-44D3-BE28-2510A46A935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805145" y="7432396"/>
                  <a:ext cx="2577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8B0EA6B2-BF9E-4E9A-8BAF-DCBA2A4CD41A}"/>
                    </a:ext>
                  </a:extLst>
                </p14:cNvPr>
                <p14:cNvContentPartPr/>
                <p14:nvPr/>
              </p14:nvContentPartPr>
              <p14:xfrm>
                <a:off x="7096025" y="7528156"/>
                <a:ext cx="61560" cy="19872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8B0EA6B2-BF9E-4E9A-8BAF-DCBA2A4CD41A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087025" y="7519516"/>
                  <a:ext cx="79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550F1692-B581-4A8B-B282-CE3470066C8A}"/>
                    </a:ext>
                  </a:extLst>
                </p14:cNvPr>
                <p14:cNvContentPartPr/>
                <p14:nvPr/>
              </p14:nvContentPartPr>
              <p14:xfrm>
                <a:off x="7176305" y="7591876"/>
                <a:ext cx="112320" cy="792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550F1692-B581-4A8B-B282-CE3470066C8A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7167665" y="7582876"/>
                  <a:ext cx="1299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4ABD4023-78E5-4E2F-9D23-7DF3050793A1}"/>
                    </a:ext>
                  </a:extLst>
                </p14:cNvPr>
                <p14:cNvContentPartPr/>
                <p14:nvPr/>
              </p14:nvContentPartPr>
              <p14:xfrm>
                <a:off x="7176305" y="7531396"/>
                <a:ext cx="110520" cy="17604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4ABD4023-78E5-4E2F-9D23-7DF3050793A1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167665" y="7522396"/>
                  <a:ext cx="1281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ED05A201-86D1-4332-B48C-C32BF31EBC3F}"/>
                    </a:ext>
                  </a:extLst>
                </p14:cNvPr>
                <p14:cNvContentPartPr/>
                <p14:nvPr/>
              </p14:nvContentPartPr>
              <p14:xfrm>
                <a:off x="7318145" y="7538596"/>
                <a:ext cx="87840" cy="25452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ED05A201-86D1-4332-B48C-C32BF31EBC3F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309505" y="7529956"/>
                  <a:ext cx="1054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61B4CF67-B5F9-43EE-A58B-F139C3A4CEF5}"/>
                    </a:ext>
                  </a:extLst>
                </p14:cNvPr>
                <p14:cNvContentPartPr/>
                <p14:nvPr/>
              </p14:nvContentPartPr>
              <p14:xfrm>
                <a:off x="7491665" y="6802756"/>
                <a:ext cx="294480" cy="50976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61B4CF67-B5F9-43EE-A58B-F139C3A4CEF5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482665" y="6793756"/>
                  <a:ext cx="31212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F08B3ECD-B499-41B7-AEE5-828B6AF902A0}"/>
                    </a:ext>
                  </a:extLst>
                </p14:cNvPr>
                <p14:cNvContentPartPr/>
                <p14:nvPr/>
              </p14:nvContentPartPr>
              <p14:xfrm>
                <a:off x="7845185" y="6962236"/>
                <a:ext cx="101880" cy="33732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F08B3ECD-B499-41B7-AEE5-828B6AF902A0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836545" y="6953596"/>
                  <a:ext cx="1195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11C8FC2F-58EF-4DFB-84A1-7F16C16873FC}"/>
                    </a:ext>
                  </a:extLst>
                </p14:cNvPr>
                <p14:cNvContentPartPr/>
                <p14:nvPr/>
              </p14:nvContentPartPr>
              <p14:xfrm>
                <a:off x="7999265" y="7068796"/>
                <a:ext cx="161280" cy="16956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11C8FC2F-58EF-4DFB-84A1-7F16C16873FC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990625" y="7059796"/>
                  <a:ext cx="178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F689C13C-4621-4A49-9CC0-91D9A1096EEF}"/>
                    </a:ext>
                  </a:extLst>
                </p14:cNvPr>
                <p14:cNvContentPartPr/>
                <p14:nvPr/>
              </p14:nvContentPartPr>
              <p14:xfrm>
                <a:off x="8170265" y="7102276"/>
                <a:ext cx="55440" cy="8424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F689C13C-4621-4A49-9CC0-91D9A1096EE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161625" y="7093636"/>
                  <a:ext cx="730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5346A984-3DFE-43DE-8CCC-49CDA56CC1AB}"/>
                    </a:ext>
                  </a:extLst>
                </p14:cNvPr>
                <p14:cNvContentPartPr/>
                <p14:nvPr/>
              </p14:nvContentPartPr>
              <p14:xfrm>
                <a:off x="8275385" y="7086436"/>
                <a:ext cx="83520" cy="9540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5346A984-3DFE-43DE-8CCC-49CDA56CC1AB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266385" y="7077436"/>
                  <a:ext cx="1011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8E36AFAA-2178-4D85-933E-7DC2C35E97A1}"/>
                    </a:ext>
                  </a:extLst>
                </p14:cNvPr>
                <p14:cNvContentPartPr/>
                <p14:nvPr/>
              </p14:nvContentPartPr>
              <p14:xfrm>
                <a:off x="8337305" y="7058356"/>
                <a:ext cx="168480" cy="8028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8E36AFAA-2178-4D85-933E-7DC2C35E97A1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328665" y="7049716"/>
                  <a:ext cx="186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DEF98C61-971F-449E-A2F6-7AF0672BCDA6}"/>
                    </a:ext>
                  </a:extLst>
                </p14:cNvPr>
                <p14:cNvContentPartPr/>
                <p14:nvPr/>
              </p14:nvContentPartPr>
              <p14:xfrm>
                <a:off x="8452865" y="6984556"/>
                <a:ext cx="66960" cy="22212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DEF98C61-971F-449E-A2F6-7AF0672BCDA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444225" y="6975556"/>
                  <a:ext cx="846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7F6CC3F5-E071-4277-B083-2D870D690E97}"/>
                    </a:ext>
                  </a:extLst>
                </p14:cNvPr>
                <p14:cNvContentPartPr/>
                <p14:nvPr/>
              </p14:nvContentPartPr>
              <p14:xfrm>
                <a:off x="8568425" y="7059796"/>
                <a:ext cx="110520" cy="2988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7F6CC3F5-E071-4277-B083-2D870D690E97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559785" y="7051156"/>
                  <a:ext cx="128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19EE5256-92F2-4BF1-B872-45204FA952CA}"/>
                    </a:ext>
                  </a:extLst>
                </p14:cNvPr>
                <p14:cNvContentPartPr/>
                <p14:nvPr/>
              </p14:nvContentPartPr>
              <p14:xfrm>
                <a:off x="8767865" y="7008316"/>
                <a:ext cx="110880" cy="18828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19EE5256-92F2-4BF1-B872-45204FA952CA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758865" y="6999316"/>
                  <a:ext cx="1285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2A2450E6-E4CF-498D-8E91-F0D6FF637517}"/>
                    </a:ext>
                  </a:extLst>
                </p14:cNvPr>
                <p14:cNvContentPartPr/>
                <p14:nvPr/>
              </p14:nvContentPartPr>
              <p14:xfrm>
                <a:off x="8896025" y="7197316"/>
                <a:ext cx="16200" cy="8028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2A2450E6-E4CF-498D-8E91-F0D6FF637517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8887025" y="7188316"/>
                  <a:ext cx="338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5F961CFF-0545-442C-B9E0-FFE417448EDB}"/>
                    </a:ext>
                  </a:extLst>
                </p14:cNvPr>
                <p14:cNvContentPartPr/>
                <p14:nvPr/>
              </p14:nvContentPartPr>
              <p14:xfrm>
                <a:off x="9044705" y="7034596"/>
                <a:ext cx="201600" cy="1080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5F961CFF-0545-442C-B9E0-FFE417448EDB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036065" y="7025956"/>
                  <a:ext cx="2192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4F7E633F-5C9F-4D7A-8792-BEC29AEC1389}"/>
                    </a:ext>
                  </a:extLst>
                </p14:cNvPr>
                <p14:cNvContentPartPr/>
                <p14:nvPr/>
              </p14:nvContentPartPr>
              <p14:xfrm>
                <a:off x="9184385" y="6924076"/>
                <a:ext cx="121320" cy="24912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4F7E633F-5C9F-4D7A-8792-BEC29AEC1389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9175745" y="6915076"/>
                  <a:ext cx="1389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480F1AA3-3DAD-4CB5-ABE7-02A60E78FD02}"/>
                    </a:ext>
                  </a:extLst>
                </p14:cNvPr>
                <p14:cNvContentPartPr/>
                <p14:nvPr/>
              </p14:nvContentPartPr>
              <p14:xfrm>
                <a:off x="9370505" y="6864676"/>
                <a:ext cx="156240" cy="39348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480F1AA3-3DAD-4CB5-ABE7-02A60E78FD02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9361505" y="6856036"/>
                  <a:ext cx="1738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2881E22F-B046-4F4E-898D-1BDDEA5AD8AA}"/>
                    </a:ext>
                  </a:extLst>
                </p14:cNvPr>
                <p14:cNvContentPartPr/>
                <p14:nvPr/>
              </p14:nvContentPartPr>
              <p14:xfrm>
                <a:off x="6426785" y="7269676"/>
                <a:ext cx="2770560" cy="12204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2881E22F-B046-4F4E-898D-1BDDEA5AD8AA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418145" y="7261036"/>
                  <a:ext cx="2788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62779521-EC8A-4F5D-B9D4-A1C7432C108E}"/>
                    </a:ext>
                  </a:extLst>
                </p14:cNvPr>
                <p14:cNvContentPartPr/>
                <p14:nvPr/>
              </p14:nvContentPartPr>
              <p14:xfrm>
                <a:off x="9563105" y="7513396"/>
                <a:ext cx="110520" cy="10512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62779521-EC8A-4F5D-B9D4-A1C7432C108E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9554105" y="7504756"/>
                  <a:ext cx="1281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56D1FFE8-7D3E-454D-AB84-BF53E8C0B81C}"/>
                    </a:ext>
                  </a:extLst>
                </p14:cNvPr>
                <p14:cNvContentPartPr/>
                <p14:nvPr/>
              </p14:nvContentPartPr>
              <p14:xfrm>
                <a:off x="6335705" y="7535716"/>
                <a:ext cx="30240" cy="4716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56D1FFE8-7D3E-454D-AB84-BF53E8C0B81C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6327065" y="7526716"/>
                  <a:ext cx="478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F01BDBD7-75EA-4E42-B3A9-8C23E790DE68}"/>
                    </a:ext>
                  </a:extLst>
                </p14:cNvPr>
                <p14:cNvContentPartPr/>
                <p14:nvPr/>
              </p14:nvContentPartPr>
              <p14:xfrm>
                <a:off x="6265865" y="7361476"/>
                <a:ext cx="3277800" cy="20880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F01BDBD7-75EA-4E42-B3A9-8C23E790DE68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6257225" y="7352476"/>
                  <a:ext cx="3295440" cy="22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3">
            <p14:nvContentPartPr>
              <p14:cNvPr id="351" name="墨迹 350">
                <a:extLst>
                  <a:ext uri="{FF2B5EF4-FFF2-40B4-BE49-F238E27FC236}">
                    <a16:creationId xmlns:a16="http://schemas.microsoft.com/office/drawing/2014/main" id="{CA28ED68-28D8-4DF6-841A-D89B06C70D3B}"/>
                  </a:ext>
                </a:extLst>
              </p14:cNvPr>
              <p14:cNvContentPartPr/>
              <p14:nvPr/>
            </p14:nvContentPartPr>
            <p14:xfrm>
              <a:off x="2191385" y="4793236"/>
              <a:ext cx="760320" cy="78840"/>
            </p14:xfrm>
          </p:contentPart>
        </mc:Choice>
        <mc:Fallback>
          <p:pic>
            <p:nvPicPr>
              <p:cNvPr id="351" name="墨迹 350">
                <a:extLst>
                  <a:ext uri="{FF2B5EF4-FFF2-40B4-BE49-F238E27FC236}">
                    <a16:creationId xmlns:a16="http://schemas.microsoft.com/office/drawing/2014/main" id="{CA28ED68-28D8-4DF6-841A-D89B06C70D3B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2182745" y="4784236"/>
                <a:ext cx="7779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5">
            <p14:nvContentPartPr>
              <p14:cNvPr id="352" name="墨迹 351">
                <a:extLst>
                  <a:ext uri="{FF2B5EF4-FFF2-40B4-BE49-F238E27FC236}">
                    <a16:creationId xmlns:a16="http://schemas.microsoft.com/office/drawing/2014/main" id="{C1972509-F9ED-45CD-96F2-C154DE07F57F}"/>
                  </a:ext>
                </a:extLst>
              </p14:cNvPr>
              <p14:cNvContentPartPr/>
              <p14:nvPr/>
            </p14:nvContentPartPr>
            <p14:xfrm>
              <a:off x="4301345" y="5280676"/>
              <a:ext cx="1077120" cy="83160"/>
            </p14:xfrm>
          </p:contentPart>
        </mc:Choice>
        <mc:Fallback>
          <p:pic>
            <p:nvPicPr>
              <p:cNvPr id="352" name="墨迹 351">
                <a:extLst>
                  <a:ext uri="{FF2B5EF4-FFF2-40B4-BE49-F238E27FC236}">
                    <a16:creationId xmlns:a16="http://schemas.microsoft.com/office/drawing/2014/main" id="{C1972509-F9ED-45CD-96F2-C154DE07F57F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4292705" y="5272036"/>
                <a:ext cx="1094760" cy="10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2" name="组合 361">
            <a:extLst>
              <a:ext uri="{FF2B5EF4-FFF2-40B4-BE49-F238E27FC236}">
                <a16:creationId xmlns:a16="http://schemas.microsoft.com/office/drawing/2014/main" id="{88D35418-BFAA-42E3-9CBE-684A47E9E57E}"/>
              </a:ext>
            </a:extLst>
          </p:cNvPr>
          <p:cNvGrpSpPr/>
          <p:nvPr/>
        </p:nvGrpSpPr>
        <p:grpSpPr>
          <a:xfrm>
            <a:off x="7642145" y="3596596"/>
            <a:ext cx="2705760" cy="1299600"/>
            <a:chOff x="7642145" y="3596596"/>
            <a:chExt cx="2705760" cy="129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2338894B-7AD4-4728-8740-DF11278A6D29}"/>
                    </a:ext>
                  </a:extLst>
                </p14:cNvPr>
                <p14:cNvContentPartPr/>
                <p14:nvPr/>
              </p14:nvContentPartPr>
              <p14:xfrm>
                <a:off x="7642145" y="3740956"/>
                <a:ext cx="106920" cy="108036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2338894B-7AD4-4728-8740-DF11278A6D29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7633505" y="3731956"/>
                  <a:ext cx="124560" cy="10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86DE36BD-496D-4446-895E-C7C82E3C80A9}"/>
                    </a:ext>
                  </a:extLst>
                </p14:cNvPr>
                <p14:cNvContentPartPr/>
                <p14:nvPr/>
              </p14:nvContentPartPr>
              <p14:xfrm>
                <a:off x="7805225" y="3659596"/>
                <a:ext cx="2526480" cy="19692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86DE36BD-496D-4446-895E-C7C82E3C80A9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7796225" y="3650956"/>
                  <a:ext cx="2544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C9D7CF5A-1E53-4797-8428-6E6445F8BDE7}"/>
                    </a:ext>
                  </a:extLst>
                </p14:cNvPr>
                <p14:cNvContentPartPr/>
                <p14:nvPr/>
              </p14:nvContentPartPr>
              <p14:xfrm>
                <a:off x="10159985" y="3798556"/>
                <a:ext cx="105840" cy="104040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C9D7CF5A-1E53-4797-8428-6E6445F8BDE7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0151345" y="3789916"/>
                  <a:ext cx="123480" cy="10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5CE10846-0D1C-4EC2-801D-BF856834FCF3}"/>
                    </a:ext>
                  </a:extLst>
                </p14:cNvPr>
                <p14:cNvContentPartPr/>
                <p14:nvPr/>
              </p14:nvContentPartPr>
              <p14:xfrm>
                <a:off x="7694705" y="3630076"/>
                <a:ext cx="95040" cy="126612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5CE10846-0D1C-4EC2-801D-BF856834FCF3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7686065" y="3621436"/>
                  <a:ext cx="112680" cy="12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DA726007-AE21-4350-B7E3-98BD055F463F}"/>
                    </a:ext>
                  </a:extLst>
                </p14:cNvPr>
                <p14:cNvContentPartPr/>
                <p14:nvPr/>
              </p14:nvContentPartPr>
              <p14:xfrm>
                <a:off x="7747265" y="3724756"/>
                <a:ext cx="1239840" cy="6840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DA726007-AE21-4350-B7E3-98BD055F463F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7738625" y="3715756"/>
                  <a:ext cx="12574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CA818A58-7DBF-4223-AD85-504DEA723CA0}"/>
                    </a:ext>
                  </a:extLst>
                </p14:cNvPr>
                <p14:cNvContentPartPr/>
                <p14:nvPr/>
              </p14:nvContentPartPr>
              <p14:xfrm>
                <a:off x="8022305" y="3596596"/>
                <a:ext cx="2153160" cy="8424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CA818A58-7DBF-4223-AD85-504DEA723CA0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8013305" y="3587596"/>
                  <a:ext cx="21708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D2B72240-6A36-437D-9115-A99DFCE05802}"/>
                    </a:ext>
                  </a:extLst>
                </p14:cNvPr>
                <p14:cNvContentPartPr/>
                <p14:nvPr/>
              </p14:nvContentPartPr>
              <p14:xfrm>
                <a:off x="10280945" y="3621076"/>
                <a:ext cx="66960" cy="101556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D2B72240-6A36-437D-9115-A99DFCE05802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0271945" y="3612436"/>
                  <a:ext cx="84600" cy="10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C471355B-DCE7-4BF1-A033-81DAEB86CF0C}"/>
                    </a:ext>
                  </a:extLst>
                </p14:cNvPr>
                <p14:cNvContentPartPr/>
                <p14:nvPr/>
              </p14:nvContentPartPr>
              <p14:xfrm>
                <a:off x="10203905" y="4302556"/>
                <a:ext cx="72000" cy="41868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C471355B-DCE7-4BF1-A033-81DAEB86CF0C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0194905" y="4293556"/>
                  <a:ext cx="8964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17B28730-816B-4686-890A-667F6269A920}"/>
                    </a:ext>
                  </a:extLst>
                </p14:cNvPr>
                <p14:cNvContentPartPr/>
                <p14:nvPr/>
              </p14:nvContentPartPr>
              <p14:xfrm>
                <a:off x="10021745" y="4768036"/>
                <a:ext cx="207720" cy="10512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17B28730-816B-4686-890A-667F6269A920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0013105" y="4759036"/>
                  <a:ext cx="22536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组合 418">
            <a:extLst>
              <a:ext uri="{FF2B5EF4-FFF2-40B4-BE49-F238E27FC236}">
                <a16:creationId xmlns:a16="http://schemas.microsoft.com/office/drawing/2014/main" id="{51ED02A4-2FB9-43BB-861C-EEB6F35909EB}"/>
              </a:ext>
            </a:extLst>
          </p:cNvPr>
          <p:cNvGrpSpPr/>
          <p:nvPr/>
        </p:nvGrpSpPr>
        <p:grpSpPr>
          <a:xfrm>
            <a:off x="1660385" y="5876116"/>
            <a:ext cx="9758880" cy="3312000"/>
            <a:chOff x="1660385" y="5876116"/>
            <a:chExt cx="9758880" cy="331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E16889B6-35A7-41FB-95BA-AC8A2CE13D59}"/>
                    </a:ext>
                  </a:extLst>
                </p14:cNvPr>
                <p14:cNvContentPartPr/>
                <p14:nvPr/>
              </p14:nvContentPartPr>
              <p14:xfrm>
                <a:off x="4452905" y="5876116"/>
                <a:ext cx="43560" cy="1908360"/>
              </p14:xfrm>
            </p:contentPart>
          </mc:Choice>
          <mc:Fallback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E16889B6-35A7-41FB-95BA-AC8A2CE13D59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4434905" y="5858476"/>
                  <a:ext cx="79200" cy="19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64" name="墨迹 363">
                  <a:extLst>
                    <a:ext uri="{FF2B5EF4-FFF2-40B4-BE49-F238E27FC236}">
                      <a16:creationId xmlns:a16="http://schemas.microsoft.com/office/drawing/2014/main" id="{924B2461-CD77-4019-AD22-CB170EFBE08F}"/>
                    </a:ext>
                  </a:extLst>
                </p14:cNvPr>
                <p14:cNvContentPartPr/>
                <p14:nvPr/>
              </p14:nvContentPartPr>
              <p14:xfrm>
                <a:off x="4309985" y="5998876"/>
                <a:ext cx="175320" cy="443520"/>
              </p14:xfrm>
            </p:contentPart>
          </mc:Choice>
          <mc:Fallback>
            <p:pic>
              <p:nvPicPr>
                <p:cNvPr id="364" name="墨迹 363">
                  <a:extLst>
                    <a:ext uri="{FF2B5EF4-FFF2-40B4-BE49-F238E27FC236}">
                      <a16:creationId xmlns:a16="http://schemas.microsoft.com/office/drawing/2014/main" id="{924B2461-CD77-4019-AD22-CB170EFBE08F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292345" y="5981236"/>
                  <a:ext cx="21096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2DD61EAB-485C-40B0-9935-FECC7C4F4B35}"/>
                    </a:ext>
                  </a:extLst>
                </p14:cNvPr>
                <p14:cNvContentPartPr/>
                <p14:nvPr/>
              </p14:nvContentPartPr>
              <p14:xfrm>
                <a:off x="4555145" y="6075556"/>
                <a:ext cx="114120" cy="282600"/>
              </p14:xfrm>
            </p:contentPart>
          </mc:Choice>
          <mc:Fallback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2DD61EAB-485C-40B0-9935-FECC7C4F4B35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537505" y="6057916"/>
                  <a:ext cx="1497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C5D12856-6F68-4C2B-AA7A-4DC2F1E170A9}"/>
                    </a:ext>
                  </a:extLst>
                </p14:cNvPr>
                <p14:cNvContentPartPr/>
                <p14:nvPr/>
              </p14:nvContentPartPr>
              <p14:xfrm>
                <a:off x="4282265" y="7744156"/>
                <a:ext cx="276840" cy="177120"/>
              </p14:xfrm>
            </p:contentPart>
          </mc:Choice>
          <mc:Fallback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C5D12856-6F68-4C2B-AA7A-4DC2F1E170A9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264265" y="7726156"/>
                  <a:ext cx="3124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C825A301-BE9E-4B2D-BBC6-EAD6E54F3137}"/>
                    </a:ext>
                  </a:extLst>
                </p14:cNvPr>
                <p14:cNvContentPartPr/>
                <p14:nvPr/>
              </p14:nvContentPartPr>
              <p14:xfrm>
                <a:off x="1660385" y="8317996"/>
                <a:ext cx="297000" cy="362160"/>
              </p14:xfrm>
            </p:contentPart>
          </mc:Choice>
          <mc:Fallback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C825A301-BE9E-4B2D-BBC6-EAD6E54F3137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642385" y="8299996"/>
                  <a:ext cx="3326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2275C66B-8682-41D7-8B4A-B4D8D8066311}"/>
                    </a:ext>
                  </a:extLst>
                </p14:cNvPr>
                <p14:cNvContentPartPr/>
                <p14:nvPr/>
              </p14:nvContentPartPr>
              <p14:xfrm>
                <a:off x="1993385" y="8360116"/>
                <a:ext cx="182520" cy="298440"/>
              </p14:xfrm>
            </p:contentPart>
          </mc:Choice>
          <mc:Fallback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2275C66B-8682-41D7-8B4A-B4D8D8066311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975745" y="8342476"/>
                  <a:ext cx="2181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AE40E9B2-1252-4566-B4C6-6CDF1607645B}"/>
                    </a:ext>
                  </a:extLst>
                </p14:cNvPr>
                <p14:cNvContentPartPr/>
                <p14:nvPr/>
              </p14:nvContentPartPr>
              <p14:xfrm>
                <a:off x="2200025" y="8371996"/>
                <a:ext cx="163440" cy="754560"/>
              </p14:xfrm>
            </p:contentPart>
          </mc:Choice>
          <mc:Fallback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AE40E9B2-1252-4566-B4C6-6CDF1607645B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2182385" y="8353996"/>
                  <a:ext cx="199080" cy="79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3076684B-B547-4E86-990E-969FEE2AA22B}"/>
                    </a:ext>
                  </a:extLst>
                </p14:cNvPr>
                <p14:cNvContentPartPr/>
                <p14:nvPr/>
              </p14:nvContentPartPr>
              <p14:xfrm>
                <a:off x="2613305" y="8333836"/>
                <a:ext cx="307440" cy="294840"/>
              </p14:xfrm>
            </p:contentPart>
          </mc:Choice>
          <mc:Fallback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3076684B-B547-4E86-990E-969FEE2AA22B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595665" y="8315836"/>
                  <a:ext cx="3430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46E16EC2-D9ED-449C-B03F-9B9ADD8C68F7}"/>
                    </a:ext>
                  </a:extLst>
                </p14:cNvPr>
                <p14:cNvContentPartPr/>
                <p14:nvPr/>
              </p14:nvContentPartPr>
              <p14:xfrm>
                <a:off x="2970065" y="8367316"/>
                <a:ext cx="81360" cy="200880"/>
              </p14:xfrm>
            </p:contentPart>
          </mc:Choice>
          <mc:Fallback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46E16EC2-D9ED-449C-B03F-9B9ADD8C68F7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952065" y="8349316"/>
                  <a:ext cx="1170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88784C10-95BE-4D94-A46F-153C34930279}"/>
                    </a:ext>
                  </a:extLst>
                </p14:cNvPr>
                <p14:cNvContentPartPr/>
                <p14:nvPr/>
              </p14:nvContentPartPr>
              <p14:xfrm>
                <a:off x="3051065" y="8444356"/>
                <a:ext cx="75600" cy="66960"/>
              </p14:xfrm>
            </p:contentPart>
          </mc:Choice>
          <mc:Fallback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88784C10-95BE-4D94-A46F-153C34930279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3033425" y="8426716"/>
                  <a:ext cx="111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99135FF0-F1A5-4410-A0B4-E044906A3B2A}"/>
                    </a:ext>
                  </a:extLst>
                </p14:cNvPr>
                <p14:cNvContentPartPr/>
                <p14:nvPr/>
              </p14:nvContentPartPr>
              <p14:xfrm>
                <a:off x="3180665" y="8343916"/>
                <a:ext cx="227880" cy="22788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99135FF0-F1A5-4410-A0B4-E044906A3B2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3163025" y="8326276"/>
                  <a:ext cx="2635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B94B0814-A889-4B67-A43F-B3FB811DE374}"/>
                    </a:ext>
                  </a:extLst>
                </p14:cNvPr>
                <p14:cNvContentPartPr/>
                <p14:nvPr/>
              </p14:nvContentPartPr>
              <p14:xfrm>
                <a:off x="2483705" y="8979316"/>
                <a:ext cx="303120" cy="36000"/>
              </p14:xfrm>
            </p:contentPart>
          </mc:Choice>
          <mc:Fallback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B94B0814-A889-4B67-A43F-B3FB811DE374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2466065" y="8961676"/>
                  <a:ext cx="3387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518BBA81-BB2F-4CEB-9549-3E23D37051CD}"/>
                    </a:ext>
                  </a:extLst>
                </p14:cNvPr>
                <p14:cNvContentPartPr/>
                <p14:nvPr/>
              </p14:nvContentPartPr>
              <p14:xfrm>
                <a:off x="2625545" y="8847916"/>
                <a:ext cx="175320" cy="31212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518BBA81-BB2F-4CEB-9549-3E23D37051CD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2607905" y="8829916"/>
                  <a:ext cx="2109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A72398F6-FB63-42DC-AA57-07713D08A810}"/>
                    </a:ext>
                  </a:extLst>
                </p14:cNvPr>
                <p14:cNvContentPartPr/>
                <p14:nvPr/>
              </p14:nvContentPartPr>
              <p14:xfrm>
                <a:off x="2849825" y="8918836"/>
                <a:ext cx="159480" cy="239760"/>
              </p14:xfrm>
            </p:contentPart>
          </mc:Choice>
          <mc:Fallback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A72398F6-FB63-42DC-AA57-07713D08A810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2832185" y="8900836"/>
                  <a:ext cx="1951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79CB5472-5455-4FDD-B610-95036282D551}"/>
                    </a:ext>
                  </a:extLst>
                </p14:cNvPr>
                <p14:cNvContentPartPr/>
                <p14:nvPr/>
              </p14:nvContentPartPr>
              <p14:xfrm>
                <a:off x="2828945" y="9054916"/>
                <a:ext cx="222840" cy="4680"/>
              </p14:xfrm>
            </p:contentPart>
          </mc:Choice>
          <mc:Fallback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79CB5472-5455-4FDD-B610-95036282D551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2810945" y="9036916"/>
                  <a:ext cx="258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E56C9942-3376-48EA-B616-FB241C8A8BD6}"/>
                    </a:ext>
                  </a:extLst>
                </p14:cNvPr>
                <p14:cNvContentPartPr/>
                <p14:nvPr/>
              </p14:nvContentPartPr>
              <p14:xfrm>
                <a:off x="3072305" y="8873116"/>
                <a:ext cx="219240" cy="360"/>
              </p14:xfrm>
            </p:contentPart>
          </mc:Choice>
          <mc:Fallback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E56C9942-3376-48EA-B616-FB241C8A8BD6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3054305" y="8855116"/>
                  <a:ext cx="254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8F20895F-61E5-40D3-9655-2C0CC0D2B797}"/>
                    </a:ext>
                  </a:extLst>
                </p14:cNvPr>
                <p14:cNvContentPartPr/>
                <p14:nvPr/>
              </p14:nvContentPartPr>
              <p14:xfrm>
                <a:off x="3168425" y="8877436"/>
                <a:ext cx="199800" cy="263520"/>
              </p14:xfrm>
            </p:contentPart>
          </mc:Choice>
          <mc:Fallback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8F20895F-61E5-40D3-9655-2C0CC0D2B797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3150785" y="8859796"/>
                  <a:ext cx="2354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82" name="墨迹 381">
                  <a:extLst>
                    <a:ext uri="{FF2B5EF4-FFF2-40B4-BE49-F238E27FC236}">
                      <a16:creationId xmlns:a16="http://schemas.microsoft.com/office/drawing/2014/main" id="{811AF8EC-E6DA-4D72-8FE0-4999FAE7BFFE}"/>
                    </a:ext>
                  </a:extLst>
                </p14:cNvPr>
                <p14:cNvContentPartPr/>
                <p14:nvPr/>
              </p14:nvContentPartPr>
              <p14:xfrm>
                <a:off x="3431225" y="8963116"/>
                <a:ext cx="104040" cy="146160"/>
              </p14:xfrm>
            </p:contentPart>
          </mc:Choice>
          <mc:Fallback>
            <p:pic>
              <p:nvPicPr>
                <p:cNvPr id="382" name="墨迹 381">
                  <a:extLst>
                    <a:ext uri="{FF2B5EF4-FFF2-40B4-BE49-F238E27FC236}">
                      <a16:creationId xmlns:a16="http://schemas.microsoft.com/office/drawing/2014/main" id="{811AF8EC-E6DA-4D72-8FE0-4999FAE7BFFE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413225" y="8945476"/>
                  <a:ext cx="1396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83" name="墨迹 382">
                  <a:extLst>
                    <a:ext uri="{FF2B5EF4-FFF2-40B4-BE49-F238E27FC236}">
                      <a16:creationId xmlns:a16="http://schemas.microsoft.com/office/drawing/2014/main" id="{72442187-D882-4C5A-9E78-572085572307}"/>
                    </a:ext>
                  </a:extLst>
                </p14:cNvPr>
                <p14:cNvContentPartPr/>
                <p14:nvPr/>
              </p14:nvContentPartPr>
              <p14:xfrm>
                <a:off x="3613385" y="8920276"/>
                <a:ext cx="82800" cy="267840"/>
              </p14:xfrm>
            </p:contentPart>
          </mc:Choice>
          <mc:Fallback>
            <p:pic>
              <p:nvPicPr>
                <p:cNvPr id="383" name="墨迹 382">
                  <a:extLst>
                    <a:ext uri="{FF2B5EF4-FFF2-40B4-BE49-F238E27FC236}">
                      <a16:creationId xmlns:a16="http://schemas.microsoft.com/office/drawing/2014/main" id="{72442187-D882-4C5A-9E78-572085572307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3595385" y="8902636"/>
                  <a:ext cx="1184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85" name="墨迹 384">
                  <a:extLst>
                    <a:ext uri="{FF2B5EF4-FFF2-40B4-BE49-F238E27FC236}">
                      <a16:creationId xmlns:a16="http://schemas.microsoft.com/office/drawing/2014/main" id="{AE2DB333-114D-4625-9453-97EC3529FA70}"/>
                    </a:ext>
                  </a:extLst>
                </p14:cNvPr>
                <p14:cNvContentPartPr/>
                <p14:nvPr/>
              </p14:nvContentPartPr>
              <p14:xfrm>
                <a:off x="3812825" y="8032156"/>
                <a:ext cx="329400" cy="802440"/>
              </p14:xfrm>
            </p:contentPart>
          </mc:Choice>
          <mc:Fallback>
            <p:pic>
              <p:nvPicPr>
                <p:cNvPr id="385" name="墨迹 384">
                  <a:extLst>
                    <a:ext uri="{FF2B5EF4-FFF2-40B4-BE49-F238E27FC236}">
                      <a16:creationId xmlns:a16="http://schemas.microsoft.com/office/drawing/2014/main" id="{AE2DB333-114D-4625-9453-97EC3529FA70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3794825" y="8014516"/>
                  <a:ext cx="365040" cy="83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86" name="墨迹 385">
                  <a:extLst>
                    <a:ext uri="{FF2B5EF4-FFF2-40B4-BE49-F238E27FC236}">
                      <a16:creationId xmlns:a16="http://schemas.microsoft.com/office/drawing/2014/main" id="{4C9A50F8-B7B1-4128-9709-8C87D75C4948}"/>
                    </a:ext>
                  </a:extLst>
                </p14:cNvPr>
                <p14:cNvContentPartPr/>
                <p14:nvPr/>
              </p14:nvContentPartPr>
              <p14:xfrm>
                <a:off x="4530665" y="8213956"/>
                <a:ext cx="357480" cy="291240"/>
              </p14:xfrm>
            </p:contentPart>
          </mc:Choice>
          <mc:Fallback>
            <p:pic>
              <p:nvPicPr>
                <p:cNvPr id="386" name="墨迹 385">
                  <a:extLst>
                    <a:ext uri="{FF2B5EF4-FFF2-40B4-BE49-F238E27FC236}">
                      <a16:creationId xmlns:a16="http://schemas.microsoft.com/office/drawing/2014/main" id="{4C9A50F8-B7B1-4128-9709-8C87D75C4948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4513025" y="8196316"/>
                  <a:ext cx="393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87" name="墨迹 386">
                  <a:extLst>
                    <a:ext uri="{FF2B5EF4-FFF2-40B4-BE49-F238E27FC236}">
                      <a16:creationId xmlns:a16="http://schemas.microsoft.com/office/drawing/2014/main" id="{9AD7FDCA-BFED-4CD5-AA49-7E4CAFB46E98}"/>
                    </a:ext>
                  </a:extLst>
                </p14:cNvPr>
                <p14:cNvContentPartPr/>
                <p14:nvPr/>
              </p14:nvContentPartPr>
              <p14:xfrm>
                <a:off x="4950785" y="8260036"/>
                <a:ext cx="130680" cy="186840"/>
              </p14:xfrm>
            </p:contentPart>
          </mc:Choice>
          <mc:Fallback>
            <p:pic>
              <p:nvPicPr>
                <p:cNvPr id="387" name="墨迹 386">
                  <a:extLst>
                    <a:ext uri="{FF2B5EF4-FFF2-40B4-BE49-F238E27FC236}">
                      <a16:creationId xmlns:a16="http://schemas.microsoft.com/office/drawing/2014/main" id="{9AD7FDCA-BFED-4CD5-AA49-7E4CAFB46E98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4933145" y="8242036"/>
                  <a:ext cx="1663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F04293A3-3132-4B00-A5FC-BA41B365B8F6}"/>
                    </a:ext>
                  </a:extLst>
                </p14:cNvPr>
                <p14:cNvContentPartPr/>
                <p14:nvPr/>
              </p14:nvContentPartPr>
              <p14:xfrm>
                <a:off x="5063105" y="8311516"/>
                <a:ext cx="227880" cy="114120"/>
              </p14:xfrm>
            </p:contentPart>
          </mc:Choice>
          <mc:Fallback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F04293A3-3132-4B00-A5FC-BA41B365B8F6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5045105" y="8293516"/>
                  <a:ext cx="2635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89" name="墨迹 388">
                  <a:extLst>
                    <a:ext uri="{FF2B5EF4-FFF2-40B4-BE49-F238E27FC236}">
                      <a16:creationId xmlns:a16="http://schemas.microsoft.com/office/drawing/2014/main" id="{B619DEC6-D5A0-4DA9-9985-AAEB566BF9F1}"/>
                    </a:ext>
                  </a:extLst>
                </p14:cNvPr>
                <p14:cNvContentPartPr/>
                <p14:nvPr/>
              </p14:nvContentPartPr>
              <p14:xfrm>
                <a:off x="5108465" y="8236276"/>
                <a:ext cx="182520" cy="244080"/>
              </p14:xfrm>
            </p:contentPart>
          </mc:Choice>
          <mc:Fallback>
            <p:pic>
              <p:nvPicPr>
                <p:cNvPr id="389" name="墨迹 388">
                  <a:extLst>
                    <a:ext uri="{FF2B5EF4-FFF2-40B4-BE49-F238E27FC236}">
                      <a16:creationId xmlns:a16="http://schemas.microsoft.com/office/drawing/2014/main" id="{B619DEC6-D5A0-4DA9-9985-AAEB566BF9F1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5090825" y="8218276"/>
                  <a:ext cx="218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90" name="墨迹 389">
                  <a:extLst>
                    <a:ext uri="{FF2B5EF4-FFF2-40B4-BE49-F238E27FC236}">
                      <a16:creationId xmlns:a16="http://schemas.microsoft.com/office/drawing/2014/main" id="{7918E0A7-7DB8-4648-A05C-435B0240190A}"/>
                    </a:ext>
                  </a:extLst>
                </p14:cNvPr>
                <p14:cNvContentPartPr/>
                <p14:nvPr/>
              </p14:nvContentPartPr>
              <p14:xfrm>
                <a:off x="4397825" y="8746036"/>
                <a:ext cx="224640" cy="259560"/>
              </p14:xfrm>
            </p:contentPart>
          </mc:Choice>
          <mc:Fallback>
            <p:pic>
              <p:nvPicPr>
                <p:cNvPr id="390" name="墨迹 389">
                  <a:extLst>
                    <a:ext uri="{FF2B5EF4-FFF2-40B4-BE49-F238E27FC236}">
                      <a16:creationId xmlns:a16="http://schemas.microsoft.com/office/drawing/2014/main" id="{7918E0A7-7DB8-4648-A05C-435B0240190A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4379825" y="8728036"/>
                  <a:ext cx="2602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91" name="墨迹 390">
                  <a:extLst>
                    <a:ext uri="{FF2B5EF4-FFF2-40B4-BE49-F238E27FC236}">
                      <a16:creationId xmlns:a16="http://schemas.microsoft.com/office/drawing/2014/main" id="{CB44ADBC-5292-49D8-831E-8B2D25937FBE}"/>
                    </a:ext>
                  </a:extLst>
                </p14:cNvPr>
                <p14:cNvContentPartPr/>
                <p14:nvPr/>
              </p14:nvContentPartPr>
              <p14:xfrm>
                <a:off x="4717505" y="8694196"/>
                <a:ext cx="165240" cy="253080"/>
              </p14:xfrm>
            </p:contentPart>
          </mc:Choice>
          <mc:Fallback>
            <p:pic>
              <p:nvPicPr>
                <p:cNvPr id="391" name="墨迹 390">
                  <a:extLst>
                    <a:ext uri="{FF2B5EF4-FFF2-40B4-BE49-F238E27FC236}">
                      <a16:creationId xmlns:a16="http://schemas.microsoft.com/office/drawing/2014/main" id="{CB44ADBC-5292-49D8-831E-8B2D25937FBE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4699865" y="8676556"/>
                  <a:ext cx="2008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92" name="墨迹 391">
                  <a:extLst>
                    <a:ext uri="{FF2B5EF4-FFF2-40B4-BE49-F238E27FC236}">
                      <a16:creationId xmlns:a16="http://schemas.microsoft.com/office/drawing/2014/main" id="{7B89A508-B237-4C8F-AF95-B193F9D4600C}"/>
                    </a:ext>
                  </a:extLst>
                </p14:cNvPr>
                <p14:cNvContentPartPr/>
                <p14:nvPr/>
              </p14:nvContentPartPr>
              <p14:xfrm>
                <a:off x="4735505" y="8806516"/>
                <a:ext cx="158040" cy="19440"/>
              </p14:xfrm>
            </p:contentPart>
          </mc:Choice>
          <mc:Fallback>
            <p:pic>
              <p:nvPicPr>
                <p:cNvPr id="392" name="墨迹 391">
                  <a:extLst>
                    <a:ext uri="{FF2B5EF4-FFF2-40B4-BE49-F238E27FC236}">
                      <a16:creationId xmlns:a16="http://schemas.microsoft.com/office/drawing/2014/main" id="{7B89A508-B237-4C8F-AF95-B193F9D4600C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4717865" y="8788876"/>
                  <a:ext cx="1936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93" name="墨迹 392">
                  <a:extLst>
                    <a:ext uri="{FF2B5EF4-FFF2-40B4-BE49-F238E27FC236}">
                      <a16:creationId xmlns:a16="http://schemas.microsoft.com/office/drawing/2014/main" id="{5BFCFB9B-8D93-48CC-8070-05A0EA5F472C}"/>
                    </a:ext>
                  </a:extLst>
                </p14:cNvPr>
                <p14:cNvContentPartPr/>
                <p14:nvPr/>
              </p14:nvContentPartPr>
              <p14:xfrm>
                <a:off x="4998305" y="8571436"/>
                <a:ext cx="201600" cy="362160"/>
              </p14:xfrm>
            </p:contentPart>
          </mc:Choice>
          <mc:Fallback>
            <p:pic>
              <p:nvPicPr>
                <p:cNvPr id="393" name="墨迹 392">
                  <a:extLst>
                    <a:ext uri="{FF2B5EF4-FFF2-40B4-BE49-F238E27FC236}">
                      <a16:creationId xmlns:a16="http://schemas.microsoft.com/office/drawing/2014/main" id="{5BFCFB9B-8D93-48CC-8070-05A0EA5F472C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4980305" y="8553796"/>
                  <a:ext cx="2372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94" name="墨迹 393">
                  <a:extLst>
                    <a:ext uri="{FF2B5EF4-FFF2-40B4-BE49-F238E27FC236}">
                      <a16:creationId xmlns:a16="http://schemas.microsoft.com/office/drawing/2014/main" id="{DD47C429-DBA4-45C9-B00F-F763A8F9F4DC}"/>
                    </a:ext>
                  </a:extLst>
                </p14:cNvPr>
                <p14:cNvContentPartPr/>
                <p14:nvPr/>
              </p14:nvContentPartPr>
              <p14:xfrm>
                <a:off x="5215385" y="8699956"/>
                <a:ext cx="96840" cy="252720"/>
              </p14:xfrm>
            </p:contentPart>
          </mc:Choice>
          <mc:Fallback>
            <p:pic>
              <p:nvPicPr>
                <p:cNvPr id="394" name="墨迹 393">
                  <a:extLst>
                    <a:ext uri="{FF2B5EF4-FFF2-40B4-BE49-F238E27FC236}">
                      <a16:creationId xmlns:a16="http://schemas.microsoft.com/office/drawing/2014/main" id="{DD47C429-DBA4-45C9-B00F-F763A8F9F4DC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5197385" y="8682316"/>
                  <a:ext cx="1324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95" name="墨迹 394">
                  <a:extLst>
                    <a:ext uri="{FF2B5EF4-FFF2-40B4-BE49-F238E27FC236}">
                      <a16:creationId xmlns:a16="http://schemas.microsoft.com/office/drawing/2014/main" id="{39FF370F-FEA1-472F-8BC8-F442D50512CE}"/>
                    </a:ext>
                  </a:extLst>
                </p14:cNvPr>
                <p14:cNvContentPartPr/>
                <p14:nvPr/>
              </p14:nvContentPartPr>
              <p14:xfrm>
                <a:off x="5272985" y="8805076"/>
                <a:ext cx="142200" cy="9360"/>
              </p14:xfrm>
            </p:contentPart>
          </mc:Choice>
          <mc:Fallback>
            <p:pic>
              <p:nvPicPr>
                <p:cNvPr id="395" name="墨迹 394">
                  <a:extLst>
                    <a:ext uri="{FF2B5EF4-FFF2-40B4-BE49-F238E27FC236}">
                      <a16:creationId xmlns:a16="http://schemas.microsoft.com/office/drawing/2014/main" id="{39FF370F-FEA1-472F-8BC8-F442D50512CE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5255345" y="8787076"/>
                  <a:ext cx="177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96" name="墨迹 395">
                  <a:extLst>
                    <a:ext uri="{FF2B5EF4-FFF2-40B4-BE49-F238E27FC236}">
                      <a16:creationId xmlns:a16="http://schemas.microsoft.com/office/drawing/2014/main" id="{07DF237C-DA20-435D-82E1-AEC43357315F}"/>
                    </a:ext>
                  </a:extLst>
                </p14:cNvPr>
                <p14:cNvContentPartPr/>
                <p14:nvPr/>
              </p14:nvContentPartPr>
              <p14:xfrm>
                <a:off x="5355425" y="8731276"/>
                <a:ext cx="77400" cy="187920"/>
              </p14:xfrm>
            </p:contentPart>
          </mc:Choice>
          <mc:Fallback>
            <p:pic>
              <p:nvPicPr>
                <p:cNvPr id="396" name="墨迹 395">
                  <a:extLst>
                    <a:ext uri="{FF2B5EF4-FFF2-40B4-BE49-F238E27FC236}">
                      <a16:creationId xmlns:a16="http://schemas.microsoft.com/office/drawing/2014/main" id="{07DF237C-DA20-435D-82E1-AEC43357315F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5337785" y="8713276"/>
                  <a:ext cx="1130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97" name="墨迹 396">
                  <a:extLst>
                    <a:ext uri="{FF2B5EF4-FFF2-40B4-BE49-F238E27FC236}">
                      <a16:creationId xmlns:a16="http://schemas.microsoft.com/office/drawing/2014/main" id="{9D176543-1171-41C1-BABE-6B757CB4E39B}"/>
                    </a:ext>
                  </a:extLst>
                </p14:cNvPr>
                <p14:cNvContentPartPr/>
                <p14:nvPr/>
              </p14:nvContentPartPr>
              <p14:xfrm>
                <a:off x="5490425" y="8728036"/>
                <a:ext cx="91440" cy="278280"/>
              </p14:xfrm>
            </p:contentPart>
          </mc:Choice>
          <mc:Fallback>
            <p:pic>
              <p:nvPicPr>
                <p:cNvPr id="397" name="墨迹 396">
                  <a:extLst>
                    <a:ext uri="{FF2B5EF4-FFF2-40B4-BE49-F238E27FC236}">
                      <a16:creationId xmlns:a16="http://schemas.microsoft.com/office/drawing/2014/main" id="{9D176543-1171-41C1-BABE-6B757CB4E39B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5472425" y="8710396"/>
                  <a:ext cx="1270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400" name="墨迹 399">
                  <a:extLst>
                    <a:ext uri="{FF2B5EF4-FFF2-40B4-BE49-F238E27FC236}">
                      <a16:creationId xmlns:a16="http://schemas.microsoft.com/office/drawing/2014/main" id="{A7E17BDB-194A-499F-9626-B1D1D5D6C55E}"/>
                    </a:ext>
                  </a:extLst>
                </p14:cNvPr>
                <p14:cNvContentPartPr/>
                <p14:nvPr/>
              </p14:nvContentPartPr>
              <p14:xfrm>
                <a:off x="5730185" y="7937476"/>
                <a:ext cx="245520" cy="656280"/>
              </p14:xfrm>
            </p:contentPart>
          </mc:Choice>
          <mc:Fallback>
            <p:pic>
              <p:nvPicPr>
                <p:cNvPr id="400" name="墨迹 399">
                  <a:extLst>
                    <a:ext uri="{FF2B5EF4-FFF2-40B4-BE49-F238E27FC236}">
                      <a16:creationId xmlns:a16="http://schemas.microsoft.com/office/drawing/2014/main" id="{A7E17BDB-194A-499F-9626-B1D1D5D6C55E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5712185" y="7919836"/>
                  <a:ext cx="281160" cy="6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401" name="墨迹 400">
                  <a:extLst>
                    <a:ext uri="{FF2B5EF4-FFF2-40B4-BE49-F238E27FC236}">
                      <a16:creationId xmlns:a16="http://schemas.microsoft.com/office/drawing/2014/main" id="{6C275895-5DDE-4163-837D-B6CC15D9FC83}"/>
                    </a:ext>
                  </a:extLst>
                </p14:cNvPr>
                <p14:cNvContentPartPr/>
                <p14:nvPr/>
              </p14:nvContentPartPr>
              <p14:xfrm>
                <a:off x="6040145" y="8184436"/>
                <a:ext cx="144000" cy="362520"/>
              </p14:xfrm>
            </p:contentPart>
          </mc:Choice>
          <mc:Fallback>
            <p:pic>
              <p:nvPicPr>
                <p:cNvPr id="401" name="墨迹 400">
                  <a:extLst>
                    <a:ext uri="{FF2B5EF4-FFF2-40B4-BE49-F238E27FC236}">
                      <a16:creationId xmlns:a16="http://schemas.microsoft.com/office/drawing/2014/main" id="{6C275895-5DDE-4163-837D-B6CC15D9FC83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6022145" y="8166436"/>
                  <a:ext cx="1796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402" name="墨迹 401">
                  <a:extLst>
                    <a:ext uri="{FF2B5EF4-FFF2-40B4-BE49-F238E27FC236}">
                      <a16:creationId xmlns:a16="http://schemas.microsoft.com/office/drawing/2014/main" id="{ADD59BC9-B3E8-4550-828F-9295E75D6929}"/>
                    </a:ext>
                  </a:extLst>
                </p14:cNvPr>
                <p14:cNvContentPartPr/>
                <p14:nvPr/>
              </p14:nvContentPartPr>
              <p14:xfrm>
                <a:off x="6230945" y="8267236"/>
                <a:ext cx="144000" cy="217440"/>
              </p14:xfrm>
            </p:contentPart>
          </mc:Choice>
          <mc:Fallback>
            <p:pic>
              <p:nvPicPr>
                <p:cNvPr id="402" name="墨迹 401">
                  <a:extLst>
                    <a:ext uri="{FF2B5EF4-FFF2-40B4-BE49-F238E27FC236}">
                      <a16:creationId xmlns:a16="http://schemas.microsoft.com/office/drawing/2014/main" id="{ADD59BC9-B3E8-4550-828F-9295E75D6929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6212945" y="8249236"/>
                  <a:ext cx="1796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403" name="墨迹 402">
                  <a:extLst>
                    <a:ext uri="{FF2B5EF4-FFF2-40B4-BE49-F238E27FC236}">
                      <a16:creationId xmlns:a16="http://schemas.microsoft.com/office/drawing/2014/main" id="{AEF23B82-59EA-488A-BA5E-B3214485E515}"/>
                    </a:ext>
                  </a:extLst>
                </p14:cNvPr>
                <p14:cNvContentPartPr/>
                <p14:nvPr/>
              </p14:nvContentPartPr>
              <p14:xfrm>
                <a:off x="6412745" y="8306116"/>
                <a:ext cx="93240" cy="109080"/>
              </p14:xfrm>
            </p:contentPart>
          </mc:Choice>
          <mc:Fallback>
            <p:pic>
              <p:nvPicPr>
                <p:cNvPr id="403" name="墨迹 402">
                  <a:extLst>
                    <a:ext uri="{FF2B5EF4-FFF2-40B4-BE49-F238E27FC236}">
                      <a16:creationId xmlns:a16="http://schemas.microsoft.com/office/drawing/2014/main" id="{AEF23B82-59EA-488A-BA5E-B3214485E515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6395105" y="8288476"/>
                  <a:ext cx="128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404" name="墨迹 403">
                  <a:extLst>
                    <a:ext uri="{FF2B5EF4-FFF2-40B4-BE49-F238E27FC236}">
                      <a16:creationId xmlns:a16="http://schemas.microsoft.com/office/drawing/2014/main" id="{E3A11CC7-DC9B-480A-9B5A-54E7BC6F9622}"/>
                    </a:ext>
                  </a:extLst>
                </p14:cNvPr>
                <p14:cNvContentPartPr/>
                <p14:nvPr/>
              </p14:nvContentPartPr>
              <p14:xfrm>
                <a:off x="6490145" y="8305756"/>
                <a:ext cx="163080" cy="148680"/>
              </p14:xfrm>
            </p:contentPart>
          </mc:Choice>
          <mc:Fallback>
            <p:pic>
              <p:nvPicPr>
                <p:cNvPr id="404" name="墨迹 403">
                  <a:extLst>
                    <a:ext uri="{FF2B5EF4-FFF2-40B4-BE49-F238E27FC236}">
                      <a16:creationId xmlns:a16="http://schemas.microsoft.com/office/drawing/2014/main" id="{E3A11CC7-DC9B-480A-9B5A-54E7BC6F9622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6472145" y="8287756"/>
                  <a:ext cx="198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405" name="墨迹 404">
                  <a:extLst>
                    <a:ext uri="{FF2B5EF4-FFF2-40B4-BE49-F238E27FC236}">
                      <a16:creationId xmlns:a16="http://schemas.microsoft.com/office/drawing/2014/main" id="{B83432D6-7A3A-4DCE-9EFD-DB33CCC05D45}"/>
                    </a:ext>
                  </a:extLst>
                </p14:cNvPr>
                <p14:cNvContentPartPr/>
                <p14:nvPr/>
              </p14:nvContentPartPr>
              <p14:xfrm>
                <a:off x="6660065" y="8283436"/>
                <a:ext cx="164880" cy="20880"/>
              </p14:xfrm>
            </p:contentPart>
          </mc:Choice>
          <mc:Fallback>
            <p:pic>
              <p:nvPicPr>
                <p:cNvPr id="405" name="墨迹 404">
                  <a:extLst>
                    <a:ext uri="{FF2B5EF4-FFF2-40B4-BE49-F238E27FC236}">
                      <a16:creationId xmlns:a16="http://schemas.microsoft.com/office/drawing/2014/main" id="{B83432D6-7A3A-4DCE-9EFD-DB33CCC05D45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6642065" y="8265436"/>
                  <a:ext cx="2005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406" name="墨迹 405">
                  <a:extLst>
                    <a:ext uri="{FF2B5EF4-FFF2-40B4-BE49-F238E27FC236}">
                      <a16:creationId xmlns:a16="http://schemas.microsoft.com/office/drawing/2014/main" id="{8C32E2D0-75E9-4717-9F69-F63AFD83DF23}"/>
                    </a:ext>
                  </a:extLst>
                </p14:cNvPr>
                <p14:cNvContentPartPr/>
                <p14:nvPr/>
              </p14:nvContentPartPr>
              <p14:xfrm>
                <a:off x="6778865" y="8193436"/>
                <a:ext cx="233280" cy="275040"/>
              </p14:xfrm>
            </p:contentPart>
          </mc:Choice>
          <mc:Fallback>
            <p:pic>
              <p:nvPicPr>
                <p:cNvPr id="406" name="墨迹 405">
                  <a:extLst>
                    <a:ext uri="{FF2B5EF4-FFF2-40B4-BE49-F238E27FC236}">
                      <a16:creationId xmlns:a16="http://schemas.microsoft.com/office/drawing/2014/main" id="{8C32E2D0-75E9-4717-9F69-F63AFD83DF23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6761225" y="8175436"/>
                  <a:ext cx="2689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407" name="墨迹 406">
                  <a:extLst>
                    <a:ext uri="{FF2B5EF4-FFF2-40B4-BE49-F238E27FC236}">
                      <a16:creationId xmlns:a16="http://schemas.microsoft.com/office/drawing/2014/main" id="{1E501E15-5C3F-4392-8EFE-DCA3D4525E39}"/>
                    </a:ext>
                  </a:extLst>
                </p14:cNvPr>
                <p14:cNvContentPartPr/>
                <p14:nvPr/>
              </p14:nvContentPartPr>
              <p14:xfrm>
                <a:off x="6940145" y="8286316"/>
                <a:ext cx="89640" cy="93600"/>
              </p14:xfrm>
            </p:contentPart>
          </mc:Choice>
          <mc:Fallback>
            <p:pic>
              <p:nvPicPr>
                <p:cNvPr id="407" name="墨迹 406">
                  <a:extLst>
                    <a:ext uri="{FF2B5EF4-FFF2-40B4-BE49-F238E27FC236}">
                      <a16:creationId xmlns:a16="http://schemas.microsoft.com/office/drawing/2014/main" id="{1E501E15-5C3F-4392-8EFE-DCA3D4525E39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6922145" y="8268676"/>
                  <a:ext cx="125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408" name="墨迹 407">
                  <a:extLst>
                    <a:ext uri="{FF2B5EF4-FFF2-40B4-BE49-F238E27FC236}">
                      <a16:creationId xmlns:a16="http://schemas.microsoft.com/office/drawing/2014/main" id="{497A8E70-7A19-447F-9977-5B5AB7E2AE6F}"/>
                    </a:ext>
                  </a:extLst>
                </p14:cNvPr>
                <p14:cNvContentPartPr/>
                <p14:nvPr/>
              </p14:nvContentPartPr>
              <p14:xfrm>
                <a:off x="7150025" y="8233396"/>
                <a:ext cx="120960" cy="200880"/>
              </p14:xfrm>
            </p:contentPart>
          </mc:Choice>
          <mc:Fallback>
            <p:pic>
              <p:nvPicPr>
                <p:cNvPr id="408" name="墨迹 407">
                  <a:extLst>
                    <a:ext uri="{FF2B5EF4-FFF2-40B4-BE49-F238E27FC236}">
                      <a16:creationId xmlns:a16="http://schemas.microsoft.com/office/drawing/2014/main" id="{497A8E70-7A19-447F-9977-5B5AB7E2AE6F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7132385" y="8215756"/>
                  <a:ext cx="1566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409" name="墨迹 408">
                  <a:extLst>
                    <a:ext uri="{FF2B5EF4-FFF2-40B4-BE49-F238E27FC236}">
                      <a16:creationId xmlns:a16="http://schemas.microsoft.com/office/drawing/2014/main" id="{D0FC61AF-54CB-4C28-BAD3-85AAC93F83FB}"/>
                    </a:ext>
                  </a:extLst>
                </p14:cNvPr>
                <p14:cNvContentPartPr/>
                <p14:nvPr/>
              </p14:nvContentPartPr>
              <p14:xfrm>
                <a:off x="7339385" y="8378116"/>
                <a:ext cx="49320" cy="102240"/>
              </p14:xfrm>
            </p:contentPart>
          </mc:Choice>
          <mc:Fallback>
            <p:pic>
              <p:nvPicPr>
                <p:cNvPr id="409" name="墨迹 408">
                  <a:extLst>
                    <a:ext uri="{FF2B5EF4-FFF2-40B4-BE49-F238E27FC236}">
                      <a16:creationId xmlns:a16="http://schemas.microsoft.com/office/drawing/2014/main" id="{D0FC61AF-54CB-4C28-BAD3-85AAC93F83FB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7321385" y="8360116"/>
                  <a:ext cx="84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410" name="墨迹 409">
                  <a:extLst>
                    <a:ext uri="{FF2B5EF4-FFF2-40B4-BE49-F238E27FC236}">
                      <a16:creationId xmlns:a16="http://schemas.microsoft.com/office/drawing/2014/main" id="{DC7B88B7-6A82-4FED-B90E-EF1881F2D6CE}"/>
                    </a:ext>
                  </a:extLst>
                </p14:cNvPr>
                <p14:cNvContentPartPr/>
                <p14:nvPr/>
              </p14:nvContentPartPr>
              <p14:xfrm>
                <a:off x="7395185" y="8107396"/>
                <a:ext cx="294480" cy="329760"/>
              </p14:xfrm>
            </p:contentPart>
          </mc:Choice>
          <mc:Fallback>
            <p:pic>
              <p:nvPicPr>
                <p:cNvPr id="410" name="墨迹 409">
                  <a:extLst>
                    <a:ext uri="{FF2B5EF4-FFF2-40B4-BE49-F238E27FC236}">
                      <a16:creationId xmlns:a16="http://schemas.microsoft.com/office/drawing/2014/main" id="{DC7B88B7-6A82-4FED-B90E-EF1881F2D6CE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7377545" y="8089756"/>
                  <a:ext cx="3301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411" name="墨迹 410">
                  <a:extLst>
                    <a:ext uri="{FF2B5EF4-FFF2-40B4-BE49-F238E27FC236}">
                      <a16:creationId xmlns:a16="http://schemas.microsoft.com/office/drawing/2014/main" id="{84A2696C-81E9-4D20-93E4-048B5891A76C}"/>
                    </a:ext>
                  </a:extLst>
                </p14:cNvPr>
                <p14:cNvContentPartPr/>
                <p14:nvPr/>
              </p14:nvContentPartPr>
              <p14:xfrm>
                <a:off x="7841945" y="8178676"/>
                <a:ext cx="100080" cy="229320"/>
              </p14:xfrm>
            </p:contentPart>
          </mc:Choice>
          <mc:Fallback>
            <p:pic>
              <p:nvPicPr>
                <p:cNvPr id="411" name="墨迹 410">
                  <a:extLst>
                    <a:ext uri="{FF2B5EF4-FFF2-40B4-BE49-F238E27FC236}">
                      <a16:creationId xmlns:a16="http://schemas.microsoft.com/office/drawing/2014/main" id="{84A2696C-81E9-4D20-93E4-048B5891A76C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7823945" y="8160676"/>
                  <a:ext cx="1357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412" name="墨迹 411">
                  <a:extLst>
                    <a:ext uri="{FF2B5EF4-FFF2-40B4-BE49-F238E27FC236}">
                      <a16:creationId xmlns:a16="http://schemas.microsoft.com/office/drawing/2014/main" id="{0DD7DBCE-CE09-4694-A1AE-01B27350B987}"/>
                    </a:ext>
                  </a:extLst>
                </p14:cNvPr>
                <p14:cNvContentPartPr/>
                <p14:nvPr/>
              </p14:nvContentPartPr>
              <p14:xfrm>
                <a:off x="8016905" y="7961236"/>
                <a:ext cx="230040" cy="841320"/>
              </p14:xfrm>
            </p:contentPart>
          </mc:Choice>
          <mc:Fallback>
            <p:pic>
              <p:nvPicPr>
                <p:cNvPr id="412" name="墨迹 411">
                  <a:extLst>
                    <a:ext uri="{FF2B5EF4-FFF2-40B4-BE49-F238E27FC236}">
                      <a16:creationId xmlns:a16="http://schemas.microsoft.com/office/drawing/2014/main" id="{0DD7DBCE-CE09-4694-A1AE-01B27350B987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7999265" y="7943596"/>
                  <a:ext cx="265680" cy="87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413" name="墨迹 412">
                  <a:extLst>
                    <a:ext uri="{FF2B5EF4-FFF2-40B4-BE49-F238E27FC236}">
                      <a16:creationId xmlns:a16="http://schemas.microsoft.com/office/drawing/2014/main" id="{6D3CD518-7384-4825-A92F-AD382399792D}"/>
                    </a:ext>
                  </a:extLst>
                </p14:cNvPr>
                <p14:cNvContentPartPr/>
                <p14:nvPr/>
              </p14:nvContentPartPr>
              <p14:xfrm>
                <a:off x="8377625" y="8230156"/>
                <a:ext cx="235080" cy="16560"/>
              </p14:xfrm>
            </p:contentPart>
          </mc:Choice>
          <mc:Fallback>
            <p:pic>
              <p:nvPicPr>
                <p:cNvPr id="413" name="墨迹 412">
                  <a:extLst>
                    <a:ext uri="{FF2B5EF4-FFF2-40B4-BE49-F238E27FC236}">
                      <a16:creationId xmlns:a16="http://schemas.microsoft.com/office/drawing/2014/main" id="{6D3CD518-7384-4825-A92F-AD382399792D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8359985" y="8212516"/>
                  <a:ext cx="270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414" name="墨迹 413">
                  <a:extLst>
                    <a:ext uri="{FF2B5EF4-FFF2-40B4-BE49-F238E27FC236}">
                      <a16:creationId xmlns:a16="http://schemas.microsoft.com/office/drawing/2014/main" id="{BB37C041-A303-4C25-9E79-A6F924FC8D9B}"/>
                    </a:ext>
                  </a:extLst>
                </p14:cNvPr>
                <p14:cNvContentPartPr/>
                <p14:nvPr/>
              </p14:nvContentPartPr>
              <p14:xfrm>
                <a:off x="8437025" y="8363356"/>
                <a:ext cx="308520" cy="50760"/>
              </p14:xfrm>
            </p:contentPart>
          </mc:Choice>
          <mc:Fallback>
            <p:pic>
              <p:nvPicPr>
                <p:cNvPr id="414" name="墨迹 413">
                  <a:extLst>
                    <a:ext uri="{FF2B5EF4-FFF2-40B4-BE49-F238E27FC236}">
                      <a16:creationId xmlns:a16="http://schemas.microsoft.com/office/drawing/2014/main" id="{BB37C041-A303-4C25-9E79-A6F924FC8D9B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8419385" y="8345356"/>
                  <a:ext cx="344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415" name="墨迹 414">
                  <a:extLst>
                    <a:ext uri="{FF2B5EF4-FFF2-40B4-BE49-F238E27FC236}">
                      <a16:creationId xmlns:a16="http://schemas.microsoft.com/office/drawing/2014/main" id="{9CAF38A0-7B2D-4E97-88C7-FCF474D057E9}"/>
                    </a:ext>
                  </a:extLst>
                </p14:cNvPr>
                <p14:cNvContentPartPr/>
                <p14:nvPr/>
              </p14:nvContentPartPr>
              <p14:xfrm>
                <a:off x="9044345" y="7934596"/>
                <a:ext cx="49680" cy="755280"/>
              </p14:xfrm>
            </p:contentPart>
          </mc:Choice>
          <mc:Fallback>
            <p:pic>
              <p:nvPicPr>
                <p:cNvPr id="415" name="墨迹 414">
                  <a:extLst>
                    <a:ext uri="{FF2B5EF4-FFF2-40B4-BE49-F238E27FC236}">
                      <a16:creationId xmlns:a16="http://schemas.microsoft.com/office/drawing/2014/main" id="{9CAF38A0-7B2D-4E97-88C7-FCF474D057E9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026705" y="7916956"/>
                  <a:ext cx="85320" cy="79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416" name="墨迹 415">
                  <a:extLst>
                    <a:ext uri="{FF2B5EF4-FFF2-40B4-BE49-F238E27FC236}">
                      <a16:creationId xmlns:a16="http://schemas.microsoft.com/office/drawing/2014/main" id="{A8C274B8-4908-4500-AC04-D4FEFBD9C4A7}"/>
                    </a:ext>
                  </a:extLst>
                </p14:cNvPr>
                <p14:cNvContentPartPr/>
                <p14:nvPr/>
              </p14:nvContentPartPr>
              <p14:xfrm>
                <a:off x="9162065" y="7957276"/>
                <a:ext cx="2257200" cy="947160"/>
              </p14:xfrm>
            </p:contentPart>
          </mc:Choice>
          <mc:Fallback>
            <p:pic>
              <p:nvPicPr>
                <p:cNvPr id="416" name="墨迹 415">
                  <a:extLst>
                    <a:ext uri="{FF2B5EF4-FFF2-40B4-BE49-F238E27FC236}">
                      <a16:creationId xmlns:a16="http://schemas.microsoft.com/office/drawing/2014/main" id="{A8C274B8-4908-4500-AC04-D4FEFBD9C4A7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144065" y="7939636"/>
                  <a:ext cx="2292840" cy="9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417" name="墨迹 416">
                  <a:extLst>
                    <a:ext uri="{FF2B5EF4-FFF2-40B4-BE49-F238E27FC236}">
                      <a16:creationId xmlns:a16="http://schemas.microsoft.com/office/drawing/2014/main" id="{B4181E94-9A38-4D7F-9081-17988D0AF2C1}"/>
                    </a:ext>
                  </a:extLst>
                </p14:cNvPr>
                <p14:cNvContentPartPr/>
                <p14:nvPr/>
              </p14:nvContentPartPr>
              <p14:xfrm>
                <a:off x="9105905" y="8913436"/>
                <a:ext cx="2069280" cy="48600"/>
              </p14:xfrm>
            </p:contentPart>
          </mc:Choice>
          <mc:Fallback>
            <p:pic>
              <p:nvPicPr>
                <p:cNvPr id="417" name="墨迹 416">
                  <a:extLst>
                    <a:ext uri="{FF2B5EF4-FFF2-40B4-BE49-F238E27FC236}">
                      <a16:creationId xmlns:a16="http://schemas.microsoft.com/office/drawing/2014/main" id="{B4181E94-9A38-4D7F-9081-17988D0AF2C1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088265" y="8895436"/>
                  <a:ext cx="210492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32F91A64-3015-43DE-A43B-E7C6EDEBA19D}"/>
              </a:ext>
            </a:extLst>
          </p:cNvPr>
          <p:cNvGrpSpPr/>
          <p:nvPr/>
        </p:nvGrpSpPr>
        <p:grpSpPr>
          <a:xfrm>
            <a:off x="2004185" y="4134076"/>
            <a:ext cx="1555560" cy="455400"/>
            <a:chOff x="2004185" y="4134076"/>
            <a:chExt cx="1555560" cy="45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A30A69DA-544F-4256-A8E9-EEE567FBC570}"/>
                    </a:ext>
                  </a:extLst>
                </p14:cNvPr>
                <p14:cNvContentPartPr/>
                <p14:nvPr/>
              </p14:nvContentPartPr>
              <p14:xfrm>
                <a:off x="2152865" y="4169356"/>
                <a:ext cx="653400" cy="3780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A30A69DA-544F-4256-A8E9-EEE567FBC570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2135225" y="4151716"/>
                  <a:ext cx="6890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0D9E2315-6526-40E3-9F4B-BADEBD3DC9C3}"/>
                    </a:ext>
                  </a:extLst>
                </p14:cNvPr>
                <p14:cNvContentPartPr/>
                <p14:nvPr/>
              </p14:nvContentPartPr>
              <p14:xfrm>
                <a:off x="2938745" y="4188436"/>
                <a:ext cx="288000" cy="3132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0D9E2315-6526-40E3-9F4B-BADEBD3DC9C3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2920745" y="4170436"/>
                  <a:ext cx="323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4B260141-671A-47E5-9837-9175C874C77A}"/>
                    </a:ext>
                  </a:extLst>
                </p14:cNvPr>
                <p14:cNvContentPartPr/>
                <p14:nvPr/>
              </p14:nvContentPartPr>
              <p14:xfrm>
                <a:off x="3269945" y="4184116"/>
                <a:ext cx="289800" cy="20340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4B260141-671A-47E5-9837-9175C874C77A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3252305" y="4166476"/>
                  <a:ext cx="3254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E2D6C6C7-8CBE-4A95-868E-BD0BABF60F77}"/>
                    </a:ext>
                  </a:extLst>
                </p14:cNvPr>
                <p14:cNvContentPartPr/>
                <p14:nvPr/>
              </p14:nvContentPartPr>
              <p14:xfrm>
                <a:off x="3318905" y="4134076"/>
                <a:ext cx="198360" cy="3078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E2D6C6C7-8CBE-4A95-868E-BD0BABF60F77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3301265" y="4116076"/>
                  <a:ext cx="2340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420" name="墨迹 419">
                  <a:extLst>
                    <a:ext uri="{FF2B5EF4-FFF2-40B4-BE49-F238E27FC236}">
                      <a16:creationId xmlns:a16="http://schemas.microsoft.com/office/drawing/2014/main" id="{AEC5C160-AD6D-41B6-B42B-C6F48ED7CFB1}"/>
                    </a:ext>
                  </a:extLst>
                </p14:cNvPr>
                <p14:cNvContentPartPr/>
                <p14:nvPr/>
              </p14:nvContentPartPr>
              <p14:xfrm>
                <a:off x="2004185" y="4473916"/>
                <a:ext cx="1209240" cy="115560"/>
              </p14:xfrm>
            </p:contentPart>
          </mc:Choice>
          <mc:Fallback>
            <p:pic>
              <p:nvPicPr>
                <p:cNvPr id="420" name="墨迹 419">
                  <a:extLst>
                    <a:ext uri="{FF2B5EF4-FFF2-40B4-BE49-F238E27FC236}">
                      <a16:creationId xmlns:a16="http://schemas.microsoft.com/office/drawing/2014/main" id="{AEC5C160-AD6D-41B6-B42B-C6F48ED7CFB1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1986185" y="4455916"/>
                  <a:ext cx="124488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9" name="组合 428">
            <a:extLst>
              <a:ext uri="{FF2B5EF4-FFF2-40B4-BE49-F238E27FC236}">
                <a16:creationId xmlns:a16="http://schemas.microsoft.com/office/drawing/2014/main" id="{79D54BB0-4A7E-4D03-9008-6E448005934C}"/>
              </a:ext>
            </a:extLst>
          </p:cNvPr>
          <p:cNvGrpSpPr/>
          <p:nvPr/>
        </p:nvGrpSpPr>
        <p:grpSpPr>
          <a:xfrm>
            <a:off x="7193945" y="3631516"/>
            <a:ext cx="3239640" cy="1318680"/>
            <a:chOff x="7193945" y="3631516"/>
            <a:chExt cx="3239640" cy="131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002A27F5-3A42-4F52-A6C2-4DEB0B620A36}"/>
                    </a:ext>
                  </a:extLst>
                </p14:cNvPr>
                <p14:cNvContentPartPr/>
                <p14:nvPr/>
              </p14:nvContentPartPr>
              <p14:xfrm>
                <a:off x="7193945" y="4142716"/>
                <a:ext cx="243000" cy="4644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002A27F5-3A42-4F52-A6C2-4DEB0B620A36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7176305" y="4125076"/>
                  <a:ext cx="2786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16447550-B218-4A1C-AC61-59430645B07F}"/>
                    </a:ext>
                  </a:extLst>
                </p14:cNvPr>
                <p14:cNvContentPartPr/>
                <p14:nvPr/>
              </p14:nvContentPartPr>
              <p14:xfrm>
                <a:off x="7207985" y="4273036"/>
                <a:ext cx="247320" cy="1224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16447550-B218-4A1C-AC61-59430645B07F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7189985" y="4255036"/>
                  <a:ext cx="282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C49AAEED-0EBE-435D-BF4D-C6692EA066A1}"/>
                    </a:ext>
                  </a:extLst>
                </p14:cNvPr>
                <p14:cNvContentPartPr/>
                <p14:nvPr/>
              </p14:nvContentPartPr>
              <p14:xfrm>
                <a:off x="7225625" y="4147396"/>
                <a:ext cx="200520" cy="1800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C49AAEED-0EBE-435D-BF4D-C6692EA066A1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7207625" y="4129396"/>
                  <a:ext cx="2361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BCB547CA-2486-4AE8-8CDE-84F73412F12A}"/>
                    </a:ext>
                  </a:extLst>
                </p14:cNvPr>
                <p14:cNvContentPartPr/>
                <p14:nvPr/>
              </p14:nvContentPartPr>
              <p14:xfrm>
                <a:off x="7209785" y="4262596"/>
                <a:ext cx="238320" cy="2844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BCB547CA-2486-4AE8-8CDE-84F73412F12A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7191785" y="4244596"/>
                  <a:ext cx="2739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6CF7ED6D-ECE1-45F5-A6B8-8E41F846FB66}"/>
                    </a:ext>
                  </a:extLst>
                </p14:cNvPr>
                <p14:cNvContentPartPr/>
                <p14:nvPr/>
              </p14:nvContentPartPr>
              <p14:xfrm>
                <a:off x="7826105" y="4714036"/>
                <a:ext cx="2174760" cy="7776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6CF7ED6D-ECE1-45F5-A6B8-8E41F846FB66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7808105" y="4696036"/>
                  <a:ext cx="2210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0B74A03C-4399-49AF-BC8E-53DA645D3823}"/>
                    </a:ext>
                  </a:extLst>
                </p14:cNvPr>
                <p14:cNvContentPartPr/>
                <p14:nvPr/>
              </p14:nvContentPartPr>
              <p14:xfrm>
                <a:off x="10177625" y="4860916"/>
                <a:ext cx="84240" cy="2556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0B74A03C-4399-49AF-BC8E-53DA645D3823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10159985" y="4843276"/>
                  <a:ext cx="1198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421" name="墨迹 420">
                  <a:extLst>
                    <a:ext uri="{FF2B5EF4-FFF2-40B4-BE49-F238E27FC236}">
                      <a16:creationId xmlns:a16="http://schemas.microsoft.com/office/drawing/2014/main" id="{1B7AE414-1EC6-4D93-8D44-74BCAE52BD96}"/>
                    </a:ext>
                  </a:extLst>
                </p14:cNvPr>
                <p14:cNvContentPartPr/>
                <p14:nvPr/>
              </p14:nvContentPartPr>
              <p14:xfrm>
                <a:off x="9867665" y="4855156"/>
                <a:ext cx="366480" cy="360"/>
              </p14:xfrm>
            </p:contentPart>
          </mc:Choice>
          <mc:Fallback>
            <p:pic>
              <p:nvPicPr>
                <p:cNvPr id="421" name="墨迹 420">
                  <a:extLst>
                    <a:ext uri="{FF2B5EF4-FFF2-40B4-BE49-F238E27FC236}">
                      <a16:creationId xmlns:a16="http://schemas.microsoft.com/office/drawing/2014/main" id="{1B7AE414-1EC6-4D93-8D44-74BCAE52BD96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9850025" y="4837156"/>
                  <a:ext cx="402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422" name="墨迹 421">
                  <a:extLst>
                    <a:ext uri="{FF2B5EF4-FFF2-40B4-BE49-F238E27FC236}">
                      <a16:creationId xmlns:a16="http://schemas.microsoft.com/office/drawing/2014/main" id="{4EE58753-48DB-41E8-9308-FD4BC3ED0203}"/>
                    </a:ext>
                  </a:extLst>
                </p14:cNvPr>
                <p14:cNvContentPartPr/>
                <p14:nvPr/>
              </p14:nvContentPartPr>
              <p14:xfrm>
                <a:off x="10118225" y="4782796"/>
                <a:ext cx="95040" cy="10800"/>
              </p14:xfrm>
            </p:contentPart>
          </mc:Choice>
          <mc:Fallback>
            <p:pic>
              <p:nvPicPr>
                <p:cNvPr id="422" name="墨迹 421">
                  <a:extLst>
                    <a:ext uri="{FF2B5EF4-FFF2-40B4-BE49-F238E27FC236}">
                      <a16:creationId xmlns:a16="http://schemas.microsoft.com/office/drawing/2014/main" id="{4EE58753-48DB-41E8-9308-FD4BC3ED0203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10100225" y="4764796"/>
                  <a:ext cx="130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423" name="墨迹 422">
                  <a:extLst>
                    <a:ext uri="{FF2B5EF4-FFF2-40B4-BE49-F238E27FC236}">
                      <a16:creationId xmlns:a16="http://schemas.microsoft.com/office/drawing/2014/main" id="{979A3822-A198-477D-AB6F-A50F98AD46F4}"/>
                    </a:ext>
                  </a:extLst>
                </p14:cNvPr>
                <p14:cNvContentPartPr/>
                <p14:nvPr/>
              </p14:nvContentPartPr>
              <p14:xfrm>
                <a:off x="10380665" y="4921756"/>
                <a:ext cx="52920" cy="13680"/>
              </p14:xfrm>
            </p:contentPart>
          </mc:Choice>
          <mc:Fallback>
            <p:pic>
              <p:nvPicPr>
                <p:cNvPr id="423" name="墨迹 422">
                  <a:extLst>
                    <a:ext uri="{FF2B5EF4-FFF2-40B4-BE49-F238E27FC236}">
                      <a16:creationId xmlns:a16="http://schemas.microsoft.com/office/drawing/2014/main" id="{979A3822-A198-477D-AB6F-A50F98AD46F4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10363025" y="4903756"/>
                  <a:ext cx="885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426" name="墨迹 425">
                  <a:extLst>
                    <a:ext uri="{FF2B5EF4-FFF2-40B4-BE49-F238E27FC236}">
                      <a16:creationId xmlns:a16="http://schemas.microsoft.com/office/drawing/2014/main" id="{0BBC7D66-0529-48B5-A78F-4AD5F6C35ECF}"/>
                    </a:ext>
                  </a:extLst>
                </p14:cNvPr>
                <p14:cNvContentPartPr/>
                <p14:nvPr/>
              </p14:nvContentPartPr>
              <p14:xfrm>
                <a:off x="7666625" y="3631516"/>
                <a:ext cx="67320" cy="1209600"/>
              </p14:xfrm>
            </p:contentPart>
          </mc:Choice>
          <mc:Fallback>
            <p:pic>
              <p:nvPicPr>
                <p:cNvPr id="426" name="墨迹 425">
                  <a:extLst>
                    <a:ext uri="{FF2B5EF4-FFF2-40B4-BE49-F238E27FC236}">
                      <a16:creationId xmlns:a16="http://schemas.microsoft.com/office/drawing/2014/main" id="{0BBC7D66-0529-48B5-A78F-4AD5F6C35ECF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7648985" y="3613876"/>
                  <a:ext cx="102960" cy="12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427" name="墨迹 426">
                  <a:extLst>
                    <a:ext uri="{FF2B5EF4-FFF2-40B4-BE49-F238E27FC236}">
                      <a16:creationId xmlns:a16="http://schemas.microsoft.com/office/drawing/2014/main" id="{09A4F3EA-6FB5-40CF-BC3C-E6F170B24570}"/>
                    </a:ext>
                  </a:extLst>
                </p14:cNvPr>
                <p14:cNvContentPartPr/>
                <p14:nvPr/>
              </p14:nvContentPartPr>
              <p14:xfrm>
                <a:off x="7691105" y="3669676"/>
                <a:ext cx="2703960" cy="56520"/>
              </p14:xfrm>
            </p:contentPart>
          </mc:Choice>
          <mc:Fallback>
            <p:pic>
              <p:nvPicPr>
                <p:cNvPr id="427" name="墨迹 426">
                  <a:extLst>
                    <a:ext uri="{FF2B5EF4-FFF2-40B4-BE49-F238E27FC236}">
                      <a16:creationId xmlns:a16="http://schemas.microsoft.com/office/drawing/2014/main" id="{09A4F3EA-6FB5-40CF-BC3C-E6F170B24570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7673465" y="3652036"/>
                  <a:ext cx="2739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428" name="墨迹 427">
                  <a:extLst>
                    <a:ext uri="{FF2B5EF4-FFF2-40B4-BE49-F238E27FC236}">
                      <a16:creationId xmlns:a16="http://schemas.microsoft.com/office/drawing/2014/main" id="{DE7682F6-6524-4457-BA5B-C0D34925DE8F}"/>
                    </a:ext>
                  </a:extLst>
                </p14:cNvPr>
                <p14:cNvContentPartPr/>
                <p14:nvPr/>
              </p14:nvContentPartPr>
              <p14:xfrm>
                <a:off x="10252865" y="3672916"/>
                <a:ext cx="28440" cy="1277280"/>
              </p14:xfrm>
            </p:contentPart>
          </mc:Choice>
          <mc:Fallback>
            <p:pic>
              <p:nvPicPr>
                <p:cNvPr id="428" name="墨迹 427">
                  <a:extLst>
                    <a:ext uri="{FF2B5EF4-FFF2-40B4-BE49-F238E27FC236}">
                      <a16:creationId xmlns:a16="http://schemas.microsoft.com/office/drawing/2014/main" id="{DE7682F6-6524-4457-BA5B-C0D34925DE8F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0235225" y="3655276"/>
                  <a:ext cx="64080" cy="131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9">
            <p14:nvContentPartPr>
              <p14:cNvPr id="430" name="墨迹 429">
                <a:extLst>
                  <a:ext uri="{FF2B5EF4-FFF2-40B4-BE49-F238E27FC236}">
                    <a16:creationId xmlns:a16="http://schemas.microsoft.com/office/drawing/2014/main" id="{B82C8D64-3229-4C17-B72C-7F0113661B04}"/>
                  </a:ext>
                </a:extLst>
              </p14:cNvPr>
              <p14:cNvContentPartPr/>
              <p14:nvPr/>
            </p14:nvContentPartPr>
            <p14:xfrm>
              <a:off x="8803145" y="4856596"/>
              <a:ext cx="345240" cy="267840"/>
            </p14:xfrm>
          </p:contentPart>
        </mc:Choice>
        <mc:Fallback>
          <p:pic>
            <p:nvPicPr>
              <p:cNvPr id="430" name="墨迹 429">
                <a:extLst>
                  <a:ext uri="{FF2B5EF4-FFF2-40B4-BE49-F238E27FC236}">
                    <a16:creationId xmlns:a16="http://schemas.microsoft.com/office/drawing/2014/main" id="{B82C8D64-3229-4C17-B72C-7F0113661B04}"/>
                  </a:ext>
                </a:extLst>
              </p:cNvPr>
              <p:cNvPicPr/>
              <p:nvPr/>
            </p:nvPicPr>
            <p:blipFill>
              <a:blip r:embed="rId680"/>
              <a:stretch>
                <a:fillRect/>
              </a:stretch>
            </p:blipFill>
            <p:spPr>
              <a:xfrm>
                <a:off x="8785145" y="4838956"/>
                <a:ext cx="380880" cy="30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2" name="组合 491">
            <a:extLst>
              <a:ext uri="{FF2B5EF4-FFF2-40B4-BE49-F238E27FC236}">
                <a16:creationId xmlns:a16="http://schemas.microsoft.com/office/drawing/2014/main" id="{37139D3A-F7B9-4D40-B442-995AC40CB9F1}"/>
              </a:ext>
            </a:extLst>
          </p:cNvPr>
          <p:cNvGrpSpPr/>
          <p:nvPr/>
        </p:nvGrpSpPr>
        <p:grpSpPr>
          <a:xfrm>
            <a:off x="3632465" y="-1873964"/>
            <a:ext cx="6668280" cy="2475360"/>
            <a:chOff x="3632465" y="-1873964"/>
            <a:chExt cx="6668280" cy="247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431" name="墨迹 430">
                  <a:extLst>
                    <a:ext uri="{FF2B5EF4-FFF2-40B4-BE49-F238E27FC236}">
                      <a16:creationId xmlns:a16="http://schemas.microsoft.com/office/drawing/2014/main" id="{6C6609FD-5FC4-4890-92B2-BE68F5684E30}"/>
                    </a:ext>
                  </a:extLst>
                </p14:cNvPr>
                <p14:cNvContentPartPr/>
                <p14:nvPr/>
              </p14:nvContentPartPr>
              <p14:xfrm>
                <a:off x="4166345" y="-979004"/>
                <a:ext cx="16200" cy="1800"/>
              </p14:xfrm>
            </p:contentPart>
          </mc:Choice>
          <mc:Fallback>
            <p:pic>
              <p:nvPicPr>
                <p:cNvPr id="431" name="墨迹 430">
                  <a:extLst>
                    <a:ext uri="{FF2B5EF4-FFF2-40B4-BE49-F238E27FC236}">
                      <a16:creationId xmlns:a16="http://schemas.microsoft.com/office/drawing/2014/main" id="{6C6609FD-5FC4-4890-92B2-BE68F5684E30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4148705" y="-996644"/>
                  <a:ext cx="51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432" name="墨迹 431">
                  <a:extLst>
                    <a:ext uri="{FF2B5EF4-FFF2-40B4-BE49-F238E27FC236}">
                      <a16:creationId xmlns:a16="http://schemas.microsoft.com/office/drawing/2014/main" id="{71599337-8C8C-40DC-AE46-0BF7CBB8B898}"/>
                    </a:ext>
                  </a:extLst>
                </p14:cNvPr>
                <p14:cNvContentPartPr/>
                <p14:nvPr/>
              </p14:nvContentPartPr>
              <p14:xfrm>
                <a:off x="4040345" y="-967124"/>
                <a:ext cx="26640" cy="262080"/>
              </p14:xfrm>
            </p:contentPart>
          </mc:Choice>
          <mc:Fallback>
            <p:pic>
              <p:nvPicPr>
                <p:cNvPr id="432" name="墨迹 431">
                  <a:extLst>
                    <a:ext uri="{FF2B5EF4-FFF2-40B4-BE49-F238E27FC236}">
                      <a16:creationId xmlns:a16="http://schemas.microsoft.com/office/drawing/2014/main" id="{71599337-8C8C-40DC-AE46-0BF7CBB8B898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022705" y="-984764"/>
                  <a:ext cx="622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433" name="墨迹 432">
                  <a:extLst>
                    <a:ext uri="{FF2B5EF4-FFF2-40B4-BE49-F238E27FC236}">
                      <a16:creationId xmlns:a16="http://schemas.microsoft.com/office/drawing/2014/main" id="{AFA9F9E1-749D-48EA-88D2-2FBE726FA1CA}"/>
                    </a:ext>
                  </a:extLst>
                </p14:cNvPr>
                <p14:cNvContentPartPr/>
                <p14:nvPr/>
              </p14:nvContentPartPr>
              <p14:xfrm>
                <a:off x="4061585" y="-1015724"/>
                <a:ext cx="149760" cy="217440"/>
              </p14:xfrm>
            </p:contentPart>
          </mc:Choice>
          <mc:Fallback>
            <p:pic>
              <p:nvPicPr>
                <p:cNvPr id="433" name="墨迹 432">
                  <a:extLst>
                    <a:ext uri="{FF2B5EF4-FFF2-40B4-BE49-F238E27FC236}">
                      <a16:creationId xmlns:a16="http://schemas.microsoft.com/office/drawing/2014/main" id="{AFA9F9E1-749D-48EA-88D2-2FBE726FA1CA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043585" y="-1033724"/>
                  <a:ext cx="1854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434" name="墨迹 433">
                  <a:extLst>
                    <a:ext uri="{FF2B5EF4-FFF2-40B4-BE49-F238E27FC236}">
                      <a16:creationId xmlns:a16="http://schemas.microsoft.com/office/drawing/2014/main" id="{DEB44389-D733-43A8-9C3A-25A5D59CB3CA}"/>
                    </a:ext>
                  </a:extLst>
                </p14:cNvPr>
                <p14:cNvContentPartPr/>
                <p14:nvPr/>
              </p14:nvContentPartPr>
              <p14:xfrm>
                <a:off x="4021265" y="-898364"/>
                <a:ext cx="164880" cy="147240"/>
              </p14:xfrm>
            </p:contentPart>
          </mc:Choice>
          <mc:Fallback>
            <p:pic>
              <p:nvPicPr>
                <p:cNvPr id="434" name="墨迹 433">
                  <a:extLst>
                    <a:ext uri="{FF2B5EF4-FFF2-40B4-BE49-F238E27FC236}">
                      <a16:creationId xmlns:a16="http://schemas.microsoft.com/office/drawing/2014/main" id="{DEB44389-D733-43A8-9C3A-25A5D59CB3CA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003265" y="-916004"/>
                  <a:ext cx="2005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435" name="墨迹 434">
                  <a:extLst>
                    <a:ext uri="{FF2B5EF4-FFF2-40B4-BE49-F238E27FC236}">
                      <a16:creationId xmlns:a16="http://schemas.microsoft.com/office/drawing/2014/main" id="{2A1F5F00-7618-4D3B-9802-5CEE7B8C4995}"/>
                    </a:ext>
                  </a:extLst>
                </p14:cNvPr>
                <p14:cNvContentPartPr/>
                <p14:nvPr/>
              </p14:nvContentPartPr>
              <p14:xfrm>
                <a:off x="3632465" y="-668684"/>
                <a:ext cx="644760" cy="199800"/>
              </p14:xfrm>
            </p:contentPart>
          </mc:Choice>
          <mc:Fallback>
            <p:pic>
              <p:nvPicPr>
                <p:cNvPr id="435" name="墨迹 434">
                  <a:extLst>
                    <a:ext uri="{FF2B5EF4-FFF2-40B4-BE49-F238E27FC236}">
                      <a16:creationId xmlns:a16="http://schemas.microsoft.com/office/drawing/2014/main" id="{2A1F5F00-7618-4D3B-9802-5CEE7B8C4995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3614825" y="-686324"/>
                  <a:ext cx="680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436" name="墨迹 435">
                  <a:extLst>
                    <a:ext uri="{FF2B5EF4-FFF2-40B4-BE49-F238E27FC236}">
                      <a16:creationId xmlns:a16="http://schemas.microsoft.com/office/drawing/2014/main" id="{63EC3CBD-8A44-4428-85B1-C4F6984C643A}"/>
                    </a:ext>
                  </a:extLst>
                </p14:cNvPr>
                <p14:cNvContentPartPr/>
                <p14:nvPr/>
              </p14:nvContentPartPr>
              <p14:xfrm>
                <a:off x="3944225" y="-628724"/>
                <a:ext cx="65160" cy="257400"/>
              </p14:xfrm>
            </p:contentPart>
          </mc:Choice>
          <mc:Fallback>
            <p:pic>
              <p:nvPicPr>
                <p:cNvPr id="436" name="墨迹 435">
                  <a:extLst>
                    <a:ext uri="{FF2B5EF4-FFF2-40B4-BE49-F238E27FC236}">
                      <a16:creationId xmlns:a16="http://schemas.microsoft.com/office/drawing/2014/main" id="{63EC3CBD-8A44-4428-85B1-C4F6984C643A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3926225" y="-646364"/>
                  <a:ext cx="1008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437" name="墨迹 436">
                  <a:extLst>
                    <a:ext uri="{FF2B5EF4-FFF2-40B4-BE49-F238E27FC236}">
                      <a16:creationId xmlns:a16="http://schemas.microsoft.com/office/drawing/2014/main" id="{244AAF6F-821D-4A98-8410-6B3403D65C74}"/>
                    </a:ext>
                  </a:extLst>
                </p14:cNvPr>
                <p14:cNvContentPartPr/>
                <p14:nvPr/>
              </p14:nvContentPartPr>
              <p14:xfrm>
                <a:off x="3940265" y="-613964"/>
                <a:ext cx="261720" cy="351360"/>
              </p14:xfrm>
            </p:contentPart>
          </mc:Choice>
          <mc:Fallback>
            <p:pic>
              <p:nvPicPr>
                <p:cNvPr id="437" name="墨迹 436">
                  <a:extLst>
                    <a:ext uri="{FF2B5EF4-FFF2-40B4-BE49-F238E27FC236}">
                      <a16:creationId xmlns:a16="http://schemas.microsoft.com/office/drawing/2014/main" id="{244AAF6F-821D-4A98-8410-6B3403D65C74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3922625" y="-631604"/>
                  <a:ext cx="2973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438" name="墨迹 437">
                  <a:extLst>
                    <a:ext uri="{FF2B5EF4-FFF2-40B4-BE49-F238E27FC236}">
                      <a16:creationId xmlns:a16="http://schemas.microsoft.com/office/drawing/2014/main" id="{CF131AC6-7FBD-499D-AC17-9D2838641DF6}"/>
                    </a:ext>
                  </a:extLst>
                </p14:cNvPr>
                <p14:cNvContentPartPr/>
                <p14:nvPr/>
              </p14:nvContentPartPr>
              <p14:xfrm>
                <a:off x="4173545" y="-523604"/>
                <a:ext cx="266400" cy="149760"/>
              </p14:xfrm>
            </p:contentPart>
          </mc:Choice>
          <mc:Fallback>
            <p:pic>
              <p:nvPicPr>
                <p:cNvPr id="438" name="墨迹 437">
                  <a:extLst>
                    <a:ext uri="{FF2B5EF4-FFF2-40B4-BE49-F238E27FC236}">
                      <a16:creationId xmlns:a16="http://schemas.microsoft.com/office/drawing/2014/main" id="{CF131AC6-7FBD-499D-AC17-9D2838641DF6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4155545" y="-541604"/>
                  <a:ext cx="302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439" name="墨迹 438">
                  <a:extLst>
                    <a:ext uri="{FF2B5EF4-FFF2-40B4-BE49-F238E27FC236}">
                      <a16:creationId xmlns:a16="http://schemas.microsoft.com/office/drawing/2014/main" id="{9C0A3293-627B-4BF8-9BD3-4ECA03F92536}"/>
                    </a:ext>
                  </a:extLst>
                </p14:cNvPr>
                <p14:cNvContentPartPr/>
                <p14:nvPr/>
              </p14:nvContentPartPr>
              <p14:xfrm>
                <a:off x="4464065" y="-875324"/>
                <a:ext cx="361080" cy="393840"/>
              </p14:xfrm>
            </p:contentPart>
          </mc:Choice>
          <mc:Fallback>
            <p:pic>
              <p:nvPicPr>
                <p:cNvPr id="439" name="墨迹 438">
                  <a:extLst>
                    <a:ext uri="{FF2B5EF4-FFF2-40B4-BE49-F238E27FC236}">
                      <a16:creationId xmlns:a16="http://schemas.microsoft.com/office/drawing/2014/main" id="{9C0A3293-627B-4BF8-9BD3-4ECA03F92536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4446425" y="-892964"/>
                  <a:ext cx="39672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440" name="墨迹 439">
                  <a:extLst>
                    <a:ext uri="{FF2B5EF4-FFF2-40B4-BE49-F238E27FC236}">
                      <a16:creationId xmlns:a16="http://schemas.microsoft.com/office/drawing/2014/main" id="{9510F42B-AF65-4E76-AAC8-17EF6E6F7ABB}"/>
                    </a:ext>
                  </a:extLst>
                </p14:cNvPr>
                <p14:cNvContentPartPr/>
                <p14:nvPr/>
              </p14:nvContentPartPr>
              <p14:xfrm>
                <a:off x="4848185" y="-946244"/>
                <a:ext cx="99720" cy="399240"/>
              </p14:xfrm>
            </p:contentPart>
          </mc:Choice>
          <mc:Fallback>
            <p:pic>
              <p:nvPicPr>
                <p:cNvPr id="440" name="墨迹 439">
                  <a:extLst>
                    <a:ext uri="{FF2B5EF4-FFF2-40B4-BE49-F238E27FC236}">
                      <a16:creationId xmlns:a16="http://schemas.microsoft.com/office/drawing/2014/main" id="{9510F42B-AF65-4E76-AAC8-17EF6E6F7ABB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4830545" y="-964244"/>
                  <a:ext cx="13536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441" name="墨迹 440">
                  <a:extLst>
                    <a:ext uri="{FF2B5EF4-FFF2-40B4-BE49-F238E27FC236}">
                      <a16:creationId xmlns:a16="http://schemas.microsoft.com/office/drawing/2014/main" id="{E5EE79FB-D38D-47EC-876E-6C7850546BD7}"/>
                    </a:ext>
                  </a:extLst>
                </p14:cNvPr>
                <p14:cNvContentPartPr/>
                <p14:nvPr/>
              </p14:nvContentPartPr>
              <p14:xfrm>
                <a:off x="4942145" y="-963164"/>
                <a:ext cx="343440" cy="476640"/>
              </p14:xfrm>
            </p:contentPart>
          </mc:Choice>
          <mc:Fallback>
            <p:pic>
              <p:nvPicPr>
                <p:cNvPr id="441" name="墨迹 440">
                  <a:extLst>
                    <a:ext uri="{FF2B5EF4-FFF2-40B4-BE49-F238E27FC236}">
                      <a16:creationId xmlns:a16="http://schemas.microsoft.com/office/drawing/2014/main" id="{E5EE79FB-D38D-47EC-876E-6C7850546BD7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4924505" y="-980804"/>
                  <a:ext cx="37908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442" name="墨迹 441">
                  <a:extLst>
                    <a:ext uri="{FF2B5EF4-FFF2-40B4-BE49-F238E27FC236}">
                      <a16:creationId xmlns:a16="http://schemas.microsoft.com/office/drawing/2014/main" id="{86DA5DBF-A7D8-48B8-8AC2-3207037062A1}"/>
                    </a:ext>
                  </a:extLst>
                </p14:cNvPr>
                <p14:cNvContentPartPr/>
                <p14:nvPr/>
              </p14:nvContentPartPr>
              <p14:xfrm>
                <a:off x="5423825" y="-535484"/>
                <a:ext cx="360" cy="360"/>
              </p14:xfrm>
            </p:contentPart>
          </mc:Choice>
          <mc:Fallback>
            <p:pic>
              <p:nvPicPr>
                <p:cNvPr id="442" name="墨迹 441">
                  <a:extLst>
                    <a:ext uri="{FF2B5EF4-FFF2-40B4-BE49-F238E27FC236}">
                      <a16:creationId xmlns:a16="http://schemas.microsoft.com/office/drawing/2014/main" id="{86DA5DBF-A7D8-48B8-8AC2-3207037062A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405825" y="-5534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444" name="墨迹 443">
                  <a:extLst>
                    <a:ext uri="{FF2B5EF4-FFF2-40B4-BE49-F238E27FC236}">
                      <a16:creationId xmlns:a16="http://schemas.microsoft.com/office/drawing/2014/main" id="{5AC98558-C2D2-4F76-939A-3185352E46C6}"/>
                    </a:ext>
                  </a:extLst>
                </p14:cNvPr>
                <p14:cNvContentPartPr/>
                <p14:nvPr/>
              </p14:nvContentPartPr>
              <p14:xfrm>
                <a:off x="4700585" y="-354764"/>
                <a:ext cx="689760" cy="52560"/>
              </p14:xfrm>
            </p:contentPart>
          </mc:Choice>
          <mc:Fallback>
            <p:pic>
              <p:nvPicPr>
                <p:cNvPr id="444" name="墨迹 443">
                  <a:extLst>
                    <a:ext uri="{FF2B5EF4-FFF2-40B4-BE49-F238E27FC236}">
                      <a16:creationId xmlns:a16="http://schemas.microsoft.com/office/drawing/2014/main" id="{5AC98558-C2D2-4F76-939A-3185352E46C6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4682585" y="-372404"/>
                  <a:ext cx="725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446" name="墨迹 445">
                  <a:extLst>
                    <a:ext uri="{FF2B5EF4-FFF2-40B4-BE49-F238E27FC236}">
                      <a16:creationId xmlns:a16="http://schemas.microsoft.com/office/drawing/2014/main" id="{C0AD36CF-7357-4006-BCF8-262936A4A2AC}"/>
                    </a:ext>
                  </a:extLst>
                </p14:cNvPr>
                <p14:cNvContentPartPr/>
                <p14:nvPr/>
              </p14:nvContentPartPr>
              <p14:xfrm>
                <a:off x="5586545" y="-380324"/>
                <a:ext cx="347040" cy="20880"/>
              </p14:xfrm>
            </p:contentPart>
          </mc:Choice>
          <mc:Fallback>
            <p:pic>
              <p:nvPicPr>
                <p:cNvPr id="446" name="墨迹 445">
                  <a:extLst>
                    <a:ext uri="{FF2B5EF4-FFF2-40B4-BE49-F238E27FC236}">
                      <a16:creationId xmlns:a16="http://schemas.microsoft.com/office/drawing/2014/main" id="{C0AD36CF-7357-4006-BCF8-262936A4A2AC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5568905" y="-398324"/>
                  <a:ext cx="3826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448" name="墨迹 447">
                  <a:extLst>
                    <a:ext uri="{FF2B5EF4-FFF2-40B4-BE49-F238E27FC236}">
                      <a16:creationId xmlns:a16="http://schemas.microsoft.com/office/drawing/2014/main" id="{888C1562-A30B-4BC1-B21C-7333140AA9E2}"/>
                    </a:ext>
                  </a:extLst>
                </p14:cNvPr>
                <p14:cNvContentPartPr/>
                <p14:nvPr/>
              </p14:nvContentPartPr>
              <p14:xfrm>
                <a:off x="6399065" y="-1873964"/>
                <a:ext cx="173880" cy="941400"/>
              </p14:xfrm>
            </p:contentPart>
          </mc:Choice>
          <mc:Fallback>
            <p:pic>
              <p:nvPicPr>
                <p:cNvPr id="448" name="墨迹 447">
                  <a:extLst>
                    <a:ext uri="{FF2B5EF4-FFF2-40B4-BE49-F238E27FC236}">
                      <a16:creationId xmlns:a16="http://schemas.microsoft.com/office/drawing/2014/main" id="{888C1562-A30B-4BC1-B21C-7333140AA9E2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6381065" y="-1891964"/>
                  <a:ext cx="209520" cy="9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449" name="墨迹 448">
                  <a:extLst>
                    <a:ext uri="{FF2B5EF4-FFF2-40B4-BE49-F238E27FC236}">
                      <a16:creationId xmlns:a16="http://schemas.microsoft.com/office/drawing/2014/main" id="{1924611F-ED6C-43F1-A11B-CBD870B3DE70}"/>
                    </a:ext>
                  </a:extLst>
                </p14:cNvPr>
                <p14:cNvContentPartPr/>
                <p14:nvPr/>
              </p14:nvContentPartPr>
              <p14:xfrm>
                <a:off x="6095945" y="-1454564"/>
                <a:ext cx="560520" cy="6120"/>
              </p14:xfrm>
            </p:contentPart>
          </mc:Choice>
          <mc:Fallback>
            <p:pic>
              <p:nvPicPr>
                <p:cNvPr id="449" name="墨迹 448">
                  <a:extLst>
                    <a:ext uri="{FF2B5EF4-FFF2-40B4-BE49-F238E27FC236}">
                      <a16:creationId xmlns:a16="http://schemas.microsoft.com/office/drawing/2014/main" id="{1924611F-ED6C-43F1-A11B-CBD870B3DE70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6078305" y="-1472564"/>
                  <a:ext cx="596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450" name="墨迹 449">
                  <a:extLst>
                    <a:ext uri="{FF2B5EF4-FFF2-40B4-BE49-F238E27FC236}">
                      <a16:creationId xmlns:a16="http://schemas.microsoft.com/office/drawing/2014/main" id="{125BD19C-5C03-4070-A994-9741F3DC604B}"/>
                    </a:ext>
                  </a:extLst>
                </p14:cNvPr>
                <p14:cNvContentPartPr/>
                <p14:nvPr/>
              </p14:nvContentPartPr>
              <p14:xfrm>
                <a:off x="6603905" y="-1526924"/>
                <a:ext cx="378720" cy="303120"/>
              </p14:xfrm>
            </p:contentPart>
          </mc:Choice>
          <mc:Fallback>
            <p:pic>
              <p:nvPicPr>
                <p:cNvPr id="450" name="墨迹 449">
                  <a:extLst>
                    <a:ext uri="{FF2B5EF4-FFF2-40B4-BE49-F238E27FC236}">
                      <a16:creationId xmlns:a16="http://schemas.microsoft.com/office/drawing/2014/main" id="{125BD19C-5C03-4070-A994-9741F3DC604B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6585905" y="-1544924"/>
                  <a:ext cx="4143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451" name="墨迹 450">
                  <a:extLst>
                    <a:ext uri="{FF2B5EF4-FFF2-40B4-BE49-F238E27FC236}">
                      <a16:creationId xmlns:a16="http://schemas.microsoft.com/office/drawing/2014/main" id="{7C0967B8-9339-4805-BF41-8E7034548BCA}"/>
                    </a:ext>
                  </a:extLst>
                </p14:cNvPr>
                <p14:cNvContentPartPr/>
                <p14:nvPr/>
              </p14:nvContentPartPr>
              <p14:xfrm>
                <a:off x="6786065" y="-1519724"/>
                <a:ext cx="142200" cy="244080"/>
              </p14:xfrm>
            </p:contentPart>
          </mc:Choice>
          <mc:Fallback>
            <p:pic>
              <p:nvPicPr>
                <p:cNvPr id="451" name="墨迹 450">
                  <a:extLst>
                    <a:ext uri="{FF2B5EF4-FFF2-40B4-BE49-F238E27FC236}">
                      <a16:creationId xmlns:a16="http://schemas.microsoft.com/office/drawing/2014/main" id="{7C0967B8-9339-4805-BF41-8E7034548BCA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6768065" y="-1537364"/>
                  <a:ext cx="1778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452" name="墨迹 451">
                  <a:extLst>
                    <a:ext uri="{FF2B5EF4-FFF2-40B4-BE49-F238E27FC236}">
                      <a16:creationId xmlns:a16="http://schemas.microsoft.com/office/drawing/2014/main" id="{1825FF65-E767-4537-B376-BC1100F4AD88}"/>
                    </a:ext>
                  </a:extLst>
                </p14:cNvPr>
                <p14:cNvContentPartPr/>
                <p14:nvPr/>
              </p14:nvContentPartPr>
              <p14:xfrm>
                <a:off x="7053905" y="-1472564"/>
                <a:ext cx="68760" cy="202680"/>
              </p14:xfrm>
            </p:contentPart>
          </mc:Choice>
          <mc:Fallback>
            <p:pic>
              <p:nvPicPr>
                <p:cNvPr id="452" name="墨迹 451">
                  <a:extLst>
                    <a:ext uri="{FF2B5EF4-FFF2-40B4-BE49-F238E27FC236}">
                      <a16:creationId xmlns:a16="http://schemas.microsoft.com/office/drawing/2014/main" id="{1825FF65-E767-4537-B376-BC1100F4AD88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7035905" y="-1490204"/>
                  <a:ext cx="1044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453" name="墨迹 452">
                  <a:extLst>
                    <a:ext uri="{FF2B5EF4-FFF2-40B4-BE49-F238E27FC236}">
                      <a16:creationId xmlns:a16="http://schemas.microsoft.com/office/drawing/2014/main" id="{8DDC1064-E641-4DD9-AB10-D92B6A646B96}"/>
                    </a:ext>
                  </a:extLst>
                </p14:cNvPr>
                <p14:cNvContentPartPr/>
                <p14:nvPr/>
              </p14:nvContentPartPr>
              <p14:xfrm>
                <a:off x="6350105" y="-1058564"/>
                <a:ext cx="697320" cy="28440"/>
              </p14:xfrm>
            </p:contentPart>
          </mc:Choice>
          <mc:Fallback>
            <p:pic>
              <p:nvPicPr>
                <p:cNvPr id="453" name="墨迹 452">
                  <a:extLst>
                    <a:ext uri="{FF2B5EF4-FFF2-40B4-BE49-F238E27FC236}">
                      <a16:creationId xmlns:a16="http://schemas.microsoft.com/office/drawing/2014/main" id="{8DDC1064-E641-4DD9-AB10-D92B6A646B96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6332105" y="-1076564"/>
                  <a:ext cx="7329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454" name="墨迹 453">
                  <a:extLst>
                    <a:ext uri="{FF2B5EF4-FFF2-40B4-BE49-F238E27FC236}">
                      <a16:creationId xmlns:a16="http://schemas.microsoft.com/office/drawing/2014/main" id="{1CFCA057-A597-4A4D-B02C-966FA353E7EC}"/>
                    </a:ext>
                  </a:extLst>
                </p14:cNvPr>
                <p14:cNvContentPartPr/>
                <p14:nvPr/>
              </p14:nvContentPartPr>
              <p14:xfrm>
                <a:off x="5339585" y="-1483724"/>
                <a:ext cx="387360" cy="307080"/>
              </p14:xfrm>
            </p:contentPart>
          </mc:Choice>
          <mc:Fallback>
            <p:pic>
              <p:nvPicPr>
                <p:cNvPr id="454" name="墨迹 453">
                  <a:extLst>
                    <a:ext uri="{FF2B5EF4-FFF2-40B4-BE49-F238E27FC236}">
                      <a16:creationId xmlns:a16="http://schemas.microsoft.com/office/drawing/2014/main" id="{1CFCA057-A597-4A4D-B02C-966FA353E7EC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5321945" y="-1501724"/>
                  <a:ext cx="4230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455" name="墨迹 454">
                  <a:extLst>
                    <a:ext uri="{FF2B5EF4-FFF2-40B4-BE49-F238E27FC236}">
                      <a16:creationId xmlns:a16="http://schemas.microsoft.com/office/drawing/2014/main" id="{715A83AB-3676-4ECD-B858-D745048F95D1}"/>
                    </a:ext>
                  </a:extLst>
                </p14:cNvPr>
                <p14:cNvContentPartPr/>
                <p14:nvPr/>
              </p14:nvContentPartPr>
              <p14:xfrm>
                <a:off x="5782745" y="-1484444"/>
                <a:ext cx="263160" cy="218880"/>
              </p14:xfrm>
            </p:contentPart>
          </mc:Choice>
          <mc:Fallback>
            <p:pic>
              <p:nvPicPr>
                <p:cNvPr id="455" name="墨迹 454">
                  <a:extLst>
                    <a:ext uri="{FF2B5EF4-FFF2-40B4-BE49-F238E27FC236}">
                      <a16:creationId xmlns:a16="http://schemas.microsoft.com/office/drawing/2014/main" id="{715A83AB-3676-4ECD-B858-D745048F95D1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5764745" y="-1502444"/>
                  <a:ext cx="298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456" name="墨迹 455">
                  <a:extLst>
                    <a:ext uri="{FF2B5EF4-FFF2-40B4-BE49-F238E27FC236}">
                      <a16:creationId xmlns:a16="http://schemas.microsoft.com/office/drawing/2014/main" id="{0DF7D9EB-5803-47C7-9553-0B675F8FCC3B}"/>
                    </a:ext>
                  </a:extLst>
                </p14:cNvPr>
                <p14:cNvContentPartPr/>
                <p14:nvPr/>
              </p14:nvContentPartPr>
              <p14:xfrm>
                <a:off x="5920985" y="-1531604"/>
                <a:ext cx="233280" cy="202680"/>
              </p14:xfrm>
            </p:contentPart>
          </mc:Choice>
          <mc:Fallback>
            <p:pic>
              <p:nvPicPr>
                <p:cNvPr id="456" name="墨迹 455">
                  <a:extLst>
                    <a:ext uri="{FF2B5EF4-FFF2-40B4-BE49-F238E27FC236}">
                      <a16:creationId xmlns:a16="http://schemas.microsoft.com/office/drawing/2014/main" id="{0DF7D9EB-5803-47C7-9553-0B675F8FCC3B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5903345" y="-1549244"/>
                  <a:ext cx="2689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457" name="墨迹 456">
                  <a:extLst>
                    <a:ext uri="{FF2B5EF4-FFF2-40B4-BE49-F238E27FC236}">
                      <a16:creationId xmlns:a16="http://schemas.microsoft.com/office/drawing/2014/main" id="{3A4EE269-87B8-4BCD-85A2-A7599E67F6E1}"/>
                    </a:ext>
                  </a:extLst>
                </p14:cNvPr>
                <p14:cNvContentPartPr/>
                <p14:nvPr/>
              </p14:nvContentPartPr>
              <p14:xfrm>
                <a:off x="5584745" y="-1138484"/>
                <a:ext cx="545040" cy="6120"/>
              </p14:xfrm>
            </p:contentPart>
          </mc:Choice>
          <mc:Fallback>
            <p:pic>
              <p:nvPicPr>
                <p:cNvPr id="457" name="墨迹 456">
                  <a:extLst>
                    <a:ext uri="{FF2B5EF4-FFF2-40B4-BE49-F238E27FC236}">
                      <a16:creationId xmlns:a16="http://schemas.microsoft.com/office/drawing/2014/main" id="{3A4EE269-87B8-4BCD-85A2-A7599E67F6E1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5567105" y="-1156124"/>
                  <a:ext cx="580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458" name="墨迹 457">
                  <a:extLst>
                    <a:ext uri="{FF2B5EF4-FFF2-40B4-BE49-F238E27FC236}">
                      <a16:creationId xmlns:a16="http://schemas.microsoft.com/office/drawing/2014/main" id="{609AB196-386F-4CF9-91B0-9B25EFDFF63E}"/>
                    </a:ext>
                  </a:extLst>
                </p14:cNvPr>
                <p14:cNvContentPartPr/>
                <p14:nvPr/>
              </p14:nvContentPartPr>
              <p14:xfrm>
                <a:off x="6775625" y="-1003844"/>
                <a:ext cx="360" cy="360"/>
              </p14:xfrm>
            </p:contentPart>
          </mc:Choice>
          <mc:Fallback>
            <p:pic>
              <p:nvPicPr>
                <p:cNvPr id="458" name="墨迹 457">
                  <a:extLst>
                    <a:ext uri="{FF2B5EF4-FFF2-40B4-BE49-F238E27FC236}">
                      <a16:creationId xmlns:a16="http://schemas.microsoft.com/office/drawing/2014/main" id="{609AB196-386F-4CF9-91B0-9B25EFDFF63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757625" y="-10218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460" name="墨迹 459">
                  <a:extLst>
                    <a:ext uri="{FF2B5EF4-FFF2-40B4-BE49-F238E27FC236}">
                      <a16:creationId xmlns:a16="http://schemas.microsoft.com/office/drawing/2014/main" id="{F48FEA14-913D-48A4-8224-C7B9EE8A5647}"/>
                    </a:ext>
                  </a:extLst>
                </p14:cNvPr>
                <p14:cNvContentPartPr/>
                <p14:nvPr/>
              </p14:nvContentPartPr>
              <p14:xfrm>
                <a:off x="8114825" y="-1749404"/>
                <a:ext cx="231480" cy="823680"/>
              </p14:xfrm>
            </p:contentPart>
          </mc:Choice>
          <mc:Fallback>
            <p:pic>
              <p:nvPicPr>
                <p:cNvPr id="460" name="墨迹 459">
                  <a:extLst>
                    <a:ext uri="{FF2B5EF4-FFF2-40B4-BE49-F238E27FC236}">
                      <a16:creationId xmlns:a16="http://schemas.microsoft.com/office/drawing/2014/main" id="{F48FEA14-913D-48A4-8224-C7B9EE8A5647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8097185" y="-1767404"/>
                  <a:ext cx="267120" cy="85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461" name="墨迹 460">
                  <a:extLst>
                    <a:ext uri="{FF2B5EF4-FFF2-40B4-BE49-F238E27FC236}">
                      <a16:creationId xmlns:a16="http://schemas.microsoft.com/office/drawing/2014/main" id="{03284F00-F9A3-464A-B469-80F26BD2F7CC}"/>
                    </a:ext>
                  </a:extLst>
                </p14:cNvPr>
                <p14:cNvContentPartPr/>
                <p14:nvPr/>
              </p14:nvContentPartPr>
              <p14:xfrm>
                <a:off x="7596785" y="-1481204"/>
                <a:ext cx="189360" cy="19440"/>
              </p14:xfrm>
            </p:contentPart>
          </mc:Choice>
          <mc:Fallback>
            <p:pic>
              <p:nvPicPr>
                <p:cNvPr id="461" name="墨迹 460">
                  <a:extLst>
                    <a:ext uri="{FF2B5EF4-FFF2-40B4-BE49-F238E27FC236}">
                      <a16:creationId xmlns:a16="http://schemas.microsoft.com/office/drawing/2014/main" id="{03284F00-F9A3-464A-B469-80F26BD2F7CC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7578785" y="-1499204"/>
                  <a:ext cx="2250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462" name="墨迹 461">
                  <a:extLst>
                    <a:ext uri="{FF2B5EF4-FFF2-40B4-BE49-F238E27FC236}">
                      <a16:creationId xmlns:a16="http://schemas.microsoft.com/office/drawing/2014/main" id="{131B6482-F411-479E-ACB1-A889571C5C7D}"/>
                    </a:ext>
                  </a:extLst>
                </p14:cNvPr>
                <p14:cNvContentPartPr/>
                <p14:nvPr/>
              </p14:nvContentPartPr>
              <p14:xfrm>
                <a:off x="7596785" y="-1420724"/>
                <a:ext cx="331200" cy="126000"/>
              </p14:xfrm>
            </p:contentPart>
          </mc:Choice>
          <mc:Fallback>
            <p:pic>
              <p:nvPicPr>
                <p:cNvPr id="462" name="墨迹 461">
                  <a:extLst>
                    <a:ext uri="{FF2B5EF4-FFF2-40B4-BE49-F238E27FC236}">
                      <a16:creationId xmlns:a16="http://schemas.microsoft.com/office/drawing/2014/main" id="{131B6482-F411-479E-ACB1-A889571C5C7D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7578785" y="-1438364"/>
                  <a:ext cx="366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463" name="墨迹 462">
                  <a:extLst>
                    <a:ext uri="{FF2B5EF4-FFF2-40B4-BE49-F238E27FC236}">
                      <a16:creationId xmlns:a16="http://schemas.microsoft.com/office/drawing/2014/main" id="{357CDB43-97CD-4DED-860D-0EBDC288D8F9}"/>
                    </a:ext>
                  </a:extLst>
                </p14:cNvPr>
                <p14:cNvContentPartPr/>
                <p14:nvPr/>
              </p14:nvContentPartPr>
              <p14:xfrm>
                <a:off x="7983785" y="-1819604"/>
                <a:ext cx="237960" cy="647640"/>
              </p14:xfrm>
            </p:contentPart>
          </mc:Choice>
          <mc:Fallback>
            <p:pic>
              <p:nvPicPr>
                <p:cNvPr id="463" name="墨迹 462">
                  <a:extLst>
                    <a:ext uri="{FF2B5EF4-FFF2-40B4-BE49-F238E27FC236}">
                      <a16:creationId xmlns:a16="http://schemas.microsoft.com/office/drawing/2014/main" id="{357CDB43-97CD-4DED-860D-0EBDC288D8F9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7965785" y="-1837604"/>
                  <a:ext cx="273600" cy="6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464" name="墨迹 463">
                  <a:extLst>
                    <a:ext uri="{FF2B5EF4-FFF2-40B4-BE49-F238E27FC236}">
                      <a16:creationId xmlns:a16="http://schemas.microsoft.com/office/drawing/2014/main" id="{8AEA4AFD-A5C6-49F5-94B5-28D83EBB0D26}"/>
                    </a:ext>
                  </a:extLst>
                </p14:cNvPr>
                <p14:cNvContentPartPr/>
                <p14:nvPr/>
              </p14:nvContentPartPr>
              <p14:xfrm>
                <a:off x="8484545" y="-1207964"/>
                <a:ext cx="16200" cy="6120"/>
              </p14:xfrm>
            </p:contentPart>
          </mc:Choice>
          <mc:Fallback>
            <p:pic>
              <p:nvPicPr>
                <p:cNvPr id="464" name="墨迹 463">
                  <a:extLst>
                    <a:ext uri="{FF2B5EF4-FFF2-40B4-BE49-F238E27FC236}">
                      <a16:creationId xmlns:a16="http://schemas.microsoft.com/office/drawing/2014/main" id="{8AEA4AFD-A5C6-49F5-94B5-28D83EBB0D26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8466545" y="-1225604"/>
                  <a:ext cx="51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465" name="墨迹 464">
                  <a:extLst>
                    <a:ext uri="{FF2B5EF4-FFF2-40B4-BE49-F238E27FC236}">
                      <a16:creationId xmlns:a16="http://schemas.microsoft.com/office/drawing/2014/main" id="{625B2B52-FAAA-41D9-9233-149CE00ADE73}"/>
                    </a:ext>
                  </a:extLst>
                </p14:cNvPr>
                <p14:cNvContentPartPr/>
                <p14:nvPr/>
              </p14:nvContentPartPr>
              <p14:xfrm>
                <a:off x="8426585" y="-1312724"/>
                <a:ext cx="79200" cy="258840"/>
              </p14:xfrm>
            </p:contentPart>
          </mc:Choice>
          <mc:Fallback>
            <p:pic>
              <p:nvPicPr>
                <p:cNvPr id="465" name="墨迹 464">
                  <a:extLst>
                    <a:ext uri="{FF2B5EF4-FFF2-40B4-BE49-F238E27FC236}">
                      <a16:creationId xmlns:a16="http://schemas.microsoft.com/office/drawing/2014/main" id="{625B2B52-FAAA-41D9-9233-149CE00ADE73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8408945" y="-1330724"/>
                  <a:ext cx="1148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467" name="墨迹 466">
                  <a:extLst>
                    <a:ext uri="{FF2B5EF4-FFF2-40B4-BE49-F238E27FC236}">
                      <a16:creationId xmlns:a16="http://schemas.microsoft.com/office/drawing/2014/main" id="{B3BB6940-32F1-40DE-9474-6726D205D205}"/>
                    </a:ext>
                  </a:extLst>
                </p14:cNvPr>
                <p14:cNvContentPartPr/>
                <p14:nvPr/>
              </p14:nvContentPartPr>
              <p14:xfrm>
                <a:off x="9205985" y="-1466444"/>
                <a:ext cx="371160" cy="253080"/>
              </p14:xfrm>
            </p:contentPart>
          </mc:Choice>
          <mc:Fallback>
            <p:pic>
              <p:nvPicPr>
                <p:cNvPr id="467" name="墨迹 466">
                  <a:extLst>
                    <a:ext uri="{FF2B5EF4-FFF2-40B4-BE49-F238E27FC236}">
                      <a16:creationId xmlns:a16="http://schemas.microsoft.com/office/drawing/2014/main" id="{B3BB6940-32F1-40DE-9474-6726D205D205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9187985" y="-1484444"/>
                  <a:ext cx="4068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3">
              <p14:nvContentPartPr>
                <p14:cNvPr id="468" name="墨迹 467">
                  <a:extLst>
                    <a:ext uri="{FF2B5EF4-FFF2-40B4-BE49-F238E27FC236}">
                      <a16:creationId xmlns:a16="http://schemas.microsoft.com/office/drawing/2014/main" id="{C181B607-F911-45DF-9D9C-049051C9AA2E}"/>
                    </a:ext>
                  </a:extLst>
                </p14:cNvPr>
                <p14:cNvContentPartPr/>
                <p14:nvPr/>
              </p14:nvContentPartPr>
              <p14:xfrm>
                <a:off x="9407225" y="-1526924"/>
                <a:ext cx="166680" cy="262080"/>
              </p14:xfrm>
            </p:contentPart>
          </mc:Choice>
          <mc:Fallback>
            <p:pic>
              <p:nvPicPr>
                <p:cNvPr id="468" name="墨迹 467">
                  <a:extLst>
                    <a:ext uri="{FF2B5EF4-FFF2-40B4-BE49-F238E27FC236}">
                      <a16:creationId xmlns:a16="http://schemas.microsoft.com/office/drawing/2014/main" id="{C181B607-F911-45DF-9D9C-049051C9AA2E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9389225" y="-1544924"/>
                  <a:ext cx="2023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469" name="墨迹 468">
                  <a:extLst>
                    <a:ext uri="{FF2B5EF4-FFF2-40B4-BE49-F238E27FC236}">
                      <a16:creationId xmlns:a16="http://schemas.microsoft.com/office/drawing/2014/main" id="{CC3EFDBF-F3A5-458C-8BA6-25B334F8951C}"/>
                    </a:ext>
                  </a:extLst>
                </p14:cNvPr>
                <p14:cNvContentPartPr/>
                <p14:nvPr/>
              </p14:nvContentPartPr>
              <p14:xfrm>
                <a:off x="9671465" y="-1429724"/>
                <a:ext cx="158040" cy="86040"/>
              </p14:xfrm>
            </p:contentPart>
          </mc:Choice>
          <mc:Fallback>
            <p:pic>
              <p:nvPicPr>
                <p:cNvPr id="469" name="墨迹 468">
                  <a:extLst>
                    <a:ext uri="{FF2B5EF4-FFF2-40B4-BE49-F238E27FC236}">
                      <a16:creationId xmlns:a16="http://schemas.microsoft.com/office/drawing/2014/main" id="{CC3EFDBF-F3A5-458C-8BA6-25B334F8951C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9653825" y="-1447364"/>
                  <a:ext cx="1936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470" name="墨迹 469">
                  <a:extLst>
                    <a:ext uri="{FF2B5EF4-FFF2-40B4-BE49-F238E27FC236}">
                      <a16:creationId xmlns:a16="http://schemas.microsoft.com/office/drawing/2014/main" id="{7C5B31BE-7559-4FA4-954D-EA68888064F3}"/>
                    </a:ext>
                  </a:extLst>
                </p14:cNvPr>
                <p14:cNvContentPartPr/>
                <p14:nvPr/>
              </p14:nvContentPartPr>
              <p14:xfrm>
                <a:off x="9988265" y="-1535924"/>
                <a:ext cx="230040" cy="235080"/>
              </p14:xfrm>
            </p:contentPart>
          </mc:Choice>
          <mc:Fallback>
            <p:pic>
              <p:nvPicPr>
                <p:cNvPr id="470" name="墨迹 469">
                  <a:extLst>
                    <a:ext uri="{FF2B5EF4-FFF2-40B4-BE49-F238E27FC236}">
                      <a16:creationId xmlns:a16="http://schemas.microsoft.com/office/drawing/2014/main" id="{7C5B31BE-7559-4FA4-954D-EA68888064F3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9970265" y="-1553924"/>
                  <a:ext cx="2656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471" name="墨迹 470">
                  <a:extLst>
                    <a:ext uri="{FF2B5EF4-FFF2-40B4-BE49-F238E27FC236}">
                      <a16:creationId xmlns:a16="http://schemas.microsoft.com/office/drawing/2014/main" id="{2887807D-13E5-4D78-8833-C05D467E23BC}"/>
                    </a:ext>
                  </a:extLst>
                </p14:cNvPr>
                <p14:cNvContentPartPr/>
                <p14:nvPr/>
              </p14:nvContentPartPr>
              <p14:xfrm>
                <a:off x="9276545" y="-1756604"/>
                <a:ext cx="1024200" cy="667080"/>
              </p14:xfrm>
            </p:contentPart>
          </mc:Choice>
          <mc:Fallback>
            <p:pic>
              <p:nvPicPr>
                <p:cNvPr id="471" name="墨迹 470">
                  <a:extLst>
                    <a:ext uri="{FF2B5EF4-FFF2-40B4-BE49-F238E27FC236}">
                      <a16:creationId xmlns:a16="http://schemas.microsoft.com/office/drawing/2014/main" id="{2887807D-13E5-4D78-8833-C05D467E23BC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9258545" y="-1774244"/>
                  <a:ext cx="105984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1">
              <p14:nvContentPartPr>
                <p14:cNvPr id="472" name="墨迹 471">
                  <a:extLst>
                    <a:ext uri="{FF2B5EF4-FFF2-40B4-BE49-F238E27FC236}">
                      <a16:creationId xmlns:a16="http://schemas.microsoft.com/office/drawing/2014/main" id="{31254CF0-2109-400F-B574-B1549B1C8B7E}"/>
                    </a:ext>
                  </a:extLst>
                </p14:cNvPr>
                <p14:cNvContentPartPr/>
                <p14:nvPr/>
              </p14:nvContentPartPr>
              <p14:xfrm>
                <a:off x="10058465" y="-1057124"/>
                <a:ext cx="360" cy="360"/>
              </p14:xfrm>
            </p:contentPart>
          </mc:Choice>
          <mc:Fallback>
            <p:pic>
              <p:nvPicPr>
                <p:cNvPr id="472" name="墨迹 471">
                  <a:extLst>
                    <a:ext uri="{FF2B5EF4-FFF2-40B4-BE49-F238E27FC236}">
                      <a16:creationId xmlns:a16="http://schemas.microsoft.com/office/drawing/2014/main" id="{31254CF0-2109-400F-B574-B1549B1C8B7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040825" y="-10751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473" name="墨迹 472">
                  <a:extLst>
                    <a:ext uri="{FF2B5EF4-FFF2-40B4-BE49-F238E27FC236}">
                      <a16:creationId xmlns:a16="http://schemas.microsoft.com/office/drawing/2014/main" id="{A5FA129F-E4C5-4552-9492-899785EE6806}"/>
                    </a:ext>
                  </a:extLst>
                </p14:cNvPr>
                <p14:cNvContentPartPr/>
                <p14:nvPr/>
              </p14:nvContentPartPr>
              <p14:xfrm>
                <a:off x="9978185" y="-894764"/>
                <a:ext cx="360" cy="360"/>
              </p14:xfrm>
            </p:contentPart>
          </mc:Choice>
          <mc:Fallback>
            <p:pic>
              <p:nvPicPr>
                <p:cNvPr id="473" name="墨迹 472">
                  <a:extLst>
                    <a:ext uri="{FF2B5EF4-FFF2-40B4-BE49-F238E27FC236}">
                      <a16:creationId xmlns:a16="http://schemas.microsoft.com/office/drawing/2014/main" id="{A5FA129F-E4C5-4552-9492-899785EE680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960185" y="-9124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3">
              <p14:nvContentPartPr>
                <p14:cNvPr id="474" name="墨迹 473">
                  <a:extLst>
                    <a:ext uri="{FF2B5EF4-FFF2-40B4-BE49-F238E27FC236}">
                      <a16:creationId xmlns:a16="http://schemas.microsoft.com/office/drawing/2014/main" id="{8836657A-303F-42D0-A0C3-0C38102597D6}"/>
                    </a:ext>
                  </a:extLst>
                </p14:cNvPr>
                <p14:cNvContentPartPr/>
                <p14:nvPr/>
              </p14:nvContentPartPr>
              <p14:xfrm>
                <a:off x="9155225" y="-1134164"/>
                <a:ext cx="923040" cy="180720"/>
              </p14:xfrm>
            </p:contentPart>
          </mc:Choice>
          <mc:Fallback>
            <p:pic>
              <p:nvPicPr>
                <p:cNvPr id="474" name="墨迹 473">
                  <a:extLst>
                    <a:ext uri="{FF2B5EF4-FFF2-40B4-BE49-F238E27FC236}">
                      <a16:creationId xmlns:a16="http://schemas.microsoft.com/office/drawing/2014/main" id="{8836657A-303F-42D0-A0C3-0C38102597D6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9137225" y="-1151804"/>
                  <a:ext cx="9586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5">
              <p14:nvContentPartPr>
                <p14:cNvPr id="475" name="墨迹 474">
                  <a:extLst>
                    <a:ext uri="{FF2B5EF4-FFF2-40B4-BE49-F238E27FC236}">
                      <a16:creationId xmlns:a16="http://schemas.microsoft.com/office/drawing/2014/main" id="{54871CF6-A863-4AA8-97B0-6DB911E2F462}"/>
                    </a:ext>
                  </a:extLst>
                </p14:cNvPr>
                <p14:cNvContentPartPr/>
                <p14:nvPr/>
              </p14:nvContentPartPr>
              <p14:xfrm>
                <a:off x="9506945" y="-1027604"/>
                <a:ext cx="259560" cy="34200"/>
              </p14:xfrm>
            </p:contentPart>
          </mc:Choice>
          <mc:Fallback>
            <p:pic>
              <p:nvPicPr>
                <p:cNvPr id="475" name="墨迹 474">
                  <a:extLst>
                    <a:ext uri="{FF2B5EF4-FFF2-40B4-BE49-F238E27FC236}">
                      <a16:creationId xmlns:a16="http://schemas.microsoft.com/office/drawing/2014/main" id="{54871CF6-A863-4AA8-97B0-6DB911E2F462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9489305" y="-1045604"/>
                  <a:ext cx="2952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7">
              <p14:nvContentPartPr>
                <p14:cNvPr id="476" name="墨迹 475">
                  <a:extLst>
                    <a:ext uri="{FF2B5EF4-FFF2-40B4-BE49-F238E27FC236}">
                      <a16:creationId xmlns:a16="http://schemas.microsoft.com/office/drawing/2014/main" id="{268CCC69-EAFD-49ED-B2AD-857A55C79D08}"/>
                    </a:ext>
                  </a:extLst>
                </p14:cNvPr>
                <p14:cNvContentPartPr/>
                <p14:nvPr/>
              </p14:nvContentPartPr>
              <p14:xfrm>
                <a:off x="6919265" y="-499124"/>
                <a:ext cx="241560" cy="202320"/>
              </p14:xfrm>
            </p:contentPart>
          </mc:Choice>
          <mc:Fallback>
            <p:pic>
              <p:nvPicPr>
                <p:cNvPr id="476" name="墨迹 475">
                  <a:extLst>
                    <a:ext uri="{FF2B5EF4-FFF2-40B4-BE49-F238E27FC236}">
                      <a16:creationId xmlns:a16="http://schemas.microsoft.com/office/drawing/2014/main" id="{268CCC69-EAFD-49ED-B2AD-857A55C79D08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6901625" y="-517124"/>
                  <a:ext cx="2772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9">
              <p14:nvContentPartPr>
                <p14:cNvPr id="477" name="墨迹 476">
                  <a:extLst>
                    <a:ext uri="{FF2B5EF4-FFF2-40B4-BE49-F238E27FC236}">
                      <a16:creationId xmlns:a16="http://schemas.microsoft.com/office/drawing/2014/main" id="{F56987EB-6B0A-46E4-9E5B-038AA01E1FE8}"/>
                    </a:ext>
                  </a:extLst>
                </p14:cNvPr>
                <p14:cNvContentPartPr/>
                <p14:nvPr/>
              </p14:nvContentPartPr>
              <p14:xfrm>
                <a:off x="7201145" y="-544484"/>
                <a:ext cx="150840" cy="181080"/>
              </p14:xfrm>
            </p:contentPart>
          </mc:Choice>
          <mc:Fallback>
            <p:pic>
              <p:nvPicPr>
                <p:cNvPr id="477" name="墨迹 476">
                  <a:extLst>
                    <a:ext uri="{FF2B5EF4-FFF2-40B4-BE49-F238E27FC236}">
                      <a16:creationId xmlns:a16="http://schemas.microsoft.com/office/drawing/2014/main" id="{F56987EB-6B0A-46E4-9E5B-038AA01E1FE8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7183145" y="-562124"/>
                  <a:ext cx="186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1">
              <p14:nvContentPartPr>
                <p14:cNvPr id="478" name="墨迹 477">
                  <a:extLst>
                    <a:ext uri="{FF2B5EF4-FFF2-40B4-BE49-F238E27FC236}">
                      <a16:creationId xmlns:a16="http://schemas.microsoft.com/office/drawing/2014/main" id="{367A3C4F-B0E0-4857-97E1-F4C3BE298AA6}"/>
                    </a:ext>
                  </a:extLst>
                </p14:cNvPr>
                <p14:cNvContentPartPr/>
                <p14:nvPr/>
              </p14:nvContentPartPr>
              <p14:xfrm>
                <a:off x="7382945" y="-604964"/>
                <a:ext cx="217800" cy="630000"/>
              </p14:xfrm>
            </p:contentPart>
          </mc:Choice>
          <mc:Fallback>
            <p:pic>
              <p:nvPicPr>
                <p:cNvPr id="478" name="墨迹 477">
                  <a:extLst>
                    <a:ext uri="{FF2B5EF4-FFF2-40B4-BE49-F238E27FC236}">
                      <a16:creationId xmlns:a16="http://schemas.microsoft.com/office/drawing/2014/main" id="{367A3C4F-B0E0-4857-97E1-F4C3BE298AA6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7364945" y="-622964"/>
                  <a:ext cx="25344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3">
              <p14:nvContentPartPr>
                <p14:cNvPr id="479" name="墨迹 478">
                  <a:extLst>
                    <a:ext uri="{FF2B5EF4-FFF2-40B4-BE49-F238E27FC236}">
                      <a16:creationId xmlns:a16="http://schemas.microsoft.com/office/drawing/2014/main" id="{55C4D025-B7F0-4A82-AEF3-2D452C008132}"/>
                    </a:ext>
                  </a:extLst>
                </p14:cNvPr>
                <p14:cNvContentPartPr/>
                <p14:nvPr/>
              </p14:nvContentPartPr>
              <p14:xfrm>
                <a:off x="7661585" y="-607844"/>
                <a:ext cx="292680" cy="217440"/>
              </p14:xfrm>
            </p:contentPart>
          </mc:Choice>
          <mc:Fallback>
            <p:pic>
              <p:nvPicPr>
                <p:cNvPr id="479" name="墨迹 478">
                  <a:extLst>
                    <a:ext uri="{FF2B5EF4-FFF2-40B4-BE49-F238E27FC236}">
                      <a16:creationId xmlns:a16="http://schemas.microsoft.com/office/drawing/2014/main" id="{55C4D025-B7F0-4A82-AEF3-2D452C008132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7643585" y="-625844"/>
                  <a:ext cx="3283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5">
              <p14:nvContentPartPr>
                <p14:cNvPr id="480" name="墨迹 479">
                  <a:extLst>
                    <a:ext uri="{FF2B5EF4-FFF2-40B4-BE49-F238E27FC236}">
                      <a16:creationId xmlns:a16="http://schemas.microsoft.com/office/drawing/2014/main" id="{DAA9307F-18F7-49FC-8DD2-CE6E7B3D01F9}"/>
                    </a:ext>
                  </a:extLst>
                </p14:cNvPr>
                <p14:cNvContentPartPr/>
                <p14:nvPr/>
              </p14:nvContentPartPr>
              <p14:xfrm>
                <a:off x="7992065" y="-628364"/>
                <a:ext cx="336960" cy="149400"/>
              </p14:xfrm>
            </p:contentPart>
          </mc:Choice>
          <mc:Fallback>
            <p:pic>
              <p:nvPicPr>
                <p:cNvPr id="480" name="墨迹 479">
                  <a:extLst>
                    <a:ext uri="{FF2B5EF4-FFF2-40B4-BE49-F238E27FC236}">
                      <a16:creationId xmlns:a16="http://schemas.microsoft.com/office/drawing/2014/main" id="{DAA9307F-18F7-49FC-8DD2-CE6E7B3D01F9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7974425" y="-646004"/>
                  <a:ext cx="3726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7">
              <p14:nvContentPartPr>
                <p14:cNvPr id="481" name="墨迹 480">
                  <a:extLst>
                    <a:ext uri="{FF2B5EF4-FFF2-40B4-BE49-F238E27FC236}">
                      <a16:creationId xmlns:a16="http://schemas.microsoft.com/office/drawing/2014/main" id="{D251CF55-C795-4168-AFC9-C657D0CC0618}"/>
                    </a:ext>
                  </a:extLst>
                </p14:cNvPr>
                <p14:cNvContentPartPr/>
                <p14:nvPr/>
              </p14:nvContentPartPr>
              <p14:xfrm>
                <a:off x="8218145" y="-649244"/>
                <a:ext cx="73800" cy="139320"/>
              </p14:xfrm>
            </p:contentPart>
          </mc:Choice>
          <mc:Fallback>
            <p:pic>
              <p:nvPicPr>
                <p:cNvPr id="481" name="墨迹 480">
                  <a:extLst>
                    <a:ext uri="{FF2B5EF4-FFF2-40B4-BE49-F238E27FC236}">
                      <a16:creationId xmlns:a16="http://schemas.microsoft.com/office/drawing/2014/main" id="{D251CF55-C795-4168-AFC9-C657D0CC0618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8200505" y="-667244"/>
                  <a:ext cx="109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9">
              <p14:nvContentPartPr>
                <p14:cNvPr id="482" name="墨迹 481">
                  <a:extLst>
                    <a:ext uri="{FF2B5EF4-FFF2-40B4-BE49-F238E27FC236}">
                      <a16:creationId xmlns:a16="http://schemas.microsoft.com/office/drawing/2014/main" id="{DF40D558-01D8-4BAA-8A1E-22D30399254A}"/>
                    </a:ext>
                  </a:extLst>
                </p14:cNvPr>
                <p14:cNvContentPartPr/>
                <p14:nvPr/>
              </p14:nvContentPartPr>
              <p14:xfrm>
                <a:off x="8477345" y="-945884"/>
                <a:ext cx="154440" cy="730440"/>
              </p14:xfrm>
            </p:contentPart>
          </mc:Choice>
          <mc:Fallback>
            <p:pic>
              <p:nvPicPr>
                <p:cNvPr id="482" name="墨迹 481">
                  <a:extLst>
                    <a:ext uri="{FF2B5EF4-FFF2-40B4-BE49-F238E27FC236}">
                      <a16:creationId xmlns:a16="http://schemas.microsoft.com/office/drawing/2014/main" id="{DF40D558-01D8-4BAA-8A1E-22D30399254A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8459705" y="-963884"/>
                  <a:ext cx="190080" cy="76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1">
              <p14:nvContentPartPr>
                <p14:cNvPr id="483" name="墨迹 482">
                  <a:extLst>
                    <a:ext uri="{FF2B5EF4-FFF2-40B4-BE49-F238E27FC236}">
                      <a16:creationId xmlns:a16="http://schemas.microsoft.com/office/drawing/2014/main" id="{871BD220-9034-4FE3-BCFB-B6DD4DA03DBE}"/>
                    </a:ext>
                  </a:extLst>
                </p14:cNvPr>
                <p14:cNvContentPartPr/>
                <p14:nvPr/>
              </p14:nvContentPartPr>
              <p14:xfrm>
                <a:off x="8447825" y="-698204"/>
                <a:ext cx="219240" cy="28440"/>
              </p14:xfrm>
            </p:contentPart>
          </mc:Choice>
          <mc:Fallback>
            <p:pic>
              <p:nvPicPr>
                <p:cNvPr id="483" name="墨迹 482">
                  <a:extLst>
                    <a:ext uri="{FF2B5EF4-FFF2-40B4-BE49-F238E27FC236}">
                      <a16:creationId xmlns:a16="http://schemas.microsoft.com/office/drawing/2014/main" id="{871BD220-9034-4FE3-BCFB-B6DD4DA03DBE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8429825" y="-715844"/>
                  <a:ext cx="2548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3">
              <p14:nvContentPartPr>
                <p14:cNvPr id="484" name="墨迹 483">
                  <a:extLst>
                    <a:ext uri="{FF2B5EF4-FFF2-40B4-BE49-F238E27FC236}">
                      <a16:creationId xmlns:a16="http://schemas.microsoft.com/office/drawing/2014/main" id="{D4C90C91-7A4E-49C1-8672-AF650ED6C79D}"/>
                    </a:ext>
                  </a:extLst>
                </p14:cNvPr>
                <p14:cNvContentPartPr/>
                <p14:nvPr/>
              </p14:nvContentPartPr>
              <p14:xfrm>
                <a:off x="8707745" y="-760124"/>
                <a:ext cx="270720" cy="192600"/>
              </p14:xfrm>
            </p:contentPart>
          </mc:Choice>
          <mc:Fallback>
            <p:pic>
              <p:nvPicPr>
                <p:cNvPr id="484" name="墨迹 483">
                  <a:extLst>
                    <a:ext uri="{FF2B5EF4-FFF2-40B4-BE49-F238E27FC236}">
                      <a16:creationId xmlns:a16="http://schemas.microsoft.com/office/drawing/2014/main" id="{D4C90C91-7A4E-49C1-8672-AF650ED6C79D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8690105" y="-778124"/>
                  <a:ext cx="3063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5">
              <p14:nvContentPartPr>
                <p14:cNvPr id="485" name="墨迹 484">
                  <a:extLst>
                    <a:ext uri="{FF2B5EF4-FFF2-40B4-BE49-F238E27FC236}">
                      <a16:creationId xmlns:a16="http://schemas.microsoft.com/office/drawing/2014/main" id="{DCCD74C0-080A-408F-9BC8-105F267D022E}"/>
                    </a:ext>
                  </a:extLst>
                </p14:cNvPr>
                <p14:cNvContentPartPr/>
                <p14:nvPr/>
              </p14:nvContentPartPr>
              <p14:xfrm>
                <a:off x="8412545" y="-783884"/>
                <a:ext cx="163080" cy="406800"/>
              </p14:xfrm>
            </p:contentPart>
          </mc:Choice>
          <mc:Fallback>
            <p:pic>
              <p:nvPicPr>
                <p:cNvPr id="485" name="墨迹 484">
                  <a:extLst>
                    <a:ext uri="{FF2B5EF4-FFF2-40B4-BE49-F238E27FC236}">
                      <a16:creationId xmlns:a16="http://schemas.microsoft.com/office/drawing/2014/main" id="{DCCD74C0-080A-408F-9BC8-105F267D022E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8394905" y="-801524"/>
                  <a:ext cx="19872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7">
              <p14:nvContentPartPr>
                <p14:cNvPr id="486" name="墨迹 485">
                  <a:extLst>
                    <a:ext uri="{FF2B5EF4-FFF2-40B4-BE49-F238E27FC236}">
                      <a16:creationId xmlns:a16="http://schemas.microsoft.com/office/drawing/2014/main" id="{A75C6713-6B18-48B6-9E8E-D7E950E328F9}"/>
                    </a:ext>
                  </a:extLst>
                </p14:cNvPr>
                <p14:cNvContentPartPr/>
                <p14:nvPr/>
              </p14:nvContentPartPr>
              <p14:xfrm>
                <a:off x="9032465" y="-761564"/>
                <a:ext cx="32040" cy="191160"/>
              </p14:xfrm>
            </p:contentPart>
          </mc:Choice>
          <mc:Fallback>
            <p:pic>
              <p:nvPicPr>
                <p:cNvPr id="486" name="墨迹 485">
                  <a:extLst>
                    <a:ext uri="{FF2B5EF4-FFF2-40B4-BE49-F238E27FC236}">
                      <a16:creationId xmlns:a16="http://schemas.microsoft.com/office/drawing/2014/main" id="{A75C6713-6B18-48B6-9E8E-D7E950E328F9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9014825" y="-779564"/>
                  <a:ext cx="67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9">
              <p14:nvContentPartPr>
                <p14:cNvPr id="487" name="墨迹 486">
                  <a:extLst>
                    <a:ext uri="{FF2B5EF4-FFF2-40B4-BE49-F238E27FC236}">
                      <a16:creationId xmlns:a16="http://schemas.microsoft.com/office/drawing/2014/main" id="{D2ADACFD-F89C-422C-82A3-A1B58861CDC1}"/>
                    </a:ext>
                  </a:extLst>
                </p14:cNvPr>
                <p14:cNvContentPartPr/>
                <p14:nvPr/>
              </p14:nvContentPartPr>
              <p14:xfrm>
                <a:off x="9174305" y="-860564"/>
                <a:ext cx="133560" cy="359280"/>
              </p14:xfrm>
            </p:contentPart>
          </mc:Choice>
          <mc:Fallback>
            <p:pic>
              <p:nvPicPr>
                <p:cNvPr id="487" name="墨迹 486">
                  <a:extLst>
                    <a:ext uri="{FF2B5EF4-FFF2-40B4-BE49-F238E27FC236}">
                      <a16:creationId xmlns:a16="http://schemas.microsoft.com/office/drawing/2014/main" id="{D2ADACFD-F89C-422C-82A3-A1B58861CDC1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9156665" y="-878564"/>
                  <a:ext cx="1692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1">
              <p14:nvContentPartPr>
                <p14:cNvPr id="488" name="墨迹 487">
                  <a:extLst>
                    <a:ext uri="{FF2B5EF4-FFF2-40B4-BE49-F238E27FC236}">
                      <a16:creationId xmlns:a16="http://schemas.microsoft.com/office/drawing/2014/main" id="{E5882FEB-B42F-4B18-A70C-221F07F0BC02}"/>
                    </a:ext>
                  </a:extLst>
                </p14:cNvPr>
                <p14:cNvContentPartPr/>
                <p14:nvPr/>
              </p14:nvContentPartPr>
              <p14:xfrm>
                <a:off x="9510545" y="-783884"/>
                <a:ext cx="138600" cy="3240"/>
              </p14:xfrm>
            </p:contentPart>
          </mc:Choice>
          <mc:Fallback>
            <p:pic>
              <p:nvPicPr>
                <p:cNvPr id="488" name="墨迹 487">
                  <a:extLst>
                    <a:ext uri="{FF2B5EF4-FFF2-40B4-BE49-F238E27FC236}">
                      <a16:creationId xmlns:a16="http://schemas.microsoft.com/office/drawing/2014/main" id="{E5882FEB-B42F-4B18-A70C-221F07F0BC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9492545" y="-801524"/>
                  <a:ext cx="174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3">
              <p14:nvContentPartPr>
                <p14:cNvPr id="489" name="墨迹 488">
                  <a:extLst>
                    <a:ext uri="{FF2B5EF4-FFF2-40B4-BE49-F238E27FC236}">
                      <a16:creationId xmlns:a16="http://schemas.microsoft.com/office/drawing/2014/main" id="{FA0BC164-D95E-47FD-B6AF-10C872DA6815}"/>
                    </a:ext>
                  </a:extLst>
                </p14:cNvPr>
                <p14:cNvContentPartPr/>
                <p14:nvPr/>
              </p14:nvContentPartPr>
              <p14:xfrm>
                <a:off x="9520985" y="-705404"/>
                <a:ext cx="126360" cy="55080"/>
              </p14:xfrm>
            </p:contentPart>
          </mc:Choice>
          <mc:Fallback>
            <p:pic>
              <p:nvPicPr>
                <p:cNvPr id="489" name="墨迹 488">
                  <a:extLst>
                    <a:ext uri="{FF2B5EF4-FFF2-40B4-BE49-F238E27FC236}">
                      <a16:creationId xmlns:a16="http://schemas.microsoft.com/office/drawing/2014/main" id="{FA0BC164-D95E-47FD-B6AF-10C872DA6815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9503345" y="-723404"/>
                  <a:ext cx="1620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5">
              <p14:nvContentPartPr>
                <p14:cNvPr id="490" name="墨迹 489">
                  <a:extLst>
                    <a:ext uri="{FF2B5EF4-FFF2-40B4-BE49-F238E27FC236}">
                      <a16:creationId xmlns:a16="http://schemas.microsoft.com/office/drawing/2014/main" id="{32F41716-B32F-45CD-9BDA-E777DB2098DA}"/>
                    </a:ext>
                  </a:extLst>
                </p14:cNvPr>
                <p14:cNvContentPartPr/>
                <p14:nvPr/>
              </p14:nvContentPartPr>
              <p14:xfrm>
                <a:off x="9829145" y="-837164"/>
                <a:ext cx="133560" cy="245520"/>
              </p14:xfrm>
            </p:contentPart>
          </mc:Choice>
          <mc:Fallback>
            <p:pic>
              <p:nvPicPr>
                <p:cNvPr id="490" name="墨迹 489">
                  <a:extLst>
                    <a:ext uri="{FF2B5EF4-FFF2-40B4-BE49-F238E27FC236}">
                      <a16:creationId xmlns:a16="http://schemas.microsoft.com/office/drawing/2014/main" id="{32F41716-B32F-45CD-9BDA-E777DB2098DA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9811505" y="-854804"/>
                  <a:ext cx="169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7">
              <p14:nvContentPartPr>
                <p14:cNvPr id="491" name="墨迹 490">
                  <a:extLst>
                    <a:ext uri="{FF2B5EF4-FFF2-40B4-BE49-F238E27FC236}">
                      <a16:creationId xmlns:a16="http://schemas.microsoft.com/office/drawing/2014/main" id="{77A62B23-377C-48EC-A910-1620F3301A68}"/>
                    </a:ext>
                  </a:extLst>
                </p14:cNvPr>
                <p14:cNvContentPartPr/>
                <p14:nvPr/>
              </p14:nvContentPartPr>
              <p14:xfrm>
                <a:off x="7552145" y="-1736804"/>
                <a:ext cx="1739880" cy="2338200"/>
              </p14:xfrm>
            </p:contentPart>
          </mc:Choice>
          <mc:Fallback>
            <p:pic>
              <p:nvPicPr>
                <p:cNvPr id="491" name="墨迹 490">
                  <a:extLst>
                    <a:ext uri="{FF2B5EF4-FFF2-40B4-BE49-F238E27FC236}">
                      <a16:creationId xmlns:a16="http://schemas.microsoft.com/office/drawing/2014/main" id="{77A62B23-377C-48EC-A910-1620F3301A68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7534505" y="-1754804"/>
                  <a:ext cx="1775520" cy="237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9">
            <p14:nvContentPartPr>
              <p14:cNvPr id="493" name="墨迹 492">
                <a:extLst>
                  <a:ext uri="{FF2B5EF4-FFF2-40B4-BE49-F238E27FC236}">
                    <a16:creationId xmlns:a16="http://schemas.microsoft.com/office/drawing/2014/main" id="{CEE95346-4E46-4F6D-A892-B460F5D619A0}"/>
                  </a:ext>
                </a:extLst>
              </p14:cNvPr>
              <p14:cNvContentPartPr/>
              <p14:nvPr/>
            </p14:nvContentPartPr>
            <p14:xfrm>
              <a:off x="8761745" y="4878916"/>
              <a:ext cx="467280" cy="356400"/>
            </p14:xfrm>
          </p:contentPart>
        </mc:Choice>
        <mc:Fallback>
          <p:pic>
            <p:nvPicPr>
              <p:cNvPr id="493" name="墨迹 492">
                <a:extLst>
                  <a:ext uri="{FF2B5EF4-FFF2-40B4-BE49-F238E27FC236}">
                    <a16:creationId xmlns:a16="http://schemas.microsoft.com/office/drawing/2014/main" id="{CEE95346-4E46-4F6D-A892-B460F5D619A0}"/>
                  </a:ext>
                </a:extLst>
              </p:cNvPr>
              <p:cNvPicPr/>
              <p:nvPr/>
            </p:nvPicPr>
            <p:blipFill>
              <a:blip r:embed="rId790"/>
              <a:stretch>
                <a:fillRect/>
              </a:stretch>
            </p:blipFill>
            <p:spPr>
              <a:xfrm>
                <a:off x="8743745" y="4860916"/>
                <a:ext cx="502920" cy="39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0" name="组合 499">
            <a:extLst>
              <a:ext uri="{FF2B5EF4-FFF2-40B4-BE49-F238E27FC236}">
                <a16:creationId xmlns:a16="http://schemas.microsoft.com/office/drawing/2014/main" id="{03B18720-6465-45B6-9EC1-7387B22A74D2}"/>
              </a:ext>
            </a:extLst>
          </p:cNvPr>
          <p:cNvGrpSpPr/>
          <p:nvPr/>
        </p:nvGrpSpPr>
        <p:grpSpPr>
          <a:xfrm>
            <a:off x="8284745" y="4039396"/>
            <a:ext cx="1155960" cy="588600"/>
            <a:chOff x="8284745" y="4039396"/>
            <a:chExt cx="1155960" cy="58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1">
              <p14:nvContentPartPr>
                <p14:cNvPr id="494" name="墨迹 493">
                  <a:extLst>
                    <a:ext uri="{FF2B5EF4-FFF2-40B4-BE49-F238E27FC236}">
                      <a16:creationId xmlns:a16="http://schemas.microsoft.com/office/drawing/2014/main" id="{892A4DCD-73A6-4690-B8FA-37C1A2B222C6}"/>
                    </a:ext>
                  </a:extLst>
                </p14:cNvPr>
                <p14:cNvContentPartPr/>
                <p14:nvPr/>
              </p14:nvContentPartPr>
              <p14:xfrm>
                <a:off x="8328665" y="4243156"/>
                <a:ext cx="462600" cy="335520"/>
              </p14:xfrm>
            </p:contentPart>
          </mc:Choice>
          <mc:Fallback>
            <p:pic>
              <p:nvPicPr>
                <p:cNvPr id="494" name="墨迹 493">
                  <a:extLst>
                    <a:ext uri="{FF2B5EF4-FFF2-40B4-BE49-F238E27FC236}">
                      <a16:creationId xmlns:a16="http://schemas.microsoft.com/office/drawing/2014/main" id="{892A4DCD-73A6-4690-B8FA-37C1A2B222C6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8319665" y="4234516"/>
                  <a:ext cx="4802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3">
              <p14:nvContentPartPr>
                <p14:cNvPr id="495" name="墨迹 494">
                  <a:extLst>
                    <a:ext uri="{FF2B5EF4-FFF2-40B4-BE49-F238E27FC236}">
                      <a16:creationId xmlns:a16="http://schemas.microsoft.com/office/drawing/2014/main" id="{BD1270FB-BF27-483A-8E28-0B3E295716D6}"/>
                    </a:ext>
                  </a:extLst>
                </p14:cNvPr>
                <p14:cNvContentPartPr/>
                <p14:nvPr/>
              </p14:nvContentPartPr>
              <p14:xfrm>
                <a:off x="8894225" y="4294996"/>
                <a:ext cx="348840" cy="44640"/>
              </p14:xfrm>
            </p:contentPart>
          </mc:Choice>
          <mc:Fallback>
            <p:pic>
              <p:nvPicPr>
                <p:cNvPr id="495" name="墨迹 494">
                  <a:extLst>
                    <a:ext uri="{FF2B5EF4-FFF2-40B4-BE49-F238E27FC236}">
                      <a16:creationId xmlns:a16="http://schemas.microsoft.com/office/drawing/2014/main" id="{BD1270FB-BF27-483A-8E28-0B3E295716D6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8885225" y="4286356"/>
                  <a:ext cx="366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5">
              <p14:nvContentPartPr>
                <p14:cNvPr id="496" name="墨迹 495">
                  <a:extLst>
                    <a:ext uri="{FF2B5EF4-FFF2-40B4-BE49-F238E27FC236}">
                      <a16:creationId xmlns:a16="http://schemas.microsoft.com/office/drawing/2014/main" id="{8E9D54E3-3713-4AA9-8547-B29C9C865BE9}"/>
                    </a:ext>
                  </a:extLst>
                </p14:cNvPr>
                <p14:cNvContentPartPr/>
                <p14:nvPr/>
              </p14:nvContentPartPr>
              <p14:xfrm>
                <a:off x="9417665" y="4114636"/>
                <a:ext cx="23040" cy="503280"/>
              </p14:xfrm>
            </p:contentPart>
          </mc:Choice>
          <mc:Fallback>
            <p:pic>
              <p:nvPicPr>
                <p:cNvPr id="496" name="墨迹 495">
                  <a:extLst>
                    <a:ext uri="{FF2B5EF4-FFF2-40B4-BE49-F238E27FC236}">
                      <a16:creationId xmlns:a16="http://schemas.microsoft.com/office/drawing/2014/main" id="{8E9D54E3-3713-4AA9-8547-B29C9C865BE9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9409025" y="4105996"/>
                  <a:ext cx="4068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7">
              <p14:nvContentPartPr>
                <p14:cNvPr id="497" name="墨迹 496">
                  <a:extLst>
                    <a:ext uri="{FF2B5EF4-FFF2-40B4-BE49-F238E27FC236}">
                      <a16:creationId xmlns:a16="http://schemas.microsoft.com/office/drawing/2014/main" id="{8FD00930-A9EC-464F-81EE-D4E0CB0E0250}"/>
                    </a:ext>
                  </a:extLst>
                </p14:cNvPr>
                <p14:cNvContentPartPr/>
                <p14:nvPr/>
              </p14:nvContentPartPr>
              <p14:xfrm>
                <a:off x="8284745" y="4229116"/>
                <a:ext cx="644760" cy="398880"/>
              </p14:xfrm>
            </p:contentPart>
          </mc:Choice>
          <mc:Fallback>
            <p:pic>
              <p:nvPicPr>
                <p:cNvPr id="497" name="墨迹 496">
                  <a:extLst>
                    <a:ext uri="{FF2B5EF4-FFF2-40B4-BE49-F238E27FC236}">
                      <a16:creationId xmlns:a16="http://schemas.microsoft.com/office/drawing/2014/main" id="{8FD00930-A9EC-464F-81EE-D4E0CB0E0250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8276105" y="4220116"/>
                  <a:ext cx="6624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9">
              <p14:nvContentPartPr>
                <p14:cNvPr id="498" name="墨迹 497">
                  <a:extLst>
                    <a:ext uri="{FF2B5EF4-FFF2-40B4-BE49-F238E27FC236}">
                      <a16:creationId xmlns:a16="http://schemas.microsoft.com/office/drawing/2014/main" id="{99CA0105-9DDA-4E5D-8F69-D94BD0A56B68}"/>
                    </a:ext>
                  </a:extLst>
                </p14:cNvPr>
                <p14:cNvContentPartPr/>
                <p14:nvPr/>
              </p14:nvContentPartPr>
              <p14:xfrm>
                <a:off x="8854985" y="4289236"/>
                <a:ext cx="377280" cy="52200"/>
              </p14:xfrm>
            </p:contentPart>
          </mc:Choice>
          <mc:Fallback>
            <p:pic>
              <p:nvPicPr>
                <p:cNvPr id="498" name="墨迹 497">
                  <a:extLst>
                    <a:ext uri="{FF2B5EF4-FFF2-40B4-BE49-F238E27FC236}">
                      <a16:creationId xmlns:a16="http://schemas.microsoft.com/office/drawing/2014/main" id="{99CA0105-9DDA-4E5D-8F69-D94BD0A56B6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8845985" y="4280236"/>
                  <a:ext cx="3949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1">
              <p14:nvContentPartPr>
                <p14:cNvPr id="499" name="墨迹 498">
                  <a:extLst>
                    <a:ext uri="{FF2B5EF4-FFF2-40B4-BE49-F238E27FC236}">
                      <a16:creationId xmlns:a16="http://schemas.microsoft.com/office/drawing/2014/main" id="{259688A7-9061-4A02-BB55-B1FB788B00EC}"/>
                    </a:ext>
                  </a:extLst>
                </p14:cNvPr>
                <p14:cNvContentPartPr/>
                <p14:nvPr/>
              </p14:nvContentPartPr>
              <p14:xfrm>
                <a:off x="9405425" y="4039396"/>
                <a:ext cx="33480" cy="543240"/>
              </p14:xfrm>
            </p:contentPart>
          </mc:Choice>
          <mc:Fallback>
            <p:pic>
              <p:nvPicPr>
                <p:cNvPr id="499" name="墨迹 498">
                  <a:extLst>
                    <a:ext uri="{FF2B5EF4-FFF2-40B4-BE49-F238E27FC236}">
                      <a16:creationId xmlns:a16="http://schemas.microsoft.com/office/drawing/2014/main" id="{259688A7-9061-4A02-BB55-B1FB788B00EC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9396785" y="4030756"/>
                  <a:ext cx="51120" cy="56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3" name="组合 502">
            <a:extLst>
              <a:ext uri="{FF2B5EF4-FFF2-40B4-BE49-F238E27FC236}">
                <a16:creationId xmlns:a16="http://schemas.microsoft.com/office/drawing/2014/main" id="{4D48A39B-3D8F-4D65-9085-160E3FC17EFB}"/>
              </a:ext>
            </a:extLst>
          </p:cNvPr>
          <p:cNvGrpSpPr/>
          <p:nvPr/>
        </p:nvGrpSpPr>
        <p:grpSpPr>
          <a:xfrm>
            <a:off x="2851985" y="5465356"/>
            <a:ext cx="975240" cy="108360"/>
            <a:chOff x="2851985" y="5465356"/>
            <a:chExt cx="975240" cy="10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3">
              <p14:nvContentPartPr>
                <p14:cNvPr id="501" name="墨迹 500">
                  <a:extLst>
                    <a:ext uri="{FF2B5EF4-FFF2-40B4-BE49-F238E27FC236}">
                      <a16:creationId xmlns:a16="http://schemas.microsoft.com/office/drawing/2014/main" id="{BCD9AE5C-8686-42E6-8082-938E2EF0B509}"/>
                    </a:ext>
                  </a:extLst>
                </p14:cNvPr>
                <p14:cNvContentPartPr/>
                <p14:nvPr/>
              </p14:nvContentPartPr>
              <p14:xfrm>
                <a:off x="2851985" y="5465356"/>
                <a:ext cx="619920" cy="63720"/>
              </p14:xfrm>
            </p:contentPart>
          </mc:Choice>
          <mc:Fallback>
            <p:pic>
              <p:nvPicPr>
                <p:cNvPr id="501" name="墨迹 500">
                  <a:extLst>
                    <a:ext uri="{FF2B5EF4-FFF2-40B4-BE49-F238E27FC236}">
                      <a16:creationId xmlns:a16="http://schemas.microsoft.com/office/drawing/2014/main" id="{BCD9AE5C-8686-42E6-8082-938E2EF0B50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2842985" y="5456716"/>
                  <a:ext cx="6375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5">
              <p14:nvContentPartPr>
                <p14:cNvPr id="502" name="墨迹 501">
                  <a:extLst>
                    <a:ext uri="{FF2B5EF4-FFF2-40B4-BE49-F238E27FC236}">
                      <a16:creationId xmlns:a16="http://schemas.microsoft.com/office/drawing/2014/main" id="{E6CF05B6-5D82-409B-9C58-F6B06D0266C7}"/>
                    </a:ext>
                  </a:extLst>
                </p14:cNvPr>
                <p14:cNvContentPartPr/>
                <p14:nvPr/>
              </p14:nvContentPartPr>
              <p14:xfrm>
                <a:off x="3593945" y="5520076"/>
                <a:ext cx="233280" cy="53640"/>
              </p14:xfrm>
            </p:contentPart>
          </mc:Choice>
          <mc:Fallback>
            <p:pic>
              <p:nvPicPr>
                <p:cNvPr id="502" name="墨迹 501">
                  <a:extLst>
                    <a:ext uri="{FF2B5EF4-FFF2-40B4-BE49-F238E27FC236}">
                      <a16:creationId xmlns:a16="http://schemas.microsoft.com/office/drawing/2014/main" id="{E6CF05B6-5D82-409B-9C58-F6B06D0266C7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3585305" y="5511436"/>
                  <a:ext cx="25092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9" name="组合 508">
            <a:extLst>
              <a:ext uri="{FF2B5EF4-FFF2-40B4-BE49-F238E27FC236}">
                <a16:creationId xmlns:a16="http://schemas.microsoft.com/office/drawing/2014/main" id="{067666F5-8AA9-46B1-99F7-C50F6E98828D}"/>
              </a:ext>
            </a:extLst>
          </p:cNvPr>
          <p:cNvGrpSpPr/>
          <p:nvPr/>
        </p:nvGrpSpPr>
        <p:grpSpPr>
          <a:xfrm>
            <a:off x="8740145" y="4774156"/>
            <a:ext cx="488160" cy="1488240"/>
            <a:chOff x="8740145" y="4774156"/>
            <a:chExt cx="488160" cy="148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7">
              <p14:nvContentPartPr>
                <p14:cNvPr id="504" name="墨迹 503">
                  <a:extLst>
                    <a:ext uri="{FF2B5EF4-FFF2-40B4-BE49-F238E27FC236}">
                      <a16:creationId xmlns:a16="http://schemas.microsoft.com/office/drawing/2014/main" id="{1077A28C-6026-46F8-A7CE-7CF1104BD74C}"/>
                    </a:ext>
                  </a:extLst>
                </p14:cNvPr>
                <p14:cNvContentPartPr/>
                <p14:nvPr/>
              </p14:nvContentPartPr>
              <p14:xfrm>
                <a:off x="8743745" y="4821316"/>
                <a:ext cx="484560" cy="385920"/>
              </p14:xfrm>
            </p:contentPart>
          </mc:Choice>
          <mc:Fallback>
            <p:pic>
              <p:nvPicPr>
                <p:cNvPr id="504" name="墨迹 503">
                  <a:extLst>
                    <a:ext uri="{FF2B5EF4-FFF2-40B4-BE49-F238E27FC236}">
                      <a16:creationId xmlns:a16="http://schemas.microsoft.com/office/drawing/2014/main" id="{1077A28C-6026-46F8-A7CE-7CF1104BD74C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8734745" y="4812676"/>
                  <a:ext cx="5022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9">
              <p14:nvContentPartPr>
                <p14:cNvPr id="505" name="墨迹 504">
                  <a:extLst>
                    <a:ext uri="{FF2B5EF4-FFF2-40B4-BE49-F238E27FC236}">
                      <a16:creationId xmlns:a16="http://schemas.microsoft.com/office/drawing/2014/main" id="{0B502C39-4B1F-4C94-A189-DDB99EC6A6A9}"/>
                    </a:ext>
                  </a:extLst>
                </p14:cNvPr>
                <p14:cNvContentPartPr/>
                <p14:nvPr/>
              </p14:nvContentPartPr>
              <p14:xfrm>
                <a:off x="8957225" y="4774156"/>
                <a:ext cx="86400" cy="1488240"/>
              </p14:xfrm>
            </p:contentPart>
          </mc:Choice>
          <mc:Fallback>
            <p:pic>
              <p:nvPicPr>
                <p:cNvPr id="505" name="墨迹 504">
                  <a:extLst>
                    <a:ext uri="{FF2B5EF4-FFF2-40B4-BE49-F238E27FC236}">
                      <a16:creationId xmlns:a16="http://schemas.microsoft.com/office/drawing/2014/main" id="{0B502C39-4B1F-4C94-A189-DDB99EC6A6A9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8948225" y="4765156"/>
                  <a:ext cx="104040" cy="15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1">
              <p14:nvContentPartPr>
                <p14:cNvPr id="506" name="墨迹 505">
                  <a:extLst>
                    <a:ext uri="{FF2B5EF4-FFF2-40B4-BE49-F238E27FC236}">
                      <a16:creationId xmlns:a16="http://schemas.microsoft.com/office/drawing/2014/main" id="{B69FC3C2-1965-42E3-B150-28715B3B4119}"/>
                    </a:ext>
                  </a:extLst>
                </p14:cNvPr>
                <p14:cNvContentPartPr/>
                <p14:nvPr/>
              </p14:nvContentPartPr>
              <p14:xfrm>
                <a:off x="8740145" y="4832836"/>
                <a:ext cx="164880" cy="606240"/>
              </p14:xfrm>
            </p:contentPart>
          </mc:Choice>
          <mc:Fallback>
            <p:pic>
              <p:nvPicPr>
                <p:cNvPr id="506" name="墨迹 505">
                  <a:extLst>
                    <a:ext uri="{FF2B5EF4-FFF2-40B4-BE49-F238E27FC236}">
                      <a16:creationId xmlns:a16="http://schemas.microsoft.com/office/drawing/2014/main" id="{B69FC3C2-1965-42E3-B150-28715B3B4119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8731145" y="4824196"/>
                  <a:ext cx="18252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3">
              <p14:nvContentPartPr>
                <p14:cNvPr id="507" name="墨迹 506">
                  <a:extLst>
                    <a:ext uri="{FF2B5EF4-FFF2-40B4-BE49-F238E27FC236}">
                      <a16:creationId xmlns:a16="http://schemas.microsoft.com/office/drawing/2014/main" id="{476034C3-B3EC-4916-A5F6-1D5D39FAB778}"/>
                    </a:ext>
                  </a:extLst>
                </p14:cNvPr>
                <p14:cNvContentPartPr/>
                <p14:nvPr/>
              </p14:nvContentPartPr>
              <p14:xfrm>
                <a:off x="8976305" y="4875676"/>
                <a:ext cx="187560" cy="204120"/>
              </p14:xfrm>
            </p:contentPart>
          </mc:Choice>
          <mc:Fallback>
            <p:pic>
              <p:nvPicPr>
                <p:cNvPr id="507" name="墨迹 506">
                  <a:extLst>
                    <a:ext uri="{FF2B5EF4-FFF2-40B4-BE49-F238E27FC236}">
                      <a16:creationId xmlns:a16="http://schemas.microsoft.com/office/drawing/2014/main" id="{476034C3-B3EC-4916-A5F6-1D5D39FAB778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8967665" y="4867036"/>
                  <a:ext cx="2052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5">
              <p14:nvContentPartPr>
                <p14:cNvPr id="508" name="墨迹 507">
                  <a:extLst>
                    <a:ext uri="{FF2B5EF4-FFF2-40B4-BE49-F238E27FC236}">
                      <a16:creationId xmlns:a16="http://schemas.microsoft.com/office/drawing/2014/main" id="{FC8517C1-DCF8-4C0D-A64A-835AD1267319}"/>
                    </a:ext>
                  </a:extLst>
                </p14:cNvPr>
                <p14:cNvContentPartPr/>
                <p14:nvPr/>
              </p14:nvContentPartPr>
              <p14:xfrm>
                <a:off x="9160265" y="5441956"/>
                <a:ext cx="360" cy="360"/>
              </p14:xfrm>
            </p:contentPart>
          </mc:Choice>
          <mc:Fallback>
            <p:pic>
              <p:nvPicPr>
                <p:cNvPr id="508" name="墨迹 507">
                  <a:extLst>
                    <a:ext uri="{FF2B5EF4-FFF2-40B4-BE49-F238E27FC236}">
                      <a16:creationId xmlns:a16="http://schemas.microsoft.com/office/drawing/2014/main" id="{FC8517C1-DCF8-4C0D-A64A-835AD126731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51625" y="54329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16">
            <p14:nvContentPartPr>
              <p14:cNvPr id="510" name="墨迹 509">
                <a:extLst>
                  <a:ext uri="{FF2B5EF4-FFF2-40B4-BE49-F238E27FC236}">
                    <a16:creationId xmlns:a16="http://schemas.microsoft.com/office/drawing/2014/main" id="{F7ADF85F-D52B-4F30-A4FB-EE646F9DC188}"/>
                  </a:ext>
                </a:extLst>
              </p14:cNvPr>
              <p14:cNvContentPartPr/>
              <p14:nvPr/>
            </p14:nvContentPartPr>
            <p14:xfrm>
              <a:off x="2454185" y="9254356"/>
              <a:ext cx="239040" cy="171720"/>
            </p14:xfrm>
          </p:contentPart>
        </mc:Choice>
        <mc:Fallback>
          <p:pic>
            <p:nvPicPr>
              <p:cNvPr id="510" name="墨迹 509">
                <a:extLst>
                  <a:ext uri="{FF2B5EF4-FFF2-40B4-BE49-F238E27FC236}">
                    <a16:creationId xmlns:a16="http://schemas.microsoft.com/office/drawing/2014/main" id="{F7ADF85F-D52B-4F30-A4FB-EE646F9DC188}"/>
                  </a:ext>
                </a:extLst>
              </p:cNvPr>
              <p:cNvPicPr/>
              <p:nvPr/>
            </p:nvPicPr>
            <p:blipFill>
              <a:blip r:embed="rId817"/>
              <a:stretch>
                <a:fillRect/>
              </a:stretch>
            </p:blipFill>
            <p:spPr>
              <a:xfrm>
                <a:off x="2436185" y="9236356"/>
                <a:ext cx="27468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8">
            <p14:nvContentPartPr>
              <p14:cNvPr id="511" name="墨迹 510">
                <a:extLst>
                  <a:ext uri="{FF2B5EF4-FFF2-40B4-BE49-F238E27FC236}">
                    <a16:creationId xmlns:a16="http://schemas.microsoft.com/office/drawing/2014/main" id="{6852AC95-61DC-4D9B-A4ED-96277D63C854}"/>
                  </a:ext>
                </a:extLst>
              </p14:cNvPr>
              <p14:cNvContentPartPr/>
              <p14:nvPr/>
            </p14:nvContentPartPr>
            <p14:xfrm>
              <a:off x="2959985" y="9514211"/>
              <a:ext cx="360" cy="22320"/>
            </p14:xfrm>
          </p:contentPart>
        </mc:Choice>
        <mc:Fallback>
          <p:pic>
            <p:nvPicPr>
              <p:cNvPr id="511" name="墨迹 510">
                <a:extLst>
                  <a:ext uri="{FF2B5EF4-FFF2-40B4-BE49-F238E27FC236}">
                    <a16:creationId xmlns:a16="http://schemas.microsoft.com/office/drawing/2014/main" id="{6852AC95-61DC-4D9B-A4ED-96277D63C854}"/>
                  </a:ext>
                </a:extLst>
              </p:cNvPr>
              <p:cNvPicPr/>
              <p:nvPr/>
            </p:nvPicPr>
            <p:blipFill>
              <a:blip r:embed="rId819"/>
              <a:stretch>
                <a:fillRect/>
              </a:stretch>
            </p:blipFill>
            <p:spPr>
              <a:xfrm>
                <a:off x="2942345" y="9496211"/>
                <a:ext cx="3600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5" name="组合 524">
            <a:extLst>
              <a:ext uri="{FF2B5EF4-FFF2-40B4-BE49-F238E27FC236}">
                <a16:creationId xmlns:a16="http://schemas.microsoft.com/office/drawing/2014/main" id="{33546C76-45C3-4BE1-928D-B8C619EB54B8}"/>
              </a:ext>
            </a:extLst>
          </p:cNvPr>
          <p:cNvGrpSpPr/>
          <p:nvPr/>
        </p:nvGrpSpPr>
        <p:grpSpPr>
          <a:xfrm>
            <a:off x="9585785" y="7915271"/>
            <a:ext cx="2084400" cy="835200"/>
            <a:chOff x="9585785" y="7915271"/>
            <a:chExt cx="2084400" cy="83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0">
              <p14:nvContentPartPr>
                <p14:cNvPr id="512" name="墨迹 511">
                  <a:extLst>
                    <a:ext uri="{FF2B5EF4-FFF2-40B4-BE49-F238E27FC236}">
                      <a16:creationId xmlns:a16="http://schemas.microsoft.com/office/drawing/2014/main" id="{16073F0D-B903-483E-A76E-6C8EB201F199}"/>
                    </a:ext>
                  </a:extLst>
                </p14:cNvPr>
                <p14:cNvContentPartPr/>
                <p14:nvPr/>
              </p14:nvContentPartPr>
              <p14:xfrm>
                <a:off x="9585785" y="8259431"/>
                <a:ext cx="372240" cy="92160"/>
              </p14:xfrm>
            </p:contentPart>
          </mc:Choice>
          <mc:Fallback>
            <p:pic>
              <p:nvPicPr>
                <p:cNvPr id="512" name="墨迹 511">
                  <a:extLst>
                    <a:ext uri="{FF2B5EF4-FFF2-40B4-BE49-F238E27FC236}">
                      <a16:creationId xmlns:a16="http://schemas.microsoft.com/office/drawing/2014/main" id="{16073F0D-B903-483E-A76E-6C8EB201F199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9568145" y="8241791"/>
                  <a:ext cx="407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2">
              <p14:nvContentPartPr>
                <p14:cNvPr id="513" name="墨迹 512">
                  <a:extLst>
                    <a:ext uri="{FF2B5EF4-FFF2-40B4-BE49-F238E27FC236}">
                      <a16:creationId xmlns:a16="http://schemas.microsoft.com/office/drawing/2014/main" id="{239F1283-10AC-4F4C-9C2B-93C29688B1AB}"/>
                    </a:ext>
                  </a:extLst>
                </p14:cNvPr>
                <p14:cNvContentPartPr/>
                <p14:nvPr/>
              </p14:nvContentPartPr>
              <p14:xfrm>
                <a:off x="9815465" y="8090951"/>
                <a:ext cx="171720" cy="451800"/>
              </p14:xfrm>
            </p:contentPart>
          </mc:Choice>
          <mc:Fallback>
            <p:pic>
              <p:nvPicPr>
                <p:cNvPr id="513" name="墨迹 512">
                  <a:extLst>
                    <a:ext uri="{FF2B5EF4-FFF2-40B4-BE49-F238E27FC236}">
                      <a16:creationId xmlns:a16="http://schemas.microsoft.com/office/drawing/2014/main" id="{239F1283-10AC-4F4C-9C2B-93C29688B1AB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9797825" y="8073311"/>
                  <a:ext cx="20736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4">
              <p14:nvContentPartPr>
                <p14:cNvPr id="514" name="墨迹 513">
                  <a:extLst>
                    <a:ext uri="{FF2B5EF4-FFF2-40B4-BE49-F238E27FC236}">
                      <a16:creationId xmlns:a16="http://schemas.microsoft.com/office/drawing/2014/main" id="{B433D245-8095-480D-A1C9-75B28FA89D93}"/>
                    </a:ext>
                  </a:extLst>
                </p14:cNvPr>
                <p14:cNvContentPartPr/>
                <p14:nvPr/>
              </p14:nvContentPartPr>
              <p14:xfrm>
                <a:off x="10068905" y="8113271"/>
                <a:ext cx="79200" cy="312120"/>
              </p14:xfrm>
            </p:contentPart>
          </mc:Choice>
          <mc:Fallback>
            <p:pic>
              <p:nvPicPr>
                <p:cNvPr id="514" name="墨迹 513">
                  <a:extLst>
                    <a:ext uri="{FF2B5EF4-FFF2-40B4-BE49-F238E27FC236}">
                      <a16:creationId xmlns:a16="http://schemas.microsoft.com/office/drawing/2014/main" id="{B433D245-8095-480D-A1C9-75B28FA89D93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10051265" y="8095271"/>
                  <a:ext cx="1148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6">
              <p14:nvContentPartPr>
                <p14:cNvPr id="515" name="墨迹 514">
                  <a:extLst>
                    <a:ext uri="{FF2B5EF4-FFF2-40B4-BE49-F238E27FC236}">
                      <a16:creationId xmlns:a16="http://schemas.microsoft.com/office/drawing/2014/main" id="{51F7145D-AF5E-4C7C-9566-F7AD81B676F0}"/>
                    </a:ext>
                  </a:extLst>
                </p14:cNvPr>
                <p14:cNvContentPartPr/>
                <p14:nvPr/>
              </p14:nvContentPartPr>
              <p14:xfrm>
                <a:off x="10238465" y="8237471"/>
                <a:ext cx="106560" cy="173160"/>
              </p14:xfrm>
            </p:contentPart>
          </mc:Choice>
          <mc:Fallback>
            <p:pic>
              <p:nvPicPr>
                <p:cNvPr id="515" name="墨迹 514">
                  <a:extLst>
                    <a:ext uri="{FF2B5EF4-FFF2-40B4-BE49-F238E27FC236}">
                      <a16:creationId xmlns:a16="http://schemas.microsoft.com/office/drawing/2014/main" id="{51F7145D-AF5E-4C7C-9566-F7AD81B676F0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10220465" y="8219471"/>
                  <a:ext cx="142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8">
              <p14:nvContentPartPr>
                <p14:cNvPr id="516" name="墨迹 515">
                  <a:extLst>
                    <a:ext uri="{FF2B5EF4-FFF2-40B4-BE49-F238E27FC236}">
                      <a16:creationId xmlns:a16="http://schemas.microsoft.com/office/drawing/2014/main" id="{CCC81FA9-187E-4981-BD25-7038B813AEA2}"/>
                    </a:ext>
                  </a:extLst>
                </p14:cNvPr>
                <p14:cNvContentPartPr/>
                <p14:nvPr/>
              </p14:nvContentPartPr>
              <p14:xfrm>
                <a:off x="10614665" y="8188151"/>
                <a:ext cx="230400" cy="209520"/>
              </p14:xfrm>
            </p:contentPart>
          </mc:Choice>
          <mc:Fallback>
            <p:pic>
              <p:nvPicPr>
                <p:cNvPr id="516" name="墨迹 515">
                  <a:extLst>
                    <a:ext uri="{FF2B5EF4-FFF2-40B4-BE49-F238E27FC236}">
                      <a16:creationId xmlns:a16="http://schemas.microsoft.com/office/drawing/2014/main" id="{CCC81FA9-187E-4981-BD25-7038B813AEA2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10597025" y="8170511"/>
                  <a:ext cx="266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0">
              <p14:nvContentPartPr>
                <p14:cNvPr id="517" name="墨迹 516">
                  <a:extLst>
                    <a:ext uri="{FF2B5EF4-FFF2-40B4-BE49-F238E27FC236}">
                      <a16:creationId xmlns:a16="http://schemas.microsoft.com/office/drawing/2014/main" id="{5F632F22-CA39-4343-A39E-ABA3BB0689A4}"/>
                    </a:ext>
                  </a:extLst>
                </p14:cNvPr>
                <p14:cNvContentPartPr/>
                <p14:nvPr/>
              </p14:nvContentPartPr>
              <p14:xfrm>
                <a:off x="10881065" y="7975751"/>
                <a:ext cx="209160" cy="391320"/>
              </p14:xfrm>
            </p:contentPart>
          </mc:Choice>
          <mc:Fallback>
            <p:pic>
              <p:nvPicPr>
                <p:cNvPr id="517" name="墨迹 516">
                  <a:extLst>
                    <a:ext uri="{FF2B5EF4-FFF2-40B4-BE49-F238E27FC236}">
                      <a16:creationId xmlns:a16="http://schemas.microsoft.com/office/drawing/2014/main" id="{5F632F22-CA39-4343-A39E-ABA3BB0689A4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10863425" y="7958111"/>
                  <a:ext cx="2448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2">
              <p14:nvContentPartPr>
                <p14:cNvPr id="518" name="墨迹 517">
                  <a:extLst>
                    <a:ext uri="{FF2B5EF4-FFF2-40B4-BE49-F238E27FC236}">
                      <a16:creationId xmlns:a16="http://schemas.microsoft.com/office/drawing/2014/main" id="{A4F72AFC-A801-42EC-996D-0C6BD7146913}"/>
                    </a:ext>
                  </a:extLst>
                </p14:cNvPr>
                <p14:cNvContentPartPr/>
                <p14:nvPr/>
              </p14:nvContentPartPr>
              <p14:xfrm>
                <a:off x="11095265" y="8143511"/>
                <a:ext cx="203400" cy="185760"/>
              </p14:xfrm>
            </p:contentPart>
          </mc:Choice>
          <mc:Fallback>
            <p:pic>
              <p:nvPicPr>
                <p:cNvPr id="518" name="墨迹 517">
                  <a:extLst>
                    <a:ext uri="{FF2B5EF4-FFF2-40B4-BE49-F238E27FC236}">
                      <a16:creationId xmlns:a16="http://schemas.microsoft.com/office/drawing/2014/main" id="{A4F72AFC-A801-42EC-996D-0C6BD7146913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11077265" y="8125511"/>
                  <a:ext cx="2390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4">
              <p14:nvContentPartPr>
                <p14:cNvPr id="519" name="墨迹 518">
                  <a:extLst>
                    <a:ext uri="{FF2B5EF4-FFF2-40B4-BE49-F238E27FC236}">
                      <a16:creationId xmlns:a16="http://schemas.microsoft.com/office/drawing/2014/main" id="{9BD0A120-7AAD-4DC0-B185-A64630B74B71}"/>
                    </a:ext>
                  </a:extLst>
                </p14:cNvPr>
                <p14:cNvContentPartPr/>
                <p14:nvPr/>
              </p14:nvContentPartPr>
              <p14:xfrm>
                <a:off x="11338625" y="7915271"/>
                <a:ext cx="70560" cy="325440"/>
              </p14:xfrm>
            </p:contentPart>
          </mc:Choice>
          <mc:Fallback>
            <p:pic>
              <p:nvPicPr>
                <p:cNvPr id="519" name="墨迹 518">
                  <a:extLst>
                    <a:ext uri="{FF2B5EF4-FFF2-40B4-BE49-F238E27FC236}">
                      <a16:creationId xmlns:a16="http://schemas.microsoft.com/office/drawing/2014/main" id="{9BD0A120-7AAD-4DC0-B185-A64630B74B71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11320625" y="7897271"/>
                  <a:ext cx="1062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6">
              <p14:nvContentPartPr>
                <p14:cNvPr id="520" name="墨迹 519">
                  <a:extLst>
                    <a:ext uri="{FF2B5EF4-FFF2-40B4-BE49-F238E27FC236}">
                      <a16:creationId xmlns:a16="http://schemas.microsoft.com/office/drawing/2014/main" id="{29185F98-6DB3-4774-83E2-6B317CEE6643}"/>
                    </a:ext>
                  </a:extLst>
                </p14:cNvPr>
                <p14:cNvContentPartPr/>
                <p14:nvPr/>
              </p14:nvContentPartPr>
              <p14:xfrm>
                <a:off x="11501345" y="8052791"/>
                <a:ext cx="168840" cy="181800"/>
              </p14:xfrm>
            </p:contentPart>
          </mc:Choice>
          <mc:Fallback>
            <p:pic>
              <p:nvPicPr>
                <p:cNvPr id="520" name="墨迹 519">
                  <a:extLst>
                    <a:ext uri="{FF2B5EF4-FFF2-40B4-BE49-F238E27FC236}">
                      <a16:creationId xmlns:a16="http://schemas.microsoft.com/office/drawing/2014/main" id="{29185F98-6DB3-4774-83E2-6B317CEE6643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11483705" y="8034791"/>
                  <a:ext cx="2044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8">
              <p14:nvContentPartPr>
                <p14:cNvPr id="521" name="墨迹 520">
                  <a:extLst>
                    <a:ext uri="{FF2B5EF4-FFF2-40B4-BE49-F238E27FC236}">
                      <a16:creationId xmlns:a16="http://schemas.microsoft.com/office/drawing/2014/main" id="{F750C3DA-E0FC-4EA3-B8AD-DEFA1B99A7D5}"/>
                    </a:ext>
                  </a:extLst>
                </p14:cNvPr>
                <p14:cNvContentPartPr/>
                <p14:nvPr/>
              </p14:nvContentPartPr>
              <p14:xfrm>
                <a:off x="10361585" y="8355551"/>
                <a:ext cx="73800" cy="250200"/>
              </p14:xfrm>
            </p:contentPart>
          </mc:Choice>
          <mc:Fallback>
            <p:pic>
              <p:nvPicPr>
                <p:cNvPr id="521" name="墨迹 520">
                  <a:extLst>
                    <a:ext uri="{FF2B5EF4-FFF2-40B4-BE49-F238E27FC236}">
                      <a16:creationId xmlns:a16="http://schemas.microsoft.com/office/drawing/2014/main" id="{F750C3DA-E0FC-4EA3-B8AD-DEFA1B99A7D5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10343585" y="8337911"/>
                  <a:ext cx="1094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0">
              <p14:nvContentPartPr>
                <p14:cNvPr id="522" name="墨迹 521">
                  <a:extLst>
                    <a:ext uri="{FF2B5EF4-FFF2-40B4-BE49-F238E27FC236}">
                      <a16:creationId xmlns:a16="http://schemas.microsoft.com/office/drawing/2014/main" id="{00C1229D-5CCD-4500-88B6-C945289CC0E1}"/>
                    </a:ext>
                  </a:extLst>
                </p14:cNvPr>
                <p14:cNvContentPartPr/>
                <p14:nvPr/>
              </p14:nvContentPartPr>
              <p14:xfrm>
                <a:off x="10561025" y="8391191"/>
                <a:ext cx="231480" cy="201240"/>
              </p14:xfrm>
            </p:contentPart>
          </mc:Choice>
          <mc:Fallback>
            <p:pic>
              <p:nvPicPr>
                <p:cNvPr id="522" name="墨迹 521">
                  <a:extLst>
                    <a:ext uri="{FF2B5EF4-FFF2-40B4-BE49-F238E27FC236}">
                      <a16:creationId xmlns:a16="http://schemas.microsoft.com/office/drawing/2014/main" id="{00C1229D-5CCD-4500-88B6-C945289CC0E1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10543385" y="8373191"/>
                  <a:ext cx="2671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2">
              <p14:nvContentPartPr>
                <p14:cNvPr id="523" name="墨迹 522">
                  <a:extLst>
                    <a:ext uri="{FF2B5EF4-FFF2-40B4-BE49-F238E27FC236}">
                      <a16:creationId xmlns:a16="http://schemas.microsoft.com/office/drawing/2014/main" id="{BE6CB6BF-90FF-45D6-A5CC-C17DE44FE2BB}"/>
                    </a:ext>
                  </a:extLst>
                </p14:cNvPr>
                <p14:cNvContentPartPr/>
                <p14:nvPr/>
              </p14:nvContentPartPr>
              <p14:xfrm>
                <a:off x="10478585" y="8614391"/>
                <a:ext cx="191160" cy="136080"/>
              </p14:xfrm>
            </p:contentPart>
          </mc:Choice>
          <mc:Fallback>
            <p:pic>
              <p:nvPicPr>
                <p:cNvPr id="523" name="墨迹 522">
                  <a:extLst>
                    <a:ext uri="{FF2B5EF4-FFF2-40B4-BE49-F238E27FC236}">
                      <a16:creationId xmlns:a16="http://schemas.microsoft.com/office/drawing/2014/main" id="{BE6CB6BF-90FF-45D6-A5CC-C17DE44FE2BB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10460945" y="8596751"/>
                  <a:ext cx="226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4">
              <p14:nvContentPartPr>
                <p14:cNvPr id="524" name="墨迹 523">
                  <a:extLst>
                    <a:ext uri="{FF2B5EF4-FFF2-40B4-BE49-F238E27FC236}">
                      <a16:creationId xmlns:a16="http://schemas.microsoft.com/office/drawing/2014/main" id="{8DC37B3C-E6F0-4A2A-A571-4C8611EA919D}"/>
                    </a:ext>
                  </a:extLst>
                </p14:cNvPr>
                <p14:cNvContentPartPr/>
                <p14:nvPr/>
              </p14:nvContentPartPr>
              <p14:xfrm>
                <a:off x="10792145" y="8623031"/>
                <a:ext cx="298080" cy="121680"/>
              </p14:xfrm>
            </p:contentPart>
          </mc:Choice>
          <mc:Fallback>
            <p:pic>
              <p:nvPicPr>
                <p:cNvPr id="524" name="墨迹 523">
                  <a:extLst>
                    <a:ext uri="{FF2B5EF4-FFF2-40B4-BE49-F238E27FC236}">
                      <a16:creationId xmlns:a16="http://schemas.microsoft.com/office/drawing/2014/main" id="{8DC37B3C-E6F0-4A2A-A571-4C8611EA919D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10774505" y="8605391"/>
                  <a:ext cx="333720" cy="157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0241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2807FEA-22BD-4FC7-BA48-ECA4F3DD7E0B}"/>
                  </a:ext>
                </a:extLst>
              </p14:cNvPr>
              <p14:cNvContentPartPr/>
              <p14:nvPr/>
            </p14:nvContentPartPr>
            <p14:xfrm>
              <a:off x="1394345" y="1287916"/>
              <a:ext cx="99000" cy="6105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2807FEA-22BD-4FC7-BA48-ECA4F3DD7E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5345" y="1279276"/>
                <a:ext cx="1166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B03802A-3053-467E-9932-195E7822666E}"/>
                  </a:ext>
                </a:extLst>
              </p14:cNvPr>
              <p14:cNvContentPartPr/>
              <p14:nvPr/>
            </p14:nvContentPartPr>
            <p14:xfrm>
              <a:off x="1872785" y="1394476"/>
              <a:ext cx="648360" cy="950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B03802A-3053-467E-9932-195E782266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3785" y="1385476"/>
                <a:ext cx="6660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51E1F26-67B7-49BA-9512-6EE435E23279}"/>
                  </a:ext>
                </a:extLst>
              </p14:cNvPr>
              <p14:cNvContentPartPr/>
              <p14:nvPr/>
            </p14:nvContentPartPr>
            <p14:xfrm>
              <a:off x="2911025" y="1222756"/>
              <a:ext cx="378720" cy="4111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51E1F26-67B7-49BA-9512-6EE435E232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2385" y="1214116"/>
                <a:ext cx="39636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850AAA0-8589-4DB8-AEC3-3678891FCFED}"/>
                  </a:ext>
                </a:extLst>
              </p14:cNvPr>
              <p14:cNvContentPartPr/>
              <p14:nvPr/>
            </p14:nvContentPartPr>
            <p14:xfrm>
              <a:off x="3483785" y="1315996"/>
              <a:ext cx="341640" cy="342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850AAA0-8589-4DB8-AEC3-3678891FCF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74785" y="1307356"/>
                <a:ext cx="3592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4612A9BE-3FC9-4266-8DCD-A15D48CC5CED}"/>
                  </a:ext>
                </a:extLst>
              </p14:cNvPr>
              <p14:cNvContentPartPr/>
              <p14:nvPr/>
            </p14:nvContentPartPr>
            <p14:xfrm>
              <a:off x="4450025" y="964276"/>
              <a:ext cx="162360" cy="4910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4612A9BE-3FC9-4266-8DCD-A15D48CC5CE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41385" y="955636"/>
                <a:ext cx="18000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AF874DAE-9686-457F-90CD-BBCCCB96F51A}"/>
                  </a:ext>
                </a:extLst>
              </p14:cNvPr>
              <p14:cNvContentPartPr/>
              <p14:nvPr/>
            </p14:nvContentPartPr>
            <p14:xfrm>
              <a:off x="4919465" y="1175596"/>
              <a:ext cx="331200" cy="18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AF874DAE-9686-457F-90CD-BBCCCB96F51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10465" y="1166956"/>
                <a:ext cx="3488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AC3BB7C0-0979-4EFD-B55D-1C0EA4A162A0}"/>
                  </a:ext>
                </a:extLst>
              </p14:cNvPr>
              <p14:cNvContentPartPr/>
              <p14:nvPr/>
            </p14:nvContentPartPr>
            <p14:xfrm>
              <a:off x="5490785" y="979036"/>
              <a:ext cx="272880" cy="30204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AC3BB7C0-0979-4EFD-B55D-1C0EA4A162A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82145" y="970396"/>
                <a:ext cx="29052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3F85D90F-8DD8-4032-9BB9-9B2E9DCEF11A}"/>
                  </a:ext>
                </a:extLst>
              </p14:cNvPr>
              <p14:cNvContentPartPr/>
              <p14:nvPr/>
            </p14:nvContentPartPr>
            <p14:xfrm>
              <a:off x="5505905" y="1014676"/>
              <a:ext cx="226080" cy="3726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3F85D90F-8DD8-4032-9BB9-9B2E9DCEF11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97265" y="1005676"/>
                <a:ext cx="24372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2552722D-1FC2-484A-8A13-0AD2C89F718B}"/>
                  </a:ext>
                </a:extLst>
              </p14:cNvPr>
              <p14:cNvContentPartPr/>
              <p14:nvPr/>
            </p14:nvContentPartPr>
            <p14:xfrm>
              <a:off x="8970905" y="327436"/>
              <a:ext cx="222840" cy="62604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2552722D-1FC2-484A-8A13-0AD2C89F718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62265" y="318436"/>
                <a:ext cx="24048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F0FDC05B-8D2E-4131-8BAA-936EEEBBFE7E}"/>
                  </a:ext>
                </a:extLst>
              </p14:cNvPr>
              <p14:cNvContentPartPr/>
              <p14:nvPr/>
            </p14:nvContentPartPr>
            <p14:xfrm>
              <a:off x="7530185" y="2576356"/>
              <a:ext cx="317520" cy="27972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F0FDC05B-8D2E-4131-8BAA-936EEEBBFE7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21185" y="2567716"/>
                <a:ext cx="33516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C38A8A37-34F2-4731-AFA6-C4E7AA668CD9}"/>
                  </a:ext>
                </a:extLst>
              </p14:cNvPr>
              <p14:cNvContentPartPr/>
              <p14:nvPr/>
            </p14:nvContentPartPr>
            <p14:xfrm>
              <a:off x="9577145" y="624436"/>
              <a:ext cx="625320" cy="3744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C38A8A37-34F2-4731-AFA6-C4E7AA668CD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68145" y="615796"/>
                <a:ext cx="6429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29CF712B-7B32-4ADE-9392-7F9D7C35E9D7}"/>
                  </a:ext>
                </a:extLst>
              </p14:cNvPr>
              <p14:cNvContentPartPr/>
              <p14:nvPr/>
            </p14:nvContentPartPr>
            <p14:xfrm>
              <a:off x="10571105" y="298636"/>
              <a:ext cx="230400" cy="51840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29CF712B-7B32-4ADE-9392-7F9D7C35E9D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562105" y="289996"/>
                <a:ext cx="2480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1515E1C6-D5E1-46AD-8F80-B7C76CB3EABC}"/>
                  </a:ext>
                </a:extLst>
              </p14:cNvPr>
              <p14:cNvContentPartPr/>
              <p14:nvPr/>
            </p14:nvContentPartPr>
            <p14:xfrm>
              <a:off x="9589385" y="1069396"/>
              <a:ext cx="350640" cy="32256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1515E1C6-D5E1-46AD-8F80-B7C76CB3EAB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580385" y="1060396"/>
                <a:ext cx="36828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BF7A1093-E831-44CF-A37B-42F45FB93613}"/>
                  </a:ext>
                </a:extLst>
              </p14:cNvPr>
              <p14:cNvContentPartPr/>
              <p14:nvPr/>
            </p14:nvContentPartPr>
            <p14:xfrm>
              <a:off x="10208945" y="1363156"/>
              <a:ext cx="198360" cy="74520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BF7A1093-E831-44CF-A37B-42F45FB9361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200305" y="1354516"/>
                <a:ext cx="216000" cy="76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59BC6222-7E47-4179-8909-05D255C77084}"/>
                  </a:ext>
                </a:extLst>
              </p14:cNvPr>
              <p14:cNvContentPartPr/>
              <p14:nvPr/>
            </p14:nvContentPartPr>
            <p14:xfrm>
              <a:off x="9268985" y="3012316"/>
              <a:ext cx="77400" cy="42444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59BC6222-7E47-4179-8909-05D255C7708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259985" y="3003676"/>
                <a:ext cx="9504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787843BE-24BD-43AF-BB60-A00F25C8BB56}"/>
                  </a:ext>
                </a:extLst>
              </p14:cNvPr>
              <p14:cNvContentPartPr/>
              <p14:nvPr/>
            </p14:nvContentPartPr>
            <p14:xfrm>
              <a:off x="9466625" y="3160276"/>
              <a:ext cx="137160" cy="25308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787843BE-24BD-43AF-BB60-A00F25C8BB5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57985" y="3151276"/>
                <a:ext cx="1548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4A7402EE-E3B6-4D39-8F2E-39575C9F71B8}"/>
                  </a:ext>
                </a:extLst>
              </p14:cNvPr>
              <p14:cNvContentPartPr/>
              <p14:nvPr/>
            </p14:nvContentPartPr>
            <p14:xfrm>
              <a:off x="6213305" y="1057516"/>
              <a:ext cx="429480" cy="6084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4A7402EE-E3B6-4D39-8F2E-39575C9F71B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04665" y="1048516"/>
                <a:ext cx="4471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2EEDCC82-301B-4136-AB1E-DC5746575851}"/>
                  </a:ext>
                </a:extLst>
              </p14:cNvPr>
              <p14:cNvContentPartPr/>
              <p14:nvPr/>
            </p14:nvContentPartPr>
            <p14:xfrm>
              <a:off x="6794705" y="819556"/>
              <a:ext cx="275760" cy="41508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2EEDCC82-301B-4136-AB1E-DC574657585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86065" y="810556"/>
                <a:ext cx="29340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5DB24E51-FF0F-4AAE-9D6B-2AC6EF84554E}"/>
                  </a:ext>
                </a:extLst>
              </p14:cNvPr>
              <p14:cNvContentPartPr/>
              <p14:nvPr/>
            </p14:nvContentPartPr>
            <p14:xfrm>
              <a:off x="6943745" y="798676"/>
              <a:ext cx="341640" cy="5652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5DB24E51-FF0F-4AAE-9D6B-2AC6EF84554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34745" y="790036"/>
                <a:ext cx="3592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10C17902-05DD-47FA-8367-64BEFBF26C35}"/>
                  </a:ext>
                </a:extLst>
              </p14:cNvPr>
              <p14:cNvContentPartPr/>
              <p14:nvPr/>
            </p14:nvContentPartPr>
            <p14:xfrm>
              <a:off x="7740425" y="742516"/>
              <a:ext cx="803880" cy="3744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10C17902-05DD-47FA-8367-64BEFBF26C3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31425" y="733876"/>
                <a:ext cx="8215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B56BA624-7286-4D97-896E-910C797A2FD9}"/>
                  </a:ext>
                </a:extLst>
              </p14:cNvPr>
              <p14:cNvContentPartPr/>
              <p14:nvPr/>
            </p14:nvContentPartPr>
            <p14:xfrm>
              <a:off x="7265585" y="1423996"/>
              <a:ext cx="457200" cy="72900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B56BA624-7286-4D97-896E-910C797A2FD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256945" y="1414996"/>
                <a:ext cx="47484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EC639068-02BB-4D29-A517-9B30955C12CE}"/>
                  </a:ext>
                </a:extLst>
              </p14:cNvPr>
              <p14:cNvContentPartPr/>
              <p14:nvPr/>
            </p14:nvContentPartPr>
            <p14:xfrm>
              <a:off x="7234265" y="1425436"/>
              <a:ext cx="379080" cy="60192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EC639068-02BB-4D29-A517-9B30955C12C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225625" y="1416796"/>
                <a:ext cx="39672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1268EFA3-800A-4891-A9BF-3F37EA93B670}"/>
                  </a:ext>
                </a:extLst>
              </p14:cNvPr>
              <p14:cNvContentPartPr/>
              <p14:nvPr/>
            </p14:nvContentPartPr>
            <p14:xfrm>
              <a:off x="8130665" y="3074596"/>
              <a:ext cx="751680" cy="14976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1268EFA3-800A-4891-A9BF-3F37EA93B67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122025" y="3065596"/>
                <a:ext cx="7693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F3B8E0F8-0F2C-47CA-82FD-82444CE088E9}"/>
                  </a:ext>
                </a:extLst>
              </p14:cNvPr>
              <p14:cNvContentPartPr/>
              <p14:nvPr/>
            </p14:nvContentPartPr>
            <p14:xfrm>
              <a:off x="7638545" y="3182236"/>
              <a:ext cx="173880" cy="63144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F3B8E0F8-0F2C-47CA-82FD-82444CE088E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629905" y="3173596"/>
                <a:ext cx="191520" cy="6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AEE9BA53-6CA6-4DF8-A753-0890F28A4D7B}"/>
                  </a:ext>
                </a:extLst>
              </p14:cNvPr>
              <p14:cNvContentPartPr/>
              <p14:nvPr/>
            </p14:nvContentPartPr>
            <p14:xfrm>
              <a:off x="7295465" y="4082236"/>
              <a:ext cx="136800" cy="36396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AEE9BA53-6CA6-4DF8-A753-0890F28A4D7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86825" y="4073596"/>
                <a:ext cx="15444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9862BA82-A509-492F-AE0C-C6DCAF262579}"/>
                  </a:ext>
                </a:extLst>
              </p14:cNvPr>
              <p14:cNvContentPartPr/>
              <p14:nvPr/>
            </p14:nvContentPartPr>
            <p14:xfrm>
              <a:off x="7660145" y="4137316"/>
              <a:ext cx="135000" cy="9180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9862BA82-A509-492F-AE0C-C6DCAF26257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651145" y="4128316"/>
                <a:ext cx="1526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A34DE45C-66EA-4223-885D-88D23046C80F}"/>
                  </a:ext>
                </a:extLst>
              </p14:cNvPr>
              <p14:cNvContentPartPr/>
              <p14:nvPr/>
            </p14:nvContentPartPr>
            <p14:xfrm>
              <a:off x="7598225" y="4009516"/>
              <a:ext cx="188280" cy="50112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A34DE45C-66EA-4223-885D-88D23046C80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89585" y="4000516"/>
                <a:ext cx="20592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997CB358-882C-43DB-9713-9D4CFB01D657}"/>
                  </a:ext>
                </a:extLst>
              </p14:cNvPr>
              <p14:cNvContentPartPr/>
              <p14:nvPr/>
            </p14:nvContentPartPr>
            <p14:xfrm>
              <a:off x="7299065" y="4150276"/>
              <a:ext cx="360" cy="36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997CB358-882C-43DB-9713-9D4CFB01D65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290065" y="41412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FE6B80D6-919B-48F5-8EDE-343949EA9B66}"/>
                  </a:ext>
                </a:extLst>
              </p14:cNvPr>
              <p14:cNvContentPartPr/>
              <p14:nvPr/>
            </p14:nvContentPartPr>
            <p14:xfrm>
              <a:off x="8074865" y="3121756"/>
              <a:ext cx="520920" cy="11124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FE6B80D6-919B-48F5-8EDE-343949EA9B6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065865" y="3113116"/>
                <a:ext cx="5385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56BA0789-E723-4C1D-BB33-D675CE7CE0FB}"/>
                  </a:ext>
                </a:extLst>
              </p14:cNvPr>
              <p14:cNvContentPartPr/>
              <p14:nvPr/>
            </p14:nvContentPartPr>
            <p14:xfrm>
              <a:off x="8125625" y="3078916"/>
              <a:ext cx="596880" cy="11268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56BA0789-E723-4C1D-BB33-D675CE7CE0F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116625" y="3070276"/>
                <a:ext cx="6145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0AF0D70B-6A48-4278-B89C-7937FC4B86DC}"/>
                  </a:ext>
                </a:extLst>
              </p14:cNvPr>
              <p14:cNvContentPartPr/>
              <p14:nvPr/>
            </p14:nvContentPartPr>
            <p14:xfrm>
              <a:off x="7638545" y="3058396"/>
              <a:ext cx="153000" cy="77256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0AF0D70B-6A48-4278-B89C-7937FC4B86D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629545" y="3049396"/>
                <a:ext cx="170640" cy="79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D9EB5693-8795-4B1C-A658-F51CE6C4FB2C}"/>
                  </a:ext>
                </a:extLst>
              </p14:cNvPr>
              <p14:cNvContentPartPr/>
              <p14:nvPr/>
            </p14:nvContentPartPr>
            <p14:xfrm>
              <a:off x="5490425" y="1558276"/>
              <a:ext cx="112320" cy="2844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D9EB5693-8795-4B1C-A658-F51CE6C4FB2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472425" y="1540636"/>
                <a:ext cx="147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BD17C8D5-8931-4E02-B6B8-A38FB4272E8B}"/>
                  </a:ext>
                </a:extLst>
              </p14:cNvPr>
              <p14:cNvContentPartPr/>
              <p14:nvPr/>
            </p14:nvContentPartPr>
            <p14:xfrm>
              <a:off x="5749265" y="1573036"/>
              <a:ext cx="360" cy="4176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BD17C8D5-8931-4E02-B6B8-A38FB4272E8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731625" y="1555396"/>
                <a:ext cx="360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6588E3FC-B6ED-4D3D-9D24-192521F6C29F}"/>
                  </a:ext>
                </a:extLst>
              </p14:cNvPr>
              <p14:cNvContentPartPr/>
              <p14:nvPr/>
            </p14:nvContentPartPr>
            <p14:xfrm>
              <a:off x="4641185" y="1630636"/>
              <a:ext cx="360" cy="3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6588E3FC-B6ED-4D3D-9D24-192521F6C29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623185" y="16129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A9FF3350-5A6A-40E2-91ED-B555B991B2B3}"/>
                  </a:ext>
                </a:extLst>
              </p14:cNvPr>
              <p14:cNvContentPartPr/>
              <p14:nvPr/>
            </p14:nvContentPartPr>
            <p14:xfrm>
              <a:off x="2876105" y="-2444924"/>
              <a:ext cx="360" cy="180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A9FF3350-5A6A-40E2-91ED-B555B991B2B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58105" y="-2462564"/>
                <a:ext cx="360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E7140F46-60C0-4CF2-99B3-16BB25C79898}"/>
                  </a:ext>
                </a:extLst>
              </p14:cNvPr>
              <p14:cNvContentPartPr/>
              <p14:nvPr/>
            </p14:nvContentPartPr>
            <p14:xfrm>
              <a:off x="783048" y="5980287"/>
              <a:ext cx="99000" cy="61056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E7140F46-60C0-4CF2-99B3-16BB25C798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048" y="5971647"/>
                <a:ext cx="1166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A5E98167-120D-426B-8CE0-16D03A117DE8}"/>
                  </a:ext>
                </a:extLst>
              </p14:cNvPr>
              <p14:cNvContentPartPr/>
              <p14:nvPr/>
            </p14:nvContentPartPr>
            <p14:xfrm>
              <a:off x="1261488" y="6086847"/>
              <a:ext cx="648360" cy="9504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A5E98167-120D-426B-8CE0-16D03A117D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2488" y="6077847"/>
                <a:ext cx="6660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84FA8744-E45E-4602-80E0-9951608C4682}"/>
                  </a:ext>
                </a:extLst>
              </p14:cNvPr>
              <p14:cNvContentPartPr/>
              <p14:nvPr/>
            </p14:nvContentPartPr>
            <p14:xfrm>
              <a:off x="2299728" y="5915127"/>
              <a:ext cx="378720" cy="41112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84FA8744-E45E-4602-80E0-9951608C46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1088" y="5906487"/>
                <a:ext cx="39636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C095D9C2-8D13-484A-9C88-E20A30CE23F9}"/>
                  </a:ext>
                </a:extLst>
              </p14:cNvPr>
              <p14:cNvContentPartPr/>
              <p14:nvPr/>
            </p14:nvContentPartPr>
            <p14:xfrm>
              <a:off x="2872488" y="6008367"/>
              <a:ext cx="341640" cy="3420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C095D9C2-8D13-484A-9C88-E20A30CE23F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63488" y="5999727"/>
                <a:ext cx="3592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79EB5092-BDEC-4B2B-A047-33CEB9D1537D}"/>
                  </a:ext>
                </a:extLst>
              </p14:cNvPr>
              <p14:cNvContentPartPr/>
              <p14:nvPr/>
            </p14:nvContentPartPr>
            <p14:xfrm>
              <a:off x="3838728" y="5656647"/>
              <a:ext cx="162360" cy="49104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79EB5092-BDEC-4B2B-A047-33CEB9D153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30088" y="5648007"/>
                <a:ext cx="18000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5EADB45F-B7C6-46CE-A2BE-1B3298F32208}"/>
                  </a:ext>
                </a:extLst>
              </p14:cNvPr>
              <p14:cNvContentPartPr/>
              <p14:nvPr/>
            </p14:nvContentPartPr>
            <p14:xfrm>
              <a:off x="4308168" y="5867967"/>
              <a:ext cx="331200" cy="180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5EADB45F-B7C6-46CE-A2BE-1B3298F3220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99168" y="5859327"/>
                <a:ext cx="3488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783510AA-A639-4DE0-A62B-E5E2FF964B23}"/>
                  </a:ext>
                </a:extLst>
              </p14:cNvPr>
              <p14:cNvContentPartPr/>
              <p14:nvPr/>
            </p14:nvContentPartPr>
            <p14:xfrm>
              <a:off x="4879488" y="5671407"/>
              <a:ext cx="272880" cy="30204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783510AA-A639-4DE0-A62B-E5E2FF964B2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70848" y="5662767"/>
                <a:ext cx="29052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82FCF5E7-2F62-406D-88BE-DEB90A510BAF}"/>
                  </a:ext>
                </a:extLst>
              </p14:cNvPr>
              <p14:cNvContentPartPr/>
              <p14:nvPr/>
            </p14:nvContentPartPr>
            <p14:xfrm>
              <a:off x="4894608" y="5707047"/>
              <a:ext cx="226080" cy="37260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82FCF5E7-2F62-406D-88BE-DEB90A510BA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85968" y="5698047"/>
                <a:ext cx="24372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A2D8DBCB-09DE-4301-A026-A2AB4F88C990}"/>
                  </a:ext>
                </a:extLst>
              </p14:cNvPr>
              <p14:cNvContentPartPr/>
              <p14:nvPr/>
            </p14:nvContentPartPr>
            <p14:xfrm>
              <a:off x="8359608" y="5019807"/>
              <a:ext cx="222840" cy="62604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A2D8DBCB-09DE-4301-A026-A2AB4F88C99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50968" y="5010807"/>
                <a:ext cx="24048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0BC940F5-A7E8-4CDF-94A1-D3D07E46CD93}"/>
                  </a:ext>
                </a:extLst>
              </p14:cNvPr>
              <p14:cNvContentPartPr/>
              <p14:nvPr/>
            </p14:nvContentPartPr>
            <p14:xfrm>
              <a:off x="6918888" y="7268727"/>
              <a:ext cx="317520" cy="27972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0BC940F5-A7E8-4CDF-94A1-D3D07E46CD9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09888" y="7260087"/>
                <a:ext cx="33516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248EA134-D7F3-4AF4-A349-C43A8C88899D}"/>
                  </a:ext>
                </a:extLst>
              </p14:cNvPr>
              <p14:cNvContentPartPr/>
              <p14:nvPr/>
            </p14:nvContentPartPr>
            <p14:xfrm>
              <a:off x="8965848" y="5316807"/>
              <a:ext cx="625320" cy="3744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248EA134-D7F3-4AF4-A349-C43A8C88899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56848" y="5308167"/>
                <a:ext cx="6429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B269A86C-7080-4629-A0FA-E95D3EC690FD}"/>
                  </a:ext>
                </a:extLst>
              </p14:cNvPr>
              <p14:cNvContentPartPr/>
              <p14:nvPr/>
            </p14:nvContentPartPr>
            <p14:xfrm>
              <a:off x="9959808" y="4991007"/>
              <a:ext cx="230400" cy="51840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B269A86C-7080-4629-A0FA-E95D3EC690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950808" y="4982367"/>
                <a:ext cx="2480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EA9DD1C0-1232-4CAD-9CDF-1522EB838941}"/>
                  </a:ext>
                </a:extLst>
              </p14:cNvPr>
              <p14:cNvContentPartPr/>
              <p14:nvPr/>
            </p14:nvContentPartPr>
            <p14:xfrm>
              <a:off x="8978088" y="5761767"/>
              <a:ext cx="350640" cy="32256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EA9DD1C0-1232-4CAD-9CDF-1522EB83894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969088" y="5752767"/>
                <a:ext cx="36828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3E89135A-8C3A-49BB-8684-D2372FB43FDA}"/>
                  </a:ext>
                </a:extLst>
              </p14:cNvPr>
              <p14:cNvContentPartPr/>
              <p14:nvPr/>
            </p14:nvContentPartPr>
            <p14:xfrm>
              <a:off x="9597648" y="6055527"/>
              <a:ext cx="198360" cy="74520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3E89135A-8C3A-49BB-8684-D2372FB43FD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89008" y="6046887"/>
                <a:ext cx="216000" cy="76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58C2FB53-B760-44D2-BB1A-7F0D3273B309}"/>
                  </a:ext>
                </a:extLst>
              </p14:cNvPr>
              <p14:cNvContentPartPr/>
              <p14:nvPr/>
            </p14:nvContentPartPr>
            <p14:xfrm>
              <a:off x="8657688" y="7704687"/>
              <a:ext cx="77400" cy="42444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58C2FB53-B760-44D2-BB1A-7F0D3273B30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648688" y="7696047"/>
                <a:ext cx="9504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3A5B7196-9C62-47FB-BB94-0A44BDA4F2D3}"/>
                  </a:ext>
                </a:extLst>
              </p14:cNvPr>
              <p14:cNvContentPartPr/>
              <p14:nvPr/>
            </p14:nvContentPartPr>
            <p14:xfrm>
              <a:off x="8855328" y="7852647"/>
              <a:ext cx="137160" cy="25308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3A5B7196-9C62-47FB-BB94-0A44BDA4F2D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846688" y="7843647"/>
                <a:ext cx="1548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6820D298-B2B1-4758-A435-9533DF554746}"/>
                  </a:ext>
                </a:extLst>
              </p14:cNvPr>
              <p14:cNvContentPartPr/>
              <p14:nvPr/>
            </p14:nvContentPartPr>
            <p14:xfrm>
              <a:off x="5602008" y="5749887"/>
              <a:ext cx="429480" cy="6084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6820D298-B2B1-4758-A435-9533DF55474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93368" y="5740887"/>
                <a:ext cx="4471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DDCE47F3-A31A-4720-A6AE-31E1A2AA26C9}"/>
                  </a:ext>
                </a:extLst>
              </p14:cNvPr>
              <p14:cNvContentPartPr/>
              <p14:nvPr/>
            </p14:nvContentPartPr>
            <p14:xfrm>
              <a:off x="6183408" y="5511927"/>
              <a:ext cx="275760" cy="41508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DDCE47F3-A31A-4720-A6AE-31E1A2AA26C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174768" y="5502927"/>
                <a:ext cx="29340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E4897416-644E-4F48-A501-C355DBD936B3}"/>
                  </a:ext>
                </a:extLst>
              </p14:cNvPr>
              <p14:cNvContentPartPr/>
              <p14:nvPr/>
            </p14:nvContentPartPr>
            <p14:xfrm>
              <a:off x="6332448" y="5491047"/>
              <a:ext cx="341640" cy="5652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E4897416-644E-4F48-A501-C355DBD936B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323448" y="5482407"/>
                <a:ext cx="3592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A7877B4E-3501-45FC-BD1C-6D2D096156C5}"/>
                  </a:ext>
                </a:extLst>
              </p14:cNvPr>
              <p14:cNvContentPartPr/>
              <p14:nvPr/>
            </p14:nvContentPartPr>
            <p14:xfrm>
              <a:off x="7129128" y="5434887"/>
              <a:ext cx="803880" cy="3744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A7877B4E-3501-45FC-BD1C-6D2D096156C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120128" y="5426247"/>
                <a:ext cx="8215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BD7C5C08-A634-464E-B55C-BCE21AB57BF1}"/>
                  </a:ext>
                </a:extLst>
              </p14:cNvPr>
              <p14:cNvContentPartPr/>
              <p14:nvPr/>
            </p14:nvContentPartPr>
            <p14:xfrm>
              <a:off x="6654288" y="6116367"/>
              <a:ext cx="457200" cy="72900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BD7C5C08-A634-464E-B55C-BCE21AB57BF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645648" y="6107367"/>
                <a:ext cx="47484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30B205AB-D600-4A2A-ABA8-72FB40667B56}"/>
                  </a:ext>
                </a:extLst>
              </p14:cNvPr>
              <p14:cNvContentPartPr/>
              <p14:nvPr/>
            </p14:nvContentPartPr>
            <p14:xfrm>
              <a:off x="6622968" y="6117807"/>
              <a:ext cx="379080" cy="60192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30B205AB-D600-4A2A-ABA8-72FB40667B5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14328" y="6109167"/>
                <a:ext cx="39672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98B4FA34-982D-4AAD-9282-93FD2962B599}"/>
                  </a:ext>
                </a:extLst>
              </p14:cNvPr>
              <p14:cNvContentPartPr/>
              <p14:nvPr/>
            </p14:nvContentPartPr>
            <p14:xfrm>
              <a:off x="7519368" y="7766967"/>
              <a:ext cx="751680" cy="14976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98B4FA34-982D-4AAD-9282-93FD2962B59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510728" y="7757967"/>
                <a:ext cx="7693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BEB31BD8-8A87-4832-BA6F-20A196175122}"/>
                  </a:ext>
                </a:extLst>
              </p14:cNvPr>
              <p14:cNvContentPartPr/>
              <p14:nvPr/>
            </p14:nvContentPartPr>
            <p14:xfrm>
              <a:off x="7027248" y="7874607"/>
              <a:ext cx="173880" cy="63144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BEB31BD8-8A87-4832-BA6F-20A19617512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018608" y="7865967"/>
                <a:ext cx="191520" cy="6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5E1D2128-EDC7-4B68-8C22-F9B549924174}"/>
                  </a:ext>
                </a:extLst>
              </p14:cNvPr>
              <p14:cNvContentPartPr/>
              <p14:nvPr/>
            </p14:nvContentPartPr>
            <p14:xfrm>
              <a:off x="6684168" y="8774607"/>
              <a:ext cx="136800" cy="36396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5E1D2128-EDC7-4B68-8C22-F9B54992417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675528" y="8765967"/>
                <a:ext cx="15444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1F6FBBAF-2111-49EC-BB55-2B5DC0572543}"/>
                  </a:ext>
                </a:extLst>
              </p14:cNvPr>
              <p14:cNvContentPartPr/>
              <p14:nvPr/>
            </p14:nvContentPartPr>
            <p14:xfrm>
              <a:off x="7048848" y="8829687"/>
              <a:ext cx="135000" cy="9180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1F6FBBAF-2111-49EC-BB55-2B5DC057254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039848" y="8820687"/>
                <a:ext cx="1526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6F1AFC72-9407-473A-94A0-82C9C5DA7495}"/>
                  </a:ext>
                </a:extLst>
              </p14:cNvPr>
              <p14:cNvContentPartPr/>
              <p14:nvPr/>
            </p14:nvContentPartPr>
            <p14:xfrm>
              <a:off x="6986928" y="8701887"/>
              <a:ext cx="188280" cy="50112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6F1AFC72-9407-473A-94A0-82C9C5DA749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78288" y="8692887"/>
                <a:ext cx="20592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B13FCB67-0507-4E8B-BFE3-3E7A30303A64}"/>
                  </a:ext>
                </a:extLst>
              </p14:cNvPr>
              <p14:cNvContentPartPr/>
              <p14:nvPr/>
            </p14:nvContentPartPr>
            <p14:xfrm>
              <a:off x="6687768" y="8842647"/>
              <a:ext cx="360" cy="36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B13FCB67-0507-4E8B-BFE3-3E7A30303A6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678768" y="883364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431C166B-6732-440D-B7A7-27D6AF2D175E}"/>
                  </a:ext>
                </a:extLst>
              </p14:cNvPr>
              <p14:cNvContentPartPr/>
              <p14:nvPr/>
            </p14:nvContentPartPr>
            <p14:xfrm>
              <a:off x="7463568" y="7814127"/>
              <a:ext cx="520920" cy="11124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431C166B-6732-440D-B7A7-27D6AF2D175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454568" y="7805487"/>
                <a:ext cx="5385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8500F7C1-0E4F-4F11-966D-6AC19C04214F}"/>
                  </a:ext>
                </a:extLst>
              </p14:cNvPr>
              <p14:cNvContentPartPr/>
              <p14:nvPr/>
            </p14:nvContentPartPr>
            <p14:xfrm>
              <a:off x="7514328" y="7771287"/>
              <a:ext cx="596880" cy="11268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8500F7C1-0E4F-4F11-966D-6AC19C04214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505328" y="7762647"/>
                <a:ext cx="6145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A0AA4885-4413-45B8-8821-19A3ED992FE8}"/>
                  </a:ext>
                </a:extLst>
              </p14:cNvPr>
              <p14:cNvContentPartPr/>
              <p14:nvPr/>
            </p14:nvContentPartPr>
            <p14:xfrm>
              <a:off x="7027248" y="7750767"/>
              <a:ext cx="153000" cy="77256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A0AA4885-4413-45B8-8821-19A3ED992FE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018248" y="7741767"/>
                <a:ext cx="170640" cy="79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47535DF6-F797-4FED-AD49-13AD12D75AA2}"/>
                  </a:ext>
                </a:extLst>
              </p14:cNvPr>
              <p14:cNvContentPartPr/>
              <p14:nvPr/>
            </p14:nvContentPartPr>
            <p14:xfrm>
              <a:off x="4879128" y="6250647"/>
              <a:ext cx="112320" cy="2844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47535DF6-F797-4FED-AD49-13AD12D75AA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61128" y="6233007"/>
                <a:ext cx="147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6F3F1126-34A5-4BC7-A08B-AA48A652AC15}"/>
                  </a:ext>
                </a:extLst>
              </p14:cNvPr>
              <p14:cNvContentPartPr/>
              <p14:nvPr/>
            </p14:nvContentPartPr>
            <p14:xfrm>
              <a:off x="5137968" y="6265407"/>
              <a:ext cx="360" cy="4176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6F3F1126-34A5-4BC7-A08B-AA48A652AC1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120328" y="6247767"/>
                <a:ext cx="360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2F2BEB35-5178-4E2D-A7DF-CF937DFB6C84}"/>
                  </a:ext>
                </a:extLst>
              </p14:cNvPr>
              <p14:cNvContentPartPr/>
              <p14:nvPr/>
            </p14:nvContentPartPr>
            <p14:xfrm>
              <a:off x="4029888" y="6323007"/>
              <a:ext cx="360" cy="36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2F2BEB35-5178-4E2D-A7DF-CF937DFB6C8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011888" y="6305367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组合 94">
            <a:extLst>
              <a:ext uri="{FF2B5EF4-FFF2-40B4-BE49-F238E27FC236}">
                <a16:creationId xmlns:a16="http://schemas.microsoft.com/office/drawing/2014/main" id="{A3757D93-2774-49D2-98B9-F26F35B1FE2B}"/>
              </a:ext>
            </a:extLst>
          </p:cNvPr>
          <p:cNvGrpSpPr/>
          <p:nvPr/>
        </p:nvGrpSpPr>
        <p:grpSpPr>
          <a:xfrm>
            <a:off x="549065" y="4444233"/>
            <a:ext cx="9995040" cy="4047480"/>
            <a:chOff x="549065" y="4444233"/>
            <a:chExt cx="9995040" cy="404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57E7348C-B773-4091-9297-57A0AAFA513C}"/>
                    </a:ext>
                  </a:extLst>
                </p14:cNvPr>
                <p14:cNvContentPartPr/>
                <p14:nvPr/>
              </p14:nvContentPartPr>
              <p14:xfrm>
                <a:off x="4707065" y="5310753"/>
                <a:ext cx="793080" cy="9468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57E7348C-B773-4091-9297-57A0AAFA513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89425" y="5293113"/>
                  <a:ext cx="828720" cy="9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E9FA4EE5-E02F-489A-9916-6EC9D400AEB4}"/>
                    </a:ext>
                  </a:extLst>
                </p14:cNvPr>
                <p14:cNvContentPartPr/>
                <p14:nvPr/>
              </p14:nvContentPartPr>
              <p14:xfrm>
                <a:off x="549065" y="5177913"/>
                <a:ext cx="3504600" cy="24465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E9FA4EE5-E02F-489A-9916-6EC9D400AEB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1065" y="5160273"/>
                  <a:ext cx="3540240" cy="24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88F32E93-06A5-4B87-BA90-AC0D453CA7F8}"/>
                    </a:ext>
                  </a:extLst>
                </p14:cNvPr>
                <p14:cNvContentPartPr/>
                <p14:nvPr/>
              </p14:nvContentPartPr>
              <p14:xfrm>
                <a:off x="5642345" y="4444233"/>
                <a:ext cx="4901760" cy="40474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88F32E93-06A5-4B87-BA90-AC0D453CA7F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24345" y="4426593"/>
                  <a:ext cx="4937400" cy="40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FE1DEF9B-21C8-4EB5-BC9F-69A91CE4CEAE}"/>
                    </a:ext>
                  </a:extLst>
                </p14:cNvPr>
                <p14:cNvContentPartPr/>
                <p14:nvPr/>
              </p14:nvContentPartPr>
              <p14:xfrm>
                <a:off x="2160065" y="6654633"/>
                <a:ext cx="279720" cy="5572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FE1DEF9B-21C8-4EB5-BC9F-69A91CE4CEA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42065" y="6636993"/>
                  <a:ext cx="31536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51EDE206-1279-4666-8B14-2E70D46DD23C}"/>
                    </a:ext>
                  </a:extLst>
                </p14:cNvPr>
                <p14:cNvContentPartPr/>
                <p14:nvPr/>
              </p14:nvContentPartPr>
              <p14:xfrm>
                <a:off x="8833025" y="6487953"/>
                <a:ext cx="249120" cy="3787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51EDE206-1279-4666-8B14-2E70D46DD23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15025" y="6469953"/>
                  <a:ext cx="2847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E873500D-3C2D-4D93-8D18-1BD6E4EEE5A4}"/>
                    </a:ext>
                  </a:extLst>
                </p14:cNvPr>
                <p14:cNvContentPartPr/>
                <p14:nvPr/>
              </p14:nvContentPartPr>
              <p14:xfrm>
                <a:off x="8668865" y="6308313"/>
                <a:ext cx="493200" cy="6566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E873500D-3C2D-4D93-8D18-1BD6E4EEE5A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650865" y="6290673"/>
                  <a:ext cx="528840" cy="69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E1D90ABD-EF5F-40AD-B4CE-96391AFBF8C8}"/>
                  </a:ext>
                </a:extLst>
              </p14:cNvPr>
              <p14:cNvContentPartPr/>
              <p14:nvPr/>
            </p14:nvContentPartPr>
            <p14:xfrm>
              <a:off x="2924345" y="1876353"/>
              <a:ext cx="1017360" cy="102384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E1D90ABD-EF5F-40AD-B4CE-96391AFBF8C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906705" y="1858353"/>
                <a:ext cx="1053000" cy="10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0B7CB74C-046A-4D2B-AA06-FE6882081BBD}"/>
                  </a:ext>
                </a:extLst>
              </p14:cNvPr>
              <p14:cNvContentPartPr/>
              <p14:nvPr/>
            </p14:nvContentPartPr>
            <p14:xfrm>
              <a:off x="548688" y="-3006082"/>
              <a:ext cx="99000" cy="61056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0B7CB74C-046A-4D2B-AA06-FE6882081B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9688" y="-3014722"/>
                <a:ext cx="1166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C0EA78BE-98BF-4CC8-86F1-AF82756324EA}"/>
                  </a:ext>
                </a:extLst>
              </p14:cNvPr>
              <p14:cNvContentPartPr/>
              <p14:nvPr/>
            </p14:nvContentPartPr>
            <p14:xfrm>
              <a:off x="1027128" y="-2899522"/>
              <a:ext cx="648360" cy="9504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C0EA78BE-98BF-4CC8-86F1-AF82756324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8128" y="-2908522"/>
                <a:ext cx="6660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DCF361BA-5AA3-4CFC-A9DA-E0EF3AE2B256}"/>
                  </a:ext>
                </a:extLst>
              </p14:cNvPr>
              <p14:cNvContentPartPr/>
              <p14:nvPr/>
            </p14:nvContentPartPr>
            <p14:xfrm>
              <a:off x="2065368" y="-3071242"/>
              <a:ext cx="378720" cy="41112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DCF361BA-5AA3-4CFC-A9DA-E0EF3AE2B2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56728" y="-3079882"/>
                <a:ext cx="39636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A3C1E6EB-3096-41D4-B691-E6DC416AFF75}"/>
                  </a:ext>
                </a:extLst>
              </p14:cNvPr>
              <p14:cNvContentPartPr/>
              <p14:nvPr/>
            </p14:nvContentPartPr>
            <p14:xfrm>
              <a:off x="2638128" y="-2978002"/>
              <a:ext cx="341640" cy="3420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A3C1E6EB-3096-41D4-B691-E6DC416AF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29128" y="-2986642"/>
                <a:ext cx="3592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D3301C37-8000-426F-A5C6-E2C5176E38CC}"/>
                  </a:ext>
                </a:extLst>
              </p14:cNvPr>
              <p14:cNvContentPartPr/>
              <p14:nvPr/>
            </p14:nvContentPartPr>
            <p14:xfrm>
              <a:off x="3604368" y="-3329722"/>
              <a:ext cx="162360" cy="49104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D3301C37-8000-426F-A5C6-E2C5176E38C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95728" y="-3338362"/>
                <a:ext cx="18000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98E5E83D-7E66-4BA8-AD89-5387C9F035E9}"/>
                  </a:ext>
                </a:extLst>
              </p14:cNvPr>
              <p14:cNvContentPartPr/>
              <p14:nvPr/>
            </p14:nvContentPartPr>
            <p14:xfrm>
              <a:off x="4073808" y="-3118402"/>
              <a:ext cx="331200" cy="180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98E5E83D-7E66-4BA8-AD89-5387C9F035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64808" y="-3127042"/>
                <a:ext cx="3488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C807EBA9-3E6F-43CE-9094-4EEC0F4211FE}"/>
                  </a:ext>
                </a:extLst>
              </p14:cNvPr>
              <p14:cNvContentPartPr/>
              <p14:nvPr/>
            </p14:nvContentPartPr>
            <p14:xfrm>
              <a:off x="4645128" y="-3314962"/>
              <a:ext cx="272880" cy="30204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C807EBA9-3E6F-43CE-9094-4EEC0F4211F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36488" y="-3323602"/>
                <a:ext cx="29052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F95C25E8-91FD-4416-86B1-55B932649A55}"/>
                  </a:ext>
                </a:extLst>
              </p14:cNvPr>
              <p14:cNvContentPartPr/>
              <p14:nvPr/>
            </p14:nvContentPartPr>
            <p14:xfrm>
              <a:off x="4660248" y="-3279322"/>
              <a:ext cx="226080" cy="37260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F95C25E8-91FD-4416-86B1-55B932649A5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51608" y="-3288322"/>
                <a:ext cx="24372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F637FF0B-1A1B-434B-B6B7-FD5799B25DD4}"/>
                  </a:ext>
                </a:extLst>
              </p14:cNvPr>
              <p14:cNvContentPartPr/>
              <p14:nvPr/>
            </p14:nvContentPartPr>
            <p14:xfrm>
              <a:off x="8125248" y="-3966562"/>
              <a:ext cx="222840" cy="62604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F637FF0B-1A1B-434B-B6B7-FD5799B25DD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16608" y="-3975562"/>
                <a:ext cx="24048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08BC7EFB-88D6-4167-BDDB-DC642A65021A}"/>
                  </a:ext>
                </a:extLst>
              </p14:cNvPr>
              <p14:cNvContentPartPr/>
              <p14:nvPr/>
            </p14:nvContentPartPr>
            <p14:xfrm>
              <a:off x="6684528" y="-1717642"/>
              <a:ext cx="317520" cy="27972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08BC7EFB-88D6-4167-BDDB-DC642A65021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75528" y="-1726282"/>
                <a:ext cx="33516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E371C676-139B-46C8-875A-FA29147CC98F}"/>
                  </a:ext>
                </a:extLst>
              </p14:cNvPr>
              <p14:cNvContentPartPr/>
              <p14:nvPr/>
            </p14:nvContentPartPr>
            <p14:xfrm>
              <a:off x="8731488" y="-3669562"/>
              <a:ext cx="625320" cy="3744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E371C676-139B-46C8-875A-FA29147CC98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22488" y="-3678202"/>
                <a:ext cx="6429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371A89E8-DF83-4EA3-AE6C-13CF43AD9EBB}"/>
                  </a:ext>
                </a:extLst>
              </p14:cNvPr>
              <p14:cNvContentPartPr/>
              <p14:nvPr/>
            </p14:nvContentPartPr>
            <p14:xfrm>
              <a:off x="9725448" y="-3995362"/>
              <a:ext cx="230400" cy="51840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371A89E8-DF83-4EA3-AE6C-13CF43AD9EB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716448" y="-4004002"/>
                <a:ext cx="2480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3EDF2366-BE6D-4E2B-B1AF-8D64F7A37AD3}"/>
                  </a:ext>
                </a:extLst>
              </p14:cNvPr>
              <p14:cNvContentPartPr/>
              <p14:nvPr/>
            </p14:nvContentPartPr>
            <p14:xfrm>
              <a:off x="8743728" y="-3224602"/>
              <a:ext cx="350640" cy="32256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3EDF2366-BE6D-4E2B-B1AF-8D64F7A37AD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34728" y="-3233602"/>
                <a:ext cx="36828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C0048D95-3A62-4F97-9D91-D03E0D5026B9}"/>
                  </a:ext>
                </a:extLst>
              </p14:cNvPr>
              <p14:cNvContentPartPr/>
              <p14:nvPr/>
            </p14:nvContentPartPr>
            <p14:xfrm>
              <a:off x="9363288" y="-2930842"/>
              <a:ext cx="198360" cy="74520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C0048D95-3A62-4F97-9D91-D03E0D5026B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354648" y="-2939482"/>
                <a:ext cx="216000" cy="76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F8AC54C4-848A-48F0-A4BD-F3927E726F3D}"/>
                  </a:ext>
                </a:extLst>
              </p14:cNvPr>
              <p14:cNvContentPartPr/>
              <p14:nvPr/>
            </p14:nvContentPartPr>
            <p14:xfrm>
              <a:off x="8423328" y="-1281682"/>
              <a:ext cx="77400" cy="42444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F8AC54C4-848A-48F0-A4BD-F3927E726F3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414328" y="-1290322"/>
                <a:ext cx="9504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36F4BA49-DF37-4F03-813F-48701CC5503E}"/>
                  </a:ext>
                </a:extLst>
              </p14:cNvPr>
              <p14:cNvContentPartPr/>
              <p14:nvPr/>
            </p14:nvContentPartPr>
            <p14:xfrm>
              <a:off x="8620968" y="-1133722"/>
              <a:ext cx="137160" cy="25308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36F4BA49-DF37-4F03-813F-48701CC5503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12328" y="-1142722"/>
                <a:ext cx="1548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C6991619-8292-491F-87EF-19F113367A81}"/>
                  </a:ext>
                </a:extLst>
              </p14:cNvPr>
              <p14:cNvContentPartPr/>
              <p14:nvPr/>
            </p14:nvContentPartPr>
            <p14:xfrm>
              <a:off x="5367648" y="-3236482"/>
              <a:ext cx="429480" cy="6084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C6991619-8292-491F-87EF-19F113367A8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59008" y="-3245482"/>
                <a:ext cx="4471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B0500120-67B8-4675-B6E1-69BE83625186}"/>
                  </a:ext>
                </a:extLst>
              </p14:cNvPr>
              <p14:cNvContentPartPr/>
              <p14:nvPr/>
            </p14:nvContentPartPr>
            <p14:xfrm>
              <a:off x="5949048" y="-3474442"/>
              <a:ext cx="275760" cy="41508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B0500120-67B8-4675-B6E1-69BE8362518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40408" y="-3483442"/>
                <a:ext cx="29340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0A60FB42-65D5-4F7E-9F7E-1FD3690A1D72}"/>
                  </a:ext>
                </a:extLst>
              </p14:cNvPr>
              <p14:cNvContentPartPr/>
              <p14:nvPr/>
            </p14:nvContentPartPr>
            <p14:xfrm>
              <a:off x="6098088" y="-3495322"/>
              <a:ext cx="341640" cy="5652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0A60FB42-65D5-4F7E-9F7E-1FD3690A1D7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089088" y="-3503962"/>
                <a:ext cx="3592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BC21A499-5C55-446D-A272-544DA774D2AF}"/>
                  </a:ext>
                </a:extLst>
              </p14:cNvPr>
              <p14:cNvContentPartPr/>
              <p14:nvPr/>
            </p14:nvContentPartPr>
            <p14:xfrm>
              <a:off x="6894768" y="-3551482"/>
              <a:ext cx="803880" cy="3744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BC21A499-5C55-446D-A272-544DA774D2A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885768" y="-3560122"/>
                <a:ext cx="8215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FEC2B328-BF96-4CB4-A324-D0EA5C5596A0}"/>
                  </a:ext>
                </a:extLst>
              </p14:cNvPr>
              <p14:cNvContentPartPr/>
              <p14:nvPr/>
            </p14:nvContentPartPr>
            <p14:xfrm>
              <a:off x="6419928" y="-2870002"/>
              <a:ext cx="457200" cy="72900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FEC2B328-BF96-4CB4-A324-D0EA5C5596A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11288" y="-2879002"/>
                <a:ext cx="47484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E11F65FD-C37D-4927-8D81-A67949D5DEA4}"/>
                  </a:ext>
                </a:extLst>
              </p14:cNvPr>
              <p14:cNvContentPartPr/>
              <p14:nvPr/>
            </p14:nvContentPartPr>
            <p14:xfrm>
              <a:off x="6388608" y="-2868562"/>
              <a:ext cx="379080" cy="60192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E11F65FD-C37D-4927-8D81-A67949D5DEA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379968" y="-2877202"/>
                <a:ext cx="39672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31DB9746-D90E-45B9-B9C2-DE1D11E9EFC9}"/>
                  </a:ext>
                </a:extLst>
              </p14:cNvPr>
              <p14:cNvContentPartPr/>
              <p14:nvPr/>
            </p14:nvContentPartPr>
            <p14:xfrm>
              <a:off x="7285008" y="-1219402"/>
              <a:ext cx="751680" cy="14976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31DB9746-D90E-45B9-B9C2-DE1D11E9EFC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76368" y="-1228402"/>
                <a:ext cx="7693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B50DF25F-19EC-4DC7-AC45-1CAD66CB5017}"/>
                  </a:ext>
                </a:extLst>
              </p14:cNvPr>
              <p14:cNvContentPartPr/>
              <p14:nvPr/>
            </p14:nvContentPartPr>
            <p14:xfrm>
              <a:off x="6792888" y="-1111762"/>
              <a:ext cx="173880" cy="63144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B50DF25F-19EC-4DC7-AC45-1CAD66CB501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84248" y="-1120402"/>
                <a:ext cx="191520" cy="6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1FF22D9D-054E-48B7-9908-B7E2BE1C903E}"/>
                  </a:ext>
                </a:extLst>
              </p14:cNvPr>
              <p14:cNvContentPartPr/>
              <p14:nvPr/>
            </p14:nvContentPartPr>
            <p14:xfrm>
              <a:off x="6449808" y="-211762"/>
              <a:ext cx="136800" cy="36396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1FF22D9D-054E-48B7-9908-B7E2BE1C903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41168" y="-220402"/>
                <a:ext cx="15444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199D75DC-6D3C-431C-9A48-40EF56EEE550}"/>
                  </a:ext>
                </a:extLst>
              </p14:cNvPr>
              <p14:cNvContentPartPr/>
              <p14:nvPr/>
            </p14:nvContentPartPr>
            <p14:xfrm>
              <a:off x="6814488" y="-156682"/>
              <a:ext cx="135000" cy="9180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199D75DC-6D3C-431C-9A48-40EF56EEE55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05488" y="-165682"/>
                <a:ext cx="1526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2B8ADD6C-9316-44D9-BE73-0D9270E0537E}"/>
                  </a:ext>
                </a:extLst>
              </p14:cNvPr>
              <p14:cNvContentPartPr/>
              <p14:nvPr/>
            </p14:nvContentPartPr>
            <p14:xfrm>
              <a:off x="6752568" y="-284482"/>
              <a:ext cx="188280" cy="50112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2B8ADD6C-9316-44D9-BE73-0D9270E0537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743928" y="-293482"/>
                <a:ext cx="20592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8776862D-1044-4F16-A783-5C2FB92386DC}"/>
                  </a:ext>
                </a:extLst>
              </p14:cNvPr>
              <p14:cNvContentPartPr/>
              <p14:nvPr/>
            </p14:nvContentPartPr>
            <p14:xfrm>
              <a:off x="6453408" y="-143722"/>
              <a:ext cx="360" cy="36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8776862D-1044-4F16-A783-5C2FB92386D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44408" y="-1527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2A19E555-220E-450D-80B1-94AA70121603}"/>
                  </a:ext>
                </a:extLst>
              </p14:cNvPr>
              <p14:cNvContentPartPr/>
              <p14:nvPr/>
            </p14:nvContentPartPr>
            <p14:xfrm>
              <a:off x="7229208" y="-1172242"/>
              <a:ext cx="520920" cy="11124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2A19E555-220E-450D-80B1-94AA7012160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220208" y="-1180882"/>
                <a:ext cx="5385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97180BAA-AD7C-4D31-AC76-876546C1ECC5}"/>
                  </a:ext>
                </a:extLst>
              </p14:cNvPr>
              <p14:cNvContentPartPr/>
              <p14:nvPr/>
            </p14:nvContentPartPr>
            <p14:xfrm>
              <a:off x="7279968" y="-1215082"/>
              <a:ext cx="596880" cy="11268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97180BAA-AD7C-4D31-AC76-876546C1ECC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270968" y="-1223722"/>
                <a:ext cx="6145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42DFC4BA-0B37-4438-9D5A-03CC5FFD3D43}"/>
                  </a:ext>
                </a:extLst>
              </p14:cNvPr>
              <p14:cNvContentPartPr/>
              <p14:nvPr/>
            </p14:nvContentPartPr>
            <p14:xfrm>
              <a:off x="6792888" y="-1235602"/>
              <a:ext cx="153000" cy="77256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42DFC4BA-0B37-4438-9D5A-03CC5FFD3D4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783888" y="-1244602"/>
                <a:ext cx="170640" cy="79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82058B66-F346-4E75-AF4A-9D46E88AA6AD}"/>
                  </a:ext>
                </a:extLst>
              </p14:cNvPr>
              <p14:cNvContentPartPr/>
              <p14:nvPr/>
            </p14:nvContentPartPr>
            <p14:xfrm>
              <a:off x="4644768" y="-2735722"/>
              <a:ext cx="112320" cy="2844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82058B66-F346-4E75-AF4A-9D46E88AA6A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26768" y="-2753362"/>
                <a:ext cx="147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C7E52897-6CF6-4B03-9487-98A025FC94F7}"/>
                  </a:ext>
                </a:extLst>
              </p14:cNvPr>
              <p14:cNvContentPartPr/>
              <p14:nvPr/>
            </p14:nvContentPartPr>
            <p14:xfrm>
              <a:off x="4903608" y="-2720962"/>
              <a:ext cx="360" cy="4176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C7E52897-6CF6-4B03-9487-98A025FC94F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85968" y="-2738602"/>
                <a:ext cx="360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C979BD5F-D01F-40D5-97E8-2224488A74B4}"/>
                  </a:ext>
                </a:extLst>
              </p14:cNvPr>
              <p14:cNvContentPartPr/>
              <p14:nvPr/>
            </p14:nvContentPartPr>
            <p14:xfrm>
              <a:off x="3795528" y="-2663362"/>
              <a:ext cx="360" cy="36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C979BD5F-D01F-40D5-97E8-2224488A74B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777528" y="-2681002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076CEE18-7DE3-46FD-987D-99DC65BE613C}"/>
              </a:ext>
            </a:extLst>
          </p:cNvPr>
          <p:cNvGrpSpPr/>
          <p:nvPr/>
        </p:nvGrpSpPr>
        <p:grpSpPr>
          <a:xfrm>
            <a:off x="520985" y="-3886969"/>
            <a:ext cx="9770760" cy="4090680"/>
            <a:chOff x="520985" y="-3886969"/>
            <a:chExt cx="9770760" cy="409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DFAB4E55-57DA-4020-805A-7093795A32CF}"/>
                    </a:ext>
                  </a:extLst>
                </p14:cNvPr>
                <p14:cNvContentPartPr/>
                <p14:nvPr/>
              </p14:nvContentPartPr>
              <p14:xfrm>
                <a:off x="7799825" y="-3886969"/>
                <a:ext cx="807120" cy="8985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DFAB4E55-57DA-4020-805A-7093795A32C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1825" y="-3904609"/>
                  <a:ext cx="842760" cy="9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CC7F41A7-58F4-44CA-B0B4-9F9D17A6EEF5}"/>
                    </a:ext>
                  </a:extLst>
                </p14:cNvPr>
                <p14:cNvContentPartPr/>
                <p14:nvPr/>
              </p14:nvContentPartPr>
              <p14:xfrm>
                <a:off x="520985" y="-3796969"/>
                <a:ext cx="8796960" cy="40006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CC7F41A7-58F4-44CA-B0B4-9F9D17A6EEF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2985" y="-3814969"/>
                  <a:ext cx="8832600" cy="40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5F18BFCA-0F84-444E-B107-AB9D5A30028B}"/>
                    </a:ext>
                  </a:extLst>
                </p14:cNvPr>
                <p14:cNvContentPartPr/>
                <p14:nvPr/>
              </p14:nvContentPartPr>
              <p14:xfrm>
                <a:off x="8988905" y="-3632809"/>
                <a:ext cx="536040" cy="19764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5F18BFCA-0F84-444E-B107-AB9D5A30028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970905" y="-3650809"/>
                  <a:ext cx="571680" cy="20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A3360077-DD82-4B8F-B1E3-77EB30C13A85}"/>
                    </a:ext>
                  </a:extLst>
                </p14:cNvPr>
                <p14:cNvContentPartPr/>
                <p14:nvPr/>
              </p14:nvContentPartPr>
              <p14:xfrm>
                <a:off x="9932465" y="-2934049"/>
                <a:ext cx="359280" cy="4622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A3360077-DD82-4B8F-B1E3-77EB30C13A8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914825" y="-2951689"/>
                  <a:ext cx="39492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AD1D9BBD-FDC3-4B94-B0E3-C67D493C1650}"/>
                    </a:ext>
                  </a:extLst>
                </p14:cNvPr>
                <p14:cNvContentPartPr/>
                <p14:nvPr/>
              </p14:nvContentPartPr>
              <p14:xfrm>
                <a:off x="5163545" y="-2373169"/>
                <a:ext cx="278280" cy="6634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AD1D9BBD-FDC3-4B94-B0E3-C67D493C165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145545" y="-2391169"/>
                  <a:ext cx="31392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299956E2-8BC0-4FF6-94A7-12B078587D37}"/>
                    </a:ext>
                  </a:extLst>
                </p14:cNvPr>
                <p14:cNvContentPartPr/>
                <p14:nvPr/>
              </p14:nvContentPartPr>
              <p14:xfrm>
                <a:off x="5126825" y="-2226649"/>
                <a:ext cx="397440" cy="60804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299956E2-8BC0-4FF6-94A7-12B078587D3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109185" y="-2244649"/>
                  <a:ext cx="43308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39FC9F12-D680-4504-A8AC-2A281A0B12B5}"/>
                    </a:ext>
                  </a:extLst>
                </p14:cNvPr>
                <p14:cNvContentPartPr/>
                <p14:nvPr/>
              </p14:nvContentPartPr>
              <p14:xfrm>
                <a:off x="5601305" y="-1657129"/>
                <a:ext cx="383400" cy="7034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39FC9F12-D680-4504-A8AC-2A281A0B12B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583305" y="-1674769"/>
                  <a:ext cx="419040" cy="73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B1C82C28-47FC-4D21-8643-DFC6195F9557}"/>
                    </a:ext>
                  </a:extLst>
                </p14:cNvPr>
                <p14:cNvContentPartPr/>
                <p14:nvPr/>
              </p14:nvContentPartPr>
              <p14:xfrm>
                <a:off x="9022025" y="-3495289"/>
                <a:ext cx="65160" cy="32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B1C82C28-47FC-4D21-8643-DFC6195F955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04025" y="-3513289"/>
                  <a:ext cx="100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8783D744-37F0-4DEF-A031-0DACB912B213}"/>
                    </a:ext>
                  </a:extLst>
                </p14:cNvPr>
                <p14:cNvContentPartPr/>
                <p14:nvPr/>
              </p14:nvContentPartPr>
              <p14:xfrm>
                <a:off x="8951825" y="-3568009"/>
                <a:ext cx="318960" cy="8042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8783D744-37F0-4DEF-A031-0DACB912B21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934185" y="-3585649"/>
                  <a:ext cx="354600" cy="83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6BEA153F-F1EC-4983-937E-32064DD38C80}"/>
                  </a:ext>
                </a:extLst>
              </p14:cNvPr>
              <p14:cNvContentPartPr/>
              <p14:nvPr/>
            </p14:nvContentPartPr>
            <p14:xfrm>
              <a:off x="5029625" y="2257151"/>
              <a:ext cx="882720" cy="8892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6BEA153F-F1EC-4983-937E-32064DD38C8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011985" y="2239511"/>
                <a:ext cx="918360" cy="12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5B57692A-4DB7-453B-AA07-1BF35D09FA49}"/>
              </a:ext>
            </a:extLst>
          </p:cNvPr>
          <p:cNvGrpSpPr/>
          <p:nvPr/>
        </p:nvGrpSpPr>
        <p:grpSpPr>
          <a:xfrm>
            <a:off x="111305" y="2306111"/>
            <a:ext cx="6138360" cy="2746440"/>
            <a:chOff x="111305" y="2306111"/>
            <a:chExt cx="6138360" cy="274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E69D4CBF-CB0E-4CD5-84F3-1EE90F12FA65}"/>
                    </a:ext>
                  </a:extLst>
                </p14:cNvPr>
                <p14:cNvContentPartPr/>
                <p14:nvPr/>
              </p14:nvContentPartPr>
              <p14:xfrm>
                <a:off x="394985" y="2306111"/>
                <a:ext cx="4939920" cy="6624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E69D4CBF-CB0E-4CD5-84F3-1EE90F12FA6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85985" y="2297111"/>
                  <a:ext cx="495756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C2ABB3F6-6D54-4A20-9F86-91D57DBB64B3}"/>
                    </a:ext>
                  </a:extLst>
                </p14:cNvPr>
                <p14:cNvContentPartPr/>
                <p14:nvPr/>
              </p14:nvContentPartPr>
              <p14:xfrm>
                <a:off x="2688545" y="2654951"/>
                <a:ext cx="3561120" cy="1512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C2ABB3F6-6D54-4A20-9F86-91D57DBB64B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679905" y="2645951"/>
                  <a:ext cx="3578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F8F29C8E-779F-4BEA-B9BE-574D46075A0A}"/>
                    </a:ext>
                  </a:extLst>
                </p14:cNvPr>
                <p14:cNvContentPartPr/>
                <p14:nvPr/>
              </p14:nvContentPartPr>
              <p14:xfrm>
                <a:off x="6076865" y="2778791"/>
                <a:ext cx="81000" cy="22280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F8F29C8E-779F-4BEA-B9BE-574D46075A0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067865" y="2770151"/>
                  <a:ext cx="98640" cy="22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37F3F078-F21D-47E2-8037-333AAA730F51}"/>
                    </a:ext>
                  </a:extLst>
                </p14:cNvPr>
                <p14:cNvContentPartPr/>
                <p14:nvPr/>
              </p14:nvContentPartPr>
              <p14:xfrm>
                <a:off x="640145" y="4822511"/>
                <a:ext cx="5128920" cy="2300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37F3F078-F21D-47E2-8037-333AAA730F5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31145" y="4813871"/>
                  <a:ext cx="51465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9568E460-3B13-4DD6-B026-B998101F3BA3}"/>
                    </a:ext>
                  </a:extLst>
                </p14:cNvPr>
                <p14:cNvContentPartPr/>
                <p14:nvPr/>
              </p14:nvContentPartPr>
              <p14:xfrm>
                <a:off x="111305" y="3791471"/>
                <a:ext cx="172080" cy="2674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9568E460-3B13-4DD6-B026-B998101F3BA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2305" y="3782471"/>
                  <a:ext cx="1897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29883FB7-1685-4C00-8B5D-171B8672F962}"/>
                    </a:ext>
                  </a:extLst>
                </p14:cNvPr>
                <p14:cNvContentPartPr/>
                <p14:nvPr/>
              </p14:nvContentPartPr>
              <p14:xfrm>
                <a:off x="293465" y="3757271"/>
                <a:ext cx="245520" cy="1789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29883FB7-1685-4C00-8B5D-171B8672F96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4465" y="3748631"/>
                  <a:ext cx="263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1CC48813-3B1A-4618-95CE-5A1203ECEE55}"/>
                    </a:ext>
                  </a:extLst>
                </p14:cNvPr>
                <p14:cNvContentPartPr/>
                <p14:nvPr/>
              </p14:nvContentPartPr>
              <p14:xfrm>
                <a:off x="526385" y="3761591"/>
                <a:ext cx="217440" cy="2091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1CC48813-3B1A-4618-95CE-5A1203ECEE5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7385" y="3752591"/>
                  <a:ext cx="235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49298E9C-2241-4AA1-B396-E23D4201DD1F}"/>
                    </a:ext>
                  </a:extLst>
                </p14:cNvPr>
                <p14:cNvContentPartPr/>
                <p14:nvPr/>
              </p14:nvContentPartPr>
              <p14:xfrm>
                <a:off x="675065" y="3711191"/>
                <a:ext cx="257760" cy="727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49298E9C-2241-4AA1-B396-E23D4201DD1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6425" y="3702551"/>
                  <a:ext cx="275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E56DAE1D-D0D1-4210-B218-DD52BDC8F335}"/>
                    </a:ext>
                  </a:extLst>
                </p14:cNvPr>
                <p14:cNvContentPartPr/>
                <p14:nvPr/>
              </p14:nvContentPartPr>
              <p14:xfrm>
                <a:off x="873065" y="3579791"/>
                <a:ext cx="56520" cy="3726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E56DAE1D-D0D1-4210-B218-DD52BDC8F33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64065" y="3571151"/>
                  <a:ext cx="741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E79F37F4-F4FE-46AB-B8CD-7F3E4F1B1DCF}"/>
                    </a:ext>
                  </a:extLst>
                </p14:cNvPr>
                <p14:cNvContentPartPr/>
                <p14:nvPr/>
              </p14:nvContentPartPr>
              <p14:xfrm>
                <a:off x="995465" y="3692111"/>
                <a:ext cx="114120" cy="2034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E79F37F4-F4FE-46AB-B8CD-7F3E4F1B1DC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86825" y="3683471"/>
                  <a:ext cx="131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40E010EC-2E9C-48F9-9233-D9EB00520957}"/>
                    </a:ext>
                  </a:extLst>
                </p14:cNvPr>
                <p14:cNvContentPartPr/>
                <p14:nvPr/>
              </p14:nvContentPartPr>
              <p14:xfrm>
                <a:off x="1147745" y="3718391"/>
                <a:ext cx="93240" cy="13824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40E010EC-2E9C-48F9-9233-D9EB0052095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38745" y="3709751"/>
                  <a:ext cx="1108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42F64348-85A9-492B-95DF-EC8096F36EB5}"/>
                    </a:ext>
                  </a:extLst>
                </p14:cNvPr>
                <p14:cNvContentPartPr/>
                <p14:nvPr/>
              </p14:nvContentPartPr>
              <p14:xfrm>
                <a:off x="1282745" y="3452711"/>
                <a:ext cx="23040" cy="3772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42F64348-85A9-492B-95DF-EC8096F36EB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273745" y="3444071"/>
                  <a:ext cx="406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3A720219-8113-413A-A46F-E21AA213BD73}"/>
                    </a:ext>
                  </a:extLst>
                </p14:cNvPr>
                <p14:cNvContentPartPr/>
                <p14:nvPr/>
              </p14:nvContentPartPr>
              <p14:xfrm>
                <a:off x="1260065" y="3501671"/>
                <a:ext cx="47520" cy="860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3A720219-8113-413A-A46F-E21AA213BD7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251065" y="3492671"/>
                  <a:ext cx="65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1CB6A2A9-9581-4098-AB39-5E0544E5D674}"/>
                    </a:ext>
                  </a:extLst>
                </p14:cNvPr>
                <p14:cNvContentPartPr/>
                <p14:nvPr/>
              </p14:nvContentPartPr>
              <p14:xfrm>
                <a:off x="1435025" y="3444071"/>
                <a:ext cx="199800" cy="3913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1CB6A2A9-9581-4098-AB39-5E0544E5D67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426385" y="3435431"/>
                  <a:ext cx="2174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435685B9-B0AE-4821-9912-91ADC83AF030}"/>
                    </a:ext>
                  </a:extLst>
                </p14:cNvPr>
                <p14:cNvContentPartPr/>
                <p14:nvPr/>
              </p14:nvContentPartPr>
              <p14:xfrm>
                <a:off x="1718705" y="3616871"/>
                <a:ext cx="65160" cy="93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435685B9-B0AE-4821-9912-91ADC83AF03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709705" y="3607871"/>
                  <a:ext cx="828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F8E4D997-4E86-49CC-A50D-7565405405C5}"/>
                    </a:ext>
                  </a:extLst>
                </p14:cNvPr>
                <p14:cNvContentPartPr/>
                <p14:nvPr/>
              </p14:nvContentPartPr>
              <p14:xfrm>
                <a:off x="1718705" y="3625511"/>
                <a:ext cx="150840" cy="7560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F8E4D997-4E86-49CC-A50D-7565405405C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709705" y="3616871"/>
                  <a:ext cx="1684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59130DF8-233B-471F-83F5-8123713FA748}"/>
                    </a:ext>
                  </a:extLst>
                </p14:cNvPr>
                <p14:cNvContentPartPr/>
                <p14:nvPr/>
              </p14:nvContentPartPr>
              <p14:xfrm>
                <a:off x="2283545" y="3513911"/>
                <a:ext cx="279360" cy="2682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59130DF8-233B-471F-83F5-8123713FA74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274905" y="3505271"/>
                  <a:ext cx="2970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F36A8955-EDCF-41C9-9AFD-6B2FD01D8D3F}"/>
                    </a:ext>
                  </a:extLst>
                </p14:cNvPr>
                <p14:cNvContentPartPr/>
                <p14:nvPr/>
              </p14:nvContentPartPr>
              <p14:xfrm>
                <a:off x="2657225" y="3455591"/>
                <a:ext cx="212400" cy="22320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F36A8955-EDCF-41C9-9AFD-6B2FD01D8D3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648225" y="3446951"/>
                  <a:ext cx="2300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715C3D47-A837-410F-990B-65358A188DE3}"/>
                    </a:ext>
                  </a:extLst>
                </p14:cNvPr>
                <p14:cNvContentPartPr/>
                <p14:nvPr/>
              </p14:nvContentPartPr>
              <p14:xfrm>
                <a:off x="2879345" y="3448031"/>
                <a:ext cx="208800" cy="55548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715C3D47-A837-410F-990B-65358A188DE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870705" y="3439391"/>
                  <a:ext cx="22644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321D76D0-045F-4336-AF70-F6D2CD6E7652}"/>
                    </a:ext>
                  </a:extLst>
                </p14:cNvPr>
                <p14:cNvContentPartPr/>
                <p14:nvPr/>
              </p14:nvContentPartPr>
              <p14:xfrm>
                <a:off x="3166625" y="3508151"/>
                <a:ext cx="367920" cy="2264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321D76D0-045F-4336-AF70-F6D2CD6E765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57985" y="3499511"/>
                  <a:ext cx="3855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622BC1CD-C373-409F-9B14-F592F8815288}"/>
                    </a:ext>
                  </a:extLst>
                </p14:cNvPr>
                <p14:cNvContentPartPr/>
                <p14:nvPr/>
              </p14:nvContentPartPr>
              <p14:xfrm>
                <a:off x="3636065" y="3508871"/>
                <a:ext cx="12600" cy="1112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622BC1CD-C373-409F-9B14-F592F881528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627065" y="3500231"/>
                  <a:ext cx="302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6ECA827E-E2B0-4514-AFF6-EB231C452EFC}"/>
                    </a:ext>
                  </a:extLst>
                </p14:cNvPr>
                <p14:cNvContentPartPr/>
                <p14:nvPr/>
              </p14:nvContentPartPr>
              <p14:xfrm>
                <a:off x="3625625" y="3353711"/>
                <a:ext cx="63360" cy="6696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6ECA827E-E2B0-4514-AFF6-EB231C452EF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616625" y="3345071"/>
                  <a:ext cx="81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BA8A854C-0CAF-447C-9731-EB49ECD6BA1E}"/>
                    </a:ext>
                  </a:extLst>
                </p14:cNvPr>
                <p14:cNvContentPartPr/>
                <p14:nvPr/>
              </p14:nvContentPartPr>
              <p14:xfrm>
                <a:off x="3758465" y="3523991"/>
                <a:ext cx="215280" cy="1476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BA8A854C-0CAF-447C-9731-EB49ECD6BA1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49825" y="3515351"/>
                  <a:ext cx="232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5EBD8E18-0472-4987-9809-2557E0C5D2BF}"/>
                    </a:ext>
                  </a:extLst>
                </p14:cNvPr>
                <p14:cNvContentPartPr/>
                <p14:nvPr/>
              </p14:nvContentPartPr>
              <p14:xfrm>
                <a:off x="3235025" y="3961031"/>
                <a:ext cx="271800" cy="2293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5EBD8E18-0472-4987-9809-2557E0C5D2B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226025" y="3952391"/>
                  <a:ext cx="2894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02388893-3CB5-4A97-A60B-008B0E3336D3}"/>
                    </a:ext>
                  </a:extLst>
                </p14:cNvPr>
                <p14:cNvContentPartPr/>
                <p14:nvPr/>
              </p14:nvContentPartPr>
              <p14:xfrm>
                <a:off x="3588545" y="3990551"/>
                <a:ext cx="144360" cy="18684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02388893-3CB5-4A97-A60B-008B0E3336D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79545" y="3981911"/>
                  <a:ext cx="1620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779B8598-4E39-42AF-9DBC-F0BFE4C6276D}"/>
                    </a:ext>
                  </a:extLst>
                </p14:cNvPr>
                <p14:cNvContentPartPr/>
                <p14:nvPr/>
              </p14:nvContentPartPr>
              <p14:xfrm>
                <a:off x="3559025" y="3990551"/>
                <a:ext cx="203400" cy="831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779B8598-4E39-42AF-9DBC-F0BFE4C6276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550025" y="3981911"/>
                  <a:ext cx="2210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4F3AF766-5E45-4F78-9825-02833E293A43}"/>
                    </a:ext>
                  </a:extLst>
                </p14:cNvPr>
                <p14:cNvContentPartPr/>
                <p14:nvPr/>
              </p14:nvContentPartPr>
              <p14:xfrm>
                <a:off x="3741185" y="3856271"/>
                <a:ext cx="199800" cy="40644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4F3AF766-5E45-4F78-9825-02833E293A4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732185" y="3847271"/>
                  <a:ext cx="21744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7649E330-3F90-41A8-BA9F-4F84E3FA9569}"/>
                    </a:ext>
                  </a:extLst>
                </p14:cNvPr>
                <p14:cNvContentPartPr/>
                <p14:nvPr/>
              </p14:nvContentPartPr>
              <p14:xfrm>
                <a:off x="3973745" y="3985151"/>
                <a:ext cx="101880" cy="18252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7649E330-3F90-41A8-BA9F-4F84E3FA956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965105" y="3976511"/>
                  <a:ext cx="1195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F9DD4D15-36DA-45F4-80D5-3647AC125E66}"/>
                    </a:ext>
                  </a:extLst>
                </p14:cNvPr>
                <p14:cNvContentPartPr/>
                <p14:nvPr/>
              </p14:nvContentPartPr>
              <p14:xfrm>
                <a:off x="4031705" y="3986231"/>
                <a:ext cx="133560" cy="1512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F9DD4D15-36DA-45F4-80D5-3647AC125E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022705" y="3977231"/>
                  <a:ext cx="151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CE863D35-84F2-4983-8483-F4542A961436}"/>
                    </a:ext>
                  </a:extLst>
                </p14:cNvPr>
                <p14:cNvContentPartPr/>
                <p14:nvPr/>
              </p14:nvContentPartPr>
              <p14:xfrm>
                <a:off x="4114145" y="3919631"/>
                <a:ext cx="32040" cy="2088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CE863D35-84F2-4983-8483-F4542A96143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105145" y="3910991"/>
                  <a:ext cx="496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BE183A7E-727D-46A4-84E8-31A5F9684F07}"/>
                    </a:ext>
                  </a:extLst>
                </p14:cNvPr>
                <p14:cNvContentPartPr/>
                <p14:nvPr/>
              </p14:nvContentPartPr>
              <p14:xfrm>
                <a:off x="4234745" y="3941951"/>
                <a:ext cx="66960" cy="2221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BE183A7E-727D-46A4-84E8-31A5F9684F0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226105" y="3932951"/>
                  <a:ext cx="846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24ABE998-344C-4CF2-9626-0DCF8D04C218}"/>
                    </a:ext>
                  </a:extLst>
                </p14:cNvPr>
                <p14:cNvContentPartPr/>
                <p14:nvPr/>
              </p14:nvContentPartPr>
              <p14:xfrm>
                <a:off x="4380185" y="3216191"/>
                <a:ext cx="45720" cy="3024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24ABE998-344C-4CF2-9626-0DCF8D04C21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371185" y="3207551"/>
                  <a:ext cx="633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3B59F015-778B-404E-8FE8-7DC6622E0DE5}"/>
                    </a:ext>
                  </a:extLst>
                </p14:cNvPr>
                <p14:cNvContentPartPr/>
                <p14:nvPr/>
              </p14:nvContentPartPr>
              <p14:xfrm>
                <a:off x="4369385" y="3018191"/>
                <a:ext cx="30600" cy="85608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3B59F015-778B-404E-8FE8-7DC6622E0DE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360385" y="3009551"/>
                  <a:ext cx="48240" cy="87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52609106-FAD3-4496-9994-47689BFCA0D4}"/>
                    </a:ext>
                  </a:extLst>
                </p14:cNvPr>
                <p14:cNvContentPartPr/>
                <p14:nvPr/>
              </p14:nvContentPartPr>
              <p14:xfrm>
                <a:off x="4243745" y="2949431"/>
                <a:ext cx="229320" cy="113940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52609106-FAD3-4496-9994-47689BFCA0D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35105" y="2940791"/>
                  <a:ext cx="246960" cy="11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60EFBF7D-2876-482C-ADF4-C3BA860228CC}"/>
                    </a:ext>
                  </a:extLst>
                </p14:cNvPr>
                <p14:cNvContentPartPr/>
                <p14:nvPr/>
              </p14:nvContentPartPr>
              <p14:xfrm>
                <a:off x="5894705" y="2881031"/>
                <a:ext cx="319320" cy="111024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60EFBF7D-2876-482C-ADF4-C3BA860228C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886065" y="2872031"/>
                  <a:ext cx="336960" cy="11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A5B3D2E5-425B-4765-A127-8C5E0206C585}"/>
                    </a:ext>
                  </a:extLst>
                </p14:cNvPr>
                <p14:cNvContentPartPr/>
                <p14:nvPr/>
              </p14:nvContentPartPr>
              <p14:xfrm>
                <a:off x="4423745" y="3259031"/>
                <a:ext cx="329760" cy="3063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A5B3D2E5-425B-4765-A127-8C5E0206C58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415105" y="3250391"/>
                  <a:ext cx="3474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0BA75BC1-FF75-42FB-8E08-D811A425524A}"/>
                    </a:ext>
                  </a:extLst>
                </p14:cNvPr>
                <p14:cNvContentPartPr/>
                <p14:nvPr/>
              </p14:nvContentPartPr>
              <p14:xfrm>
                <a:off x="4805705" y="3335711"/>
                <a:ext cx="116280" cy="20628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0BA75BC1-FF75-42FB-8E08-D811A425524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796705" y="3327071"/>
                  <a:ext cx="1339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CAB843B1-2D7C-4733-9457-221588493B3D}"/>
                    </a:ext>
                  </a:extLst>
                </p14:cNvPr>
                <p14:cNvContentPartPr/>
                <p14:nvPr/>
              </p14:nvContentPartPr>
              <p14:xfrm>
                <a:off x="4921265" y="3300431"/>
                <a:ext cx="182520" cy="1083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CAB843B1-2D7C-4733-9457-221588493B3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912265" y="3291791"/>
                  <a:ext cx="200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A54A6900-3221-4E8F-B9F0-44BD6F1B36C7}"/>
                    </a:ext>
                  </a:extLst>
                </p14:cNvPr>
                <p14:cNvContentPartPr/>
                <p14:nvPr/>
              </p14:nvContentPartPr>
              <p14:xfrm>
                <a:off x="4933505" y="3270911"/>
                <a:ext cx="145800" cy="22212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A54A6900-3221-4E8F-B9F0-44BD6F1B36C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924505" y="3262271"/>
                  <a:ext cx="1634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C064C67B-699D-45D1-A5CD-31F234A762DD}"/>
                    </a:ext>
                  </a:extLst>
                </p14:cNvPr>
                <p14:cNvContentPartPr/>
                <p14:nvPr/>
              </p14:nvContentPartPr>
              <p14:xfrm>
                <a:off x="4809305" y="3697871"/>
                <a:ext cx="360" cy="36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C064C67B-699D-45D1-A5CD-31F234A762D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00305" y="36892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CE198BBB-9F55-449D-A9F7-F5E7C625E18B}"/>
                    </a:ext>
                  </a:extLst>
                </p14:cNvPr>
                <p14:cNvContentPartPr/>
                <p14:nvPr/>
              </p14:nvContentPartPr>
              <p14:xfrm>
                <a:off x="4931705" y="3709751"/>
                <a:ext cx="360" cy="36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CE198BBB-9F55-449D-A9F7-F5E7C625E18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22705" y="37011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B900522B-DE46-4B19-B0CB-699A785C6B97}"/>
              </a:ext>
            </a:extLst>
          </p:cNvPr>
          <p:cNvGrpSpPr/>
          <p:nvPr/>
        </p:nvGrpSpPr>
        <p:grpSpPr>
          <a:xfrm>
            <a:off x="233705" y="-213807"/>
            <a:ext cx="11021040" cy="5228918"/>
            <a:chOff x="233705" y="-213807"/>
            <a:chExt cx="11021040" cy="522891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6639C30-77A7-4530-8BCE-09050EC1B0E9}"/>
                    </a:ext>
                  </a:extLst>
                </p14:cNvPr>
                <p14:cNvContentPartPr/>
                <p14:nvPr/>
              </p14:nvContentPartPr>
              <p14:xfrm>
                <a:off x="6602105" y="515193"/>
                <a:ext cx="1103760" cy="13161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6639C30-77A7-4530-8BCE-09050EC1B0E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584105" y="497553"/>
                  <a:ext cx="1139400" cy="13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4FD45274-9381-45B0-B900-8A3AB7C14FD4}"/>
                    </a:ext>
                  </a:extLst>
                </p14:cNvPr>
                <p14:cNvContentPartPr/>
                <p14:nvPr/>
              </p14:nvContentPartPr>
              <p14:xfrm>
                <a:off x="1674785" y="222153"/>
                <a:ext cx="4565520" cy="23572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4FD45274-9381-45B0-B900-8A3AB7C14FD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657145" y="204513"/>
                  <a:ext cx="4601160" cy="23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EAE1B9D8-03C2-40B2-B1AD-467F790B94B7}"/>
                    </a:ext>
                  </a:extLst>
                </p14:cNvPr>
                <p14:cNvContentPartPr/>
                <p14:nvPr/>
              </p14:nvContentPartPr>
              <p14:xfrm>
                <a:off x="6551345" y="1841433"/>
                <a:ext cx="2642760" cy="23752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EAE1B9D8-03C2-40B2-B1AD-467F790B94B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533705" y="1823793"/>
                  <a:ext cx="2678400" cy="24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89435C9-5294-46AE-9EEE-16A850352A84}"/>
                    </a:ext>
                  </a:extLst>
                </p14:cNvPr>
                <p14:cNvContentPartPr/>
                <p14:nvPr/>
              </p14:nvContentPartPr>
              <p14:xfrm>
                <a:off x="8876585" y="1840353"/>
                <a:ext cx="1189440" cy="6314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89435C9-5294-46AE-9EEE-16A850352A8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858945" y="1822713"/>
                  <a:ext cx="122508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348302A-E382-4DC5-97E0-9164A6301509}"/>
                    </a:ext>
                  </a:extLst>
                </p14:cNvPr>
                <p14:cNvContentPartPr/>
                <p14:nvPr/>
              </p14:nvContentPartPr>
              <p14:xfrm>
                <a:off x="8503985" y="-213807"/>
                <a:ext cx="1975680" cy="28227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348302A-E382-4DC5-97E0-9164A630150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485985" y="-231447"/>
                  <a:ext cx="2011320" cy="28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22FFEF2-BB5A-4596-8FB0-97BE65DAFE40}"/>
                    </a:ext>
                  </a:extLst>
                </p14:cNvPr>
                <p14:cNvContentPartPr/>
                <p14:nvPr/>
              </p14:nvContentPartPr>
              <p14:xfrm>
                <a:off x="10240625" y="-100047"/>
                <a:ext cx="781560" cy="2710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22FFEF2-BB5A-4596-8FB0-97BE65DAFE4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222985" y="-118047"/>
                  <a:ext cx="8172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8A9EBEC-12FE-4E4A-B2F3-439C4EAAB237}"/>
                    </a:ext>
                  </a:extLst>
                </p14:cNvPr>
                <p14:cNvContentPartPr/>
                <p14:nvPr/>
              </p14:nvContentPartPr>
              <p14:xfrm>
                <a:off x="3087785" y="2100633"/>
                <a:ext cx="683280" cy="4356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8A9EBEC-12FE-4E4A-B2F3-439C4EAAB23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070145" y="2082633"/>
                  <a:ext cx="7189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D2AC0209-5DA3-4C40-A5D5-6AEB7594EF8C}"/>
                    </a:ext>
                  </a:extLst>
                </p14:cNvPr>
                <p14:cNvContentPartPr/>
                <p14:nvPr/>
              </p14:nvContentPartPr>
              <p14:xfrm>
                <a:off x="3525545" y="2152113"/>
                <a:ext cx="32040" cy="6004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D2AC0209-5DA3-4C40-A5D5-6AEB7594EF8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507905" y="2134473"/>
                  <a:ext cx="67680" cy="63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63A8379-ECE5-4805-9469-C1E55F14EF06}"/>
                    </a:ext>
                  </a:extLst>
                </p14:cNvPr>
                <p14:cNvContentPartPr/>
                <p14:nvPr/>
              </p14:nvContentPartPr>
              <p14:xfrm>
                <a:off x="9361505" y="3834393"/>
                <a:ext cx="266040" cy="3456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63A8379-ECE5-4805-9469-C1E55F14EF0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343865" y="3816393"/>
                  <a:ext cx="30168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1B5B77B0-9C37-4D34-BC6A-10E2663DB972}"/>
                    </a:ext>
                  </a:extLst>
                </p14:cNvPr>
                <p14:cNvContentPartPr/>
                <p14:nvPr/>
              </p14:nvContentPartPr>
              <p14:xfrm>
                <a:off x="10825625" y="1537593"/>
                <a:ext cx="232560" cy="4215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1B5B77B0-9C37-4D34-BC6A-10E2663DB97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807625" y="1519593"/>
                  <a:ext cx="26820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2333FD9C-C25B-4B44-8013-5EC8BEC5038A}"/>
                    </a:ext>
                  </a:extLst>
                </p14:cNvPr>
                <p14:cNvContentPartPr/>
                <p14:nvPr/>
              </p14:nvContentPartPr>
              <p14:xfrm>
                <a:off x="11254385" y="2313393"/>
                <a:ext cx="360" cy="3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2333FD9C-C25B-4B44-8013-5EC8BEC5038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236745" y="229539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E1FEDED4-12FB-4396-8FD0-6D2039D664D4}"/>
                    </a:ext>
                  </a:extLst>
                </p14:cNvPr>
                <p14:cNvContentPartPr/>
                <p14:nvPr/>
              </p14:nvContentPartPr>
              <p14:xfrm>
                <a:off x="4488545" y="3776351"/>
                <a:ext cx="228240" cy="22860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E1FEDED4-12FB-4396-8FD0-6D2039D664D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470905" y="3758351"/>
                  <a:ext cx="2638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22094E93-DBEA-4587-89D4-FE1D1BF613D0}"/>
                    </a:ext>
                  </a:extLst>
                </p14:cNvPr>
                <p14:cNvContentPartPr/>
                <p14:nvPr/>
              </p14:nvContentPartPr>
              <p14:xfrm>
                <a:off x="5330945" y="3076511"/>
                <a:ext cx="199440" cy="3819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22094E93-DBEA-4587-89D4-FE1D1BF613D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312945" y="3058871"/>
                  <a:ext cx="23508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0515E2E2-1A21-4BCE-987A-021EB12C144F}"/>
                    </a:ext>
                  </a:extLst>
                </p14:cNvPr>
                <p14:cNvContentPartPr/>
                <p14:nvPr/>
              </p14:nvContentPartPr>
              <p14:xfrm>
                <a:off x="5635865" y="3253271"/>
                <a:ext cx="78840" cy="13212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0515E2E2-1A21-4BCE-987A-021EB12C144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618225" y="3235271"/>
                  <a:ext cx="114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10104A41-5138-492A-9CFF-0B366A05C82E}"/>
                    </a:ext>
                  </a:extLst>
                </p14:cNvPr>
                <p14:cNvContentPartPr/>
                <p14:nvPr/>
              </p14:nvContentPartPr>
              <p14:xfrm>
                <a:off x="5683025" y="3273791"/>
                <a:ext cx="360" cy="36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10104A41-5138-492A-9CFF-0B366A05C82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65025" y="32561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833DAA59-977B-40FC-BB80-4F3C7625674E}"/>
                    </a:ext>
                  </a:extLst>
                </p14:cNvPr>
                <p14:cNvContentPartPr/>
                <p14:nvPr/>
              </p14:nvContentPartPr>
              <p14:xfrm>
                <a:off x="5565305" y="3197111"/>
                <a:ext cx="118080" cy="22680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833DAA59-977B-40FC-BB80-4F3C7625674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547305" y="3179111"/>
                  <a:ext cx="1537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D56250FD-98FA-474A-92E6-A4ED34143CBD}"/>
                    </a:ext>
                  </a:extLst>
                </p14:cNvPr>
                <p14:cNvContentPartPr/>
                <p14:nvPr/>
              </p14:nvContentPartPr>
              <p14:xfrm>
                <a:off x="5749265" y="3217631"/>
                <a:ext cx="49320" cy="19980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D56250FD-98FA-474A-92E6-A4ED34143CB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731625" y="3199991"/>
                  <a:ext cx="849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FDB6EBCC-36AE-4B31-9827-E913AD004870}"/>
                    </a:ext>
                  </a:extLst>
                </p14:cNvPr>
                <p14:cNvContentPartPr/>
                <p14:nvPr/>
              </p14:nvContentPartPr>
              <p14:xfrm>
                <a:off x="5155985" y="2942951"/>
                <a:ext cx="138600" cy="62892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FDB6EBCC-36AE-4B31-9827-E913AD00487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37985" y="2924951"/>
                  <a:ext cx="17424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148F7486-3A82-4285-BE75-133BCFCA013A}"/>
                    </a:ext>
                  </a:extLst>
                </p14:cNvPr>
                <p14:cNvContentPartPr/>
                <p14:nvPr/>
              </p14:nvContentPartPr>
              <p14:xfrm>
                <a:off x="5849345" y="2968151"/>
                <a:ext cx="68760" cy="59148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148F7486-3A82-4285-BE75-133BCFCA013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31345" y="2950151"/>
                  <a:ext cx="10440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9584A9D9-C57D-43E6-A3AF-4085B3612A89}"/>
                    </a:ext>
                  </a:extLst>
                </p14:cNvPr>
                <p14:cNvContentPartPr/>
                <p14:nvPr/>
              </p14:nvContentPartPr>
              <p14:xfrm>
                <a:off x="4697705" y="3770231"/>
                <a:ext cx="165960" cy="2329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9584A9D9-C57D-43E6-A3AF-4085B3612A8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680065" y="3752231"/>
                  <a:ext cx="2016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FEAEC5AA-92E2-4E93-B969-DFCF727E1A8D}"/>
                    </a:ext>
                  </a:extLst>
                </p14:cNvPr>
                <p14:cNvContentPartPr/>
                <p14:nvPr/>
              </p14:nvContentPartPr>
              <p14:xfrm>
                <a:off x="4711025" y="3864911"/>
                <a:ext cx="158040" cy="2412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FEAEC5AA-92E2-4E93-B969-DFCF727E1A8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693385" y="3847271"/>
                  <a:ext cx="193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C9D33F98-51FE-4CD8-AA96-ABA7562C10C8}"/>
                    </a:ext>
                  </a:extLst>
                </p14:cNvPr>
                <p14:cNvContentPartPr/>
                <p14:nvPr/>
              </p14:nvContentPartPr>
              <p14:xfrm>
                <a:off x="5027825" y="3665831"/>
                <a:ext cx="168480" cy="35280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C9D33F98-51FE-4CD8-AA96-ABA7562C10C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010185" y="3647831"/>
                  <a:ext cx="2041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30F47BDC-A1F1-4126-8888-5FE3B014CA2F}"/>
                    </a:ext>
                  </a:extLst>
                </p14:cNvPr>
                <p14:cNvContentPartPr/>
                <p14:nvPr/>
              </p14:nvContentPartPr>
              <p14:xfrm>
                <a:off x="5224025" y="3763031"/>
                <a:ext cx="63360" cy="22248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30F47BDC-A1F1-4126-8888-5FE3B014CA2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06385" y="3745391"/>
                  <a:ext cx="99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223B0C08-E077-4A18-B806-A906931AE688}"/>
                    </a:ext>
                  </a:extLst>
                </p14:cNvPr>
                <p14:cNvContentPartPr/>
                <p14:nvPr/>
              </p14:nvContentPartPr>
              <p14:xfrm>
                <a:off x="5271545" y="3854831"/>
                <a:ext cx="96840" cy="2556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223B0C08-E077-4A18-B806-A906931AE68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253545" y="3836831"/>
                  <a:ext cx="1324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EA61F1A1-A2FC-46D3-A147-1CFABA8C0DEB}"/>
                    </a:ext>
                  </a:extLst>
                </p14:cNvPr>
                <p14:cNvContentPartPr/>
                <p14:nvPr/>
              </p14:nvContentPartPr>
              <p14:xfrm>
                <a:off x="5271545" y="3808751"/>
                <a:ext cx="79200" cy="15408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EA61F1A1-A2FC-46D3-A147-1CFABA8C0DE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253545" y="3791111"/>
                  <a:ext cx="114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919D81AA-7FD1-41E3-878E-84FC25CEE31C}"/>
                    </a:ext>
                  </a:extLst>
                </p14:cNvPr>
                <p14:cNvContentPartPr/>
                <p14:nvPr/>
              </p14:nvContentPartPr>
              <p14:xfrm>
                <a:off x="5406185" y="3783911"/>
                <a:ext cx="51120" cy="18792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919D81AA-7FD1-41E3-878E-84FC25CEE31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388545" y="3765911"/>
                  <a:ext cx="867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60796A53-B51E-47F4-8E46-BEC9C2EE7B22}"/>
                    </a:ext>
                  </a:extLst>
                </p14:cNvPr>
                <p14:cNvContentPartPr/>
                <p14:nvPr/>
              </p14:nvContentPartPr>
              <p14:xfrm>
                <a:off x="5490425" y="3842951"/>
                <a:ext cx="105480" cy="2556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60796A53-B51E-47F4-8E46-BEC9C2EE7B2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472425" y="3824951"/>
                  <a:ext cx="1411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E7EC9632-7B9A-4997-82E1-EB68AB87E00D}"/>
                    </a:ext>
                  </a:extLst>
                </p14:cNvPr>
                <p14:cNvContentPartPr/>
                <p14:nvPr/>
              </p14:nvContentPartPr>
              <p14:xfrm>
                <a:off x="5649545" y="3742511"/>
                <a:ext cx="89640" cy="19152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E7EC9632-7B9A-4997-82E1-EB68AB87E00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631905" y="3724511"/>
                  <a:ext cx="125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51EF9ADE-657F-4ED1-981A-5FF9E6F2784A}"/>
                    </a:ext>
                  </a:extLst>
                </p14:cNvPr>
                <p14:cNvContentPartPr/>
                <p14:nvPr/>
              </p14:nvContentPartPr>
              <p14:xfrm>
                <a:off x="4984265" y="3598871"/>
                <a:ext cx="51120" cy="4935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51EF9ADE-657F-4ED1-981A-5FF9E6F2784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966265" y="3581231"/>
                  <a:ext cx="8676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79AAC83B-4277-4C4F-8295-8E466607DF2E}"/>
                    </a:ext>
                  </a:extLst>
                </p14:cNvPr>
                <p14:cNvContentPartPr/>
                <p14:nvPr/>
              </p14:nvContentPartPr>
              <p14:xfrm>
                <a:off x="5112065" y="3562151"/>
                <a:ext cx="681480" cy="45684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79AAC83B-4277-4C4F-8295-8E466607DF2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094065" y="3544151"/>
                  <a:ext cx="717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18B11063-08F5-41DF-A56E-4D35B8FE6E4D}"/>
                    </a:ext>
                  </a:extLst>
                </p14:cNvPr>
                <p14:cNvContentPartPr/>
                <p14:nvPr/>
              </p14:nvContentPartPr>
              <p14:xfrm>
                <a:off x="4987865" y="4020071"/>
                <a:ext cx="704160" cy="5220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18B11063-08F5-41DF-A56E-4D35B8FE6E4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969865" y="4002431"/>
                  <a:ext cx="739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0AABD01F-4E10-4C6F-AB7D-0FDD5D3B336F}"/>
                    </a:ext>
                  </a:extLst>
                </p14:cNvPr>
                <p14:cNvContentPartPr/>
                <p14:nvPr/>
              </p14:nvContentPartPr>
              <p14:xfrm>
                <a:off x="4768985" y="3513551"/>
                <a:ext cx="415440" cy="5814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0AABD01F-4E10-4C6F-AB7D-0FDD5D3B336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750985" y="3495551"/>
                  <a:ext cx="45108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023880C2-B035-486E-BA70-6E42986B5B8A}"/>
                    </a:ext>
                  </a:extLst>
                </p14:cNvPr>
                <p14:cNvContentPartPr/>
                <p14:nvPr/>
              </p14:nvContentPartPr>
              <p14:xfrm>
                <a:off x="5029625" y="3584111"/>
                <a:ext cx="257760" cy="5367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023880C2-B035-486E-BA70-6E42986B5B8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011985" y="3566471"/>
                  <a:ext cx="29340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B49F0845-D18D-4E15-84A5-81ECA2C368E5}"/>
                    </a:ext>
                  </a:extLst>
                </p14:cNvPr>
                <p14:cNvContentPartPr/>
                <p14:nvPr/>
              </p14:nvContentPartPr>
              <p14:xfrm>
                <a:off x="5717945" y="3694991"/>
                <a:ext cx="103680" cy="46728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B49F0845-D18D-4E15-84A5-81ECA2C368E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99945" y="3677351"/>
                  <a:ext cx="1393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4ACC2E25-5C08-4CD8-88AA-969F32DA456D}"/>
                    </a:ext>
                  </a:extLst>
                </p14:cNvPr>
                <p14:cNvContentPartPr/>
                <p14:nvPr/>
              </p14:nvContentPartPr>
              <p14:xfrm>
                <a:off x="4094705" y="4364231"/>
                <a:ext cx="546840" cy="59364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4ACC2E25-5C08-4CD8-88AA-969F32DA456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077065" y="4346591"/>
                  <a:ext cx="58248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74A0B3F7-4F85-4182-A8F2-CE6FBFFB44DC}"/>
                    </a:ext>
                  </a:extLst>
                </p14:cNvPr>
                <p14:cNvContentPartPr/>
                <p14:nvPr/>
              </p14:nvContentPartPr>
              <p14:xfrm>
                <a:off x="4619945" y="4535951"/>
                <a:ext cx="131760" cy="34344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74A0B3F7-4F85-4182-A8F2-CE6FBFFB44D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602305" y="4517951"/>
                  <a:ext cx="1674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D38EC6EE-DE28-46AE-B12C-DDA71B369858}"/>
                    </a:ext>
                  </a:extLst>
                </p14:cNvPr>
                <p14:cNvContentPartPr/>
                <p14:nvPr/>
              </p14:nvContentPartPr>
              <p14:xfrm>
                <a:off x="4817945" y="4436591"/>
                <a:ext cx="184320" cy="37476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D38EC6EE-DE28-46AE-B12C-DDA71B36985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799945" y="4418951"/>
                  <a:ext cx="2199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A442E9F3-6ACC-427E-A3D1-496E142B6A22}"/>
                    </a:ext>
                  </a:extLst>
                </p14:cNvPr>
                <p14:cNvContentPartPr/>
                <p14:nvPr/>
              </p14:nvContentPartPr>
              <p14:xfrm>
                <a:off x="5078945" y="4574471"/>
                <a:ext cx="63360" cy="21456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A442E9F3-6ACC-427E-A3D1-496E142B6A2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060945" y="4556471"/>
                  <a:ext cx="99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CDD3C6AE-EFD3-4EAA-82C6-922CE7A9BC6B}"/>
                    </a:ext>
                  </a:extLst>
                </p14:cNvPr>
                <p14:cNvContentPartPr/>
                <p14:nvPr/>
              </p14:nvContentPartPr>
              <p14:xfrm>
                <a:off x="5132945" y="4608311"/>
                <a:ext cx="128160" cy="3600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CDD3C6AE-EFD3-4EAA-82C6-922CE7A9BC6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115305" y="4590311"/>
                  <a:ext cx="1638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C16DE36C-029F-4E4A-BD9E-21E9CD39435D}"/>
                    </a:ext>
                  </a:extLst>
                </p14:cNvPr>
                <p14:cNvContentPartPr/>
                <p14:nvPr/>
              </p14:nvContentPartPr>
              <p14:xfrm>
                <a:off x="5241665" y="4559711"/>
                <a:ext cx="170280" cy="24552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C16DE36C-029F-4E4A-BD9E-21E9CD39435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23665" y="4541711"/>
                  <a:ext cx="2059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E8ECDE60-E22A-441B-9C81-B4235B3F68B2}"/>
                    </a:ext>
                  </a:extLst>
                </p14:cNvPr>
                <p14:cNvContentPartPr/>
                <p14:nvPr/>
              </p14:nvContentPartPr>
              <p14:xfrm>
                <a:off x="4840625" y="4862471"/>
                <a:ext cx="333000" cy="2088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E8ECDE60-E22A-441B-9C81-B4235B3F68B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822985" y="4844471"/>
                  <a:ext cx="3686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9337076A-69B3-413A-956A-7B314D079D97}"/>
                    </a:ext>
                  </a:extLst>
                </p14:cNvPr>
                <p14:cNvContentPartPr/>
                <p14:nvPr/>
              </p14:nvContentPartPr>
              <p14:xfrm>
                <a:off x="5444705" y="4693991"/>
                <a:ext cx="222840" cy="612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9337076A-69B3-413A-956A-7B314D079D9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427065" y="4676351"/>
                  <a:ext cx="258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DCBCD09B-6ACD-47B8-97B1-794DD2031876}"/>
                    </a:ext>
                  </a:extLst>
                </p14:cNvPr>
                <p14:cNvContentPartPr/>
                <p14:nvPr/>
              </p14:nvContentPartPr>
              <p14:xfrm>
                <a:off x="5645945" y="4571231"/>
                <a:ext cx="114120" cy="18144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DCBCD09B-6ACD-47B8-97B1-794DD203187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628305" y="4553231"/>
                  <a:ext cx="1497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7EC012BF-DD3B-4688-8EEF-B15B0DED7D0D}"/>
                    </a:ext>
                  </a:extLst>
                </p14:cNvPr>
                <p14:cNvContentPartPr/>
                <p14:nvPr/>
              </p14:nvContentPartPr>
              <p14:xfrm>
                <a:off x="5744225" y="4402751"/>
                <a:ext cx="159840" cy="49392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7EC012BF-DD3B-4688-8EEF-B15B0DED7D0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726225" y="4385111"/>
                  <a:ext cx="19548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F63233EA-85EE-478F-A9EE-5435733CC348}"/>
                    </a:ext>
                  </a:extLst>
                </p14:cNvPr>
                <p14:cNvContentPartPr/>
                <p14:nvPr/>
              </p14:nvContentPartPr>
              <p14:xfrm>
                <a:off x="4374785" y="4870391"/>
                <a:ext cx="1535400" cy="14364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F63233EA-85EE-478F-A9EE-5435733CC34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357145" y="4852391"/>
                  <a:ext cx="1571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CBED4EBD-7900-4B2C-947C-6E2E43953CB3}"/>
                    </a:ext>
                  </a:extLst>
                </p14:cNvPr>
                <p14:cNvContentPartPr/>
                <p14:nvPr/>
              </p14:nvContentPartPr>
              <p14:xfrm>
                <a:off x="3984545" y="4405271"/>
                <a:ext cx="600840" cy="60984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CBED4EBD-7900-4B2C-947C-6E2E43953CB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966545" y="4387271"/>
                  <a:ext cx="63648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9FA4E905-BB91-4DA5-9105-3AE4F054BD1D}"/>
                    </a:ext>
                  </a:extLst>
                </p14:cNvPr>
                <p14:cNvContentPartPr/>
                <p14:nvPr/>
              </p14:nvContentPartPr>
              <p14:xfrm>
                <a:off x="4410065" y="4148591"/>
                <a:ext cx="226440" cy="3276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9FA4E905-BB91-4DA5-9105-3AE4F054BD1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392065" y="4130951"/>
                  <a:ext cx="2620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134DE840-E600-4BF7-BE39-97781DA943A6}"/>
                    </a:ext>
                  </a:extLst>
                </p14:cNvPr>
                <p14:cNvContentPartPr/>
                <p14:nvPr/>
              </p14:nvContentPartPr>
              <p14:xfrm>
                <a:off x="4422305" y="3783911"/>
                <a:ext cx="28440" cy="35496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134DE840-E600-4BF7-BE39-97781DA943A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404305" y="3765911"/>
                  <a:ext cx="640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ECF89317-1F05-4450-A045-75FEEA58DFC4}"/>
                    </a:ext>
                  </a:extLst>
                </p14:cNvPr>
                <p14:cNvContentPartPr/>
                <p14:nvPr/>
              </p14:nvContentPartPr>
              <p14:xfrm>
                <a:off x="4457225" y="3691031"/>
                <a:ext cx="215280" cy="46368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ECF89317-1F05-4450-A045-75FEEA58DFC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439225" y="3673391"/>
                  <a:ext cx="25092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14B9CDAB-49C2-4FA0-BD24-A31658F31EEF}"/>
                    </a:ext>
                  </a:extLst>
                </p14:cNvPr>
                <p14:cNvContentPartPr/>
                <p14:nvPr/>
              </p14:nvContentPartPr>
              <p14:xfrm>
                <a:off x="5220785" y="2935391"/>
                <a:ext cx="152640" cy="66024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14B9CDAB-49C2-4FA0-BD24-A31658F31EE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202785" y="2917751"/>
                  <a:ext cx="18828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715670FC-8DF7-4EF3-B78C-7107FEF50FF1}"/>
                    </a:ext>
                  </a:extLst>
                </p14:cNvPr>
                <p14:cNvContentPartPr/>
                <p14:nvPr/>
              </p14:nvContentPartPr>
              <p14:xfrm>
                <a:off x="5877065" y="2951951"/>
                <a:ext cx="54720" cy="61812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715670FC-8DF7-4EF3-B78C-7107FEF50FF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859425" y="2933951"/>
                  <a:ext cx="9036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3555BEBD-F489-4B70-8E84-BF5AF8E3CA8D}"/>
                    </a:ext>
                  </a:extLst>
                </p14:cNvPr>
                <p14:cNvContentPartPr/>
                <p14:nvPr/>
              </p14:nvContentPartPr>
              <p14:xfrm>
                <a:off x="4562345" y="3644951"/>
                <a:ext cx="479880" cy="6840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3555BEBD-F489-4B70-8E84-BF5AF8E3CA8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544345" y="3626951"/>
                  <a:ext cx="5155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844D8001-3193-4AD2-BD92-F598AD2926BA}"/>
                    </a:ext>
                  </a:extLst>
                </p14:cNvPr>
                <p14:cNvContentPartPr/>
                <p14:nvPr/>
              </p14:nvContentPartPr>
              <p14:xfrm>
                <a:off x="4385225" y="3268031"/>
                <a:ext cx="63360" cy="34560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844D8001-3193-4AD2-BD92-F598AD2926B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367585" y="3250031"/>
                  <a:ext cx="990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B9A6D7F6-F92B-47DD-9D7F-7A553F898B8A}"/>
                    </a:ext>
                  </a:extLst>
                </p14:cNvPr>
                <p14:cNvContentPartPr/>
                <p14:nvPr/>
              </p14:nvContentPartPr>
              <p14:xfrm>
                <a:off x="4551905" y="3075791"/>
                <a:ext cx="549000" cy="44676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B9A6D7F6-F92B-47DD-9D7F-7A553F898B8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533905" y="3058151"/>
                  <a:ext cx="5846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B22F3996-C3EF-4260-91A6-E5C782060EDB}"/>
                    </a:ext>
                  </a:extLst>
                </p14:cNvPr>
                <p14:cNvContentPartPr/>
                <p14:nvPr/>
              </p14:nvContentPartPr>
              <p14:xfrm>
                <a:off x="3063305" y="3313751"/>
                <a:ext cx="66960" cy="42732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B22F3996-C3EF-4260-91A6-E5C782060ED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045665" y="3296111"/>
                  <a:ext cx="1026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D58567EF-D1AD-4913-9CE7-5AE943033387}"/>
                    </a:ext>
                  </a:extLst>
                </p14:cNvPr>
                <p14:cNvContentPartPr/>
                <p14:nvPr/>
              </p14:nvContentPartPr>
              <p14:xfrm>
                <a:off x="3149345" y="3294671"/>
                <a:ext cx="933840" cy="38304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D58567EF-D1AD-4913-9CE7-5AE94303338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131345" y="3276671"/>
                  <a:ext cx="9694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14EBB75D-2EDD-49F5-A3C6-3B18A54098B0}"/>
                    </a:ext>
                  </a:extLst>
                </p14:cNvPr>
                <p14:cNvContentPartPr/>
                <p14:nvPr/>
              </p14:nvContentPartPr>
              <p14:xfrm>
                <a:off x="3291185" y="3808751"/>
                <a:ext cx="630720" cy="3276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14EBB75D-2EDD-49F5-A3C6-3B18A54098B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273185" y="3791111"/>
                  <a:ext cx="6663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6CECF55F-CF03-41BF-A7C8-CFD519680BF7}"/>
                    </a:ext>
                  </a:extLst>
                </p14:cNvPr>
                <p14:cNvContentPartPr/>
                <p14:nvPr/>
              </p14:nvContentPartPr>
              <p14:xfrm>
                <a:off x="3367145" y="4277471"/>
                <a:ext cx="104760" cy="12096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6CECF55F-CF03-41BF-A7C8-CFD519680BF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349505" y="4259471"/>
                  <a:ext cx="140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3203F45D-146F-4D7D-BC09-0E2617EF47EA}"/>
                    </a:ext>
                  </a:extLst>
                </p14:cNvPr>
                <p14:cNvContentPartPr/>
                <p14:nvPr/>
              </p14:nvContentPartPr>
              <p14:xfrm>
                <a:off x="233705" y="4076231"/>
                <a:ext cx="1915920" cy="31140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3203F45D-146F-4D7D-BC09-0E2617EF47E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16065" y="4058591"/>
                  <a:ext cx="19515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15DA8F7F-A24F-47CC-B254-846B3C0EF2DE}"/>
                    </a:ext>
                  </a:extLst>
                </p14:cNvPr>
                <p14:cNvContentPartPr/>
                <p14:nvPr/>
              </p14:nvContentPartPr>
              <p14:xfrm>
                <a:off x="2644985" y="4265591"/>
                <a:ext cx="360" cy="36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15DA8F7F-A24F-47CC-B254-846B3C0EF2D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26985" y="42475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6A6C9CAA-23C6-44C2-8326-27484F0FE22F}"/>
                    </a:ext>
                  </a:extLst>
                </p14:cNvPr>
                <p14:cNvContentPartPr/>
                <p14:nvPr/>
              </p14:nvContentPartPr>
              <p14:xfrm>
                <a:off x="2251865" y="3176231"/>
                <a:ext cx="196920" cy="127980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6A6C9CAA-23C6-44C2-8326-27484F0FE22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234225" y="3158591"/>
                  <a:ext cx="232560" cy="13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EEB18D92-BC28-42F9-AD8A-6FA83FD323BF}"/>
                    </a:ext>
                  </a:extLst>
                </p14:cNvPr>
                <p14:cNvContentPartPr/>
                <p14:nvPr/>
              </p14:nvContentPartPr>
              <p14:xfrm>
                <a:off x="2383985" y="2527871"/>
                <a:ext cx="4257000" cy="56916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EEB18D92-BC28-42F9-AD8A-6FA83FD323B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366345" y="2510231"/>
                  <a:ext cx="429264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A27CF7BB-7427-477B-A1B3-5E2470F50B7C}"/>
                    </a:ext>
                  </a:extLst>
                </p14:cNvPr>
                <p14:cNvContentPartPr/>
                <p14:nvPr/>
              </p14:nvContentPartPr>
              <p14:xfrm>
                <a:off x="6341825" y="2600231"/>
                <a:ext cx="98640" cy="186084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A27CF7BB-7427-477B-A1B3-5E2470F50B7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323825" y="2582231"/>
                  <a:ext cx="134280" cy="18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56F1862A-D6DD-4A9A-8F68-6E0E823930E6}"/>
                    </a:ext>
                  </a:extLst>
                </p14:cNvPr>
                <p14:cNvContentPartPr/>
                <p14:nvPr/>
              </p14:nvContentPartPr>
              <p14:xfrm>
                <a:off x="2786825" y="4395551"/>
                <a:ext cx="3209760" cy="33516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56F1862A-D6DD-4A9A-8F68-6E0E823930E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768825" y="4377551"/>
                  <a:ext cx="32454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34117744-0A4C-4D19-AB29-5960A3BE4214}"/>
                    </a:ext>
                  </a:extLst>
                </p14:cNvPr>
                <p14:cNvContentPartPr/>
                <p14:nvPr/>
              </p14:nvContentPartPr>
              <p14:xfrm>
                <a:off x="6202865" y="4466471"/>
                <a:ext cx="360" cy="36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34117744-0A4C-4D19-AB29-5960A3BE421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85225" y="44484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14FC08FC-E3A9-4E3D-AE88-5AF277AF0D45}"/>
                    </a:ext>
                  </a:extLst>
                </p14:cNvPr>
                <p14:cNvContentPartPr/>
                <p14:nvPr/>
              </p14:nvContentPartPr>
              <p14:xfrm>
                <a:off x="6395465" y="4438391"/>
                <a:ext cx="360" cy="36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14FC08FC-E3A9-4E3D-AE88-5AF277AF0D4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77825" y="44203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41071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9B82FCB-1E70-434D-BCCA-E0A132D75F9F}"/>
                  </a:ext>
                </a:extLst>
              </p14:cNvPr>
              <p14:cNvContentPartPr/>
              <p14:nvPr/>
            </p14:nvContentPartPr>
            <p14:xfrm>
              <a:off x="1394345" y="1287916"/>
              <a:ext cx="99000" cy="6105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9B82FCB-1E70-434D-BCCA-E0A132D75F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5345" y="1279276"/>
                <a:ext cx="1166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A5161F97-8E93-4247-A30E-F4143E5D6438}"/>
                  </a:ext>
                </a:extLst>
              </p14:cNvPr>
              <p14:cNvContentPartPr/>
              <p14:nvPr/>
            </p14:nvContentPartPr>
            <p14:xfrm>
              <a:off x="1872785" y="1394476"/>
              <a:ext cx="648360" cy="950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A5161F97-8E93-4247-A30E-F4143E5D64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3785" y="1385476"/>
                <a:ext cx="6660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44F627BF-1B33-475E-A40C-9D4D278E0CF7}"/>
                  </a:ext>
                </a:extLst>
              </p14:cNvPr>
              <p14:cNvContentPartPr/>
              <p14:nvPr/>
            </p14:nvContentPartPr>
            <p14:xfrm>
              <a:off x="2911025" y="1222756"/>
              <a:ext cx="378720" cy="4111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44F627BF-1B33-475E-A40C-9D4D278E0C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2385" y="1214116"/>
                <a:ext cx="39636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CF640659-E601-4CAA-B8D4-E567B3F4F957}"/>
                  </a:ext>
                </a:extLst>
              </p14:cNvPr>
              <p14:cNvContentPartPr/>
              <p14:nvPr/>
            </p14:nvContentPartPr>
            <p14:xfrm>
              <a:off x="3483785" y="1315996"/>
              <a:ext cx="341640" cy="342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CF640659-E601-4CAA-B8D4-E567B3F4F95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74785" y="1307356"/>
                <a:ext cx="3592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9CC1DE73-1E08-41F2-9772-3481AF90080D}"/>
                  </a:ext>
                </a:extLst>
              </p14:cNvPr>
              <p14:cNvContentPartPr/>
              <p14:nvPr/>
            </p14:nvContentPartPr>
            <p14:xfrm>
              <a:off x="4450025" y="964276"/>
              <a:ext cx="162360" cy="4910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9CC1DE73-1E08-41F2-9772-3481AF90080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41385" y="955636"/>
                <a:ext cx="18000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9E26DE43-A6B7-4A5E-87F0-9D0A6BBB1B30}"/>
                  </a:ext>
                </a:extLst>
              </p14:cNvPr>
              <p14:cNvContentPartPr/>
              <p14:nvPr/>
            </p14:nvContentPartPr>
            <p14:xfrm>
              <a:off x="4919465" y="1175596"/>
              <a:ext cx="331200" cy="18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9E26DE43-A6B7-4A5E-87F0-9D0A6BBB1B3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10465" y="1166956"/>
                <a:ext cx="3488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68FC6DF8-741C-4B78-BCE7-C79273AC11A3}"/>
                  </a:ext>
                </a:extLst>
              </p14:cNvPr>
              <p14:cNvContentPartPr/>
              <p14:nvPr/>
            </p14:nvContentPartPr>
            <p14:xfrm>
              <a:off x="5490785" y="979036"/>
              <a:ext cx="272880" cy="30204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68FC6DF8-741C-4B78-BCE7-C79273AC11A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82145" y="970396"/>
                <a:ext cx="29052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53387E00-5DE9-41D8-A0C3-ED9C52745E2B}"/>
                  </a:ext>
                </a:extLst>
              </p14:cNvPr>
              <p14:cNvContentPartPr/>
              <p14:nvPr/>
            </p14:nvContentPartPr>
            <p14:xfrm>
              <a:off x="5505905" y="1014676"/>
              <a:ext cx="226080" cy="3726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53387E00-5DE9-41D8-A0C3-ED9C52745E2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97265" y="1005676"/>
                <a:ext cx="24372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1EB8767E-5911-473A-8695-39FD585117C9}"/>
                  </a:ext>
                </a:extLst>
              </p14:cNvPr>
              <p14:cNvContentPartPr/>
              <p14:nvPr/>
            </p14:nvContentPartPr>
            <p14:xfrm>
              <a:off x="8970905" y="327436"/>
              <a:ext cx="222840" cy="62604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1EB8767E-5911-473A-8695-39FD585117C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62265" y="318436"/>
                <a:ext cx="24048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7CD1D316-CFA0-44CE-9C87-9304C476F0BD}"/>
                  </a:ext>
                </a:extLst>
              </p14:cNvPr>
              <p14:cNvContentPartPr/>
              <p14:nvPr/>
            </p14:nvContentPartPr>
            <p14:xfrm>
              <a:off x="7530185" y="2576356"/>
              <a:ext cx="317520" cy="27972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7CD1D316-CFA0-44CE-9C87-9304C476F0B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21185" y="2567716"/>
                <a:ext cx="33516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D14796EF-DA8B-4551-BC44-AB084E0F7AFC}"/>
                  </a:ext>
                </a:extLst>
              </p14:cNvPr>
              <p14:cNvContentPartPr/>
              <p14:nvPr/>
            </p14:nvContentPartPr>
            <p14:xfrm>
              <a:off x="9577145" y="624436"/>
              <a:ext cx="625320" cy="3744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D14796EF-DA8B-4551-BC44-AB084E0F7AF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68145" y="615796"/>
                <a:ext cx="6429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6C5A9FD7-F8FD-4308-B9E1-4BCE4782D875}"/>
                  </a:ext>
                </a:extLst>
              </p14:cNvPr>
              <p14:cNvContentPartPr/>
              <p14:nvPr/>
            </p14:nvContentPartPr>
            <p14:xfrm>
              <a:off x="10571105" y="298636"/>
              <a:ext cx="230400" cy="51840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6C5A9FD7-F8FD-4308-B9E1-4BCE4782D87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562105" y="289996"/>
                <a:ext cx="2480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439C6122-6CF9-411D-AED7-F57E8C54E0FF}"/>
                  </a:ext>
                </a:extLst>
              </p14:cNvPr>
              <p14:cNvContentPartPr/>
              <p14:nvPr/>
            </p14:nvContentPartPr>
            <p14:xfrm>
              <a:off x="9589385" y="1069396"/>
              <a:ext cx="350640" cy="32256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439C6122-6CF9-411D-AED7-F57E8C54E0F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580385" y="1060396"/>
                <a:ext cx="36828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B4635811-C4EE-4D40-BC99-A4B2B89590DC}"/>
                  </a:ext>
                </a:extLst>
              </p14:cNvPr>
              <p14:cNvContentPartPr/>
              <p14:nvPr/>
            </p14:nvContentPartPr>
            <p14:xfrm>
              <a:off x="10208945" y="1363156"/>
              <a:ext cx="198360" cy="74520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B4635811-C4EE-4D40-BC99-A4B2B89590D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200305" y="1354516"/>
                <a:ext cx="216000" cy="76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37A37A3E-38B0-4761-AB04-E59E4BDD085E}"/>
                  </a:ext>
                </a:extLst>
              </p14:cNvPr>
              <p14:cNvContentPartPr/>
              <p14:nvPr/>
            </p14:nvContentPartPr>
            <p14:xfrm>
              <a:off x="9268985" y="3012316"/>
              <a:ext cx="77400" cy="42444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37A37A3E-38B0-4761-AB04-E59E4BDD085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259985" y="3003676"/>
                <a:ext cx="9504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CD00F850-B627-427C-BBBF-FF723F74C3FF}"/>
                  </a:ext>
                </a:extLst>
              </p14:cNvPr>
              <p14:cNvContentPartPr/>
              <p14:nvPr/>
            </p14:nvContentPartPr>
            <p14:xfrm>
              <a:off x="9466625" y="3160276"/>
              <a:ext cx="137160" cy="25308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CD00F850-B627-427C-BBBF-FF723F74C3F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57985" y="3151276"/>
                <a:ext cx="1548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4021DCCD-F2FF-4399-BC58-8B11C21EDC6D}"/>
                  </a:ext>
                </a:extLst>
              </p14:cNvPr>
              <p14:cNvContentPartPr/>
              <p14:nvPr/>
            </p14:nvContentPartPr>
            <p14:xfrm>
              <a:off x="6213305" y="1057516"/>
              <a:ext cx="429480" cy="6084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4021DCCD-F2FF-4399-BC58-8B11C21EDC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04665" y="1048516"/>
                <a:ext cx="4471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36C90C36-B2CF-450F-8A2E-2AE4F111923A}"/>
                  </a:ext>
                </a:extLst>
              </p14:cNvPr>
              <p14:cNvContentPartPr/>
              <p14:nvPr/>
            </p14:nvContentPartPr>
            <p14:xfrm>
              <a:off x="6794705" y="819556"/>
              <a:ext cx="275760" cy="41508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36C90C36-B2CF-450F-8A2E-2AE4F111923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86065" y="810556"/>
                <a:ext cx="29340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9CE82E65-8CC2-4D42-BA9D-709FAAC50713}"/>
                  </a:ext>
                </a:extLst>
              </p14:cNvPr>
              <p14:cNvContentPartPr/>
              <p14:nvPr/>
            </p14:nvContentPartPr>
            <p14:xfrm>
              <a:off x="6943745" y="798676"/>
              <a:ext cx="341640" cy="5652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9CE82E65-8CC2-4D42-BA9D-709FAAC5071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34745" y="790036"/>
                <a:ext cx="3592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A11AFA1A-A14B-45D4-B2D8-516C45BDD11C}"/>
                  </a:ext>
                </a:extLst>
              </p14:cNvPr>
              <p14:cNvContentPartPr/>
              <p14:nvPr/>
            </p14:nvContentPartPr>
            <p14:xfrm>
              <a:off x="7740425" y="742516"/>
              <a:ext cx="803880" cy="3744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A11AFA1A-A14B-45D4-B2D8-516C45BDD11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31425" y="733876"/>
                <a:ext cx="8215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77105043-5FEB-4834-8AD9-663FB13F5861}"/>
                  </a:ext>
                </a:extLst>
              </p14:cNvPr>
              <p14:cNvContentPartPr/>
              <p14:nvPr/>
            </p14:nvContentPartPr>
            <p14:xfrm>
              <a:off x="7265585" y="1423996"/>
              <a:ext cx="457200" cy="72900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77105043-5FEB-4834-8AD9-663FB13F586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256945" y="1414996"/>
                <a:ext cx="47484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C412242B-4754-4915-AD3F-61B3E0871FF2}"/>
                  </a:ext>
                </a:extLst>
              </p14:cNvPr>
              <p14:cNvContentPartPr/>
              <p14:nvPr/>
            </p14:nvContentPartPr>
            <p14:xfrm>
              <a:off x="7234265" y="1425436"/>
              <a:ext cx="379080" cy="60192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C412242B-4754-4915-AD3F-61B3E0871FF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225625" y="1416796"/>
                <a:ext cx="39672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AE88FA7A-56BE-4495-8D51-698A50D1D490}"/>
                  </a:ext>
                </a:extLst>
              </p14:cNvPr>
              <p14:cNvContentPartPr/>
              <p14:nvPr/>
            </p14:nvContentPartPr>
            <p14:xfrm>
              <a:off x="8130665" y="3074596"/>
              <a:ext cx="751680" cy="14976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AE88FA7A-56BE-4495-8D51-698A50D1D49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122025" y="3065596"/>
                <a:ext cx="7693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D8181F24-F8B5-41AB-BA2D-7FEBE3E6F7AB}"/>
                  </a:ext>
                </a:extLst>
              </p14:cNvPr>
              <p14:cNvContentPartPr/>
              <p14:nvPr/>
            </p14:nvContentPartPr>
            <p14:xfrm>
              <a:off x="7638545" y="3182236"/>
              <a:ext cx="173880" cy="63144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D8181F24-F8B5-41AB-BA2D-7FEBE3E6F7A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629905" y="3173596"/>
                <a:ext cx="191520" cy="6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25007DF5-6C51-44C3-991F-6E88F9C3608D}"/>
                  </a:ext>
                </a:extLst>
              </p14:cNvPr>
              <p14:cNvContentPartPr/>
              <p14:nvPr/>
            </p14:nvContentPartPr>
            <p14:xfrm>
              <a:off x="7295465" y="4082236"/>
              <a:ext cx="136800" cy="36396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25007DF5-6C51-44C3-991F-6E88F9C3608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86825" y="4073596"/>
                <a:ext cx="15444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D5EAEFD9-949A-484F-B380-23488028703D}"/>
                  </a:ext>
                </a:extLst>
              </p14:cNvPr>
              <p14:cNvContentPartPr/>
              <p14:nvPr/>
            </p14:nvContentPartPr>
            <p14:xfrm>
              <a:off x="7660145" y="4137316"/>
              <a:ext cx="135000" cy="9180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D5EAEFD9-949A-484F-B380-23488028703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651145" y="4128316"/>
                <a:ext cx="1526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B6BB169B-F4E1-4A10-B698-A2B05FF34685}"/>
                  </a:ext>
                </a:extLst>
              </p14:cNvPr>
              <p14:cNvContentPartPr/>
              <p14:nvPr/>
            </p14:nvContentPartPr>
            <p14:xfrm>
              <a:off x="7598225" y="4009516"/>
              <a:ext cx="188280" cy="50112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B6BB169B-F4E1-4A10-B698-A2B05FF3468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89585" y="4000516"/>
                <a:ext cx="20592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AF12E418-D71D-44DB-806B-577C286AB4BA}"/>
                  </a:ext>
                </a:extLst>
              </p14:cNvPr>
              <p14:cNvContentPartPr/>
              <p14:nvPr/>
            </p14:nvContentPartPr>
            <p14:xfrm>
              <a:off x="7299065" y="4150276"/>
              <a:ext cx="360" cy="36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AF12E418-D71D-44DB-806B-577C286AB4B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290065" y="41412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C02EBD01-3975-48B5-AD9E-7A0DFB90FE7F}"/>
                  </a:ext>
                </a:extLst>
              </p14:cNvPr>
              <p14:cNvContentPartPr/>
              <p14:nvPr/>
            </p14:nvContentPartPr>
            <p14:xfrm>
              <a:off x="8074865" y="3121756"/>
              <a:ext cx="520920" cy="11124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C02EBD01-3975-48B5-AD9E-7A0DFB90FE7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065865" y="3113116"/>
                <a:ext cx="5385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95E85EAA-20B3-459A-A23A-24BBB60DE841}"/>
                  </a:ext>
                </a:extLst>
              </p14:cNvPr>
              <p14:cNvContentPartPr/>
              <p14:nvPr/>
            </p14:nvContentPartPr>
            <p14:xfrm>
              <a:off x="8125625" y="3078916"/>
              <a:ext cx="596880" cy="11268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95E85EAA-20B3-459A-A23A-24BBB60DE84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116625" y="3070276"/>
                <a:ext cx="6145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A49D2211-F6B3-4E1F-B0E2-525A48154A80}"/>
                  </a:ext>
                </a:extLst>
              </p14:cNvPr>
              <p14:cNvContentPartPr/>
              <p14:nvPr/>
            </p14:nvContentPartPr>
            <p14:xfrm>
              <a:off x="7638545" y="3058396"/>
              <a:ext cx="153000" cy="77256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A49D2211-F6B3-4E1F-B0E2-525A48154A8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629545" y="3049396"/>
                <a:ext cx="170640" cy="79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C015268F-6DEC-4F1D-9676-FF030E28B07D}"/>
                  </a:ext>
                </a:extLst>
              </p14:cNvPr>
              <p14:cNvContentPartPr/>
              <p14:nvPr/>
            </p14:nvContentPartPr>
            <p14:xfrm>
              <a:off x="5490425" y="1558276"/>
              <a:ext cx="112320" cy="2844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C015268F-6DEC-4F1D-9676-FF030E28B07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472425" y="1540636"/>
                <a:ext cx="147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6F24B76E-5C7B-4FCA-868F-E75285C7B799}"/>
                  </a:ext>
                </a:extLst>
              </p14:cNvPr>
              <p14:cNvContentPartPr/>
              <p14:nvPr/>
            </p14:nvContentPartPr>
            <p14:xfrm>
              <a:off x="5749265" y="1573036"/>
              <a:ext cx="360" cy="4176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6F24B76E-5C7B-4FCA-868F-E75285C7B79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731625" y="1555396"/>
                <a:ext cx="360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4DDC3951-B6D2-4B10-BA08-7D99E3AF7DC6}"/>
                  </a:ext>
                </a:extLst>
              </p14:cNvPr>
              <p14:cNvContentPartPr/>
              <p14:nvPr/>
            </p14:nvContentPartPr>
            <p14:xfrm>
              <a:off x="4641185" y="1630636"/>
              <a:ext cx="360" cy="3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4DDC3951-B6D2-4B10-BA08-7D99E3AF7DC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623185" y="16129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7AD206BC-C3FF-4D0B-B9E6-70C701F7B244}"/>
                  </a:ext>
                </a:extLst>
              </p14:cNvPr>
              <p14:cNvContentPartPr/>
              <p14:nvPr/>
            </p14:nvContentPartPr>
            <p14:xfrm>
              <a:off x="1754563" y="5739644"/>
              <a:ext cx="99000" cy="61056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7AD206BC-C3FF-4D0B-B9E6-70C701F7B2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5563" y="5731004"/>
                <a:ext cx="1166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785A3A9A-1675-4BFF-9E5E-D2C367BB8F20}"/>
                  </a:ext>
                </a:extLst>
              </p14:cNvPr>
              <p14:cNvContentPartPr/>
              <p14:nvPr/>
            </p14:nvContentPartPr>
            <p14:xfrm>
              <a:off x="2233003" y="5846204"/>
              <a:ext cx="648360" cy="9504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785A3A9A-1675-4BFF-9E5E-D2C367BB8F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4003" y="5837204"/>
                <a:ext cx="6660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29F2D820-6F1F-445F-8206-5F2DEE17475C}"/>
                  </a:ext>
                </a:extLst>
              </p14:cNvPr>
              <p14:cNvContentPartPr/>
              <p14:nvPr/>
            </p14:nvContentPartPr>
            <p14:xfrm>
              <a:off x="3271243" y="5674484"/>
              <a:ext cx="378720" cy="41112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29F2D820-6F1F-445F-8206-5F2DEE1747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62603" y="5665844"/>
                <a:ext cx="39636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35C75722-A3AB-4137-B1C1-C7B13E19A8E2}"/>
                  </a:ext>
                </a:extLst>
              </p14:cNvPr>
              <p14:cNvContentPartPr/>
              <p14:nvPr/>
            </p14:nvContentPartPr>
            <p14:xfrm>
              <a:off x="3844003" y="5767724"/>
              <a:ext cx="341640" cy="3420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35C75722-A3AB-4137-B1C1-C7B13E19A8E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35003" y="5759084"/>
                <a:ext cx="3592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E954FB4E-D82D-4313-B07F-60584D593A14}"/>
                  </a:ext>
                </a:extLst>
              </p14:cNvPr>
              <p14:cNvContentPartPr/>
              <p14:nvPr/>
            </p14:nvContentPartPr>
            <p14:xfrm>
              <a:off x="4810243" y="5416004"/>
              <a:ext cx="162360" cy="49104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E954FB4E-D82D-4313-B07F-60584D593A1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01603" y="5407364"/>
                <a:ext cx="18000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A46D8BAA-1769-4B98-A4AA-0ED0B0462F36}"/>
                  </a:ext>
                </a:extLst>
              </p14:cNvPr>
              <p14:cNvContentPartPr/>
              <p14:nvPr/>
            </p14:nvContentPartPr>
            <p14:xfrm>
              <a:off x="5279683" y="5627324"/>
              <a:ext cx="331200" cy="180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A46D8BAA-1769-4B98-A4AA-0ED0B0462F3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70683" y="5618684"/>
                <a:ext cx="3488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E30C8D92-AB21-4C1E-8AAF-61D5AB6E4611}"/>
                  </a:ext>
                </a:extLst>
              </p14:cNvPr>
              <p14:cNvContentPartPr/>
              <p14:nvPr/>
            </p14:nvContentPartPr>
            <p14:xfrm>
              <a:off x="5851003" y="5430764"/>
              <a:ext cx="272880" cy="30204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E30C8D92-AB21-4C1E-8AAF-61D5AB6E461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42363" y="5422124"/>
                <a:ext cx="29052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38306E82-5959-4BEE-B889-743FD1DD2C3E}"/>
                  </a:ext>
                </a:extLst>
              </p14:cNvPr>
              <p14:cNvContentPartPr/>
              <p14:nvPr/>
            </p14:nvContentPartPr>
            <p14:xfrm>
              <a:off x="5866123" y="5466404"/>
              <a:ext cx="226080" cy="37260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38306E82-5959-4BEE-B889-743FD1DD2C3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57483" y="5457404"/>
                <a:ext cx="24372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52706CF5-6195-42B9-8850-4D6528750642}"/>
                  </a:ext>
                </a:extLst>
              </p14:cNvPr>
              <p14:cNvContentPartPr/>
              <p14:nvPr/>
            </p14:nvContentPartPr>
            <p14:xfrm>
              <a:off x="9331123" y="4779164"/>
              <a:ext cx="222840" cy="62604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52706CF5-6195-42B9-8850-4D652875064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22483" y="4770164"/>
                <a:ext cx="24048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783821F7-70AF-49B6-A7C9-513C4AEAE3F0}"/>
                  </a:ext>
                </a:extLst>
              </p14:cNvPr>
              <p14:cNvContentPartPr/>
              <p14:nvPr/>
            </p14:nvContentPartPr>
            <p14:xfrm>
              <a:off x="7890403" y="7028084"/>
              <a:ext cx="317520" cy="27972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783821F7-70AF-49B6-A7C9-513C4AEAE3F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81403" y="7019444"/>
                <a:ext cx="33516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1E91CBFE-1989-4386-BA5C-19BF8245B624}"/>
                  </a:ext>
                </a:extLst>
              </p14:cNvPr>
              <p14:cNvContentPartPr/>
              <p14:nvPr/>
            </p14:nvContentPartPr>
            <p14:xfrm>
              <a:off x="9937363" y="5076164"/>
              <a:ext cx="625320" cy="3744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1E91CBFE-1989-4386-BA5C-19BF8245B62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28363" y="5067524"/>
                <a:ext cx="6429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3B8237B4-4007-4189-99DB-63CF62A75DD0}"/>
                  </a:ext>
                </a:extLst>
              </p14:cNvPr>
              <p14:cNvContentPartPr/>
              <p14:nvPr/>
            </p14:nvContentPartPr>
            <p14:xfrm>
              <a:off x="10931323" y="4750364"/>
              <a:ext cx="230400" cy="51840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3B8237B4-4007-4189-99DB-63CF62A75DD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922323" y="4741724"/>
                <a:ext cx="2480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1C9B880D-A35C-4058-B6D7-FC72DECE1F95}"/>
                  </a:ext>
                </a:extLst>
              </p14:cNvPr>
              <p14:cNvContentPartPr/>
              <p14:nvPr/>
            </p14:nvContentPartPr>
            <p14:xfrm>
              <a:off x="9949603" y="5521124"/>
              <a:ext cx="350640" cy="32256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1C9B880D-A35C-4058-B6D7-FC72DECE1F9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940603" y="5512124"/>
                <a:ext cx="36828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E4F7BC4B-2DF6-4363-8D24-A1B342E65D6A}"/>
                  </a:ext>
                </a:extLst>
              </p14:cNvPr>
              <p14:cNvContentPartPr/>
              <p14:nvPr/>
            </p14:nvContentPartPr>
            <p14:xfrm>
              <a:off x="10569163" y="5814884"/>
              <a:ext cx="198360" cy="74520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E4F7BC4B-2DF6-4363-8D24-A1B342E65D6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560523" y="5806244"/>
                <a:ext cx="216000" cy="76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3EACC6D1-A494-4075-956C-BAC76512C024}"/>
                  </a:ext>
                </a:extLst>
              </p14:cNvPr>
              <p14:cNvContentPartPr/>
              <p14:nvPr/>
            </p14:nvContentPartPr>
            <p14:xfrm>
              <a:off x="9629203" y="7464044"/>
              <a:ext cx="77400" cy="42444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3EACC6D1-A494-4075-956C-BAC76512C02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620203" y="7455404"/>
                <a:ext cx="9504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9BA8AEA6-2836-4EF9-B66F-B450D4A88073}"/>
                  </a:ext>
                </a:extLst>
              </p14:cNvPr>
              <p14:cNvContentPartPr/>
              <p14:nvPr/>
            </p14:nvContentPartPr>
            <p14:xfrm>
              <a:off x="9826843" y="7612004"/>
              <a:ext cx="137160" cy="25308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9BA8AEA6-2836-4EF9-B66F-B450D4A8807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818203" y="7603004"/>
                <a:ext cx="1548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4AD64F9C-5F07-464A-AA2F-862E40611C13}"/>
                  </a:ext>
                </a:extLst>
              </p14:cNvPr>
              <p14:cNvContentPartPr/>
              <p14:nvPr/>
            </p14:nvContentPartPr>
            <p14:xfrm>
              <a:off x="6573523" y="5509244"/>
              <a:ext cx="429480" cy="6084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4AD64F9C-5F07-464A-AA2F-862E40611C1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64883" y="5500244"/>
                <a:ext cx="4471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76DD2E6C-BD41-4B94-B826-F2EF5BCB1D92}"/>
                  </a:ext>
                </a:extLst>
              </p14:cNvPr>
              <p14:cNvContentPartPr/>
              <p14:nvPr/>
            </p14:nvContentPartPr>
            <p14:xfrm>
              <a:off x="7154923" y="5271284"/>
              <a:ext cx="275760" cy="41508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76DD2E6C-BD41-4B94-B826-F2EF5BCB1D9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146283" y="5262284"/>
                <a:ext cx="29340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F2193872-EDDC-4CB1-A857-E6E39C897B20}"/>
                  </a:ext>
                </a:extLst>
              </p14:cNvPr>
              <p14:cNvContentPartPr/>
              <p14:nvPr/>
            </p14:nvContentPartPr>
            <p14:xfrm>
              <a:off x="7303963" y="5250404"/>
              <a:ext cx="341640" cy="5652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F2193872-EDDC-4CB1-A857-E6E39C897B2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294963" y="5241764"/>
                <a:ext cx="3592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6D9C9EA3-B44C-4A74-9B8E-479249936AA5}"/>
                  </a:ext>
                </a:extLst>
              </p14:cNvPr>
              <p14:cNvContentPartPr/>
              <p14:nvPr/>
            </p14:nvContentPartPr>
            <p14:xfrm>
              <a:off x="8100643" y="5194244"/>
              <a:ext cx="803880" cy="3744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6D9C9EA3-B44C-4A74-9B8E-479249936AA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91643" y="5185604"/>
                <a:ext cx="8215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E38E6988-5D6D-458C-8216-23E0C639B55D}"/>
                  </a:ext>
                </a:extLst>
              </p14:cNvPr>
              <p14:cNvContentPartPr/>
              <p14:nvPr/>
            </p14:nvContentPartPr>
            <p14:xfrm>
              <a:off x="7625803" y="5875724"/>
              <a:ext cx="457200" cy="72900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E38E6988-5D6D-458C-8216-23E0C639B55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17163" y="5866724"/>
                <a:ext cx="47484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9775A01A-A9E9-450A-B8FC-11B4C452D057}"/>
                  </a:ext>
                </a:extLst>
              </p14:cNvPr>
              <p14:cNvContentPartPr/>
              <p14:nvPr/>
            </p14:nvContentPartPr>
            <p14:xfrm>
              <a:off x="7594483" y="5877164"/>
              <a:ext cx="379080" cy="60192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9775A01A-A9E9-450A-B8FC-11B4C452D05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85843" y="5868524"/>
                <a:ext cx="39672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3E987D01-27AD-45A9-BE79-3900F488A2C3}"/>
                  </a:ext>
                </a:extLst>
              </p14:cNvPr>
              <p14:cNvContentPartPr/>
              <p14:nvPr/>
            </p14:nvContentPartPr>
            <p14:xfrm>
              <a:off x="8490883" y="7526324"/>
              <a:ext cx="751680" cy="14976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3E987D01-27AD-45A9-BE79-3900F488A2C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482243" y="7517324"/>
                <a:ext cx="7693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911019C2-5350-432B-BAA6-D611ADC12670}"/>
                  </a:ext>
                </a:extLst>
              </p14:cNvPr>
              <p14:cNvContentPartPr/>
              <p14:nvPr/>
            </p14:nvContentPartPr>
            <p14:xfrm>
              <a:off x="7998763" y="7633964"/>
              <a:ext cx="173880" cy="63144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911019C2-5350-432B-BAA6-D611ADC1267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990123" y="7625324"/>
                <a:ext cx="191520" cy="6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B0ADA2D3-A3EA-40EF-86C3-865857FDF9CD}"/>
                  </a:ext>
                </a:extLst>
              </p14:cNvPr>
              <p14:cNvContentPartPr/>
              <p14:nvPr/>
            </p14:nvContentPartPr>
            <p14:xfrm>
              <a:off x="7655683" y="8533964"/>
              <a:ext cx="136800" cy="36396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B0ADA2D3-A3EA-40EF-86C3-865857FDF9C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647043" y="8525324"/>
                <a:ext cx="15444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C25F8ADF-EFD4-439E-9F1A-E85B029D1F52}"/>
                  </a:ext>
                </a:extLst>
              </p14:cNvPr>
              <p14:cNvContentPartPr/>
              <p14:nvPr/>
            </p14:nvContentPartPr>
            <p14:xfrm>
              <a:off x="8020363" y="8589044"/>
              <a:ext cx="135000" cy="9180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C25F8ADF-EFD4-439E-9F1A-E85B029D1F5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011363" y="8580044"/>
                <a:ext cx="1526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508D210C-480B-422F-8E01-3B53BC252DB9}"/>
                  </a:ext>
                </a:extLst>
              </p14:cNvPr>
              <p14:cNvContentPartPr/>
              <p14:nvPr/>
            </p14:nvContentPartPr>
            <p14:xfrm>
              <a:off x="7958443" y="8461244"/>
              <a:ext cx="188280" cy="50112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508D210C-480B-422F-8E01-3B53BC252DB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49803" y="8452244"/>
                <a:ext cx="20592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BC37C3DA-AF0D-43AC-BCD7-43B997CC2926}"/>
                  </a:ext>
                </a:extLst>
              </p14:cNvPr>
              <p14:cNvContentPartPr/>
              <p14:nvPr/>
            </p14:nvContentPartPr>
            <p14:xfrm>
              <a:off x="7659283" y="8602004"/>
              <a:ext cx="360" cy="36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BC37C3DA-AF0D-43AC-BCD7-43B997CC292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650283" y="859300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739E7BB3-85BC-44B0-9B44-71CE664D0835}"/>
                  </a:ext>
                </a:extLst>
              </p14:cNvPr>
              <p14:cNvContentPartPr/>
              <p14:nvPr/>
            </p14:nvContentPartPr>
            <p14:xfrm>
              <a:off x="8435083" y="7573484"/>
              <a:ext cx="520920" cy="11124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739E7BB3-85BC-44B0-9B44-71CE664D083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426083" y="7564844"/>
                <a:ext cx="5385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6F8ECB20-3E11-46DD-8FD9-40A8AE504FDE}"/>
                  </a:ext>
                </a:extLst>
              </p14:cNvPr>
              <p14:cNvContentPartPr/>
              <p14:nvPr/>
            </p14:nvContentPartPr>
            <p14:xfrm>
              <a:off x="8485843" y="7530644"/>
              <a:ext cx="596880" cy="11268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6F8ECB20-3E11-46DD-8FD9-40A8AE504FD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476843" y="7522004"/>
                <a:ext cx="6145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A1CA9B73-D128-4668-9F86-D5751E20E8C8}"/>
                  </a:ext>
                </a:extLst>
              </p14:cNvPr>
              <p14:cNvContentPartPr/>
              <p14:nvPr/>
            </p14:nvContentPartPr>
            <p14:xfrm>
              <a:off x="7998763" y="7510124"/>
              <a:ext cx="153000" cy="77256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A1CA9B73-D128-4668-9F86-D5751E20E8C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989763" y="7501124"/>
                <a:ext cx="170640" cy="79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363F433F-E0E6-4529-8A62-7CBA1324B1D6}"/>
                  </a:ext>
                </a:extLst>
              </p14:cNvPr>
              <p14:cNvContentPartPr/>
              <p14:nvPr/>
            </p14:nvContentPartPr>
            <p14:xfrm>
              <a:off x="5850643" y="6010004"/>
              <a:ext cx="112320" cy="2844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363F433F-E0E6-4529-8A62-7CBA1324B1D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832643" y="5992364"/>
                <a:ext cx="147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51352E9D-3F62-40AB-A8D6-A7488C3FA054}"/>
                  </a:ext>
                </a:extLst>
              </p14:cNvPr>
              <p14:cNvContentPartPr/>
              <p14:nvPr/>
            </p14:nvContentPartPr>
            <p14:xfrm>
              <a:off x="6109483" y="6024764"/>
              <a:ext cx="360" cy="4176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51352E9D-3F62-40AB-A8D6-A7488C3FA05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91843" y="6007124"/>
                <a:ext cx="360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8AAC921F-2C40-4699-9B22-3C5E6BCA7A82}"/>
                  </a:ext>
                </a:extLst>
              </p14:cNvPr>
              <p14:cNvContentPartPr/>
              <p14:nvPr/>
            </p14:nvContentPartPr>
            <p14:xfrm>
              <a:off x="5001403" y="6082364"/>
              <a:ext cx="360" cy="36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8AAC921F-2C40-4699-9B22-3C5E6BCA7A8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83403" y="606472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91E7C4B6-A8FA-4BBB-AD28-BAA839204622}"/>
                  </a:ext>
                </a:extLst>
              </p14:cNvPr>
              <p14:cNvContentPartPr/>
              <p14:nvPr/>
            </p14:nvContentPartPr>
            <p14:xfrm>
              <a:off x="5659985" y="795796"/>
              <a:ext cx="38880" cy="1512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91E7C4B6-A8FA-4BBB-AD28-BAA83920462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651345" y="787156"/>
                <a:ext cx="5652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组合 75">
            <a:extLst>
              <a:ext uri="{FF2B5EF4-FFF2-40B4-BE49-F238E27FC236}">
                <a16:creationId xmlns:a16="http://schemas.microsoft.com/office/drawing/2014/main" id="{88D9F513-9887-4DD4-9954-7194FEB382F6}"/>
              </a:ext>
            </a:extLst>
          </p:cNvPr>
          <p:cNvGrpSpPr/>
          <p:nvPr/>
        </p:nvGrpSpPr>
        <p:grpSpPr>
          <a:xfrm>
            <a:off x="1039385" y="-705764"/>
            <a:ext cx="1105200" cy="695520"/>
            <a:chOff x="1039385" y="-705764"/>
            <a:chExt cx="1105200" cy="69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9C103248-EF76-4318-A7C5-941638403851}"/>
                    </a:ext>
                  </a:extLst>
                </p14:cNvPr>
                <p14:cNvContentPartPr/>
                <p14:nvPr/>
              </p14:nvContentPartPr>
              <p14:xfrm>
                <a:off x="1039385" y="-686324"/>
                <a:ext cx="609120" cy="550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9C103248-EF76-4318-A7C5-94163840385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30385" y="-694964"/>
                  <a:ext cx="6267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87D2F3EA-640F-4F77-AA55-78DAB9380B8A}"/>
                    </a:ext>
                  </a:extLst>
                </p14:cNvPr>
                <p14:cNvContentPartPr/>
                <p14:nvPr/>
              </p14:nvContentPartPr>
              <p14:xfrm>
                <a:off x="1102745" y="-599204"/>
                <a:ext cx="610920" cy="5889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87D2F3EA-640F-4F77-AA55-78DAB9380B8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93745" y="-607844"/>
                  <a:ext cx="62856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935BA8F1-3524-4C38-86F3-89DB5F5A3805}"/>
                    </a:ext>
                  </a:extLst>
                </p14:cNvPr>
                <p14:cNvContentPartPr/>
                <p14:nvPr/>
              </p14:nvContentPartPr>
              <p14:xfrm>
                <a:off x="1823105" y="-705764"/>
                <a:ext cx="321480" cy="6656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935BA8F1-3524-4C38-86F3-89DB5F5A380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14465" y="-714404"/>
                  <a:ext cx="339120" cy="68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EC790A0D-51DA-4C95-A03F-F1A55421FE2A}"/>
              </a:ext>
            </a:extLst>
          </p:cNvPr>
          <p:cNvGrpSpPr/>
          <p:nvPr/>
        </p:nvGrpSpPr>
        <p:grpSpPr>
          <a:xfrm>
            <a:off x="878105" y="129436"/>
            <a:ext cx="1240200" cy="676800"/>
            <a:chOff x="878105" y="129436"/>
            <a:chExt cx="1240200" cy="67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C05B03DB-3031-4F19-8A63-968A3DA974E9}"/>
                    </a:ext>
                  </a:extLst>
                </p14:cNvPr>
                <p14:cNvContentPartPr/>
                <p14:nvPr/>
              </p14:nvContentPartPr>
              <p14:xfrm>
                <a:off x="878105" y="473596"/>
                <a:ext cx="460800" cy="2980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C05B03DB-3031-4F19-8A63-968A3DA974E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69465" y="464956"/>
                  <a:ext cx="4784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666F7189-3999-4386-9CFE-F48B4504D905}"/>
                    </a:ext>
                  </a:extLst>
                </p14:cNvPr>
                <p14:cNvContentPartPr/>
                <p14:nvPr/>
              </p14:nvContentPartPr>
              <p14:xfrm>
                <a:off x="1392905" y="539476"/>
                <a:ext cx="205200" cy="2048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666F7189-3999-4386-9CFE-F48B4504D90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84265" y="530836"/>
                  <a:ext cx="222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DACD067B-3293-4C61-9FB7-FDC7EDF159B0}"/>
                    </a:ext>
                  </a:extLst>
                </p14:cNvPr>
                <p14:cNvContentPartPr/>
                <p14:nvPr/>
              </p14:nvContentPartPr>
              <p14:xfrm>
                <a:off x="1529705" y="529036"/>
                <a:ext cx="255960" cy="1504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DACD067B-3293-4C61-9FB7-FDC7EDF159B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20705" y="520396"/>
                  <a:ext cx="273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163A1003-731F-40EE-92B5-7269092CB61E}"/>
                    </a:ext>
                  </a:extLst>
                </p14:cNvPr>
                <p14:cNvContentPartPr/>
                <p14:nvPr/>
              </p14:nvContentPartPr>
              <p14:xfrm>
                <a:off x="1622225" y="518236"/>
                <a:ext cx="150840" cy="2340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163A1003-731F-40EE-92B5-7269092CB61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13585" y="509236"/>
                  <a:ext cx="1684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2A6749CD-A09D-4CE8-B087-753185331962}"/>
                    </a:ext>
                  </a:extLst>
                </p14:cNvPr>
                <p14:cNvContentPartPr/>
                <p14:nvPr/>
              </p14:nvContentPartPr>
              <p14:xfrm>
                <a:off x="1881785" y="225196"/>
                <a:ext cx="236520" cy="5151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2A6749CD-A09D-4CE8-B087-75318533196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873145" y="216196"/>
                  <a:ext cx="25416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25484BC8-6D10-4F77-8FDC-6BC1E5156FD2}"/>
                    </a:ext>
                  </a:extLst>
                </p14:cNvPr>
                <p14:cNvContentPartPr/>
                <p14:nvPr/>
              </p14:nvContentPartPr>
              <p14:xfrm>
                <a:off x="1888265" y="778156"/>
                <a:ext cx="196560" cy="280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25484BC8-6D10-4F77-8FDC-6BC1E5156FD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79625" y="769156"/>
                  <a:ext cx="2142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0263C40C-E29F-4370-84F7-5EA6DEB91200}"/>
                    </a:ext>
                  </a:extLst>
                </p14:cNvPr>
                <p14:cNvContentPartPr/>
                <p14:nvPr/>
              </p14:nvContentPartPr>
              <p14:xfrm>
                <a:off x="1251065" y="129436"/>
                <a:ext cx="854640" cy="223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0263C40C-E29F-4370-84F7-5EA6DEB9120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42425" y="120796"/>
                  <a:ext cx="872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1C0C8B3F-2BBB-4B00-BC12-AD74DA612290}"/>
                    </a:ext>
                  </a:extLst>
                </p14:cNvPr>
                <p14:cNvContentPartPr/>
                <p14:nvPr/>
              </p14:nvContentPartPr>
              <p14:xfrm>
                <a:off x="1049105" y="763396"/>
                <a:ext cx="946440" cy="374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1C0C8B3F-2BBB-4B00-BC12-AD74DA61229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40105" y="754396"/>
                  <a:ext cx="964080" cy="5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14BBF2CC-824C-44A2-A490-0E3B21428B08}"/>
                  </a:ext>
                </a:extLst>
              </p14:cNvPr>
              <p14:cNvContentPartPr/>
              <p14:nvPr/>
            </p14:nvContentPartPr>
            <p14:xfrm>
              <a:off x="1681985" y="1909996"/>
              <a:ext cx="223920" cy="31500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14BBF2CC-824C-44A2-A490-0E3B21428B0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663985" y="1892356"/>
                <a:ext cx="25956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082CBFA7-A3C6-4BB8-86E1-4B8ECF3251C5}"/>
                  </a:ext>
                </a:extLst>
              </p14:cNvPr>
              <p14:cNvContentPartPr/>
              <p14:nvPr/>
            </p14:nvContentPartPr>
            <p14:xfrm>
              <a:off x="3391265" y="1799116"/>
              <a:ext cx="322200" cy="23832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082CBFA7-A3C6-4BB8-86E1-4B8ECF3251C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373265" y="1781476"/>
                <a:ext cx="35784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65CF6572-3A11-4CAE-A1B5-41036B9BF488}"/>
                  </a:ext>
                </a:extLst>
              </p14:cNvPr>
              <p14:cNvContentPartPr/>
              <p14:nvPr/>
            </p14:nvContentPartPr>
            <p14:xfrm>
              <a:off x="6967865" y="257956"/>
              <a:ext cx="12960" cy="24336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65CF6572-3A11-4CAE-A1B5-41036B9BF48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949865" y="240316"/>
                <a:ext cx="4860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71975795-5C11-4674-9A3D-8EBD5410F25C}"/>
                  </a:ext>
                </a:extLst>
              </p14:cNvPr>
              <p14:cNvContentPartPr/>
              <p14:nvPr/>
            </p14:nvContentPartPr>
            <p14:xfrm>
              <a:off x="8955425" y="-64604"/>
              <a:ext cx="385560" cy="19296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71975795-5C11-4674-9A3D-8EBD5410F25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937785" y="-82244"/>
                <a:ext cx="42120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AA9F94BD-A4ED-486C-82EC-DBB7F881384C}"/>
                  </a:ext>
                </a:extLst>
              </p14:cNvPr>
              <p14:cNvContentPartPr/>
              <p14:nvPr/>
            </p14:nvContentPartPr>
            <p14:xfrm>
              <a:off x="10549505" y="-223004"/>
              <a:ext cx="205200" cy="31428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AA9F94BD-A4ED-486C-82EC-DBB7F881384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531865" y="-240644"/>
                <a:ext cx="24084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C9152351-0765-4074-850F-8DBC639307FA}"/>
                  </a:ext>
                </a:extLst>
              </p14:cNvPr>
              <p14:cNvContentPartPr/>
              <p14:nvPr/>
            </p14:nvContentPartPr>
            <p14:xfrm>
              <a:off x="10652105" y="1258396"/>
              <a:ext cx="214560" cy="45540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C9152351-0765-4074-850F-8DBC639307F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634465" y="1240396"/>
                <a:ext cx="25020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0C98E529-D104-45F3-9245-F8E1D4BEF284}"/>
                  </a:ext>
                </a:extLst>
              </p14:cNvPr>
              <p14:cNvContentPartPr/>
              <p14:nvPr/>
            </p14:nvContentPartPr>
            <p14:xfrm>
              <a:off x="8099345" y="2407876"/>
              <a:ext cx="420480" cy="21600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0C98E529-D104-45F3-9245-F8E1D4BEF28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081345" y="2390236"/>
                <a:ext cx="45612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D1AFD09B-3C43-4FD1-B8A2-C53E515D0520}"/>
                  </a:ext>
                </a:extLst>
              </p14:cNvPr>
              <p14:cNvContentPartPr/>
              <p14:nvPr/>
            </p14:nvContentPartPr>
            <p14:xfrm>
              <a:off x="9785585" y="2710996"/>
              <a:ext cx="176400" cy="39060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D1AFD09B-3C43-4FD1-B8A2-C53E515D052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767585" y="2692996"/>
                <a:ext cx="21204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AF426B8C-80DC-40D9-B296-8828E477D58C}"/>
                  </a:ext>
                </a:extLst>
              </p14:cNvPr>
              <p14:cNvContentPartPr/>
              <p14:nvPr/>
            </p14:nvContentPartPr>
            <p14:xfrm>
              <a:off x="8134265" y="3798556"/>
              <a:ext cx="191520" cy="33804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AF426B8C-80DC-40D9-B296-8828E477D58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116265" y="3780916"/>
                <a:ext cx="22716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9A1415B8-F61E-4003-B9C7-8663021A36BB}"/>
                  </a:ext>
                </a:extLst>
              </p14:cNvPr>
              <p14:cNvContentPartPr/>
              <p14:nvPr/>
            </p14:nvContentPartPr>
            <p14:xfrm>
              <a:off x="6919625" y="4930396"/>
              <a:ext cx="834480" cy="104832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9A1415B8-F61E-4003-B9C7-8663021A36B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901985" y="4912756"/>
                <a:ext cx="870120" cy="10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FC2344E5-4302-4837-A593-AE531DEAB4DC}"/>
              </a:ext>
            </a:extLst>
          </p:cNvPr>
          <p:cNvGrpSpPr/>
          <p:nvPr/>
        </p:nvGrpSpPr>
        <p:grpSpPr>
          <a:xfrm>
            <a:off x="1247465" y="4806196"/>
            <a:ext cx="1560960" cy="549000"/>
            <a:chOff x="1247465" y="4806196"/>
            <a:chExt cx="1560960" cy="54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B16442CB-D976-470C-873C-8E34EBBAF2DE}"/>
                    </a:ext>
                  </a:extLst>
                </p14:cNvPr>
                <p14:cNvContentPartPr/>
                <p14:nvPr/>
              </p14:nvContentPartPr>
              <p14:xfrm>
                <a:off x="1247465" y="4974676"/>
                <a:ext cx="396000" cy="3805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B16442CB-D976-470C-873C-8E34EBBAF2D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238825" y="4966036"/>
                  <a:ext cx="4136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0BDF5AEA-8AAF-47FA-8500-5C0434D6C8E9}"/>
                    </a:ext>
                  </a:extLst>
                </p14:cNvPr>
                <p14:cNvContentPartPr/>
                <p14:nvPr/>
              </p14:nvContentPartPr>
              <p14:xfrm>
                <a:off x="1625825" y="5066476"/>
                <a:ext cx="221040" cy="2379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0BDF5AEA-8AAF-47FA-8500-5C0434D6C8E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16825" y="5057476"/>
                  <a:ext cx="2386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E7373BAE-21C4-484C-8E47-6A4078D60F90}"/>
                    </a:ext>
                  </a:extLst>
                </p14:cNvPr>
                <p14:cNvContentPartPr/>
                <p14:nvPr/>
              </p14:nvContentPartPr>
              <p14:xfrm>
                <a:off x="1869185" y="5097436"/>
                <a:ext cx="154440" cy="1540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E7373BAE-21C4-484C-8E47-6A4078D60F9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860545" y="5088796"/>
                  <a:ext cx="172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C8C83E00-B389-462E-9E87-5CC83B34BBD7}"/>
                    </a:ext>
                  </a:extLst>
                </p14:cNvPr>
                <p14:cNvContentPartPr/>
                <p14:nvPr/>
              </p14:nvContentPartPr>
              <p14:xfrm>
                <a:off x="1883225" y="5079796"/>
                <a:ext cx="115920" cy="2145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C8C83E00-B389-462E-9E87-5CC83B34BBD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874585" y="5070796"/>
                  <a:ext cx="1335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21212E10-5733-46E9-8B48-BC16A7EBAA2C}"/>
                    </a:ext>
                  </a:extLst>
                </p14:cNvPr>
                <p14:cNvContentPartPr/>
                <p14:nvPr/>
              </p14:nvContentPartPr>
              <p14:xfrm>
                <a:off x="2215505" y="4806196"/>
                <a:ext cx="291240" cy="5144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21212E10-5733-46E9-8B48-BC16A7EBAA2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06865" y="4797556"/>
                  <a:ext cx="30888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E2F0E58F-185A-48D8-9923-5B0E1C903E77}"/>
                    </a:ext>
                  </a:extLst>
                </p14:cNvPr>
                <p14:cNvContentPartPr/>
                <p14:nvPr/>
              </p14:nvContentPartPr>
              <p14:xfrm>
                <a:off x="2610065" y="5013196"/>
                <a:ext cx="198360" cy="165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E2F0E58F-185A-48D8-9923-5B0E1C903E7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01065" y="5004556"/>
                  <a:ext cx="216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927A753E-B882-4AD8-A90D-245E2F0A0511}"/>
                    </a:ext>
                  </a:extLst>
                </p14:cNvPr>
                <p14:cNvContentPartPr/>
                <p14:nvPr/>
              </p14:nvContentPartPr>
              <p14:xfrm>
                <a:off x="2602865" y="5161156"/>
                <a:ext cx="191160" cy="61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927A753E-B882-4AD8-A90D-245E2F0A051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594225" y="5152156"/>
                  <a:ext cx="20880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6FAF72D6-421A-47F7-B12C-312F0C9FDF7B}"/>
              </a:ext>
            </a:extLst>
          </p:cNvPr>
          <p:cNvGrpSpPr/>
          <p:nvPr/>
        </p:nvGrpSpPr>
        <p:grpSpPr>
          <a:xfrm>
            <a:off x="1615025" y="3936076"/>
            <a:ext cx="1231560" cy="678960"/>
            <a:chOff x="1615025" y="3936076"/>
            <a:chExt cx="1231560" cy="67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7C951231-7560-426E-8546-B1BAB87B148E}"/>
                    </a:ext>
                  </a:extLst>
                </p14:cNvPr>
                <p14:cNvContentPartPr/>
                <p14:nvPr/>
              </p14:nvContentPartPr>
              <p14:xfrm>
                <a:off x="1615025" y="4121836"/>
                <a:ext cx="414720" cy="392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7C951231-7560-426E-8546-B1BAB87B148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606025" y="4112836"/>
                  <a:ext cx="4323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05F8ED62-3BE4-4758-B62C-92B8730E77EF}"/>
                    </a:ext>
                  </a:extLst>
                </p14:cNvPr>
                <p14:cNvContentPartPr/>
                <p14:nvPr/>
              </p14:nvContentPartPr>
              <p14:xfrm>
                <a:off x="1622945" y="4238836"/>
                <a:ext cx="458640" cy="3762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05F8ED62-3BE4-4758-B62C-92B8730E77E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13945" y="4230196"/>
                  <a:ext cx="4762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E2001014-8F97-42BF-8B0E-1DF83890D484}"/>
                    </a:ext>
                  </a:extLst>
                </p14:cNvPr>
                <p14:cNvContentPartPr/>
                <p14:nvPr/>
              </p14:nvContentPartPr>
              <p14:xfrm>
                <a:off x="2166905" y="3936076"/>
                <a:ext cx="273600" cy="61344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E2001014-8F97-42BF-8B0E-1DF83890D48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57905" y="3927076"/>
                  <a:ext cx="29124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61E8359C-C7A9-4CFF-99BF-03068CE14077}"/>
                    </a:ext>
                  </a:extLst>
                </p14:cNvPr>
                <p14:cNvContentPartPr/>
                <p14:nvPr/>
              </p14:nvContentPartPr>
              <p14:xfrm>
                <a:off x="2553905" y="4247836"/>
                <a:ext cx="184320" cy="298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61E8359C-C7A9-4CFF-99BF-03068CE1407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544905" y="4238836"/>
                  <a:ext cx="2019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42E02F03-CC91-4BA8-B911-F5817BF6AFEB}"/>
                    </a:ext>
                  </a:extLst>
                </p14:cNvPr>
                <p14:cNvContentPartPr/>
                <p14:nvPr/>
              </p14:nvContentPartPr>
              <p14:xfrm>
                <a:off x="2567945" y="4413436"/>
                <a:ext cx="142200" cy="93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42E02F03-CC91-4BA8-B911-F5817BF6AFE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558945" y="4404436"/>
                  <a:ext cx="159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EAB85359-74C0-44B4-B72A-46A0AC98AB31}"/>
                    </a:ext>
                  </a:extLst>
                </p14:cNvPr>
                <p14:cNvContentPartPr/>
                <p14:nvPr/>
              </p14:nvContentPartPr>
              <p14:xfrm>
                <a:off x="2632745" y="4285996"/>
                <a:ext cx="213840" cy="626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EAB85359-74C0-44B4-B72A-46A0AC98AB3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23745" y="4276996"/>
                  <a:ext cx="2314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A69BF3D2-8681-4E90-B17F-2AABF3B539A2}"/>
                    </a:ext>
                  </a:extLst>
                </p14:cNvPr>
                <p14:cNvContentPartPr/>
                <p14:nvPr/>
              </p14:nvContentPartPr>
              <p14:xfrm>
                <a:off x="2543465" y="4494436"/>
                <a:ext cx="261360" cy="298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A69BF3D2-8681-4E90-B17F-2AABF3B539A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34465" y="4485796"/>
                  <a:ext cx="279000" cy="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370F378D-2C9B-4AF6-97D4-C3A19DE59A80}"/>
                  </a:ext>
                </a:extLst>
              </p14:cNvPr>
              <p14:cNvContentPartPr/>
              <p14:nvPr/>
            </p14:nvContentPartPr>
            <p14:xfrm>
              <a:off x="6055985" y="2814316"/>
              <a:ext cx="33480" cy="2268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370F378D-2C9B-4AF6-97D4-C3A19DE59A80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037985" y="2796676"/>
                <a:ext cx="69120" cy="5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64D56F19-C7C0-42B7-97F7-5D54A513E193}"/>
              </a:ext>
            </a:extLst>
          </p:cNvPr>
          <p:cNvGrpSpPr/>
          <p:nvPr/>
        </p:nvGrpSpPr>
        <p:grpSpPr>
          <a:xfrm>
            <a:off x="4686545" y="376396"/>
            <a:ext cx="1457280" cy="2221920"/>
            <a:chOff x="4686545" y="376396"/>
            <a:chExt cx="1457280" cy="222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299A2D30-27BC-4B6B-B3ED-486542257A17}"/>
                    </a:ext>
                  </a:extLst>
                </p14:cNvPr>
                <p14:cNvContentPartPr/>
                <p14:nvPr/>
              </p14:nvContentPartPr>
              <p14:xfrm>
                <a:off x="5131865" y="712996"/>
                <a:ext cx="901440" cy="10396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299A2D30-27BC-4B6B-B3ED-486542257A1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114225" y="694996"/>
                  <a:ext cx="937080" cy="10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0F9BF0E5-0C82-4355-AB2C-FA05B7D2F0E4}"/>
                    </a:ext>
                  </a:extLst>
                </p14:cNvPr>
                <p14:cNvContentPartPr/>
                <p14:nvPr/>
              </p14:nvContentPartPr>
              <p14:xfrm>
                <a:off x="4858265" y="1207996"/>
                <a:ext cx="381960" cy="270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0F9BF0E5-0C82-4355-AB2C-FA05B7D2F0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840265" y="1190356"/>
                  <a:ext cx="4176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6E859B1D-089E-471B-BEC4-9F6D2A197691}"/>
                    </a:ext>
                  </a:extLst>
                </p14:cNvPr>
                <p14:cNvContentPartPr/>
                <p14:nvPr/>
              </p14:nvContentPartPr>
              <p14:xfrm>
                <a:off x="5290625" y="810916"/>
                <a:ext cx="704520" cy="8442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6E859B1D-089E-471B-BEC4-9F6D2A19769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272625" y="793276"/>
                  <a:ext cx="740160" cy="87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8C831DF2-EE7D-451B-A796-E966248143EE}"/>
                    </a:ext>
                  </a:extLst>
                </p14:cNvPr>
                <p14:cNvContentPartPr/>
                <p14:nvPr/>
              </p14:nvContentPartPr>
              <p14:xfrm>
                <a:off x="5663225" y="1729636"/>
                <a:ext cx="70560" cy="475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8C831DF2-EE7D-451B-A796-E966248143E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645585" y="1711996"/>
                  <a:ext cx="1062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6F6A28A8-688E-45F9-9DCD-54603978FE4F}"/>
                    </a:ext>
                  </a:extLst>
                </p14:cNvPr>
                <p14:cNvContentPartPr/>
                <p14:nvPr/>
              </p14:nvContentPartPr>
              <p14:xfrm>
                <a:off x="4686545" y="1762396"/>
                <a:ext cx="28440" cy="2944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6F6A28A8-688E-45F9-9DCD-54603978FE4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68905" y="1744396"/>
                  <a:ext cx="640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B2373EFA-839D-4FC2-9041-359C16A61406}"/>
                    </a:ext>
                  </a:extLst>
                </p14:cNvPr>
                <p14:cNvContentPartPr/>
                <p14:nvPr/>
              </p14:nvContentPartPr>
              <p14:xfrm>
                <a:off x="5875625" y="1723156"/>
                <a:ext cx="117720" cy="1512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B2373EFA-839D-4FC2-9041-359C16A6140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857625" y="1705516"/>
                  <a:ext cx="1533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B3AF00F5-3613-405C-89B3-C7C67CA3F56B}"/>
                    </a:ext>
                  </a:extLst>
                </p14:cNvPr>
                <p14:cNvContentPartPr/>
                <p14:nvPr/>
              </p14:nvContentPartPr>
              <p14:xfrm>
                <a:off x="5255705" y="2134636"/>
                <a:ext cx="614880" cy="4636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B3AF00F5-3613-405C-89B3-C7C67CA3F56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37705" y="2116996"/>
                  <a:ext cx="65052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604E1F9D-62AA-46B1-9C18-5F1F83896B16}"/>
                    </a:ext>
                  </a:extLst>
                </p14:cNvPr>
                <p14:cNvContentPartPr/>
                <p14:nvPr/>
              </p14:nvContentPartPr>
              <p14:xfrm>
                <a:off x="5152025" y="535876"/>
                <a:ext cx="104040" cy="13060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604E1F9D-62AA-46B1-9C18-5F1F83896B1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134385" y="517876"/>
                  <a:ext cx="139680" cy="13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40CEA8CA-6FDE-4AF7-B283-ABD1FBE267A7}"/>
                    </a:ext>
                  </a:extLst>
                </p14:cNvPr>
                <p14:cNvContentPartPr/>
                <p14:nvPr/>
              </p14:nvContentPartPr>
              <p14:xfrm>
                <a:off x="5225825" y="376396"/>
                <a:ext cx="918000" cy="15915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40CEA8CA-6FDE-4AF7-B283-ABD1FBE267A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208185" y="358756"/>
                  <a:ext cx="953640" cy="162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886B7CD4-A01A-459A-AE26-CC90DC7975D9}"/>
                    </a:ext>
                  </a:extLst>
                </p14:cNvPr>
                <p14:cNvContentPartPr/>
                <p14:nvPr/>
              </p14:nvContentPartPr>
              <p14:xfrm>
                <a:off x="5252105" y="1948516"/>
                <a:ext cx="855360" cy="4608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886B7CD4-A01A-459A-AE26-CC90DC7975D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34465" y="1930516"/>
                  <a:ext cx="89100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78CD640D-7FE0-479B-B820-A6230B62FDDC}"/>
              </a:ext>
            </a:extLst>
          </p:cNvPr>
          <p:cNvGrpSpPr/>
          <p:nvPr/>
        </p:nvGrpSpPr>
        <p:grpSpPr>
          <a:xfrm>
            <a:off x="1179425" y="-1138124"/>
            <a:ext cx="3164400" cy="2184120"/>
            <a:chOff x="1179425" y="-1138124"/>
            <a:chExt cx="3164400" cy="21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CC4D6711-828B-4601-AB82-D63D86070C5A}"/>
                    </a:ext>
                  </a:extLst>
                </p14:cNvPr>
                <p14:cNvContentPartPr/>
                <p14:nvPr/>
              </p14:nvContentPartPr>
              <p14:xfrm>
                <a:off x="2968985" y="380356"/>
                <a:ext cx="293760" cy="4600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CC4D6711-828B-4601-AB82-D63D86070C5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950985" y="362716"/>
                  <a:ext cx="32940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F4DCF9B9-9214-45F5-BE36-FE4841E562EC}"/>
                    </a:ext>
                  </a:extLst>
                </p14:cNvPr>
                <p14:cNvContentPartPr/>
                <p14:nvPr/>
              </p14:nvContentPartPr>
              <p14:xfrm>
                <a:off x="2385785" y="-446924"/>
                <a:ext cx="186120" cy="388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F4DCF9B9-9214-45F5-BE36-FE4841E562E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367785" y="-464924"/>
                  <a:ext cx="2217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53179062-5965-4100-95B1-5ADC38024EB2}"/>
                    </a:ext>
                  </a:extLst>
                </p14:cNvPr>
                <p14:cNvContentPartPr/>
                <p14:nvPr/>
              </p14:nvContentPartPr>
              <p14:xfrm>
                <a:off x="2366345" y="-313724"/>
                <a:ext cx="306720" cy="594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53179062-5965-4100-95B1-5ADC38024EB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348705" y="-331724"/>
                  <a:ext cx="342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57AAA32D-CF7E-4AFC-AA16-5FAE1DFE0A1F}"/>
                    </a:ext>
                  </a:extLst>
                </p14:cNvPr>
                <p14:cNvContentPartPr/>
                <p14:nvPr/>
              </p14:nvContentPartPr>
              <p14:xfrm>
                <a:off x="2909225" y="-595964"/>
                <a:ext cx="348840" cy="2944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57AAA32D-CF7E-4AFC-AA16-5FAE1DFE0A1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91585" y="-613964"/>
                  <a:ext cx="3844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24619FA8-055A-4A85-AB79-C276D39AE0BA}"/>
                    </a:ext>
                  </a:extLst>
                </p14:cNvPr>
                <p14:cNvContentPartPr/>
                <p14:nvPr/>
              </p14:nvContentPartPr>
              <p14:xfrm>
                <a:off x="3330425" y="-890084"/>
                <a:ext cx="320040" cy="7246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24619FA8-055A-4A85-AB79-C276D39AE0B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312785" y="-908084"/>
                  <a:ext cx="35568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D524DB0C-905A-4BF7-A78E-07CDA77D372C}"/>
                    </a:ext>
                  </a:extLst>
                </p14:cNvPr>
                <p14:cNvContentPartPr/>
                <p14:nvPr/>
              </p14:nvContentPartPr>
              <p14:xfrm>
                <a:off x="2896625" y="-653924"/>
                <a:ext cx="234720" cy="867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D524DB0C-905A-4BF7-A78E-07CDA77D372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878625" y="-671564"/>
                  <a:ext cx="270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C9F95485-9670-45E1-8919-CD731ED689A7}"/>
                    </a:ext>
                  </a:extLst>
                </p14:cNvPr>
                <p14:cNvContentPartPr/>
                <p14:nvPr/>
              </p14:nvContentPartPr>
              <p14:xfrm>
                <a:off x="2352665" y="491596"/>
                <a:ext cx="218880" cy="255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C9F95485-9670-45E1-8919-CD731ED689A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34665" y="473596"/>
                  <a:ext cx="2545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73486CEE-6A19-4D30-A5D0-3EF9E9C6159C}"/>
                    </a:ext>
                  </a:extLst>
                </p14:cNvPr>
                <p14:cNvContentPartPr/>
                <p14:nvPr/>
              </p14:nvContentPartPr>
              <p14:xfrm>
                <a:off x="2369945" y="670156"/>
                <a:ext cx="227880" cy="180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73486CEE-6A19-4D30-A5D0-3EF9E9C6159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352305" y="652516"/>
                  <a:ext cx="263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DAC492E0-FB89-4D25-A9F4-A5DA2508C51B}"/>
                    </a:ext>
                  </a:extLst>
                </p14:cNvPr>
                <p14:cNvContentPartPr/>
                <p14:nvPr/>
              </p14:nvContentPartPr>
              <p14:xfrm>
                <a:off x="1179425" y="917116"/>
                <a:ext cx="956520" cy="4464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DAC492E0-FB89-4D25-A9F4-A5DA2508C51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61425" y="899116"/>
                  <a:ext cx="9921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B153F062-B783-4F65-8F70-3977659225DF}"/>
                    </a:ext>
                  </a:extLst>
                </p14:cNvPr>
                <p14:cNvContentPartPr/>
                <p14:nvPr/>
              </p14:nvContentPartPr>
              <p14:xfrm>
                <a:off x="2803745" y="101356"/>
                <a:ext cx="67680" cy="7981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B153F062-B783-4F65-8F70-3977659225D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85745" y="83356"/>
                  <a:ext cx="103320" cy="83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40375C54-6E39-4D16-94C5-64C44953B440}"/>
                    </a:ext>
                  </a:extLst>
                </p14:cNvPr>
                <p14:cNvContentPartPr/>
                <p14:nvPr/>
              </p14:nvContentPartPr>
              <p14:xfrm>
                <a:off x="2923265" y="55636"/>
                <a:ext cx="516960" cy="8974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40375C54-6E39-4D16-94C5-64C44953B44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905625" y="37636"/>
                  <a:ext cx="552600" cy="9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721EE35B-8140-4453-87FC-03576B905069}"/>
                    </a:ext>
                  </a:extLst>
                </p14:cNvPr>
                <p14:cNvContentPartPr/>
                <p14:nvPr/>
              </p14:nvContentPartPr>
              <p14:xfrm>
                <a:off x="2854865" y="1041316"/>
                <a:ext cx="515160" cy="46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721EE35B-8140-4453-87FC-03576B90506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837225" y="1023316"/>
                  <a:ext cx="550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F4B43C14-F3CA-4C44-9BD0-73615BDB225C}"/>
                    </a:ext>
                  </a:extLst>
                </p14:cNvPr>
                <p14:cNvContentPartPr/>
                <p14:nvPr/>
              </p14:nvContentPartPr>
              <p14:xfrm>
                <a:off x="2676305" y="-972884"/>
                <a:ext cx="129960" cy="9561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F4B43C14-F3CA-4C44-9BD0-73615BDB225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658665" y="-990884"/>
                  <a:ext cx="165600" cy="9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20A939A6-2060-4DE8-B16E-69B51DB80ED8}"/>
                    </a:ext>
                  </a:extLst>
                </p14:cNvPr>
                <p14:cNvContentPartPr/>
                <p14:nvPr/>
              </p14:nvContentPartPr>
              <p14:xfrm>
                <a:off x="2956745" y="-1138124"/>
                <a:ext cx="961920" cy="9547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20A939A6-2060-4DE8-B16E-69B51DB80ED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938745" y="-1156124"/>
                  <a:ext cx="99756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A9249162-858E-4B39-8354-66B057139FEB}"/>
                    </a:ext>
                  </a:extLst>
                </p14:cNvPr>
                <p14:cNvContentPartPr/>
                <p14:nvPr/>
              </p14:nvContentPartPr>
              <p14:xfrm>
                <a:off x="3046025" y="-105644"/>
                <a:ext cx="896760" cy="1155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A9249162-858E-4B39-8354-66B057139FE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28025" y="-123284"/>
                  <a:ext cx="932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A4C4F9F8-38A5-401D-9168-F24A3B5996D1}"/>
                    </a:ext>
                  </a:extLst>
                </p14:cNvPr>
                <p14:cNvContentPartPr/>
                <p14:nvPr/>
              </p14:nvContentPartPr>
              <p14:xfrm>
                <a:off x="4135025" y="-180884"/>
                <a:ext cx="158040" cy="2073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A4C4F9F8-38A5-401D-9168-F24A3B5996D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117025" y="-198884"/>
                  <a:ext cx="193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95329665-8C28-4877-9A4E-8F2DCF8835AF}"/>
                    </a:ext>
                  </a:extLst>
                </p14:cNvPr>
                <p14:cNvContentPartPr/>
                <p14:nvPr/>
              </p14:nvContentPartPr>
              <p14:xfrm>
                <a:off x="4108745" y="-239924"/>
                <a:ext cx="235080" cy="2412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95329665-8C28-4877-9A4E-8F2DCF8835A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090745" y="-257924"/>
                  <a:ext cx="27072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BD6BE0F8-0C34-4C52-9131-D0B5AC6BC2E3}"/>
              </a:ext>
            </a:extLst>
          </p:cNvPr>
          <p:cNvGrpSpPr/>
          <p:nvPr/>
        </p:nvGrpSpPr>
        <p:grpSpPr>
          <a:xfrm>
            <a:off x="5983265" y="-2271764"/>
            <a:ext cx="2041200" cy="1404000"/>
            <a:chOff x="5983265" y="-2271764"/>
            <a:chExt cx="2041200" cy="140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D8193637-6899-4A20-9698-F13CDDCC39B2}"/>
                    </a:ext>
                  </a:extLst>
                </p14:cNvPr>
                <p14:cNvContentPartPr/>
                <p14:nvPr/>
              </p14:nvContentPartPr>
              <p14:xfrm>
                <a:off x="5983265" y="-1323164"/>
                <a:ext cx="2041200" cy="6408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D8193637-6899-4A20-9698-F13CDDCC39B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965265" y="-1341164"/>
                  <a:ext cx="20768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6E53F7D3-4F68-4D4D-A450-32D7BA9275A9}"/>
                    </a:ext>
                  </a:extLst>
                </p14:cNvPr>
                <p14:cNvContentPartPr/>
                <p14:nvPr/>
              </p14:nvContentPartPr>
              <p14:xfrm>
                <a:off x="6402665" y="-2223164"/>
                <a:ext cx="38880" cy="123588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6E53F7D3-4F68-4D4D-A450-32D7BA9275A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84665" y="-2240804"/>
                  <a:ext cx="74520" cy="12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805A0488-4A22-4F30-88E4-D4E2D8016F1E}"/>
                    </a:ext>
                  </a:extLst>
                </p14:cNvPr>
                <p14:cNvContentPartPr/>
                <p14:nvPr/>
              </p14:nvContentPartPr>
              <p14:xfrm>
                <a:off x="6616145" y="-2268884"/>
                <a:ext cx="1096560" cy="65520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805A0488-4A22-4F30-88E4-D4E2D8016F1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598145" y="-2286884"/>
                  <a:ext cx="1132200" cy="69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D147B61C-EEB4-44CE-B117-84332536507D}"/>
                    </a:ext>
                  </a:extLst>
                </p14:cNvPr>
                <p14:cNvContentPartPr/>
                <p14:nvPr/>
              </p14:nvContentPartPr>
              <p14:xfrm>
                <a:off x="6654665" y="-2271764"/>
                <a:ext cx="1154160" cy="65808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D147B61C-EEB4-44CE-B117-84332536507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36665" y="-2289764"/>
                  <a:ext cx="118980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A359D57E-C3A3-4E50-B938-E246BCEE7FAA}"/>
                    </a:ext>
                  </a:extLst>
                </p14:cNvPr>
                <p14:cNvContentPartPr/>
                <p14:nvPr/>
              </p14:nvContentPartPr>
              <p14:xfrm>
                <a:off x="6630185" y="-1611164"/>
                <a:ext cx="1213920" cy="2916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A359D57E-C3A3-4E50-B938-E246BCEE7FA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612185" y="-1628804"/>
                  <a:ext cx="12495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1D6753A3-9638-4B9B-A732-02876191253E}"/>
                    </a:ext>
                  </a:extLst>
                </p14:cNvPr>
                <p14:cNvContentPartPr/>
                <p14:nvPr/>
              </p14:nvContentPartPr>
              <p14:xfrm>
                <a:off x="7269185" y="-2115164"/>
                <a:ext cx="47520" cy="124740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1D6753A3-9638-4B9B-A732-02876191253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251545" y="-2133164"/>
                  <a:ext cx="83160" cy="12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4EF6249D-B352-486B-9B11-06496E4AC73A}"/>
                    </a:ext>
                  </a:extLst>
                </p14:cNvPr>
                <p14:cNvContentPartPr/>
                <p14:nvPr/>
              </p14:nvContentPartPr>
              <p14:xfrm>
                <a:off x="7213385" y="-1612964"/>
                <a:ext cx="360" cy="36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4EF6249D-B352-486B-9B11-06496E4AC73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195385" y="-16306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23759CA2-74EE-431A-8C8C-DDADAEFB6011}"/>
                    </a:ext>
                  </a:extLst>
                </p14:cNvPr>
                <p14:cNvContentPartPr/>
                <p14:nvPr/>
              </p14:nvContentPartPr>
              <p14:xfrm>
                <a:off x="7076585" y="-1634564"/>
                <a:ext cx="277920" cy="18756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23759CA2-74EE-431A-8C8C-DDADAEFB601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058945" y="-1652564"/>
                  <a:ext cx="31356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组合 268">
            <a:extLst>
              <a:ext uri="{FF2B5EF4-FFF2-40B4-BE49-F238E27FC236}">
                <a16:creationId xmlns:a16="http://schemas.microsoft.com/office/drawing/2014/main" id="{0986111B-44C5-4880-818B-0564769ACABA}"/>
              </a:ext>
            </a:extLst>
          </p:cNvPr>
          <p:cNvGrpSpPr/>
          <p:nvPr/>
        </p:nvGrpSpPr>
        <p:grpSpPr>
          <a:xfrm>
            <a:off x="832745" y="3373036"/>
            <a:ext cx="11087640" cy="5725080"/>
            <a:chOff x="832745" y="3373036"/>
            <a:chExt cx="11087640" cy="572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DA6EB7BD-7016-488B-BB13-8149D268831B}"/>
                    </a:ext>
                  </a:extLst>
                </p14:cNvPr>
                <p14:cNvContentPartPr/>
                <p14:nvPr/>
              </p14:nvContentPartPr>
              <p14:xfrm>
                <a:off x="3163385" y="4917076"/>
                <a:ext cx="475200" cy="3610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DA6EB7BD-7016-488B-BB13-8149D268831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145385" y="4899076"/>
                  <a:ext cx="5108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7525AC27-CF8E-4ACF-9E16-6068989EA5BC}"/>
                    </a:ext>
                  </a:extLst>
                </p14:cNvPr>
                <p14:cNvContentPartPr/>
                <p14:nvPr/>
              </p14:nvContentPartPr>
              <p14:xfrm>
                <a:off x="3394505" y="5013196"/>
                <a:ext cx="70560" cy="3654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7525AC27-CF8E-4ACF-9E16-6068989EA5B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376505" y="4995556"/>
                  <a:ext cx="10620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5ACCB772-0D8B-4C2A-B78E-2E55FAE1D8B6}"/>
                    </a:ext>
                  </a:extLst>
                </p14:cNvPr>
                <p14:cNvContentPartPr/>
                <p14:nvPr/>
              </p14:nvContentPartPr>
              <p14:xfrm>
                <a:off x="7835105" y="5820316"/>
                <a:ext cx="173520" cy="25992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5ACCB772-0D8B-4C2A-B78E-2E55FAE1D8B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817105" y="5802316"/>
                  <a:ext cx="2091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8957BDAD-E401-4769-8BBB-1D7AFA59A017}"/>
                    </a:ext>
                  </a:extLst>
                </p14:cNvPr>
                <p14:cNvContentPartPr/>
                <p14:nvPr/>
              </p14:nvContentPartPr>
              <p14:xfrm>
                <a:off x="9342425" y="5607196"/>
                <a:ext cx="84240" cy="2599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8957BDAD-E401-4769-8BBB-1D7AFA59A01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324425" y="5589556"/>
                  <a:ext cx="1198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E3058891-24D8-4266-90DE-0CF691A2F2B3}"/>
                    </a:ext>
                  </a:extLst>
                </p14:cNvPr>
                <p14:cNvContentPartPr/>
                <p14:nvPr/>
              </p14:nvContentPartPr>
              <p14:xfrm>
                <a:off x="11000585" y="5376796"/>
                <a:ext cx="245520" cy="2073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E3058891-24D8-4266-90DE-0CF691A2F2B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982945" y="5358796"/>
                  <a:ext cx="2811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92A91184-1425-489E-AF1E-F78957182486}"/>
                    </a:ext>
                  </a:extLst>
                </p14:cNvPr>
                <p14:cNvContentPartPr/>
                <p14:nvPr/>
              </p14:nvContentPartPr>
              <p14:xfrm>
                <a:off x="10937585" y="6301636"/>
                <a:ext cx="271800" cy="1692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92A91184-1425-489E-AF1E-F7895718248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919585" y="6283996"/>
                  <a:ext cx="307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F25D3A35-B075-4FFC-BF48-568ECFE3717A}"/>
                    </a:ext>
                  </a:extLst>
                </p14:cNvPr>
                <p14:cNvContentPartPr/>
                <p14:nvPr/>
              </p14:nvContentPartPr>
              <p14:xfrm>
                <a:off x="8659505" y="6915076"/>
                <a:ext cx="54720" cy="2901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F25D3A35-B075-4FFC-BF48-568ECFE3717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641865" y="6897076"/>
                  <a:ext cx="903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A485AFDC-76D0-4160-AA79-537E8479C1A6}"/>
                    </a:ext>
                  </a:extLst>
                </p14:cNvPr>
                <p14:cNvContentPartPr/>
                <p14:nvPr/>
              </p14:nvContentPartPr>
              <p14:xfrm>
                <a:off x="9972785" y="8123956"/>
                <a:ext cx="221040" cy="1825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A485AFDC-76D0-4160-AA79-537E8479C1A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954785" y="8105956"/>
                  <a:ext cx="2566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21AB768F-7ED7-4DF8-83BD-BDA2FAF7E6E6}"/>
                    </a:ext>
                  </a:extLst>
                </p14:cNvPr>
                <p14:cNvContentPartPr/>
                <p14:nvPr/>
              </p14:nvContentPartPr>
              <p14:xfrm>
                <a:off x="8619185" y="8765116"/>
                <a:ext cx="196560" cy="3330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21AB768F-7ED7-4DF8-83BD-BDA2FAF7E6E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601545" y="8747476"/>
                  <a:ext cx="2322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135A239B-F611-4795-A07D-F10D339536C5}"/>
                    </a:ext>
                  </a:extLst>
                </p14:cNvPr>
                <p14:cNvContentPartPr/>
                <p14:nvPr/>
              </p14:nvContentPartPr>
              <p14:xfrm>
                <a:off x="10970705" y="5536276"/>
                <a:ext cx="5760" cy="12312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135A239B-F611-4795-A07D-F10D339536C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953065" y="5518636"/>
                  <a:ext cx="41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17FA6F7D-0AEA-4EAA-B687-36B09B406D1D}"/>
                    </a:ext>
                  </a:extLst>
                </p14:cNvPr>
                <p14:cNvContentPartPr/>
                <p14:nvPr/>
              </p14:nvContentPartPr>
              <p14:xfrm>
                <a:off x="7419305" y="4457356"/>
                <a:ext cx="4209840" cy="46299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17FA6F7D-0AEA-4EAA-B687-36B09B406D1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401305" y="4439356"/>
                  <a:ext cx="4245480" cy="46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DE63B8D0-8915-4211-AAD7-94E0B9BF5231}"/>
                    </a:ext>
                  </a:extLst>
                </p14:cNvPr>
                <p14:cNvContentPartPr/>
                <p14:nvPr/>
              </p14:nvContentPartPr>
              <p14:xfrm>
                <a:off x="9832745" y="4297876"/>
                <a:ext cx="387000" cy="180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DE63B8D0-8915-4211-AAD7-94E0B9BF523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814745" y="4280236"/>
                  <a:ext cx="422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1A598C04-101E-4C04-8423-99D8F369ED76}"/>
                    </a:ext>
                  </a:extLst>
                </p14:cNvPr>
                <p14:cNvContentPartPr/>
                <p14:nvPr/>
              </p14:nvContentPartPr>
              <p14:xfrm>
                <a:off x="10331705" y="4103116"/>
                <a:ext cx="93240" cy="69624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1A598C04-101E-4C04-8423-99D8F369ED7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314065" y="4085116"/>
                  <a:ext cx="128880" cy="73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F3324942-C043-45AF-8709-E69CA14C2DC2}"/>
                    </a:ext>
                  </a:extLst>
                </p14:cNvPr>
                <p14:cNvContentPartPr/>
                <p14:nvPr/>
              </p14:nvContentPartPr>
              <p14:xfrm>
                <a:off x="2056745" y="6443836"/>
                <a:ext cx="434520" cy="3592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F3324942-C043-45AF-8709-E69CA14C2DC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038745" y="6425836"/>
                  <a:ext cx="4701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28AD85CA-5372-4B62-917C-CFC519EBEC95}"/>
                    </a:ext>
                  </a:extLst>
                </p14:cNvPr>
                <p14:cNvContentPartPr/>
                <p14:nvPr/>
              </p14:nvContentPartPr>
              <p14:xfrm>
                <a:off x="2378945" y="6529516"/>
                <a:ext cx="360" cy="4658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28AD85CA-5372-4B62-917C-CFC519EBEC9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360945" y="6511516"/>
                  <a:ext cx="3600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0CC259A5-6C35-4F50-8B15-2891474A5CA9}"/>
                    </a:ext>
                  </a:extLst>
                </p14:cNvPr>
                <p14:cNvContentPartPr/>
                <p14:nvPr/>
              </p14:nvContentPartPr>
              <p14:xfrm>
                <a:off x="3753425" y="6334396"/>
                <a:ext cx="253080" cy="2444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0CC259A5-6C35-4F50-8B15-2891474A5CA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735425" y="6316396"/>
                  <a:ext cx="2887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BE7189EA-4967-40CB-A231-915619F3E81A}"/>
                    </a:ext>
                  </a:extLst>
                </p14:cNvPr>
                <p14:cNvContentPartPr/>
                <p14:nvPr/>
              </p14:nvContentPartPr>
              <p14:xfrm>
                <a:off x="3844505" y="6563356"/>
                <a:ext cx="124560" cy="1821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BE7189EA-4967-40CB-A231-915619F3E81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826505" y="6545716"/>
                  <a:ext cx="1602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3572A5C3-07F2-4B8A-A360-F00DA25D4B53}"/>
                    </a:ext>
                  </a:extLst>
                </p14:cNvPr>
                <p14:cNvContentPartPr/>
                <p14:nvPr/>
              </p14:nvContentPartPr>
              <p14:xfrm>
                <a:off x="5049065" y="6274636"/>
                <a:ext cx="329400" cy="2023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3572A5C3-07F2-4B8A-A360-F00DA25D4B5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031065" y="6256996"/>
                  <a:ext cx="365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99A6A946-8076-47FF-8761-A601632652E6}"/>
                    </a:ext>
                  </a:extLst>
                </p14:cNvPr>
                <p14:cNvContentPartPr/>
                <p14:nvPr/>
              </p14:nvContentPartPr>
              <p14:xfrm>
                <a:off x="6169745" y="6136396"/>
                <a:ext cx="33480" cy="28404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99A6A946-8076-47FF-8761-A601632652E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151745" y="6118396"/>
                  <a:ext cx="691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1EEC3DB5-1F31-4F84-A48E-F322C4E910AD}"/>
                    </a:ext>
                  </a:extLst>
                </p14:cNvPr>
                <p14:cNvContentPartPr/>
                <p14:nvPr/>
              </p14:nvContentPartPr>
              <p14:xfrm>
                <a:off x="1967465" y="6755596"/>
                <a:ext cx="4335840" cy="81252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1EEC3DB5-1F31-4F84-A48E-F322C4E910A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949465" y="6737596"/>
                  <a:ext cx="4371480" cy="84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D1EBE859-B723-4740-A90E-3CD6C5F90460}"/>
                    </a:ext>
                  </a:extLst>
                </p14:cNvPr>
                <p14:cNvContentPartPr/>
                <p14:nvPr/>
              </p14:nvContentPartPr>
              <p14:xfrm>
                <a:off x="4014065" y="8072116"/>
                <a:ext cx="386640" cy="4608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D1EBE859-B723-4740-A90E-3CD6C5F9046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996425" y="8054116"/>
                  <a:ext cx="4222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77215C08-7957-43D8-A357-6867E6B284FC}"/>
                    </a:ext>
                  </a:extLst>
                </p14:cNvPr>
                <p14:cNvContentPartPr/>
                <p14:nvPr/>
              </p14:nvContentPartPr>
              <p14:xfrm>
                <a:off x="4252385" y="7905076"/>
                <a:ext cx="79200" cy="43020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77215C08-7957-43D8-A357-6867E6B284F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234385" y="7887436"/>
                  <a:ext cx="1148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BA6AA2F4-5790-4690-9B9F-38028B0A0506}"/>
                    </a:ext>
                  </a:extLst>
                </p14:cNvPr>
                <p14:cNvContentPartPr/>
                <p14:nvPr/>
              </p14:nvContentPartPr>
              <p14:xfrm>
                <a:off x="4718225" y="7907956"/>
                <a:ext cx="38880" cy="51444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BA6AA2F4-5790-4690-9B9F-38028B0A050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700225" y="7890316"/>
                  <a:ext cx="7452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558BAB5C-F244-4579-9E5F-0DF19F05ECE6}"/>
                    </a:ext>
                  </a:extLst>
                </p14:cNvPr>
                <p14:cNvContentPartPr/>
                <p14:nvPr/>
              </p14:nvContentPartPr>
              <p14:xfrm>
                <a:off x="5778785" y="4787116"/>
                <a:ext cx="1044000" cy="2725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558BAB5C-F244-4579-9E5F-0DF19F05ECE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761145" y="4769116"/>
                  <a:ext cx="10796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94E83CB4-7777-422D-AE0E-040697333B08}"/>
                    </a:ext>
                  </a:extLst>
                </p14:cNvPr>
                <p14:cNvContentPartPr/>
                <p14:nvPr/>
              </p14:nvContentPartPr>
              <p14:xfrm>
                <a:off x="6717665" y="4701436"/>
                <a:ext cx="208080" cy="3304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94E83CB4-7777-422D-AE0E-040697333B0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700025" y="4683796"/>
                  <a:ext cx="243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EF1D005B-1834-491B-9C1B-1DD2C9A04C06}"/>
                    </a:ext>
                  </a:extLst>
                </p14:cNvPr>
                <p14:cNvContentPartPr/>
                <p14:nvPr/>
              </p14:nvContentPartPr>
              <p14:xfrm>
                <a:off x="5780945" y="4729876"/>
                <a:ext cx="1005480" cy="35604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EF1D005B-1834-491B-9C1B-1DD2C9A04C0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762945" y="4711876"/>
                  <a:ext cx="10411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D7E0298B-A206-4C79-B444-CDC0DB471AB0}"/>
                    </a:ext>
                  </a:extLst>
                </p14:cNvPr>
                <p14:cNvContentPartPr/>
                <p14:nvPr/>
              </p14:nvContentPartPr>
              <p14:xfrm>
                <a:off x="6532265" y="4605316"/>
                <a:ext cx="373320" cy="5205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D7E0298B-A206-4C79-B444-CDC0DB471AB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514265" y="4587676"/>
                  <a:ext cx="40896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6A75DAA2-0F9E-4E7E-9FC0-2E86D1E5ECA7}"/>
                    </a:ext>
                  </a:extLst>
                </p14:cNvPr>
                <p14:cNvContentPartPr/>
                <p14:nvPr/>
              </p14:nvContentPartPr>
              <p14:xfrm>
                <a:off x="5766905" y="4812316"/>
                <a:ext cx="952200" cy="2383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6A75DAA2-0F9E-4E7E-9FC0-2E86D1E5ECA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749265" y="4794316"/>
                  <a:ext cx="9878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B7231686-3C80-44AC-A641-59CB08EBDD0D}"/>
                    </a:ext>
                  </a:extLst>
                </p14:cNvPr>
                <p14:cNvContentPartPr/>
                <p14:nvPr/>
              </p14:nvContentPartPr>
              <p14:xfrm>
                <a:off x="6652865" y="4594876"/>
                <a:ext cx="229680" cy="39528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B7231686-3C80-44AC-A641-59CB08EBDD0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635225" y="4577236"/>
                  <a:ext cx="26532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F4636060-9516-408E-9B97-3DCFE16933BD}"/>
                    </a:ext>
                  </a:extLst>
                </p14:cNvPr>
                <p14:cNvContentPartPr/>
                <p14:nvPr/>
              </p14:nvContentPartPr>
              <p14:xfrm>
                <a:off x="5863385" y="4822396"/>
                <a:ext cx="630720" cy="27396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F4636060-9516-408E-9B97-3DCFE16933B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845385" y="4804396"/>
                  <a:ext cx="6663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91E11A24-19E0-471F-8FBB-567F37869688}"/>
                    </a:ext>
                  </a:extLst>
                </p14:cNvPr>
                <p14:cNvContentPartPr/>
                <p14:nvPr/>
              </p14:nvContentPartPr>
              <p14:xfrm>
                <a:off x="6584465" y="4732396"/>
                <a:ext cx="140400" cy="23544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91E11A24-19E0-471F-8FBB-567F3786968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566825" y="4714756"/>
                  <a:ext cx="1760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FD86D29B-F9B7-4212-9A96-1D9A31B00343}"/>
                    </a:ext>
                  </a:extLst>
                </p14:cNvPr>
                <p14:cNvContentPartPr/>
                <p14:nvPr/>
              </p14:nvContentPartPr>
              <p14:xfrm>
                <a:off x="5857265" y="4741036"/>
                <a:ext cx="827280" cy="26676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FD86D29B-F9B7-4212-9A96-1D9A31B0034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839265" y="4723036"/>
                  <a:ext cx="8629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9068AEC5-A848-4965-BEBA-F732C091D324}"/>
                    </a:ext>
                  </a:extLst>
                </p14:cNvPr>
                <p14:cNvContentPartPr/>
                <p14:nvPr/>
              </p14:nvContentPartPr>
              <p14:xfrm>
                <a:off x="6619745" y="4629076"/>
                <a:ext cx="243720" cy="4647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9068AEC5-A848-4965-BEBA-F732C091D32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601745" y="4611076"/>
                  <a:ext cx="27936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DDC3FA64-D937-4ECA-9F75-0A201F381E4C}"/>
                    </a:ext>
                  </a:extLst>
                </p14:cNvPr>
                <p14:cNvContentPartPr/>
                <p14:nvPr/>
              </p14:nvContentPartPr>
              <p14:xfrm>
                <a:off x="4982825" y="8057356"/>
                <a:ext cx="199440" cy="1612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DDC3FA64-D937-4ECA-9F75-0A201F381E4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965185" y="8039356"/>
                  <a:ext cx="235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4B73FED7-5CE7-4378-9E6D-BAEDA3B1E844}"/>
                    </a:ext>
                  </a:extLst>
                </p14:cNvPr>
                <p14:cNvContentPartPr/>
                <p14:nvPr/>
              </p14:nvContentPartPr>
              <p14:xfrm>
                <a:off x="5014145" y="7956916"/>
                <a:ext cx="177120" cy="24876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4B73FED7-5CE7-4378-9E6D-BAEDA3B1E84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996145" y="7938916"/>
                  <a:ext cx="2127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3B44B441-065B-456E-8872-CD2A85F15DE7}"/>
                    </a:ext>
                  </a:extLst>
                </p14:cNvPr>
                <p14:cNvContentPartPr/>
                <p14:nvPr/>
              </p14:nvContentPartPr>
              <p14:xfrm>
                <a:off x="5378825" y="7841716"/>
                <a:ext cx="260280" cy="23256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3B44B441-065B-456E-8872-CD2A85F15DE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361185" y="7823716"/>
                  <a:ext cx="2959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45F1680F-ED8D-446A-9C6D-FA982DB22B68}"/>
                    </a:ext>
                  </a:extLst>
                </p14:cNvPr>
                <p14:cNvContentPartPr/>
                <p14:nvPr/>
              </p14:nvContentPartPr>
              <p14:xfrm>
                <a:off x="5521745" y="7835596"/>
                <a:ext cx="38880" cy="43020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45F1680F-ED8D-446A-9C6D-FA982DB22B6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504105" y="7817956"/>
                  <a:ext cx="745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804B056B-1E1D-4AC8-8702-3E62203D2D4A}"/>
                    </a:ext>
                  </a:extLst>
                </p14:cNvPr>
                <p14:cNvContentPartPr/>
                <p14:nvPr/>
              </p14:nvContentPartPr>
              <p14:xfrm>
                <a:off x="10778105" y="4165036"/>
                <a:ext cx="246600" cy="20376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804B056B-1E1D-4AC8-8702-3E62203D2D4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760465" y="4147396"/>
                  <a:ext cx="2822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70451585-0F86-4253-85AA-67EE05194E88}"/>
                    </a:ext>
                  </a:extLst>
                </p14:cNvPr>
                <p14:cNvContentPartPr/>
                <p14:nvPr/>
              </p14:nvContentPartPr>
              <p14:xfrm>
                <a:off x="10842905" y="4178356"/>
                <a:ext cx="210600" cy="25164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70451585-0F86-4253-85AA-67EE05194E8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25265" y="4160356"/>
                  <a:ext cx="2462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733762DB-3993-4A52-ACB2-8691585B3F12}"/>
                    </a:ext>
                  </a:extLst>
                </p14:cNvPr>
                <p14:cNvContentPartPr/>
                <p14:nvPr/>
              </p14:nvContentPartPr>
              <p14:xfrm>
                <a:off x="11186345" y="3993676"/>
                <a:ext cx="215640" cy="45756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733762DB-3993-4A52-ACB2-8691585B3F1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168345" y="3975676"/>
                  <a:ext cx="25128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ABDC7A7F-C300-4056-A14E-44D4F0BAD866}"/>
                    </a:ext>
                  </a:extLst>
                </p14:cNvPr>
                <p14:cNvContentPartPr/>
                <p14:nvPr/>
              </p14:nvContentPartPr>
              <p14:xfrm>
                <a:off x="11478665" y="4509196"/>
                <a:ext cx="360" cy="36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ABDC7A7F-C300-4056-A14E-44D4F0BAD86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460665" y="44915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F229AAF6-D5E4-4995-A5D9-9F8D5DF8B33E}"/>
                    </a:ext>
                  </a:extLst>
                </p14:cNvPr>
                <p14:cNvContentPartPr/>
                <p14:nvPr/>
              </p14:nvContentPartPr>
              <p14:xfrm>
                <a:off x="5853305" y="7213516"/>
                <a:ext cx="25920" cy="8172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F229AAF6-D5E4-4995-A5D9-9F8D5DF8B33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835665" y="7195876"/>
                  <a:ext cx="61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0D444A0B-4602-48FB-B62A-10A159BDF9AC}"/>
                    </a:ext>
                  </a:extLst>
                </p14:cNvPr>
                <p14:cNvContentPartPr/>
                <p14:nvPr/>
              </p14:nvContentPartPr>
              <p14:xfrm>
                <a:off x="7001345" y="3533956"/>
                <a:ext cx="4060800" cy="129492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0D444A0B-4602-48FB-B62A-10A159BDF9AC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983705" y="3516316"/>
                  <a:ext cx="4096440" cy="13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9342915B-B54C-4813-B752-B05C04D002F9}"/>
                    </a:ext>
                  </a:extLst>
                </p14:cNvPr>
                <p14:cNvContentPartPr/>
                <p14:nvPr/>
              </p14:nvContentPartPr>
              <p14:xfrm>
                <a:off x="6876425" y="4990516"/>
                <a:ext cx="860400" cy="107280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9342915B-B54C-4813-B752-B05C04D002F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858785" y="4972876"/>
                  <a:ext cx="896040" cy="11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32BB0CB7-C03F-4AAB-A8E4-F503BFEC0DD7}"/>
                    </a:ext>
                  </a:extLst>
                </p14:cNvPr>
                <p14:cNvContentPartPr/>
                <p14:nvPr/>
              </p14:nvContentPartPr>
              <p14:xfrm>
                <a:off x="10142705" y="4905196"/>
                <a:ext cx="446760" cy="1656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32BB0CB7-C03F-4AAB-A8E4-F503BFEC0DD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124705" y="4887556"/>
                  <a:ext cx="482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F4BE6EF9-9F32-42FF-822B-0944EE134F01}"/>
                    </a:ext>
                  </a:extLst>
                </p14:cNvPr>
                <p14:cNvContentPartPr/>
                <p14:nvPr/>
              </p14:nvContentPartPr>
              <p14:xfrm>
                <a:off x="2450585" y="4599556"/>
                <a:ext cx="360" cy="3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F4BE6EF9-9F32-42FF-822B-0944EE134F0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432585" y="45815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46C4DA09-D630-4C8E-841A-C89760570501}"/>
                    </a:ext>
                  </a:extLst>
                </p14:cNvPr>
                <p14:cNvContentPartPr/>
                <p14:nvPr/>
              </p14:nvContentPartPr>
              <p14:xfrm>
                <a:off x="2422505" y="4753276"/>
                <a:ext cx="360" cy="3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46C4DA09-D630-4C8E-841A-C8976057050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404865" y="47352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1E1E80AE-5591-453D-87D1-6B3D43DF47CA}"/>
                    </a:ext>
                  </a:extLst>
                </p14:cNvPr>
                <p14:cNvContentPartPr/>
                <p14:nvPr/>
              </p14:nvContentPartPr>
              <p14:xfrm>
                <a:off x="3142865" y="4098436"/>
                <a:ext cx="633600" cy="3020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1E1E80AE-5591-453D-87D1-6B3D43DF47C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124865" y="4080436"/>
                  <a:ext cx="6692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CCF9766F-0D01-4170-A372-BAF1133AA1C7}"/>
                    </a:ext>
                  </a:extLst>
                </p14:cNvPr>
                <p14:cNvContentPartPr/>
                <p14:nvPr/>
              </p14:nvContentPartPr>
              <p14:xfrm>
                <a:off x="3157985" y="4571476"/>
                <a:ext cx="646560" cy="684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CCF9766F-0D01-4170-A372-BAF1133AA1C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139985" y="4553476"/>
                  <a:ext cx="682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5E96CD9F-4CE0-4153-B0E1-95EE09014D01}"/>
                    </a:ext>
                  </a:extLst>
                </p14:cNvPr>
                <p14:cNvContentPartPr/>
                <p14:nvPr/>
              </p14:nvContentPartPr>
              <p14:xfrm>
                <a:off x="4024865" y="4677676"/>
                <a:ext cx="360" cy="36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5E96CD9F-4CE0-4153-B0E1-95EE09014D0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006865" y="46600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8E0BF0B0-924A-4205-BC24-F267716A891A}"/>
                    </a:ext>
                  </a:extLst>
                </p14:cNvPr>
                <p14:cNvContentPartPr/>
                <p14:nvPr/>
              </p14:nvContentPartPr>
              <p14:xfrm>
                <a:off x="4073825" y="4577236"/>
                <a:ext cx="360" cy="3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8E0BF0B0-924A-4205-BC24-F267716A891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055825" y="45595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843650B4-EB00-4125-BABD-7A231D41E9B0}"/>
                    </a:ext>
                  </a:extLst>
                </p14:cNvPr>
                <p14:cNvContentPartPr/>
                <p14:nvPr/>
              </p14:nvContentPartPr>
              <p14:xfrm>
                <a:off x="1434305" y="3712516"/>
                <a:ext cx="99720" cy="9003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843650B4-EB00-4125-BABD-7A231D41E9B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416305" y="3694516"/>
                  <a:ext cx="135360" cy="9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047D4BA6-6003-4611-8F46-35C7778C399B}"/>
                    </a:ext>
                  </a:extLst>
                </p14:cNvPr>
                <p14:cNvContentPartPr/>
                <p14:nvPr/>
              </p14:nvContentPartPr>
              <p14:xfrm>
                <a:off x="1431425" y="3468076"/>
                <a:ext cx="2693880" cy="11257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047D4BA6-6003-4611-8F46-35C7778C399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413785" y="3450076"/>
                  <a:ext cx="2729520" cy="11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6C0B5E2B-1046-49AC-BFF9-0C13FF930855}"/>
                    </a:ext>
                  </a:extLst>
                </p14:cNvPr>
                <p14:cNvContentPartPr/>
                <p14:nvPr/>
              </p14:nvContentPartPr>
              <p14:xfrm>
                <a:off x="1858745" y="4532956"/>
                <a:ext cx="1946160" cy="14220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6C0B5E2B-1046-49AC-BFF9-0C13FF93085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840745" y="4515316"/>
                  <a:ext cx="1981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21939442-067F-40BD-B8DF-D841BE8CF05C}"/>
                    </a:ext>
                  </a:extLst>
                </p14:cNvPr>
                <p14:cNvContentPartPr/>
                <p14:nvPr/>
              </p14:nvContentPartPr>
              <p14:xfrm>
                <a:off x="7621265" y="4492996"/>
                <a:ext cx="1164960" cy="37584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21939442-067F-40BD-B8DF-D841BE8CF05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603265" y="4475356"/>
                  <a:ext cx="12006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8ECFA9F2-956F-4A1B-9C85-6F35FCB2B529}"/>
                    </a:ext>
                  </a:extLst>
                </p14:cNvPr>
                <p14:cNvContentPartPr/>
                <p14:nvPr/>
              </p14:nvContentPartPr>
              <p14:xfrm>
                <a:off x="8456465" y="4273036"/>
                <a:ext cx="429480" cy="43956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8ECFA9F2-956F-4A1B-9C85-6F35FCB2B529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438465" y="4255036"/>
                  <a:ext cx="46512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3B14079A-16C5-4515-9F65-C7F4E2412710}"/>
                    </a:ext>
                  </a:extLst>
                </p14:cNvPr>
                <p14:cNvContentPartPr/>
                <p14:nvPr/>
              </p14:nvContentPartPr>
              <p14:xfrm>
                <a:off x="6200705" y="4290676"/>
                <a:ext cx="807840" cy="41580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3B14079A-16C5-4515-9F65-C7F4E241271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183065" y="4272676"/>
                  <a:ext cx="84348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1464EEB8-BFC7-4F77-850C-10A1E0B6C322}"/>
                    </a:ext>
                  </a:extLst>
                </p14:cNvPr>
                <p14:cNvContentPartPr/>
                <p14:nvPr/>
              </p14:nvContentPartPr>
              <p14:xfrm>
                <a:off x="5950865" y="4142716"/>
                <a:ext cx="501120" cy="33876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1464EEB8-BFC7-4F77-850C-10A1E0B6C32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932865" y="4125076"/>
                  <a:ext cx="5367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28CB1EAA-36BC-470F-8DFB-24F4E0D323C4}"/>
                    </a:ext>
                  </a:extLst>
                </p14:cNvPr>
                <p14:cNvContentPartPr/>
                <p14:nvPr/>
              </p14:nvContentPartPr>
              <p14:xfrm>
                <a:off x="7017185" y="5812756"/>
                <a:ext cx="767880" cy="21924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28CB1EAA-36BC-470F-8DFB-24F4E0D323C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999185" y="5794756"/>
                  <a:ext cx="8035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2C9A6AE1-6F72-491E-A729-6F1F763A3527}"/>
                    </a:ext>
                  </a:extLst>
                </p14:cNvPr>
                <p14:cNvContentPartPr/>
                <p14:nvPr/>
              </p14:nvContentPartPr>
              <p14:xfrm>
                <a:off x="7484465" y="5889436"/>
                <a:ext cx="212400" cy="151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2C9A6AE1-6F72-491E-A729-6F1F763A3527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466825" y="5871796"/>
                  <a:ext cx="2480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D69963E8-138E-4926-A0DF-1A8378C70624}"/>
                    </a:ext>
                  </a:extLst>
                </p14:cNvPr>
                <p14:cNvContentPartPr/>
                <p14:nvPr/>
              </p14:nvContentPartPr>
              <p14:xfrm>
                <a:off x="7030505" y="5992756"/>
                <a:ext cx="531360" cy="568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D69963E8-138E-4926-A0DF-1A8378C7062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012865" y="5975116"/>
                  <a:ext cx="567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7A79DB66-F99C-425B-9819-8ACF4D57075A}"/>
                    </a:ext>
                  </a:extLst>
                </p14:cNvPr>
                <p14:cNvContentPartPr/>
                <p14:nvPr/>
              </p14:nvContentPartPr>
              <p14:xfrm>
                <a:off x="7241105" y="6005716"/>
                <a:ext cx="35640" cy="83772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7A79DB66-F99C-425B-9819-8ACF4D57075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223105" y="5988076"/>
                  <a:ext cx="71280" cy="87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50BB5C11-BA35-4B33-AD9F-1EF163AD884F}"/>
                    </a:ext>
                  </a:extLst>
                </p14:cNvPr>
                <p14:cNvContentPartPr/>
                <p14:nvPr/>
              </p14:nvContentPartPr>
              <p14:xfrm>
                <a:off x="7008185" y="6022636"/>
                <a:ext cx="255960" cy="36252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50BB5C11-BA35-4B33-AD9F-1EF163AD884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990545" y="6004636"/>
                  <a:ext cx="2916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B7742A31-0106-4B07-AE5D-2105E1F8D61A}"/>
                    </a:ext>
                  </a:extLst>
                </p14:cNvPr>
                <p14:cNvContentPartPr/>
                <p14:nvPr/>
              </p14:nvContentPartPr>
              <p14:xfrm>
                <a:off x="7269185" y="6112636"/>
                <a:ext cx="159840" cy="12456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B7742A31-0106-4B07-AE5D-2105E1F8D61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251545" y="6094996"/>
                  <a:ext cx="195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D53F4DEF-8A6B-46C2-9D4F-EFA00A0702D9}"/>
                    </a:ext>
                  </a:extLst>
                </p14:cNvPr>
                <p14:cNvContentPartPr/>
                <p14:nvPr/>
              </p14:nvContentPartPr>
              <p14:xfrm>
                <a:off x="7178105" y="6566236"/>
                <a:ext cx="3960" cy="4032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D53F4DEF-8A6B-46C2-9D4F-EFA00A0702D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160465" y="6548596"/>
                  <a:ext cx="39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6F7E69F1-60B9-4A54-A5F3-83480331D51F}"/>
                    </a:ext>
                  </a:extLst>
                </p14:cNvPr>
                <p14:cNvContentPartPr/>
                <p14:nvPr/>
              </p14:nvContentPartPr>
              <p14:xfrm>
                <a:off x="6852665" y="6064036"/>
                <a:ext cx="381960" cy="45684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6F7E69F1-60B9-4A54-A5F3-83480331D51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834665" y="6046036"/>
                  <a:ext cx="4176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F7DFDF24-7C4D-4D42-9E3E-CEFD8AC65216}"/>
                    </a:ext>
                  </a:extLst>
                </p14:cNvPr>
                <p14:cNvContentPartPr/>
                <p14:nvPr/>
              </p14:nvContentPartPr>
              <p14:xfrm>
                <a:off x="7197545" y="6140716"/>
                <a:ext cx="247320" cy="17928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F7DFDF24-7C4D-4D42-9E3E-CEFD8AC6521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179545" y="6123076"/>
                  <a:ext cx="2829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8EB809B2-B2CB-4C6A-B52B-4A722AD03387}"/>
                    </a:ext>
                  </a:extLst>
                </p14:cNvPr>
                <p14:cNvContentPartPr/>
                <p14:nvPr/>
              </p14:nvContentPartPr>
              <p14:xfrm>
                <a:off x="7589585" y="6029836"/>
                <a:ext cx="210240" cy="51552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8EB809B2-B2CB-4C6A-B52B-4A722AD0338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571945" y="6012196"/>
                  <a:ext cx="24588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1CE93EA4-B875-4E64-8061-15C336956D06}"/>
                    </a:ext>
                  </a:extLst>
                </p14:cNvPr>
                <p14:cNvContentPartPr/>
                <p14:nvPr/>
              </p14:nvContentPartPr>
              <p14:xfrm>
                <a:off x="7600025" y="6362476"/>
                <a:ext cx="287640" cy="29052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1CE93EA4-B875-4E64-8061-15C336956D0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582385" y="6344476"/>
                  <a:ext cx="3232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B0532041-AFB6-4A95-878F-EBA55F6FC000}"/>
                    </a:ext>
                  </a:extLst>
                </p14:cNvPr>
                <p14:cNvContentPartPr/>
                <p14:nvPr/>
              </p14:nvContentPartPr>
              <p14:xfrm>
                <a:off x="6949505" y="5027956"/>
                <a:ext cx="742320" cy="85644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B0532041-AFB6-4A95-878F-EBA55F6FC00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931865" y="5009956"/>
                  <a:ext cx="777960" cy="89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E39207BE-D831-4864-A921-9BA3622123B4}"/>
                    </a:ext>
                  </a:extLst>
                </p14:cNvPr>
                <p14:cNvContentPartPr/>
                <p14:nvPr/>
              </p14:nvContentPartPr>
              <p14:xfrm>
                <a:off x="6129425" y="4336396"/>
                <a:ext cx="384120" cy="243180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E39207BE-D831-4864-A921-9BA3622123B4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111425" y="4318756"/>
                  <a:ext cx="419760" cy="24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AD925E80-A33B-4E8C-80AF-E9ABC3B7507A}"/>
                    </a:ext>
                  </a:extLst>
                </p14:cNvPr>
                <p14:cNvContentPartPr/>
                <p14:nvPr/>
              </p14:nvContentPartPr>
              <p14:xfrm>
                <a:off x="1299305" y="4309756"/>
                <a:ext cx="4848480" cy="82944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AD925E80-A33B-4E8C-80AF-E9ABC3B7507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281305" y="4292116"/>
                  <a:ext cx="4884120" cy="86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45D4BBF5-E68E-4ECC-9875-9FEA45A33D72}"/>
                    </a:ext>
                  </a:extLst>
                </p14:cNvPr>
                <p14:cNvContentPartPr/>
                <p14:nvPr/>
              </p14:nvContentPartPr>
              <p14:xfrm>
                <a:off x="1420985" y="5481556"/>
                <a:ext cx="1753200" cy="178416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45D4BBF5-E68E-4ECC-9875-9FEA45A33D7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402985" y="5463916"/>
                  <a:ext cx="1788840" cy="18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14C459FC-BDA2-424B-8E4C-F79389D1B4E3}"/>
                    </a:ext>
                  </a:extLst>
                </p14:cNvPr>
                <p14:cNvContentPartPr/>
                <p14:nvPr/>
              </p14:nvContentPartPr>
              <p14:xfrm>
                <a:off x="6944465" y="4054156"/>
                <a:ext cx="2121480" cy="484200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14C459FC-BDA2-424B-8E4C-F79389D1B4E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926825" y="4036516"/>
                  <a:ext cx="2157120" cy="48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EC6A87D0-AD9A-4205-989F-82964DD15EFD}"/>
                    </a:ext>
                  </a:extLst>
                </p14:cNvPr>
                <p14:cNvContentPartPr/>
                <p14:nvPr/>
              </p14:nvContentPartPr>
              <p14:xfrm>
                <a:off x="9169985" y="3877036"/>
                <a:ext cx="2750400" cy="397656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EC6A87D0-AD9A-4205-989F-82964DD15EF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151985" y="3859396"/>
                  <a:ext cx="2786040" cy="40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6E0216F2-BD96-40D0-9AF4-F0E5A82974A4}"/>
                    </a:ext>
                  </a:extLst>
                </p14:cNvPr>
                <p14:cNvContentPartPr/>
                <p14:nvPr/>
              </p14:nvContentPartPr>
              <p14:xfrm>
                <a:off x="7509305" y="8803636"/>
                <a:ext cx="3087360" cy="9504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6E0216F2-BD96-40D0-9AF4-F0E5A82974A4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491305" y="8785636"/>
                  <a:ext cx="31230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EF78F0B3-0906-40D6-B7BF-8A00F46335B5}"/>
                    </a:ext>
                  </a:extLst>
                </p14:cNvPr>
                <p14:cNvContentPartPr/>
                <p14:nvPr/>
              </p14:nvContentPartPr>
              <p14:xfrm>
                <a:off x="832745" y="3373036"/>
                <a:ext cx="623880" cy="201456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EF78F0B3-0906-40D6-B7BF-8A00F46335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14745" y="3355036"/>
                  <a:ext cx="659520" cy="20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BF850960-160D-48A6-9622-EE28F40F510D}"/>
                    </a:ext>
                  </a:extLst>
                </p14:cNvPr>
                <p14:cNvContentPartPr/>
                <p14:nvPr/>
              </p14:nvContentPartPr>
              <p14:xfrm>
                <a:off x="3077345" y="4513876"/>
                <a:ext cx="504720" cy="14076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BF850960-160D-48A6-9622-EE28F40F510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059705" y="4495876"/>
                  <a:ext cx="540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42CCFE49-C324-492F-8275-CDD3AD4AC0D8}"/>
                    </a:ext>
                  </a:extLst>
                </p14:cNvPr>
                <p14:cNvContentPartPr/>
                <p14:nvPr/>
              </p14:nvContentPartPr>
              <p14:xfrm>
                <a:off x="2977625" y="5620516"/>
                <a:ext cx="5760" cy="11556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42CCFE49-C324-492F-8275-CDD3AD4AC0D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959625" y="5602876"/>
                  <a:ext cx="41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F0804401-5A27-4F99-934F-4E1E515750C9}"/>
                    </a:ext>
                  </a:extLst>
                </p14:cNvPr>
                <p14:cNvContentPartPr/>
                <p14:nvPr/>
              </p14:nvContentPartPr>
              <p14:xfrm>
                <a:off x="3121265" y="5412076"/>
                <a:ext cx="506520" cy="3132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F0804401-5A27-4F99-934F-4E1E515750C9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103265" y="5394436"/>
                  <a:ext cx="542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99E5BCE8-6D00-4B22-BE54-9B8695EF1766}"/>
                    </a:ext>
                  </a:extLst>
                </p14:cNvPr>
                <p14:cNvContentPartPr/>
                <p14:nvPr/>
              </p14:nvContentPartPr>
              <p14:xfrm>
                <a:off x="2868905" y="4796116"/>
                <a:ext cx="19800" cy="56772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99E5BCE8-6D00-4B22-BE54-9B8695EF1766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851265" y="4778116"/>
                  <a:ext cx="5544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69811454-0486-472C-8731-53C8175D9607}"/>
                    </a:ext>
                  </a:extLst>
                </p14:cNvPr>
                <p14:cNvContentPartPr/>
                <p14:nvPr/>
              </p14:nvContentPartPr>
              <p14:xfrm>
                <a:off x="3124865" y="4733836"/>
                <a:ext cx="623880" cy="56916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69811454-0486-472C-8731-53C8175D960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106865" y="4716196"/>
                  <a:ext cx="65952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B82F47AF-F79E-4DC3-AAA3-7F69718BCA82}"/>
                    </a:ext>
                  </a:extLst>
                </p14:cNvPr>
                <p14:cNvContentPartPr/>
                <p14:nvPr/>
              </p14:nvContentPartPr>
              <p14:xfrm>
                <a:off x="4014065" y="5418196"/>
                <a:ext cx="360" cy="36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B82F47AF-F79E-4DC3-AAA3-7F69718BCA8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996425" y="54001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55595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F9D22502-8086-47C8-A585-6B3ECB8F8A75}"/>
              </a:ext>
            </a:extLst>
          </p:cNvPr>
          <p:cNvGrpSpPr/>
          <p:nvPr/>
        </p:nvGrpSpPr>
        <p:grpSpPr>
          <a:xfrm>
            <a:off x="2702585" y="1129876"/>
            <a:ext cx="6234120" cy="2959200"/>
            <a:chOff x="2702585" y="1129876"/>
            <a:chExt cx="6234120" cy="295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2F34BF6-FA89-415A-8C1D-9FC7A93A1542}"/>
                    </a:ext>
                  </a:extLst>
                </p14:cNvPr>
                <p14:cNvContentPartPr/>
                <p14:nvPr/>
              </p14:nvContentPartPr>
              <p14:xfrm>
                <a:off x="3711665" y="1129876"/>
                <a:ext cx="206640" cy="4726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2F34BF6-FA89-415A-8C1D-9FC7A93A154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93665" y="1111876"/>
                  <a:ext cx="24228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09E2985-8544-4F27-B77F-DEFE77F14595}"/>
                    </a:ext>
                  </a:extLst>
                </p14:cNvPr>
                <p14:cNvContentPartPr/>
                <p14:nvPr/>
              </p14:nvContentPartPr>
              <p14:xfrm>
                <a:off x="3979145" y="1157956"/>
                <a:ext cx="58320" cy="3387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09E2985-8544-4F27-B77F-DEFE77F145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61505" y="1139956"/>
                  <a:ext cx="939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4568E1C-1184-464B-ABE7-699894466CEF}"/>
                    </a:ext>
                  </a:extLst>
                </p14:cNvPr>
                <p14:cNvContentPartPr/>
                <p14:nvPr/>
              </p14:nvContentPartPr>
              <p14:xfrm>
                <a:off x="3870785" y="1296916"/>
                <a:ext cx="390960" cy="874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4568E1C-1184-464B-ABE7-699894466CE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2785" y="1278916"/>
                  <a:ext cx="426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2173D7B-F7D4-486C-9A3B-3717747E3CA1}"/>
                    </a:ext>
                  </a:extLst>
                </p14:cNvPr>
                <p14:cNvContentPartPr/>
                <p14:nvPr/>
              </p14:nvContentPartPr>
              <p14:xfrm>
                <a:off x="2760905" y="1960036"/>
                <a:ext cx="381600" cy="4039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2173D7B-F7D4-486C-9A3B-3717747E3CA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43265" y="1942396"/>
                  <a:ext cx="4172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3A5E159-2993-4B7F-940D-8D30EE3CA4C8}"/>
                    </a:ext>
                  </a:extLst>
                </p14:cNvPr>
                <p14:cNvContentPartPr/>
                <p14:nvPr/>
              </p14:nvContentPartPr>
              <p14:xfrm>
                <a:off x="3012545" y="2416876"/>
                <a:ext cx="133560" cy="4777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3A5E159-2993-4B7F-940D-8D30EE3CA4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94905" y="2399236"/>
                  <a:ext cx="16920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CFB4170-49F5-4E98-8CF4-D96C37BD73AA}"/>
                    </a:ext>
                  </a:extLst>
                </p14:cNvPr>
                <p14:cNvContentPartPr/>
                <p14:nvPr/>
              </p14:nvContentPartPr>
              <p14:xfrm>
                <a:off x="3088505" y="2869756"/>
                <a:ext cx="215280" cy="3132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CFB4170-49F5-4E98-8CF4-D96C37BD73A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70505" y="2851756"/>
                  <a:ext cx="2509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2DB46D2F-17FB-416B-8A10-110AA742E475}"/>
                    </a:ext>
                  </a:extLst>
                </p14:cNvPr>
                <p14:cNvContentPartPr/>
                <p14:nvPr/>
              </p14:nvContentPartPr>
              <p14:xfrm>
                <a:off x="3214145" y="3228316"/>
                <a:ext cx="103680" cy="3682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2DB46D2F-17FB-416B-8A10-110AA742E47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96145" y="3210316"/>
                  <a:ext cx="13932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719C91C-D8E7-4F03-BD6F-936B9A676A03}"/>
                    </a:ext>
                  </a:extLst>
                </p14:cNvPr>
                <p14:cNvContentPartPr/>
                <p14:nvPr/>
              </p14:nvContentPartPr>
              <p14:xfrm>
                <a:off x="3136745" y="3631516"/>
                <a:ext cx="291240" cy="2584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719C91C-D8E7-4F03-BD6F-936B9A676A0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19105" y="3613876"/>
                  <a:ext cx="3268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993D017-B573-448C-B699-5084CB2C24A1}"/>
                    </a:ext>
                  </a:extLst>
                </p14:cNvPr>
                <p14:cNvContentPartPr/>
                <p14:nvPr/>
              </p14:nvContentPartPr>
              <p14:xfrm>
                <a:off x="3313865" y="2870476"/>
                <a:ext cx="686880" cy="1184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993D017-B573-448C-B699-5084CB2C24A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95865" y="2852836"/>
                  <a:ext cx="722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5ABBB98-A84F-47C3-BE06-1CDEDA9166D4}"/>
                    </a:ext>
                  </a:extLst>
                </p14:cNvPr>
                <p14:cNvContentPartPr/>
                <p14:nvPr/>
              </p14:nvContentPartPr>
              <p14:xfrm>
                <a:off x="4017665" y="2708116"/>
                <a:ext cx="315360" cy="3250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5ABBB98-A84F-47C3-BE06-1CDEDA9166D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00025" y="2690476"/>
                  <a:ext cx="3510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CF404FA-2687-4984-9CA1-AC4A88826B53}"/>
                    </a:ext>
                  </a:extLst>
                </p14:cNvPr>
                <p14:cNvContentPartPr/>
                <p14:nvPr/>
              </p14:nvContentPartPr>
              <p14:xfrm>
                <a:off x="4144385" y="2301676"/>
                <a:ext cx="148680" cy="4496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CF404FA-2687-4984-9CA1-AC4A88826B5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26385" y="2283676"/>
                  <a:ext cx="1843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D5BBA860-5F89-44E0-93CB-91122D019C49}"/>
                    </a:ext>
                  </a:extLst>
                </p14:cNvPr>
                <p14:cNvContentPartPr/>
                <p14:nvPr/>
              </p14:nvContentPartPr>
              <p14:xfrm>
                <a:off x="4233305" y="2016556"/>
                <a:ext cx="301320" cy="2898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D5BBA860-5F89-44E0-93CB-91122D019C4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15305" y="1998556"/>
                  <a:ext cx="3369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29CD189-1DCF-45E5-AB7A-D2F38167E3BA}"/>
                    </a:ext>
                  </a:extLst>
                </p14:cNvPr>
                <p14:cNvContentPartPr/>
                <p14:nvPr/>
              </p14:nvContentPartPr>
              <p14:xfrm>
                <a:off x="2702585" y="1845196"/>
                <a:ext cx="385560" cy="6476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29CD189-1DCF-45E5-AB7A-D2F38167E3B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84945" y="1827196"/>
                  <a:ext cx="421200" cy="6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2BB6F7E6-B5E7-4F6C-BDA3-0F5885CC7104}"/>
                    </a:ext>
                  </a:extLst>
                </p14:cNvPr>
                <p14:cNvContentPartPr/>
                <p14:nvPr/>
              </p14:nvContentPartPr>
              <p14:xfrm>
                <a:off x="2955305" y="2880916"/>
                <a:ext cx="255240" cy="2602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2BB6F7E6-B5E7-4F6C-BDA3-0F5885CC710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37665" y="2862916"/>
                  <a:ext cx="2908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AEF2980-70CB-4698-87E5-0AF4BC80C5DB}"/>
                    </a:ext>
                  </a:extLst>
                </p14:cNvPr>
                <p14:cNvContentPartPr/>
                <p14:nvPr/>
              </p14:nvContentPartPr>
              <p14:xfrm>
                <a:off x="2918225" y="3589036"/>
                <a:ext cx="221400" cy="5000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AEF2980-70CB-4698-87E5-0AF4BC80C5D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00225" y="3571036"/>
                  <a:ext cx="25704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56D0712-41A9-422A-9AFE-0B11C7F52B6E}"/>
                    </a:ext>
                  </a:extLst>
                </p14:cNvPr>
                <p14:cNvContentPartPr/>
                <p14:nvPr/>
              </p14:nvContentPartPr>
              <p14:xfrm>
                <a:off x="4112345" y="2829076"/>
                <a:ext cx="285840" cy="3549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56D0712-41A9-422A-9AFE-0B11C7F52B6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94345" y="2811436"/>
                  <a:ext cx="3214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9D509A51-3CFB-4D9E-994F-75DF3F3C9D83}"/>
                    </a:ext>
                  </a:extLst>
                </p14:cNvPr>
                <p14:cNvContentPartPr/>
                <p14:nvPr/>
              </p14:nvContentPartPr>
              <p14:xfrm>
                <a:off x="4173545" y="2935636"/>
                <a:ext cx="105480" cy="3344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9D509A51-3CFB-4D9E-994F-75DF3F3C9D8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55545" y="2917636"/>
                  <a:ext cx="1411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0DCED1A-D9A1-42BF-B8ED-386F68217815}"/>
                    </a:ext>
                  </a:extLst>
                </p14:cNvPr>
                <p14:cNvContentPartPr/>
                <p14:nvPr/>
              </p14:nvContentPartPr>
              <p14:xfrm>
                <a:off x="4404665" y="1787236"/>
                <a:ext cx="380160" cy="4312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0DCED1A-D9A1-42BF-B8ED-386F6821781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86665" y="1769596"/>
                  <a:ext cx="41580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5E752BF-120F-4188-8CFD-75A7DBA36BA0}"/>
                    </a:ext>
                  </a:extLst>
                </p14:cNvPr>
                <p14:cNvContentPartPr/>
                <p14:nvPr/>
              </p14:nvContentPartPr>
              <p14:xfrm>
                <a:off x="7445945" y="1184596"/>
                <a:ext cx="175680" cy="3384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5E752BF-120F-4188-8CFD-75A7DBA36BA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28305" y="1166596"/>
                  <a:ext cx="2113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EFA711E-5551-4840-8041-64FE3F0B998C}"/>
                    </a:ext>
                  </a:extLst>
                </p14:cNvPr>
                <p14:cNvContentPartPr/>
                <p14:nvPr/>
              </p14:nvContentPartPr>
              <p14:xfrm>
                <a:off x="7388345" y="1207996"/>
                <a:ext cx="24840" cy="4582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EFA711E-5551-4840-8041-64FE3F0B998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70345" y="1190356"/>
                  <a:ext cx="604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841420B1-74C3-4E86-9519-8214502DD01C}"/>
                    </a:ext>
                  </a:extLst>
                </p14:cNvPr>
                <p14:cNvContentPartPr/>
                <p14:nvPr/>
              </p14:nvContentPartPr>
              <p14:xfrm>
                <a:off x="7085945" y="3212476"/>
                <a:ext cx="208800" cy="3135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841420B1-74C3-4E86-9519-8214502DD01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67945" y="3194836"/>
                  <a:ext cx="2444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4232403-11FA-4D82-BAFD-9D5E988A7375}"/>
                    </a:ext>
                  </a:extLst>
                </p14:cNvPr>
                <p14:cNvContentPartPr/>
                <p14:nvPr/>
              </p14:nvContentPartPr>
              <p14:xfrm>
                <a:off x="7351265" y="2115196"/>
                <a:ext cx="425880" cy="2995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4232403-11FA-4D82-BAFD-9D5E988A737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33625" y="2097556"/>
                  <a:ext cx="4615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A805F8A-21B6-483A-AF20-9603C6607944}"/>
                    </a:ext>
                  </a:extLst>
                </p14:cNvPr>
                <p14:cNvContentPartPr/>
                <p14:nvPr/>
              </p14:nvContentPartPr>
              <p14:xfrm>
                <a:off x="7185305" y="2480596"/>
                <a:ext cx="415440" cy="7466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A805F8A-21B6-483A-AF20-9603C660794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67305" y="2462596"/>
                  <a:ext cx="451080" cy="7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F0008D4-1A4D-47B4-B653-E760F4B3F238}"/>
                    </a:ext>
                  </a:extLst>
                </p14:cNvPr>
                <p14:cNvContentPartPr/>
                <p14:nvPr/>
              </p14:nvContentPartPr>
              <p14:xfrm>
                <a:off x="7093865" y="3160276"/>
                <a:ext cx="315720" cy="2041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F0008D4-1A4D-47B4-B653-E760F4B3F23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75865" y="3142276"/>
                  <a:ext cx="3513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8D701EF-5A84-4EE5-A246-9560482061DF}"/>
                    </a:ext>
                  </a:extLst>
                </p14:cNvPr>
                <p14:cNvContentPartPr/>
                <p14:nvPr/>
              </p14:nvContentPartPr>
              <p14:xfrm>
                <a:off x="7871465" y="2449276"/>
                <a:ext cx="296280" cy="5353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8D701EF-5A84-4EE5-A246-9560482061D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53825" y="2431636"/>
                  <a:ext cx="33192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6AA8C76-A0C1-48BC-93AE-E8A916B44B92}"/>
                    </a:ext>
                  </a:extLst>
                </p14:cNvPr>
                <p14:cNvContentPartPr/>
                <p14:nvPr/>
              </p14:nvContentPartPr>
              <p14:xfrm>
                <a:off x="8139305" y="3027436"/>
                <a:ext cx="298080" cy="1972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6AA8C76-A0C1-48BC-93AE-E8A916B44B9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21665" y="3009436"/>
                  <a:ext cx="333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F2E080CB-EE38-43F2-89CC-ECA31B8DD20A}"/>
                    </a:ext>
                  </a:extLst>
                </p14:cNvPr>
                <p14:cNvContentPartPr/>
                <p14:nvPr/>
              </p14:nvContentPartPr>
              <p14:xfrm>
                <a:off x="7255145" y="1924756"/>
                <a:ext cx="225720" cy="5058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F2E080CB-EE38-43F2-89CC-ECA31B8DD20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37505" y="1907116"/>
                  <a:ext cx="26136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D11AC98-94DC-4AA7-A843-DB86FBB1C2AA}"/>
                    </a:ext>
                  </a:extLst>
                </p14:cNvPr>
                <p14:cNvContentPartPr/>
                <p14:nvPr/>
              </p14:nvContentPartPr>
              <p14:xfrm>
                <a:off x="7304105" y="1852396"/>
                <a:ext cx="72000" cy="6638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D11AC98-94DC-4AA7-A843-DB86FBB1C2A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86465" y="1834756"/>
                  <a:ext cx="107640" cy="6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251F7AA-1BAF-40C8-A111-095488514E66}"/>
                    </a:ext>
                  </a:extLst>
                </p14:cNvPr>
                <p14:cNvContentPartPr/>
                <p14:nvPr/>
              </p14:nvContentPartPr>
              <p14:xfrm>
                <a:off x="6689585" y="3553396"/>
                <a:ext cx="585360" cy="2534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251F7AA-1BAF-40C8-A111-095488514E6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71945" y="3535396"/>
                  <a:ext cx="6210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35DD064-3260-4A94-A9A4-5BE3C9EDCDC1}"/>
                    </a:ext>
                  </a:extLst>
                </p14:cNvPr>
                <p14:cNvContentPartPr/>
                <p14:nvPr/>
              </p14:nvContentPartPr>
              <p14:xfrm>
                <a:off x="8377625" y="3055516"/>
                <a:ext cx="191880" cy="5454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35DD064-3260-4A94-A9A4-5BE3C9EDCDC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59985" y="3037876"/>
                  <a:ext cx="22752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416230E-316B-4FC7-B2C0-C9E3C44045AC}"/>
                    </a:ext>
                  </a:extLst>
                </p14:cNvPr>
                <p14:cNvContentPartPr/>
                <p14:nvPr/>
              </p14:nvContentPartPr>
              <p14:xfrm>
                <a:off x="8936345" y="3390676"/>
                <a:ext cx="360" cy="3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416230E-316B-4FC7-B2C0-C9E3C44045A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18345" y="33730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FE4648C-2978-46E2-A906-B93052D4A5C6}"/>
                    </a:ext>
                  </a:extLst>
                </p14:cNvPr>
                <p14:cNvContentPartPr/>
                <p14:nvPr/>
              </p14:nvContentPartPr>
              <p14:xfrm>
                <a:off x="3730385" y="3406876"/>
                <a:ext cx="3061080" cy="4068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FE4648C-2978-46E2-A906-B93052D4A5C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712745" y="3389236"/>
                  <a:ext cx="309672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8E3B93F-924E-40E9-BA1B-9141C095D72F}"/>
                    </a:ext>
                  </a:extLst>
                </p14:cNvPr>
                <p14:cNvContentPartPr/>
                <p14:nvPr/>
              </p14:nvContentPartPr>
              <p14:xfrm>
                <a:off x="5063105" y="1907116"/>
                <a:ext cx="2101320" cy="12139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8E3B93F-924E-40E9-BA1B-9141C095D72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45105" y="1889116"/>
                  <a:ext cx="2136960" cy="12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C0BB6B54-7EAD-43BB-B68A-A8762A72EA39}"/>
                    </a:ext>
                  </a:extLst>
                </p14:cNvPr>
                <p14:cNvContentPartPr/>
                <p14:nvPr/>
              </p14:nvContentPartPr>
              <p14:xfrm>
                <a:off x="5145185" y="2175676"/>
                <a:ext cx="2833560" cy="9050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C0BB6B54-7EAD-43BB-B68A-A8762A72EA3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27545" y="2157676"/>
                  <a:ext cx="2869200" cy="9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2D2C0A6C-E941-4B86-BEFF-D827073AC30B}"/>
              </a:ext>
            </a:extLst>
          </p:cNvPr>
          <p:cNvGrpSpPr/>
          <p:nvPr/>
        </p:nvGrpSpPr>
        <p:grpSpPr>
          <a:xfrm>
            <a:off x="3203345" y="4537276"/>
            <a:ext cx="3020040" cy="2049120"/>
            <a:chOff x="3203345" y="4537276"/>
            <a:chExt cx="3020040" cy="20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4A3B192A-777C-476E-827B-0BE0F20B87EB}"/>
                    </a:ext>
                  </a:extLst>
                </p14:cNvPr>
                <p14:cNvContentPartPr/>
                <p14:nvPr/>
              </p14:nvContentPartPr>
              <p14:xfrm>
                <a:off x="4725785" y="4537276"/>
                <a:ext cx="426960" cy="4492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4A3B192A-777C-476E-827B-0BE0F20B87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07785" y="4519636"/>
                  <a:ext cx="46260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3790808-92ED-4E9D-9044-D92A20E21BCE}"/>
                    </a:ext>
                  </a:extLst>
                </p14:cNvPr>
                <p14:cNvContentPartPr/>
                <p14:nvPr/>
              </p14:nvContentPartPr>
              <p14:xfrm>
                <a:off x="3952865" y="4994116"/>
                <a:ext cx="749880" cy="7480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3790808-92ED-4E9D-9044-D92A20E21BC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35225" y="4976116"/>
                  <a:ext cx="785520" cy="78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A06D02FA-57D0-47F2-AB56-F524A9807DD0}"/>
                    </a:ext>
                  </a:extLst>
                </p14:cNvPr>
                <p14:cNvContentPartPr/>
                <p14:nvPr/>
              </p14:nvContentPartPr>
              <p14:xfrm>
                <a:off x="3616985" y="5710876"/>
                <a:ext cx="457200" cy="3099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A06D02FA-57D0-47F2-AB56-F524A9807DD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98985" y="5693236"/>
                  <a:ext cx="4928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B112401-4F03-404F-95A0-A29F6A0F0A32}"/>
                    </a:ext>
                  </a:extLst>
                </p14:cNvPr>
                <p14:cNvContentPartPr/>
                <p14:nvPr/>
              </p14:nvContentPartPr>
              <p14:xfrm>
                <a:off x="3203345" y="5171236"/>
                <a:ext cx="1076040" cy="14151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B112401-4F03-404F-95A0-A29F6A0F0A3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85705" y="5153236"/>
                  <a:ext cx="1111680" cy="14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EA410D7A-68FF-4BEF-9BC0-14710D90AE5D}"/>
                    </a:ext>
                  </a:extLst>
                </p14:cNvPr>
                <p14:cNvContentPartPr/>
                <p14:nvPr/>
              </p14:nvContentPartPr>
              <p14:xfrm>
                <a:off x="5150585" y="5098876"/>
                <a:ext cx="1072800" cy="11743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EA410D7A-68FF-4BEF-9BC0-14710D90AE5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32585" y="5081236"/>
                  <a:ext cx="1108440" cy="12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30DEA41B-5CF3-4475-AB1C-0B5E46ACEFFC}"/>
                    </a:ext>
                  </a:extLst>
                </p14:cNvPr>
                <p14:cNvContentPartPr/>
                <p14:nvPr/>
              </p14:nvContentPartPr>
              <p14:xfrm>
                <a:off x="3719945" y="5778196"/>
                <a:ext cx="1722600" cy="1987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30DEA41B-5CF3-4475-AB1C-0B5E46ACEFF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02305" y="5760556"/>
                  <a:ext cx="17582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DA43C0E5-D91C-4797-86B0-49BC20830AB8}"/>
                    </a:ext>
                  </a:extLst>
                </p14:cNvPr>
                <p14:cNvContentPartPr/>
                <p14:nvPr/>
              </p14:nvContentPartPr>
              <p14:xfrm>
                <a:off x="5083985" y="5608636"/>
                <a:ext cx="386280" cy="3772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DA43C0E5-D91C-4797-86B0-49BC20830AB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66345" y="5590996"/>
                  <a:ext cx="4219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E27E4E47-6B4B-42F4-87E6-DB53C72BE8DB}"/>
                    </a:ext>
                  </a:extLst>
                </p14:cNvPr>
                <p14:cNvContentPartPr/>
                <p14:nvPr/>
              </p14:nvContentPartPr>
              <p14:xfrm>
                <a:off x="3597905" y="5774236"/>
                <a:ext cx="656640" cy="3697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E27E4E47-6B4B-42F4-87E6-DB53C72BE8D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79905" y="5756596"/>
                  <a:ext cx="692280" cy="40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CC30716C-E4B0-4117-B8D8-7D18E873E574}"/>
              </a:ext>
            </a:extLst>
          </p:cNvPr>
          <p:cNvGrpSpPr/>
          <p:nvPr/>
        </p:nvGrpSpPr>
        <p:grpSpPr>
          <a:xfrm>
            <a:off x="8409305" y="4174036"/>
            <a:ext cx="2145600" cy="905760"/>
            <a:chOff x="8409305" y="4174036"/>
            <a:chExt cx="2145600" cy="90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24B15EB6-AE4D-4A78-9A05-DD73CF8C20BC}"/>
                    </a:ext>
                  </a:extLst>
                </p14:cNvPr>
                <p14:cNvContentPartPr/>
                <p14:nvPr/>
              </p14:nvContentPartPr>
              <p14:xfrm>
                <a:off x="8563385" y="4361596"/>
                <a:ext cx="52920" cy="7182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24B15EB6-AE4D-4A78-9A05-DD73CF8C20B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54385" y="4352596"/>
                  <a:ext cx="70560" cy="73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DC5CB6C4-4D80-4CC5-9C28-F9BF9CF8A415}"/>
                    </a:ext>
                  </a:extLst>
                </p14:cNvPr>
                <p14:cNvContentPartPr/>
                <p14:nvPr/>
              </p14:nvContentPartPr>
              <p14:xfrm>
                <a:off x="8409305" y="4598116"/>
                <a:ext cx="270000" cy="2754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DC5CB6C4-4D80-4CC5-9C28-F9BF9CF8A41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00305" y="4589116"/>
                  <a:ext cx="2876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D135D52-5DA6-483E-9196-08183331A24B}"/>
                    </a:ext>
                  </a:extLst>
                </p14:cNvPr>
                <p14:cNvContentPartPr/>
                <p14:nvPr/>
              </p14:nvContentPartPr>
              <p14:xfrm>
                <a:off x="8755985" y="4435396"/>
                <a:ext cx="201240" cy="2991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D135D52-5DA6-483E-9196-08183331A24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747345" y="4426756"/>
                  <a:ext cx="2188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C3CA78C2-565E-430C-B408-5459157097A8}"/>
                    </a:ext>
                  </a:extLst>
                </p14:cNvPr>
                <p14:cNvContentPartPr/>
                <p14:nvPr/>
              </p14:nvContentPartPr>
              <p14:xfrm>
                <a:off x="8789105" y="4341076"/>
                <a:ext cx="318960" cy="6163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C3CA78C2-565E-430C-B408-5459157097A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780465" y="4332076"/>
                  <a:ext cx="33660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86435248-5405-419E-9029-481259D000A9}"/>
                    </a:ext>
                  </a:extLst>
                </p14:cNvPr>
                <p14:cNvContentPartPr/>
                <p14:nvPr/>
              </p14:nvContentPartPr>
              <p14:xfrm>
                <a:off x="9181505" y="4310836"/>
                <a:ext cx="263160" cy="3481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86435248-5405-419E-9029-481259D000A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72505" y="4302196"/>
                  <a:ext cx="2808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5BAEF4C2-8D40-454B-93D7-802EAE5AA655}"/>
                    </a:ext>
                  </a:extLst>
                </p14:cNvPr>
                <p14:cNvContentPartPr/>
                <p14:nvPr/>
              </p14:nvContentPartPr>
              <p14:xfrm>
                <a:off x="9309305" y="4174036"/>
                <a:ext cx="88200" cy="6890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5BAEF4C2-8D40-454B-93D7-802EAE5AA65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300305" y="4165036"/>
                  <a:ext cx="105840" cy="7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5C29013B-6706-450A-B9A4-60AC72790759}"/>
                    </a:ext>
                  </a:extLst>
                </p14:cNvPr>
                <p14:cNvContentPartPr/>
                <p14:nvPr/>
              </p14:nvContentPartPr>
              <p14:xfrm>
                <a:off x="9209225" y="4602436"/>
                <a:ext cx="236880" cy="2264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5C29013B-6706-450A-B9A4-60AC7279075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200585" y="4593796"/>
                  <a:ext cx="2545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6BE4706-1CB3-49BF-A14D-EC14EE896D8F}"/>
                    </a:ext>
                  </a:extLst>
                </p14:cNvPr>
                <p14:cNvContentPartPr/>
                <p14:nvPr/>
              </p14:nvContentPartPr>
              <p14:xfrm>
                <a:off x="8971625" y="4478236"/>
                <a:ext cx="528840" cy="4683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6BE4706-1CB3-49BF-A14D-EC14EE896D8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962625" y="4469596"/>
                  <a:ext cx="54648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04E3EC71-1003-4CF7-B592-D1C0C55BF396}"/>
                    </a:ext>
                  </a:extLst>
                </p14:cNvPr>
                <p14:cNvContentPartPr/>
                <p14:nvPr/>
              </p14:nvContentPartPr>
              <p14:xfrm>
                <a:off x="9342425" y="4714756"/>
                <a:ext cx="275400" cy="93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04E3EC71-1003-4CF7-B592-D1C0C55BF39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33425" y="4705756"/>
                  <a:ext cx="2930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74EDD959-8AD4-444D-B7E5-E8F1713D09BC}"/>
                    </a:ext>
                  </a:extLst>
                </p14:cNvPr>
                <p14:cNvContentPartPr/>
                <p14:nvPr/>
              </p14:nvContentPartPr>
              <p14:xfrm>
                <a:off x="9683705" y="4370596"/>
                <a:ext cx="57960" cy="4579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74EDD959-8AD4-444D-B7E5-E8F1713D09B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675065" y="4361596"/>
                  <a:ext cx="7560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3D10F0BE-CF84-4FAE-AA48-1455A483980D}"/>
                    </a:ext>
                  </a:extLst>
                </p14:cNvPr>
                <p14:cNvContentPartPr/>
                <p14:nvPr/>
              </p14:nvContentPartPr>
              <p14:xfrm>
                <a:off x="9547265" y="4550596"/>
                <a:ext cx="189360" cy="460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3D10F0BE-CF84-4FAE-AA48-1455A483980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538625" y="4541956"/>
                  <a:ext cx="2070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38401450-5F82-4267-AEAC-A720906D457C}"/>
                    </a:ext>
                  </a:extLst>
                </p14:cNvPr>
                <p14:cNvContentPartPr/>
                <p14:nvPr/>
              </p14:nvContentPartPr>
              <p14:xfrm>
                <a:off x="9540425" y="4587676"/>
                <a:ext cx="257760" cy="2340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38401450-5F82-4267-AEAC-A720906D457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31425" y="4578676"/>
                  <a:ext cx="2754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698A57E6-266C-4588-85A3-BD4D44A91A45}"/>
                    </a:ext>
                  </a:extLst>
                </p14:cNvPr>
                <p14:cNvContentPartPr/>
                <p14:nvPr/>
              </p14:nvContentPartPr>
              <p14:xfrm>
                <a:off x="9866225" y="4336396"/>
                <a:ext cx="64800" cy="5925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698A57E6-266C-4588-85A3-BD4D44A91A4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857225" y="4327756"/>
                  <a:ext cx="8244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9838849F-C5E8-4862-989C-6C89D8F71DF7}"/>
                    </a:ext>
                  </a:extLst>
                </p14:cNvPr>
                <p14:cNvContentPartPr/>
                <p14:nvPr/>
              </p14:nvContentPartPr>
              <p14:xfrm>
                <a:off x="9775865" y="4217596"/>
                <a:ext cx="779040" cy="7214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9838849F-C5E8-4862-989C-6C89D8F71DF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767225" y="4208596"/>
                  <a:ext cx="796680" cy="73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5EEA6F72-CC0A-408E-9C01-D22342CC9A48}"/>
              </a:ext>
            </a:extLst>
          </p:cNvPr>
          <p:cNvGrpSpPr/>
          <p:nvPr/>
        </p:nvGrpSpPr>
        <p:grpSpPr>
          <a:xfrm>
            <a:off x="2920025" y="1838716"/>
            <a:ext cx="5766120" cy="1771200"/>
            <a:chOff x="2920025" y="1838716"/>
            <a:chExt cx="5766120" cy="177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6A1D5780-A850-4525-8B5F-AE733C1E9A8B}"/>
                    </a:ext>
                  </a:extLst>
                </p14:cNvPr>
                <p14:cNvContentPartPr/>
                <p14:nvPr/>
              </p14:nvContentPartPr>
              <p14:xfrm>
                <a:off x="4939985" y="1970476"/>
                <a:ext cx="2136240" cy="3384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6A1D5780-A850-4525-8B5F-AE733C1E9A8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22345" y="1952836"/>
                  <a:ext cx="21718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C2A5128F-7A4C-472E-8CC5-899CB8D78C96}"/>
                    </a:ext>
                  </a:extLst>
                </p14:cNvPr>
                <p14:cNvContentPartPr/>
                <p14:nvPr/>
              </p14:nvContentPartPr>
              <p14:xfrm>
                <a:off x="7138865" y="2049316"/>
                <a:ext cx="596520" cy="5097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C2A5128F-7A4C-472E-8CC5-899CB8D78C9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21225" y="2031316"/>
                  <a:ext cx="63216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93312C28-E735-4BC2-9804-7C8F0F85DBEE}"/>
                    </a:ext>
                  </a:extLst>
                </p14:cNvPr>
                <p14:cNvContentPartPr/>
                <p14:nvPr/>
              </p14:nvContentPartPr>
              <p14:xfrm>
                <a:off x="7251545" y="2069476"/>
                <a:ext cx="464760" cy="5724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93312C28-E735-4BC2-9804-7C8F0F85DBE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33905" y="2051836"/>
                  <a:ext cx="50040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7412E6DD-4E32-4330-BB3D-CFACA004613E}"/>
                    </a:ext>
                  </a:extLst>
                </p14:cNvPr>
                <p14:cNvContentPartPr/>
                <p14:nvPr/>
              </p14:nvContentPartPr>
              <p14:xfrm>
                <a:off x="7214825" y="2527756"/>
                <a:ext cx="356040" cy="6746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7412E6DD-4E32-4330-BB3D-CFACA004613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97185" y="2509756"/>
                  <a:ext cx="391680" cy="71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77DF0A1B-F1DA-4CAC-A4BC-EBA5D0503F98}"/>
                    </a:ext>
                  </a:extLst>
                </p14:cNvPr>
                <p14:cNvContentPartPr/>
                <p14:nvPr/>
              </p14:nvContentPartPr>
              <p14:xfrm>
                <a:off x="7687865" y="2455396"/>
                <a:ext cx="437040" cy="6138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77DF0A1B-F1DA-4CAC-A4BC-EBA5D0503F9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69865" y="2437396"/>
                  <a:ext cx="472680" cy="6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4DBF3578-41C0-4AD4-A553-1FC6102FAAB9}"/>
                    </a:ext>
                  </a:extLst>
                </p14:cNvPr>
                <p14:cNvContentPartPr/>
                <p14:nvPr/>
              </p14:nvContentPartPr>
              <p14:xfrm>
                <a:off x="5189105" y="2109436"/>
                <a:ext cx="1801440" cy="10648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4DBF3578-41C0-4AD4-A553-1FC6102FAAB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71105" y="2091796"/>
                  <a:ext cx="1837080" cy="11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2164B0B0-D67A-4194-B737-182AE11C592D}"/>
                    </a:ext>
                  </a:extLst>
                </p14:cNvPr>
                <p14:cNvContentPartPr/>
                <p14:nvPr/>
              </p14:nvContentPartPr>
              <p14:xfrm>
                <a:off x="7157585" y="2438116"/>
                <a:ext cx="1528560" cy="7624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2164B0B0-D67A-4194-B737-182AE11C592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39585" y="2420116"/>
                  <a:ext cx="1564200" cy="79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54D9E72A-D2A1-4B64-BA02-C6AC4D293AAA}"/>
                    </a:ext>
                  </a:extLst>
                </p14:cNvPr>
                <p14:cNvContentPartPr/>
                <p14:nvPr/>
              </p14:nvContentPartPr>
              <p14:xfrm>
                <a:off x="8228945" y="2282596"/>
                <a:ext cx="327960" cy="3549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54D9E72A-D2A1-4B64-BA02-C6AC4D293AA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210945" y="2264596"/>
                  <a:ext cx="3636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852DF5B1-035F-40DB-B3C5-CBC1B66828FC}"/>
                    </a:ext>
                  </a:extLst>
                </p14:cNvPr>
                <p14:cNvContentPartPr/>
                <p14:nvPr/>
              </p14:nvContentPartPr>
              <p14:xfrm>
                <a:off x="4063385" y="1838716"/>
                <a:ext cx="702360" cy="6170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852DF5B1-035F-40DB-B3C5-CBC1B66828F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045745" y="1820716"/>
                  <a:ext cx="73800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32CB068D-50D3-47EE-A4EB-62854ED9DAE7}"/>
                    </a:ext>
                  </a:extLst>
                </p14:cNvPr>
                <p14:cNvContentPartPr/>
                <p14:nvPr/>
              </p14:nvContentPartPr>
              <p14:xfrm>
                <a:off x="2920025" y="2847076"/>
                <a:ext cx="385200" cy="5288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32CB068D-50D3-47EE-A4EB-62854ED9DAE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02025" y="2829076"/>
                  <a:ext cx="42084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030C2DDA-3D7A-40E5-8790-E3FC84646D86}"/>
                    </a:ext>
                  </a:extLst>
                </p14:cNvPr>
                <p14:cNvContentPartPr/>
                <p14:nvPr/>
              </p14:nvContentPartPr>
              <p14:xfrm>
                <a:off x="3439865" y="2471596"/>
                <a:ext cx="3538080" cy="11383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030C2DDA-3D7A-40E5-8790-E3FC84646D8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21865" y="2453596"/>
                  <a:ext cx="3573720" cy="117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12000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0A9B483E-CC6B-4749-A613-143A1E30D381}"/>
              </a:ext>
            </a:extLst>
          </p:cNvPr>
          <p:cNvGrpSpPr/>
          <p:nvPr/>
        </p:nvGrpSpPr>
        <p:grpSpPr>
          <a:xfrm>
            <a:off x="1363025" y="2120596"/>
            <a:ext cx="1089360" cy="2171880"/>
            <a:chOff x="1363025" y="2120596"/>
            <a:chExt cx="1089360" cy="217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4800C6C-BD71-4BF2-BA66-B0B57E7C325F}"/>
                    </a:ext>
                  </a:extLst>
                </p14:cNvPr>
                <p14:cNvContentPartPr/>
                <p14:nvPr/>
              </p14:nvContentPartPr>
              <p14:xfrm>
                <a:off x="2135225" y="2120596"/>
                <a:ext cx="317160" cy="1591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4800C6C-BD71-4BF2-BA66-B0B57E7C325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26585" y="2111956"/>
                  <a:ext cx="334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76A6411-8D5B-4EA6-B993-8E192A3425C4}"/>
                    </a:ext>
                  </a:extLst>
                </p14:cNvPr>
                <p14:cNvContentPartPr/>
                <p14:nvPr/>
              </p14:nvContentPartPr>
              <p14:xfrm>
                <a:off x="1960265" y="2393116"/>
                <a:ext cx="347040" cy="6728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76A6411-8D5B-4EA6-B993-8E192A3425C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51625" y="2384476"/>
                  <a:ext cx="36468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04D030E-9B14-424B-96D4-AB4E5699CF22}"/>
                    </a:ext>
                  </a:extLst>
                </p14:cNvPr>
                <p14:cNvContentPartPr/>
                <p14:nvPr/>
              </p14:nvContentPartPr>
              <p14:xfrm>
                <a:off x="1645985" y="3217516"/>
                <a:ext cx="312840" cy="2394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04D030E-9B14-424B-96D4-AB4E5699CF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37345" y="3208516"/>
                  <a:ext cx="3304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CEAB572-46D7-4892-90BD-B83D0C78A0EA}"/>
                    </a:ext>
                  </a:extLst>
                </p14:cNvPr>
                <p14:cNvContentPartPr/>
                <p14:nvPr/>
              </p14:nvContentPartPr>
              <p14:xfrm>
                <a:off x="1363025" y="3517756"/>
                <a:ext cx="334800" cy="7747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CEAB572-46D7-4892-90BD-B83D0C78A0E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54385" y="3509116"/>
                  <a:ext cx="352440" cy="79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9BCC7B1-B1BA-4EFD-8A19-0FF7F22BC816}"/>
                    </a:ext>
                  </a:extLst>
                </p14:cNvPr>
                <p14:cNvContentPartPr/>
                <p14:nvPr/>
              </p14:nvContentPartPr>
              <p14:xfrm>
                <a:off x="1575785" y="2390236"/>
                <a:ext cx="712440" cy="16970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9BCC7B1-B1BA-4EFD-8A19-0FF7F22BC81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66785" y="2381596"/>
                  <a:ext cx="730080" cy="171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82B040D2-8570-48CD-B33E-881E6F631F46}"/>
                  </a:ext>
                </a:extLst>
              </p14:cNvPr>
              <p14:cNvContentPartPr/>
              <p14:nvPr/>
            </p14:nvContentPartPr>
            <p14:xfrm>
              <a:off x="5339585" y="4334956"/>
              <a:ext cx="224640" cy="52956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82B040D2-8570-48CD-B33E-881E6F631F4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30585" y="4326316"/>
                <a:ext cx="242280" cy="54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组合 60">
            <a:extLst>
              <a:ext uri="{FF2B5EF4-FFF2-40B4-BE49-F238E27FC236}">
                <a16:creationId xmlns:a16="http://schemas.microsoft.com/office/drawing/2014/main" id="{0456BF98-42E6-4C13-A57A-6678876C9FF4}"/>
              </a:ext>
            </a:extLst>
          </p:cNvPr>
          <p:cNvGrpSpPr/>
          <p:nvPr/>
        </p:nvGrpSpPr>
        <p:grpSpPr>
          <a:xfrm>
            <a:off x="5570705" y="3596236"/>
            <a:ext cx="699120" cy="592920"/>
            <a:chOff x="5570705" y="3596236"/>
            <a:chExt cx="699120" cy="59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FADCFC5-027E-4D86-99C5-2713371D0FC9}"/>
                    </a:ext>
                  </a:extLst>
                </p14:cNvPr>
                <p14:cNvContentPartPr/>
                <p14:nvPr/>
              </p14:nvContentPartPr>
              <p14:xfrm>
                <a:off x="5570705" y="3778036"/>
                <a:ext cx="184320" cy="3477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FADCFC5-027E-4D86-99C5-2713371D0FC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62065" y="3769036"/>
                  <a:ext cx="2019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C4B5E65-3E56-4C10-94B1-913C4A324E13}"/>
                    </a:ext>
                  </a:extLst>
                </p14:cNvPr>
                <p14:cNvContentPartPr/>
                <p14:nvPr/>
              </p14:nvContentPartPr>
              <p14:xfrm>
                <a:off x="5787785" y="3596236"/>
                <a:ext cx="482040" cy="5929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C4B5E65-3E56-4C10-94B1-913C4A324E1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79145" y="3587236"/>
                  <a:ext cx="499680" cy="61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7A3C741D-13DA-4DFB-9B3C-B906874745E2}"/>
              </a:ext>
            </a:extLst>
          </p:cNvPr>
          <p:cNvGrpSpPr/>
          <p:nvPr/>
        </p:nvGrpSpPr>
        <p:grpSpPr>
          <a:xfrm>
            <a:off x="3134225" y="2147956"/>
            <a:ext cx="1892520" cy="2790360"/>
            <a:chOff x="3134225" y="2147956"/>
            <a:chExt cx="1892520" cy="279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C0ACCF7-5B20-4328-9A74-B1CAB4C633D6}"/>
                    </a:ext>
                  </a:extLst>
                </p14:cNvPr>
                <p14:cNvContentPartPr/>
                <p14:nvPr/>
              </p14:nvContentPartPr>
              <p14:xfrm>
                <a:off x="4586825" y="2147956"/>
                <a:ext cx="84240" cy="3859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C0ACCF7-5B20-4328-9A74-B1CAB4C633D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77825" y="2139316"/>
                  <a:ext cx="10188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649821B-2935-416E-92E7-E330CBDEE8B2}"/>
                    </a:ext>
                  </a:extLst>
                </p14:cNvPr>
                <p14:cNvContentPartPr/>
                <p14:nvPr/>
              </p14:nvContentPartPr>
              <p14:xfrm>
                <a:off x="3733985" y="3155596"/>
                <a:ext cx="651600" cy="3330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649821B-2935-416E-92E7-E330CBDEE8B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25345" y="3146956"/>
                  <a:ext cx="6692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5DFBA7A1-C967-4C8E-8431-9F25ED2B7814}"/>
                    </a:ext>
                  </a:extLst>
                </p14:cNvPr>
                <p14:cNvContentPartPr/>
                <p14:nvPr/>
              </p14:nvContentPartPr>
              <p14:xfrm>
                <a:off x="3134225" y="4364476"/>
                <a:ext cx="268920" cy="5738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5DFBA7A1-C967-4C8E-8431-9F25ED2B781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25585" y="4355836"/>
                  <a:ext cx="28656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65625273-8A07-4B36-88B6-6FDB0356C76B}"/>
                    </a:ext>
                  </a:extLst>
                </p14:cNvPr>
                <p14:cNvContentPartPr/>
                <p14:nvPr/>
              </p14:nvContentPartPr>
              <p14:xfrm>
                <a:off x="4294505" y="2638636"/>
                <a:ext cx="312120" cy="4334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65625273-8A07-4B36-88B6-6FDB0356C76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85505" y="2629636"/>
                  <a:ext cx="3297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734F803-5984-4C2B-A510-95467AC0077E}"/>
                    </a:ext>
                  </a:extLst>
                </p14:cNvPr>
                <p14:cNvContentPartPr/>
                <p14:nvPr/>
              </p14:nvContentPartPr>
              <p14:xfrm>
                <a:off x="4791665" y="2668156"/>
                <a:ext cx="235080" cy="3358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734F803-5984-4C2B-A510-95467AC0077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82665" y="2659156"/>
                  <a:ext cx="2527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222A26D1-1B26-4286-A000-391C3798339E}"/>
                    </a:ext>
                  </a:extLst>
                </p14:cNvPr>
                <p14:cNvContentPartPr/>
                <p14:nvPr/>
              </p14:nvContentPartPr>
              <p14:xfrm>
                <a:off x="3569465" y="3687676"/>
                <a:ext cx="306720" cy="5338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222A26D1-1B26-4286-A000-391C3798339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60465" y="3679036"/>
                  <a:ext cx="324360" cy="55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8F561C0-822C-4454-AB16-03FBC1595CEA}"/>
              </a:ext>
            </a:extLst>
          </p:cNvPr>
          <p:cNvGrpSpPr/>
          <p:nvPr/>
        </p:nvGrpSpPr>
        <p:grpSpPr>
          <a:xfrm>
            <a:off x="2177345" y="5137396"/>
            <a:ext cx="886320" cy="1097280"/>
            <a:chOff x="2177345" y="5137396"/>
            <a:chExt cx="886320" cy="109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BB871582-8F58-4444-AA29-0DD6C093B81F}"/>
                    </a:ext>
                  </a:extLst>
                </p14:cNvPr>
                <p14:cNvContentPartPr/>
                <p14:nvPr/>
              </p14:nvContentPartPr>
              <p14:xfrm>
                <a:off x="2683505" y="5137396"/>
                <a:ext cx="380160" cy="5410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BB871582-8F58-4444-AA29-0DD6C093B81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74505" y="5128396"/>
                  <a:ext cx="39780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90B974F9-15B9-4178-9483-6BDAA0AE7514}"/>
                    </a:ext>
                  </a:extLst>
                </p14:cNvPr>
                <p14:cNvContentPartPr/>
                <p14:nvPr/>
              </p14:nvContentPartPr>
              <p14:xfrm>
                <a:off x="2177345" y="5918956"/>
                <a:ext cx="229680" cy="3157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90B974F9-15B9-4178-9483-6BDAA0AE751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68705" y="5910316"/>
                  <a:ext cx="2473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F0075FE6-3C84-435B-A98D-FD95DACC4D53}"/>
                    </a:ext>
                  </a:extLst>
                </p14:cNvPr>
                <p14:cNvContentPartPr/>
                <p14:nvPr/>
              </p14:nvContentPartPr>
              <p14:xfrm>
                <a:off x="2335025" y="5894116"/>
                <a:ext cx="406440" cy="93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F0075FE6-3C84-435B-A98D-FD95DACC4D5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26025" y="5885116"/>
                  <a:ext cx="42408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F46DC5BD-FDA8-4445-B5CB-F2C6AE8A9F64}"/>
              </a:ext>
            </a:extLst>
          </p:cNvPr>
          <p:cNvGrpSpPr/>
          <p:nvPr/>
        </p:nvGrpSpPr>
        <p:grpSpPr>
          <a:xfrm>
            <a:off x="6037985" y="4447996"/>
            <a:ext cx="1086120" cy="1988640"/>
            <a:chOff x="6037985" y="4447996"/>
            <a:chExt cx="1086120" cy="19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B09EE416-C8FF-45A1-8527-F3FCAA02431A}"/>
                    </a:ext>
                  </a:extLst>
                </p14:cNvPr>
                <p14:cNvContentPartPr/>
                <p14:nvPr/>
              </p14:nvContentPartPr>
              <p14:xfrm>
                <a:off x="6703625" y="4447996"/>
                <a:ext cx="271800" cy="5536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B09EE416-C8FF-45A1-8527-F3FCAA02431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94985" y="4438996"/>
                  <a:ext cx="28944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20716CE9-2B16-4A0F-82B4-55026AAB0946}"/>
                    </a:ext>
                  </a:extLst>
                </p14:cNvPr>
                <p14:cNvContentPartPr/>
                <p14:nvPr/>
              </p14:nvContentPartPr>
              <p14:xfrm>
                <a:off x="6586265" y="5211196"/>
                <a:ext cx="47520" cy="633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20716CE9-2B16-4A0F-82B4-55026AAB094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77625" y="5202556"/>
                  <a:ext cx="65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DE8BE55-2A6C-4A09-9909-68AD7EEACE5E}"/>
                    </a:ext>
                  </a:extLst>
                </p14:cNvPr>
                <p14:cNvContentPartPr/>
                <p14:nvPr/>
              </p14:nvContentPartPr>
              <p14:xfrm>
                <a:off x="6328865" y="5200756"/>
                <a:ext cx="326160" cy="5958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DE8BE55-2A6C-4A09-9909-68AD7EEACE5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20225" y="5192116"/>
                  <a:ext cx="34380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0999B84-286F-4D0B-B805-352FD7603F13}"/>
                    </a:ext>
                  </a:extLst>
                </p14:cNvPr>
                <p14:cNvContentPartPr/>
                <p14:nvPr/>
              </p14:nvContentPartPr>
              <p14:xfrm>
                <a:off x="6037985" y="5983396"/>
                <a:ext cx="345600" cy="4532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0999B84-286F-4D0B-B805-352FD7603F1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28985" y="5974396"/>
                  <a:ext cx="36324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976ECCC4-D01F-48D9-81EF-E21BA7A5B386}"/>
                    </a:ext>
                  </a:extLst>
                </p14:cNvPr>
                <p14:cNvContentPartPr/>
                <p14:nvPr/>
              </p14:nvContentPartPr>
              <p14:xfrm>
                <a:off x="7009985" y="5729956"/>
                <a:ext cx="114120" cy="4838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976ECCC4-D01F-48D9-81EF-E21BA7A5B38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01345" y="5721316"/>
                  <a:ext cx="1317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8DA0C05-0BB4-4AC7-856B-172B52D08D25}"/>
                    </a:ext>
                  </a:extLst>
                </p14:cNvPr>
                <p14:cNvContentPartPr/>
                <p14:nvPr/>
              </p14:nvContentPartPr>
              <p14:xfrm>
                <a:off x="6961025" y="5214076"/>
                <a:ext cx="84240" cy="2973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8DA0C05-0BB4-4AC7-856B-172B52D08D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52385" y="5205436"/>
                  <a:ext cx="1018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05275D4D-9AE5-4692-9F73-A121361AC880}"/>
                    </a:ext>
                  </a:extLst>
                </p14:cNvPr>
                <p14:cNvContentPartPr/>
                <p14:nvPr/>
              </p14:nvContentPartPr>
              <p14:xfrm>
                <a:off x="6932225" y="5252236"/>
                <a:ext cx="148320" cy="3600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05275D4D-9AE5-4692-9F73-A121361AC88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23225" y="5243236"/>
                  <a:ext cx="165960" cy="37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EA3DE0E6-E4F1-4598-B793-1B63051F9CD4}"/>
              </a:ext>
            </a:extLst>
          </p:cNvPr>
          <p:cNvGrpSpPr/>
          <p:nvPr/>
        </p:nvGrpSpPr>
        <p:grpSpPr>
          <a:xfrm>
            <a:off x="1356185" y="203956"/>
            <a:ext cx="6192000" cy="1326960"/>
            <a:chOff x="1356185" y="203956"/>
            <a:chExt cx="6192000" cy="132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BF8EB72-2C56-4B3E-B189-D69173CB8787}"/>
                    </a:ext>
                  </a:extLst>
                </p14:cNvPr>
                <p14:cNvContentPartPr/>
                <p14:nvPr/>
              </p14:nvContentPartPr>
              <p14:xfrm>
                <a:off x="1356185" y="785356"/>
                <a:ext cx="425880" cy="1479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BF8EB72-2C56-4B3E-B189-D69173CB878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47545" y="776716"/>
                  <a:ext cx="443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C0CCE92-B428-4825-A1D7-15486CD2DF6E}"/>
                    </a:ext>
                  </a:extLst>
                </p14:cNvPr>
                <p14:cNvContentPartPr/>
                <p14:nvPr/>
              </p14:nvContentPartPr>
              <p14:xfrm>
                <a:off x="1532945" y="974716"/>
                <a:ext cx="146880" cy="2890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C0CCE92-B428-4825-A1D7-15486CD2DF6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24305" y="965716"/>
                  <a:ext cx="1645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5A7436D-3D97-486D-951C-FA15106FA07D}"/>
                    </a:ext>
                  </a:extLst>
                </p14:cNvPr>
                <p14:cNvContentPartPr/>
                <p14:nvPr/>
              </p14:nvContentPartPr>
              <p14:xfrm>
                <a:off x="1830665" y="874276"/>
                <a:ext cx="21240" cy="6566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5A7436D-3D97-486D-951C-FA15106FA07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22025" y="865276"/>
                  <a:ext cx="3888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9C35199-5590-4B6F-B2FB-E7F3029975A0}"/>
                    </a:ext>
                  </a:extLst>
                </p14:cNvPr>
                <p14:cNvContentPartPr/>
                <p14:nvPr/>
              </p14:nvContentPartPr>
              <p14:xfrm>
                <a:off x="2116145" y="795796"/>
                <a:ext cx="33480" cy="5972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9C35199-5590-4B6F-B2FB-E7F3029975A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07145" y="787156"/>
                  <a:ext cx="51120" cy="6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F85F3B3-84D4-482D-BAE8-0BBE157DD9BE}"/>
                    </a:ext>
                  </a:extLst>
                </p14:cNvPr>
                <p14:cNvContentPartPr/>
                <p14:nvPr/>
              </p14:nvContentPartPr>
              <p14:xfrm>
                <a:off x="2005625" y="791476"/>
                <a:ext cx="686880" cy="5364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F85F3B3-84D4-482D-BAE8-0BBE157DD9B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96985" y="782476"/>
                  <a:ext cx="70452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69BB212-1E25-4991-97AB-A026E5586B68}"/>
                    </a:ext>
                  </a:extLst>
                </p14:cNvPr>
                <p14:cNvContentPartPr/>
                <p14:nvPr/>
              </p14:nvContentPartPr>
              <p14:xfrm>
                <a:off x="2788625" y="1165156"/>
                <a:ext cx="360" cy="3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69BB212-1E25-4991-97AB-A026E5586B6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79625" y="11565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8E39903-AA02-4F2B-881E-58B2D3A66DA2}"/>
                    </a:ext>
                  </a:extLst>
                </p14:cNvPr>
                <p14:cNvContentPartPr/>
                <p14:nvPr/>
              </p14:nvContentPartPr>
              <p14:xfrm>
                <a:off x="1915265" y="696796"/>
                <a:ext cx="306000" cy="5947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8E39903-AA02-4F2B-881E-58B2D3A66DA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06625" y="687796"/>
                  <a:ext cx="32364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6C826FD-D3F4-4276-8D0B-68D37693BA78}"/>
                    </a:ext>
                  </a:extLst>
                </p14:cNvPr>
                <p14:cNvContentPartPr/>
                <p14:nvPr/>
              </p14:nvContentPartPr>
              <p14:xfrm>
                <a:off x="2282465" y="645316"/>
                <a:ext cx="210960" cy="7336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6C826FD-D3F4-4276-8D0B-68D37693BA7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73825" y="636316"/>
                  <a:ext cx="228600" cy="7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CE1B55B-6B7C-494F-B28B-C586F5640BB8}"/>
                    </a:ext>
                  </a:extLst>
                </p14:cNvPr>
                <p14:cNvContentPartPr/>
                <p14:nvPr/>
              </p14:nvContentPartPr>
              <p14:xfrm>
                <a:off x="2660825" y="723436"/>
                <a:ext cx="662040" cy="5533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CE1B55B-6B7C-494F-B28B-C586F5640BB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52185" y="714796"/>
                  <a:ext cx="67968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FFA37AB-6FD4-4900-A9DE-BB3DC5B5C0EE}"/>
                    </a:ext>
                  </a:extLst>
                </p14:cNvPr>
                <p14:cNvContentPartPr/>
                <p14:nvPr/>
              </p14:nvContentPartPr>
              <p14:xfrm>
                <a:off x="3464345" y="791476"/>
                <a:ext cx="7200" cy="1479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FFA37AB-6FD4-4900-A9DE-BB3DC5B5C0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55705" y="782476"/>
                  <a:ext cx="248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E3E42B1-6ACF-4200-B2FD-184824AFC2C8}"/>
                    </a:ext>
                  </a:extLst>
                </p14:cNvPr>
                <p14:cNvContentPartPr/>
                <p14:nvPr/>
              </p14:nvContentPartPr>
              <p14:xfrm>
                <a:off x="3485225" y="838636"/>
                <a:ext cx="37080" cy="802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E3E42B1-6ACF-4200-B2FD-184824AFC2C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76585" y="829996"/>
                  <a:ext cx="547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205CC29-A4E1-47C9-B67B-55920BC02EAB}"/>
                    </a:ext>
                  </a:extLst>
                </p14:cNvPr>
                <p14:cNvContentPartPr/>
                <p14:nvPr/>
              </p14:nvContentPartPr>
              <p14:xfrm>
                <a:off x="3458945" y="1029436"/>
                <a:ext cx="56520" cy="255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205CC29-A4E1-47C9-B67B-55920BC02EA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50305" y="1020436"/>
                  <a:ext cx="741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D88CE33-CBDC-4F45-B89D-9922CCA16EF7}"/>
                    </a:ext>
                  </a:extLst>
                </p14:cNvPr>
                <p14:cNvContentPartPr/>
                <p14:nvPr/>
              </p14:nvContentPartPr>
              <p14:xfrm>
                <a:off x="4001465" y="319876"/>
                <a:ext cx="398880" cy="8337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D88CE33-CBDC-4F45-B89D-9922CCA16EF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92465" y="311236"/>
                  <a:ext cx="416520" cy="85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7C81DBD-A15E-4AD7-BC05-B04E10A24108}"/>
                    </a:ext>
                  </a:extLst>
                </p14:cNvPr>
                <p14:cNvContentPartPr/>
                <p14:nvPr/>
              </p14:nvContentPartPr>
              <p14:xfrm>
                <a:off x="4464425" y="574036"/>
                <a:ext cx="241920" cy="3315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7C81DBD-A15E-4AD7-BC05-B04E10A2410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55425" y="565396"/>
                  <a:ext cx="2595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77D7A4F-F865-422C-B021-C374CAF92428}"/>
                    </a:ext>
                  </a:extLst>
                </p14:cNvPr>
                <p14:cNvContentPartPr/>
                <p14:nvPr/>
              </p14:nvContentPartPr>
              <p14:xfrm>
                <a:off x="4744505" y="695356"/>
                <a:ext cx="131760" cy="4482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77D7A4F-F865-422C-B021-C374CAF9242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35505" y="686716"/>
                  <a:ext cx="14940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33120EA-D2BA-4DC3-9ADE-6CFB54AB8444}"/>
                    </a:ext>
                  </a:extLst>
                </p14:cNvPr>
                <p14:cNvContentPartPr/>
                <p14:nvPr/>
              </p14:nvContentPartPr>
              <p14:xfrm>
                <a:off x="4882025" y="671596"/>
                <a:ext cx="407160" cy="4640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33120EA-D2BA-4DC3-9ADE-6CFB54AB844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73385" y="662956"/>
                  <a:ext cx="4248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D4E35D1-36A1-4471-8E77-19DFC1AF6560}"/>
                    </a:ext>
                  </a:extLst>
                </p14:cNvPr>
                <p14:cNvContentPartPr/>
                <p14:nvPr/>
              </p14:nvContentPartPr>
              <p14:xfrm>
                <a:off x="5416625" y="554956"/>
                <a:ext cx="299880" cy="4348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D4E35D1-36A1-4471-8E77-19DFC1AF656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07985" y="546316"/>
                  <a:ext cx="3175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455E7B8-F0CF-4CC8-9585-9A6DF1ACCEAE}"/>
                    </a:ext>
                  </a:extLst>
                </p14:cNvPr>
                <p14:cNvContentPartPr/>
                <p14:nvPr/>
              </p14:nvContentPartPr>
              <p14:xfrm>
                <a:off x="5849345" y="655396"/>
                <a:ext cx="42480" cy="622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455E7B8-F0CF-4CC8-9585-9A6DF1ACCEA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40345" y="646756"/>
                  <a:ext cx="601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AD5E93B-6F6D-44B5-9D37-77B41EE70225}"/>
                    </a:ext>
                  </a:extLst>
                </p14:cNvPr>
                <p14:cNvContentPartPr/>
                <p14:nvPr/>
              </p14:nvContentPartPr>
              <p14:xfrm>
                <a:off x="5701745" y="853396"/>
                <a:ext cx="277200" cy="2221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AD5E93B-6F6D-44B5-9D37-77B41EE7022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93105" y="844756"/>
                  <a:ext cx="2948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AA9A5BBE-ECF8-41C6-8B61-A88E2419FE4E}"/>
                    </a:ext>
                  </a:extLst>
                </p14:cNvPr>
                <p14:cNvContentPartPr/>
                <p14:nvPr/>
              </p14:nvContentPartPr>
              <p14:xfrm>
                <a:off x="6075065" y="611116"/>
                <a:ext cx="263160" cy="2235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AA9A5BBE-ECF8-41C6-8B61-A88E2419FE4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66425" y="602476"/>
                  <a:ext cx="2808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3C0E9C6-D700-4C40-8C06-26A75DD71C7C}"/>
                    </a:ext>
                  </a:extLst>
                </p14:cNvPr>
                <p14:cNvContentPartPr/>
                <p14:nvPr/>
              </p14:nvContentPartPr>
              <p14:xfrm>
                <a:off x="6119345" y="648196"/>
                <a:ext cx="302760" cy="4701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3C0E9C6-D700-4C40-8C06-26A75DD71C7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10705" y="639196"/>
                  <a:ext cx="3204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AC82BDF-6A9C-47DF-89F2-14F449722187}"/>
                    </a:ext>
                  </a:extLst>
                </p14:cNvPr>
                <p14:cNvContentPartPr/>
                <p14:nvPr/>
              </p14:nvContentPartPr>
              <p14:xfrm>
                <a:off x="6446945" y="509236"/>
                <a:ext cx="245160" cy="4615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AC82BDF-6A9C-47DF-89F2-14F44972218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37945" y="500236"/>
                  <a:ext cx="26280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86C1724-7BAC-47D8-A0AC-69D2A5F1A7C3}"/>
                    </a:ext>
                  </a:extLst>
                </p14:cNvPr>
                <p14:cNvContentPartPr/>
                <p14:nvPr/>
              </p14:nvContentPartPr>
              <p14:xfrm>
                <a:off x="6763025" y="589156"/>
                <a:ext cx="210960" cy="3841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86C1724-7BAC-47D8-A0AC-69D2A5F1A7C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54025" y="580516"/>
                  <a:ext cx="2286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4AB9380-8FB9-4786-8912-1A3CE3281641}"/>
                    </a:ext>
                  </a:extLst>
                </p14:cNvPr>
                <p14:cNvContentPartPr/>
                <p14:nvPr/>
              </p14:nvContentPartPr>
              <p14:xfrm>
                <a:off x="6820985" y="716236"/>
                <a:ext cx="187560" cy="2707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4AB9380-8FB9-4786-8912-1A3CE328164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812345" y="707236"/>
                  <a:ext cx="2052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DB3827A-F682-4609-9101-4D7B88AE902F}"/>
                    </a:ext>
                  </a:extLst>
                </p14:cNvPr>
                <p14:cNvContentPartPr/>
                <p14:nvPr/>
              </p14:nvContentPartPr>
              <p14:xfrm>
                <a:off x="7123745" y="554956"/>
                <a:ext cx="219600" cy="1260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DB3827A-F682-4609-9101-4D7B88AE902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15105" y="546316"/>
                  <a:ext cx="2372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4EF2048-09A7-4A15-9802-7740CBBCC639}"/>
                    </a:ext>
                  </a:extLst>
                </p14:cNvPr>
                <p14:cNvContentPartPr/>
                <p14:nvPr/>
              </p14:nvContentPartPr>
              <p14:xfrm>
                <a:off x="7222025" y="754396"/>
                <a:ext cx="103680" cy="788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4EF2048-09A7-4A15-9802-7740CBBCC63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213025" y="745756"/>
                  <a:ext cx="121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EC0F1438-965D-4EF8-94EA-90DAF188E466}"/>
                    </a:ext>
                  </a:extLst>
                </p14:cNvPr>
                <p14:cNvContentPartPr/>
                <p14:nvPr/>
              </p14:nvContentPartPr>
              <p14:xfrm>
                <a:off x="7167665" y="637756"/>
                <a:ext cx="380520" cy="3686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EC0F1438-965D-4EF8-94EA-90DAF188E46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58665" y="628756"/>
                  <a:ext cx="3981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6754F7ED-1149-4B25-84FA-5E16AC19BE0D}"/>
                    </a:ext>
                  </a:extLst>
                </p14:cNvPr>
                <p14:cNvContentPartPr/>
                <p14:nvPr/>
              </p14:nvContentPartPr>
              <p14:xfrm>
                <a:off x="4121705" y="1157956"/>
                <a:ext cx="2988360" cy="2160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6754F7ED-1149-4B25-84FA-5E16AC19BE0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13065" y="1148956"/>
                  <a:ext cx="30060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DF445C3D-E6DA-4449-9574-FE18367432A1}"/>
                    </a:ext>
                  </a:extLst>
                </p14:cNvPr>
                <p14:cNvContentPartPr/>
                <p14:nvPr/>
              </p14:nvContentPartPr>
              <p14:xfrm>
                <a:off x="3865025" y="311236"/>
                <a:ext cx="328320" cy="11822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DF445C3D-E6DA-4449-9574-FE18367432A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56025" y="302236"/>
                  <a:ext cx="345960" cy="11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58A63BE5-4237-4596-944A-B35011733D01}"/>
                    </a:ext>
                  </a:extLst>
                </p14:cNvPr>
                <p14:cNvContentPartPr/>
                <p14:nvPr/>
              </p14:nvContentPartPr>
              <p14:xfrm>
                <a:off x="4245185" y="203956"/>
                <a:ext cx="3225600" cy="1900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58A63BE5-4237-4596-944A-B35011733D0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36545" y="195316"/>
                  <a:ext cx="32432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F36AD21-A34A-4C76-BA7C-440F3F83847F}"/>
                    </a:ext>
                  </a:extLst>
                </p14:cNvPr>
                <p14:cNvContentPartPr/>
                <p14:nvPr/>
              </p14:nvContentPartPr>
              <p14:xfrm>
                <a:off x="7472225" y="398356"/>
                <a:ext cx="50040" cy="6933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F36AD21-A34A-4C76-BA7C-440F3F83847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63585" y="389716"/>
                  <a:ext cx="67680" cy="71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2632C51E-DBE9-4D13-9C5C-469DE32B43AF}"/>
                    </a:ext>
                  </a:extLst>
                </p14:cNvPr>
                <p14:cNvContentPartPr/>
                <p14:nvPr/>
              </p14:nvContentPartPr>
              <p14:xfrm>
                <a:off x="7348025" y="1098916"/>
                <a:ext cx="56520" cy="579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2632C51E-DBE9-4D13-9C5C-469DE32B43A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39385" y="1089916"/>
                  <a:ext cx="741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7994B0A2-B842-405F-B1C8-953303DE2CC8}"/>
                    </a:ext>
                  </a:extLst>
                </p14:cNvPr>
                <p14:cNvContentPartPr/>
                <p14:nvPr/>
              </p14:nvContentPartPr>
              <p14:xfrm>
                <a:off x="7265585" y="1228876"/>
                <a:ext cx="87840" cy="3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7994B0A2-B842-405F-B1C8-953303DE2CC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256945" y="1219876"/>
                  <a:ext cx="10548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26B90AFD-0800-4AF4-A6E3-BBDF2E4D99A8}"/>
                  </a:ext>
                </a:extLst>
              </p14:cNvPr>
              <p14:cNvContentPartPr/>
              <p14:nvPr/>
            </p14:nvContentPartPr>
            <p14:xfrm>
              <a:off x="7447745" y="4270516"/>
              <a:ext cx="930240" cy="2340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26B90AFD-0800-4AF4-A6E3-BBDF2E4D99A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439105" y="4261516"/>
                <a:ext cx="9478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C58290EC-7CA4-4113-BEA6-F8A3216993D4}"/>
                  </a:ext>
                </a:extLst>
              </p14:cNvPr>
              <p14:cNvContentPartPr/>
              <p14:nvPr/>
            </p14:nvContentPartPr>
            <p14:xfrm>
              <a:off x="10774865" y="3632956"/>
              <a:ext cx="5760" cy="324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C58290EC-7CA4-4113-BEA6-F8A3216993D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765865" y="3624316"/>
                <a:ext cx="234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A7F9EC6F-8E41-4F30-BFA8-7CEDA063E1E5}"/>
                  </a:ext>
                </a:extLst>
              </p14:cNvPr>
              <p14:cNvContentPartPr/>
              <p14:nvPr/>
            </p14:nvContentPartPr>
            <p14:xfrm>
              <a:off x="10547345" y="3579676"/>
              <a:ext cx="182520" cy="71424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A7F9EC6F-8E41-4F30-BFA8-7CEDA063E1E5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538345" y="3570676"/>
                <a:ext cx="200160" cy="73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2E248627-A551-4CA6-A464-C744B08AC596}"/>
                  </a:ext>
                </a:extLst>
              </p14:cNvPr>
              <p14:cNvContentPartPr/>
              <p14:nvPr/>
            </p14:nvContentPartPr>
            <p14:xfrm>
              <a:off x="10757225" y="3743476"/>
              <a:ext cx="181080" cy="42624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2E248627-A551-4CA6-A464-C744B08AC596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748225" y="3734836"/>
                <a:ext cx="19872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6488101C-F416-429D-82CA-5C8E202D6031}"/>
                  </a:ext>
                </a:extLst>
              </p14:cNvPr>
              <p14:cNvContentPartPr/>
              <p14:nvPr/>
            </p14:nvContentPartPr>
            <p14:xfrm>
              <a:off x="11032265" y="4089796"/>
              <a:ext cx="30240" cy="9036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6488101C-F416-429D-82CA-5C8E202D6031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1023265" y="4080796"/>
                <a:ext cx="478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955EDBE4-603C-4DBC-8E69-98CA552FA8E5}"/>
                  </a:ext>
                </a:extLst>
              </p14:cNvPr>
              <p14:cNvContentPartPr/>
              <p14:nvPr/>
            </p14:nvContentPartPr>
            <p14:xfrm>
              <a:off x="11189225" y="3799996"/>
              <a:ext cx="218160" cy="20700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955EDBE4-603C-4DBC-8E69-98CA552FA8E5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1180225" y="3791356"/>
                <a:ext cx="2358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339B6068-5669-4CFA-84A7-536AB1E2E5CA}"/>
                  </a:ext>
                </a:extLst>
              </p14:cNvPr>
              <p14:cNvContentPartPr/>
              <p14:nvPr/>
            </p14:nvContentPartPr>
            <p14:xfrm>
              <a:off x="11259785" y="3799996"/>
              <a:ext cx="236880" cy="36540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339B6068-5669-4CFA-84A7-536AB1E2E5CA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1250785" y="3791356"/>
                <a:ext cx="25452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A71252FF-18D9-4D71-B277-CBC12A079257}"/>
                  </a:ext>
                </a:extLst>
              </p14:cNvPr>
              <p14:cNvContentPartPr/>
              <p14:nvPr/>
            </p14:nvContentPartPr>
            <p14:xfrm>
              <a:off x="11695745" y="3785236"/>
              <a:ext cx="35280" cy="30312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A71252FF-18D9-4D71-B277-CBC12A079257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1686745" y="3776596"/>
                <a:ext cx="5292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2F77DB52-B042-4D88-A145-DA5A1A6F6EEF}"/>
                  </a:ext>
                </a:extLst>
              </p14:cNvPr>
              <p14:cNvContentPartPr/>
              <p14:nvPr/>
            </p14:nvContentPartPr>
            <p14:xfrm>
              <a:off x="11835785" y="3717196"/>
              <a:ext cx="122400" cy="48204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2F77DB52-B042-4D88-A145-DA5A1A6F6EEF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1827145" y="3708556"/>
                <a:ext cx="14004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F7EC7DBF-A0C6-4394-83C1-39D7DD279A0F}"/>
                  </a:ext>
                </a:extLst>
              </p14:cNvPr>
              <p14:cNvContentPartPr/>
              <p14:nvPr/>
            </p14:nvContentPartPr>
            <p14:xfrm>
              <a:off x="11214065" y="4268356"/>
              <a:ext cx="501480" cy="2268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F7EC7DBF-A0C6-4394-83C1-39D7DD279A0F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1205425" y="4259716"/>
                <a:ext cx="5191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6C38E98C-89DE-4D63-9435-D9EF1E06ECF6}"/>
                  </a:ext>
                </a:extLst>
              </p14:cNvPr>
              <p14:cNvContentPartPr/>
              <p14:nvPr/>
            </p14:nvContentPartPr>
            <p14:xfrm>
              <a:off x="10795745" y="4352596"/>
              <a:ext cx="142200" cy="792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6C38E98C-89DE-4D63-9435-D9EF1E06ECF6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0786745" y="4343956"/>
                <a:ext cx="1598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C5B55DC6-B2B5-4C45-97C2-3504CA761108}"/>
                  </a:ext>
                </a:extLst>
              </p14:cNvPr>
              <p14:cNvContentPartPr/>
              <p14:nvPr/>
            </p14:nvContentPartPr>
            <p14:xfrm>
              <a:off x="10751825" y="4354036"/>
              <a:ext cx="164880" cy="6228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C5B55DC6-B2B5-4C45-97C2-3504CA761108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0743185" y="4345396"/>
                <a:ext cx="1825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000F5E9F-EF11-4FD8-8148-AA539C5B0B1A}"/>
                  </a:ext>
                </a:extLst>
              </p14:cNvPr>
              <p14:cNvContentPartPr/>
              <p14:nvPr/>
            </p14:nvContentPartPr>
            <p14:xfrm>
              <a:off x="9148025" y="4261156"/>
              <a:ext cx="788400" cy="7884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000F5E9F-EF11-4FD8-8148-AA539C5B0B1A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9139385" y="4252156"/>
                <a:ext cx="8060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7B4B394F-E85D-4164-A4E7-813E67FD0E85}"/>
                  </a:ext>
                </a:extLst>
              </p14:cNvPr>
              <p14:cNvContentPartPr/>
              <p14:nvPr/>
            </p14:nvContentPartPr>
            <p14:xfrm>
              <a:off x="10747505" y="4290676"/>
              <a:ext cx="854280" cy="4320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7B4B394F-E85D-4164-A4E7-813E67FD0E85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0738865" y="4281676"/>
                <a:ext cx="871920" cy="6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44FDC1EB-29B0-43E1-9957-6A1C25B26427}"/>
              </a:ext>
            </a:extLst>
          </p:cNvPr>
          <p:cNvGrpSpPr/>
          <p:nvPr/>
        </p:nvGrpSpPr>
        <p:grpSpPr>
          <a:xfrm>
            <a:off x="7411025" y="3560236"/>
            <a:ext cx="1191240" cy="880200"/>
            <a:chOff x="7411025" y="3560236"/>
            <a:chExt cx="1191240" cy="88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5C0FC91F-F64B-4CC1-8A43-935A3087A93C}"/>
                    </a:ext>
                  </a:extLst>
                </p14:cNvPr>
                <p14:cNvContentPartPr/>
                <p14:nvPr/>
              </p14:nvContentPartPr>
              <p14:xfrm>
                <a:off x="7411025" y="3560236"/>
                <a:ext cx="187920" cy="6472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5C0FC91F-F64B-4CC1-8A43-935A3087A93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402025" y="3551236"/>
                  <a:ext cx="20556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3E1FB5D8-5C05-4DED-977E-4D5EED1CC88B}"/>
                    </a:ext>
                  </a:extLst>
                </p14:cNvPr>
                <p14:cNvContentPartPr/>
                <p14:nvPr/>
              </p14:nvContentPartPr>
              <p14:xfrm>
                <a:off x="7693625" y="3771916"/>
                <a:ext cx="202680" cy="3150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3E1FB5D8-5C05-4DED-977E-4D5EED1CC88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684985" y="3763276"/>
                  <a:ext cx="2203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4F8333B0-767C-4268-8A09-4966A314A349}"/>
                    </a:ext>
                  </a:extLst>
                </p14:cNvPr>
                <p14:cNvContentPartPr/>
                <p14:nvPr/>
              </p14:nvContentPartPr>
              <p14:xfrm>
                <a:off x="8053625" y="4021756"/>
                <a:ext cx="2160" cy="1126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4F8333B0-767C-4268-8A09-4966A314A3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044985" y="4012756"/>
                  <a:ext cx="19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950ABA80-B9E2-483C-9EDE-EAABBD60606E}"/>
                    </a:ext>
                  </a:extLst>
                </p14:cNvPr>
                <p14:cNvContentPartPr/>
                <p14:nvPr/>
              </p14:nvContentPartPr>
              <p14:xfrm>
                <a:off x="8279705" y="3726196"/>
                <a:ext cx="44280" cy="3859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950ABA80-B9E2-483C-9EDE-EAABBD60606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270705" y="3717196"/>
                  <a:ext cx="6192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F6D3F2B5-5D29-4D0F-9585-636BB797B26E}"/>
                    </a:ext>
                  </a:extLst>
                </p14:cNvPr>
                <p14:cNvContentPartPr/>
                <p14:nvPr/>
              </p14:nvContentPartPr>
              <p14:xfrm>
                <a:off x="8444225" y="3625756"/>
                <a:ext cx="158040" cy="5871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F6D3F2B5-5D29-4D0F-9585-636BB797B26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435225" y="3616756"/>
                  <a:ext cx="17568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B009B34D-469F-4AEF-880C-6135FC86AC6E}"/>
                    </a:ext>
                  </a:extLst>
                </p14:cNvPr>
                <p14:cNvContentPartPr/>
                <p14:nvPr/>
              </p14:nvContentPartPr>
              <p14:xfrm>
                <a:off x="7750865" y="4305436"/>
                <a:ext cx="72000" cy="255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B009B34D-469F-4AEF-880C-6135FC86AC6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741865" y="4296436"/>
                  <a:ext cx="896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B3BD935-825A-4A5F-B822-84B4AFDDB5F6}"/>
                    </a:ext>
                  </a:extLst>
                </p14:cNvPr>
                <p14:cNvContentPartPr/>
                <p14:nvPr/>
              </p14:nvContentPartPr>
              <p14:xfrm>
                <a:off x="8339105" y="4281676"/>
                <a:ext cx="38880" cy="226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B3BD935-825A-4A5F-B822-84B4AFDDB5F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330465" y="4273036"/>
                  <a:ext cx="56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CB772342-54BB-4AB0-A7BB-64DD82927FC9}"/>
                    </a:ext>
                  </a:extLst>
                </p14:cNvPr>
                <p14:cNvContentPartPr/>
                <p14:nvPr/>
              </p14:nvContentPartPr>
              <p14:xfrm>
                <a:off x="7664465" y="4357276"/>
                <a:ext cx="550440" cy="831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CB772342-54BB-4AB0-A7BB-64DD82927FC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655825" y="4348276"/>
                  <a:ext cx="56808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A353742D-203C-442B-933A-7ED84BDE574E}"/>
              </a:ext>
            </a:extLst>
          </p:cNvPr>
          <p:cNvGrpSpPr/>
          <p:nvPr/>
        </p:nvGrpSpPr>
        <p:grpSpPr>
          <a:xfrm>
            <a:off x="9025265" y="3605956"/>
            <a:ext cx="1343520" cy="736560"/>
            <a:chOff x="9025265" y="3605956"/>
            <a:chExt cx="1343520" cy="73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2F3701A0-7D3C-437E-9852-E587BD886B1A}"/>
                    </a:ext>
                  </a:extLst>
                </p14:cNvPr>
                <p14:cNvContentPartPr/>
                <p14:nvPr/>
              </p14:nvContentPartPr>
              <p14:xfrm>
                <a:off x="9025265" y="3605956"/>
                <a:ext cx="180720" cy="69048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2F3701A0-7D3C-437E-9852-E587BD886B1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016625" y="3596956"/>
                  <a:ext cx="19836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B97AAC18-4288-4640-AF0F-4B77044E45B4}"/>
                    </a:ext>
                  </a:extLst>
                </p14:cNvPr>
                <p14:cNvContentPartPr/>
                <p14:nvPr/>
              </p14:nvContentPartPr>
              <p14:xfrm>
                <a:off x="9270785" y="3738076"/>
                <a:ext cx="283320" cy="3211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B97AAC18-4288-4640-AF0F-4B77044E45B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261785" y="3729076"/>
                  <a:ext cx="3009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37A7E274-DE5F-4E94-BE43-2C382E1ACA3D}"/>
                    </a:ext>
                  </a:extLst>
                </p14:cNvPr>
                <p14:cNvContentPartPr/>
                <p14:nvPr/>
              </p14:nvContentPartPr>
              <p14:xfrm>
                <a:off x="9415865" y="3845716"/>
                <a:ext cx="70560" cy="4201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37A7E274-DE5F-4E94-BE43-2C382E1ACA3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407225" y="3837076"/>
                  <a:ext cx="8820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58E24CCF-9CA1-4DB2-B001-316DE7241878}"/>
                    </a:ext>
                  </a:extLst>
                </p14:cNvPr>
                <p14:cNvContentPartPr/>
                <p14:nvPr/>
              </p14:nvContentPartPr>
              <p14:xfrm>
                <a:off x="9627905" y="4167916"/>
                <a:ext cx="21240" cy="964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58E24CCF-9CA1-4DB2-B001-316DE724187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618905" y="4159276"/>
                  <a:ext cx="38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5F6C36CE-1F58-4851-AA4E-6C0A0E6F94A7}"/>
                    </a:ext>
                  </a:extLst>
                </p14:cNvPr>
                <p14:cNvContentPartPr/>
                <p14:nvPr/>
              </p14:nvContentPartPr>
              <p14:xfrm>
                <a:off x="9829145" y="3847156"/>
                <a:ext cx="14400" cy="3578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5F6C36CE-1F58-4851-AA4E-6C0A0E6F94A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820505" y="3838516"/>
                  <a:ext cx="320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36B304F7-6A88-4F5C-A76B-AC61653EFA38}"/>
                    </a:ext>
                  </a:extLst>
                </p14:cNvPr>
                <p14:cNvContentPartPr/>
                <p14:nvPr/>
              </p14:nvContentPartPr>
              <p14:xfrm>
                <a:off x="9985025" y="3696676"/>
                <a:ext cx="144000" cy="6120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36B304F7-6A88-4F5C-A76B-AC61653EFA3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976385" y="3687676"/>
                  <a:ext cx="161640" cy="6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9A9F5DB8-736D-4D78-A895-D0DBBA1AD6C9}"/>
                    </a:ext>
                  </a:extLst>
                </p14:cNvPr>
                <p14:cNvContentPartPr/>
                <p14:nvPr/>
              </p14:nvContentPartPr>
              <p14:xfrm>
                <a:off x="10361585" y="4241716"/>
                <a:ext cx="7200" cy="475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9A9F5DB8-736D-4D78-A895-D0DBBA1AD6C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352585" y="4233076"/>
                  <a:ext cx="248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00D08B01-998D-4AF8-8712-896E68565634}"/>
                    </a:ext>
                  </a:extLst>
                </p14:cNvPr>
                <p14:cNvContentPartPr/>
                <p14:nvPr/>
              </p14:nvContentPartPr>
              <p14:xfrm>
                <a:off x="9256385" y="4286356"/>
                <a:ext cx="732240" cy="561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00D08B01-998D-4AF8-8712-896E6856563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247745" y="4277716"/>
                  <a:ext cx="74988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DCD3DC83-1D37-40A7-9B81-B955CFE52B87}"/>
              </a:ext>
            </a:extLst>
          </p:cNvPr>
          <p:cNvGrpSpPr/>
          <p:nvPr/>
        </p:nvGrpSpPr>
        <p:grpSpPr>
          <a:xfrm>
            <a:off x="5397545" y="1602556"/>
            <a:ext cx="5972040" cy="1761840"/>
            <a:chOff x="5397545" y="1602556"/>
            <a:chExt cx="5972040" cy="176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96C01CD-FCFE-45C3-A037-1545D72D737C}"/>
                    </a:ext>
                  </a:extLst>
                </p14:cNvPr>
                <p14:cNvContentPartPr/>
                <p14:nvPr/>
              </p14:nvContentPartPr>
              <p14:xfrm>
                <a:off x="5397545" y="2886676"/>
                <a:ext cx="415440" cy="3913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96C01CD-FCFE-45C3-A037-1545D72D737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388545" y="2878036"/>
                  <a:ext cx="4330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AFE0CF3-1E69-4484-A6C3-6652FC814D6D}"/>
                    </a:ext>
                  </a:extLst>
                </p14:cNvPr>
                <p14:cNvContentPartPr/>
                <p14:nvPr/>
              </p14:nvContentPartPr>
              <p14:xfrm>
                <a:off x="5519945" y="3033196"/>
                <a:ext cx="187560" cy="3312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AFE0CF3-1E69-4484-A6C3-6652FC814D6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511305" y="3024196"/>
                  <a:ext cx="2052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0124E23F-33AC-4D61-9CB2-486CC08879A5}"/>
                    </a:ext>
                  </a:extLst>
                </p14:cNvPr>
                <p14:cNvContentPartPr/>
                <p14:nvPr/>
              </p14:nvContentPartPr>
              <p14:xfrm>
                <a:off x="7446305" y="1778596"/>
                <a:ext cx="236520" cy="7174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0124E23F-33AC-4D61-9CB2-486CC08879A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437665" y="1769596"/>
                  <a:ext cx="254160" cy="73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91408B27-6596-40BD-8457-3D0B545150E7}"/>
                    </a:ext>
                  </a:extLst>
                </p14:cNvPr>
                <p14:cNvContentPartPr/>
                <p14:nvPr/>
              </p14:nvContentPartPr>
              <p14:xfrm>
                <a:off x="7899545" y="2037076"/>
                <a:ext cx="266400" cy="3096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91408B27-6596-40BD-8457-3D0B545150E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890905" y="2028436"/>
                  <a:ext cx="2840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B4D6CC03-6CCC-40D9-B3C8-5325C7F3E669}"/>
                    </a:ext>
                  </a:extLst>
                </p14:cNvPr>
                <p14:cNvContentPartPr/>
                <p14:nvPr/>
              </p14:nvContentPartPr>
              <p14:xfrm>
                <a:off x="8431985" y="2331196"/>
                <a:ext cx="32040" cy="1008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B4D6CC03-6CCC-40D9-B3C8-5325C7F3E66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422985" y="2322556"/>
                  <a:ext cx="496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0543143B-60E2-4BF5-8D7D-498067ACA0E3}"/>
                    </a:ext>
                  </a:extLst>
                </p14:cNvPr>
                <p14:cNvContentPartPr/>
                <p14:nvPr/>
              </p14:nvContentPartPr>
              <p14:xfrm>
                <a:off x="8797745" y="1954276"/>
                <a:ext cx="243720" cy="2440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0543143B-60E2-4BF5-8D7D-498067ACA0E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789105" y="1945636"/>
                  <a:ext cx="2613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FA9FB13D-D6F5-492F-8138-5230439C10CF}"/>
                    </a:ext>
                  </a:extLst>
                </p14:cNvPr>
                <p14:cNvContentPartPr/>
                <p14:nvPr/>
              </p14:nvContentPartPr>
              <p14:xfrm>
                <a:off x="8869745" y="2071276"/>
                <a:ext cx="264600" cy="3726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FA9FB13D-D6F5-492F-8138-5230439C10C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860745" y="2062276"/>
                  <a:ext cx="2822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771EFFBF-5308-4F01-85F8-F3C55909F5CA}"/>
                    </a:ext>
                  </a:extLst>
                </p14:cNvPr>
                <p14:cNvContentPartPr/>
                <p14:nvPr/>
              </p14:nvContentPartPr>
              <p14:xfrm>
                <a:off x="9464825" y="1938796"/>
                <a:ext cx="209160" cy="3708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771EFFBF-5308-4F01-85F8-F3C55909F5C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456185" y="1929796"/>
                  <a:ext cx="2268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2535E142-0400-43F2-97C9-22CE46820E04}"/>
                    </a:ext>
                  </a:extLst>
                </p14:cNvPr>
                <p14:cNvContentPartPr/>
                <p14:nvPr/>
              </p14:nvContentPartPr>
              <p14:xfrm>
                <a:off x="9815105" y="1749076"/>
                <a:ext cx="199800" cy="7142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2535E142-0400-43F2-97C9-22CE46820E0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806465" y="1740076"/>
                  <a:ext cx="217440" cy="73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1A526ECD-FF56-4228-BE5D-1FD28ADEBC96}"/>
                    </a:ext>
                  </a:extLst>
                </p14:cNvPr>
                <p14:cNvContentPartPr/>
                <p14:nvPr/>
              </p14:nvContentPartPr>
              <p14:xfrm>
                <a:off x="9962345" y="1619116"/>
                <a:ext cx="310680" cy="10540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1A526ECD-FF56-4228-BE5D-1FD28ADEBC9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953345" y="1610116"/>
                  <a:ext cx="328320" cy="10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92E247A9-DECB-4534-9155-FB2BCF6AACEF}"/>
                    </a:ext>
                  </a:extLst>
                </p14:cNvPr>
                <p14:cNvContentPartPr/>
                <p14:nvPr/>
              </p14:nvContentPartPr>
              <p14:xfrm>
                <a:off x="5989385" y="1763836"/>
                <a:ext cx="404640" cy="5428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92E247A9-DECB-4534-9155-FB2BCF6AACE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980745" y="1754836"/>
                  <a:ext cx="42228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2735DF02-FD90-4FF4-B361-901737EF2F7F}"/>
                    </a:ext>
                  </a:extLst>
                </p14:cNvPr>
                <p14:cNvContentPartPr/>
                <p14:nvPr/>
              </p14:nvContentPartPr>
              <p14:xfrm>
                <a:off x="6441185" y="1934836"/>
                <a:ext cx="327600" cy="2606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2735DF02-FD90-4FF4-B361-901737EF2F7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432545" y="1925836"/>
                  <a:ext cx="3452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CA79C0C4-967A-4159-8359-91D1D481C6C2}"/>
                    </a:ext>
                  </a:extLst>
                </p14:cNvPr>
                <p14:cNvContentPartPr/>
                <p14:nvPr/>
              </p14:nvContentPartPr>
              <p14:xfrm>
                <a:off x="6717665" y="1780036"/>
                <a:ext cx="280440" cy="4496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CA79C0C4-967A-4159-8359-91D1D481C6C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709025" y="1771036"/>
                  <a:ext cx="29808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A10D15FF-013F-4CED-B4F3-3BA84E31ED66}"/>
                    </a:ext>
                  </a:extLst>
                </p14:cNvPr>
                <p14:cNvContentPartPr/>
                <p14:nvPr/>
              </p14:nvContentPartPr>
              <p14:xfrm>
                <a:off x="6857705" y="1756276"/>
                <a:ext cx="284040" cy="4881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A10D15FF-013F-4CED-B4F3-3BA84E31ED6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849065" y="1747636"/>
                  <a:ext cx="30168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68FE47F3-3374-44EB-B7FF-B4D52853DA52}"/>
                    </a:ext>
                  </a:extLst>
                </p14:cNvPr>
                <p14:cNvContentPartPr/>
                <p14:nvPr/>
              </p14:nvContentPartPr>
              <p14:xfrm>
                <a:off x="7195745" y="1602556"/>
                <a:ext cx="191160" cy="8442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68FE47F3-3374-44EB-B7FF-B4D52853DA5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186745" y="1593916"/>
                  <a:ext cx="208800" cy="8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B5D7196F-1AC0-4399-A4D7-11C93DC39E44}"/>
                    </a:ext>
                  </a:extLst>
                </p14:cNvPr>
                <p14:cNvContentPartPr/>
                <p14:nvPr/>
              </p14:nvContentPartPr>
              <p14:xfrm>
                <a:off x="5938265" y="2515876"/>
                <a:ext cx="986400" cy="622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B5D7196F-1AC0-4399-A4D7-11C93DC39E4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929265" y="2507236"/>
                  <a:ext cx="1004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9132ADBE-6945-4F37-A21D-2C90D66A7B6D}"/>
                    </a:ext>
                  </a:extLst>
                </p14:cNvPr>
                <p14:cNvContentPartPr/>
                <p14:nvPr/>
              </p14:nvContentPartPr>
              <p14:xfrm>
                <a:off x="7777145" y="2601556"/>
                <a:ext cx="2077920" cy="802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9132ADBE-6945-4F37-A21D-2C90D66A7B6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768145" y="2592916"/>
                  <a:ext cx="2095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B9C41C89-E1B9-4DC6-8AEB-65462F8D6863}"/>
                    </a:ext>
                  </a:extLst>
                </p14:cNvPr>
                <p14:cNvContentPartPr/>
                <p14:nvPr/>
              </p14:nvContentPartPr>
              <p14:xfrm>
                <a:off x="10660745" y="2474476"/>
                <a:ext cx="496440" cy="478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B9C41C89-E1B9-4DC6-8AEB-65462F8D686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652105" y="2465836"/>
                  <a:ext cx="5140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1C1F0F74-B721-4B6E-82BC-07000EFF83C0}"/>
                    </a:ext>
                  </a:extLst>
                </p14:cNvPr>
                <p14:cNvContentPartPr/>
                <p14:nvPr/>
              </p14:nvContentPartPr>
              <p14:xfrm>
                <a:off x="10769825" y="1627396"/>
                <a:ext cx="599760" cy="7156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1C1F0F74-B721-4B6E-82BC-07000EFF83C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760825" y="1618396"/>
                  <a:ext cx="61740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2ED128CB-8899-40B2-B3D3-6D41BA2C7262}"/>
                    </a:ext>
                  </a:extLst>
                </p14:cNvPr>
                <p14:cNvContentPartPr/>
                <p14:nvPr/>
              </p14:nvContentPartPr>
              <p14:xfrm>
                <a:off x="10445465" y="1985596"/>
                <a:ext cx="140400" cy="270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2ED128CB-8899-40B2-B3D3-6D41BA2C726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436825" y="1976596"/>
                  <a:ext cx="158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3B0D479A-AA85-4AC5-82DC-68E4DC46CF78}"/>
                    </a:ext>
                  </a:extLst>
                </p14:cNvPr>
                <p14:cNvContentPartPr/>
                <p14:nvPr/>
              </p14:nvContentPartPr>
              <p14:xfrm>
                <a:off x="10436825" y="2106556"/>
                <a:ext cx="180720" cy="550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3B0D479A-AA85-4AC5-82DC-68E4DC46CF7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427825" y="2097916"/>
                  <a:ext cx="1983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6AD01759-AC33-4D4C-A1CD-067C2E516DCF}"/>
                    </a:ext>
                  </a:extLst>
                </p14:cNvPr>
                <p14:cNvContentPartPr/>
                <p14:nvPr/>
              </p14:nvContentPartPr>
              <p14:xfrm>
                <a:off x="7517945" y="2545396"/>
                <a:ext cx="2276640" cy="698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6AD01759-AC33-4D4C-A1CD-067C2E516DC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508945" y="2536756"/>
                  <a:ext cx="22942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BDBB202A-5721-42BE-A37A-4DC28DE2FA14}"/>
                    </a:ext>
                  </a:extLst>
                </p14:cNvPr>
                <p14:cNvContentPartPr/>
                <p14:nvPr/>
              </p14:nvContentPartPr>
              <p14:xfrm>
                <a:off x="9993665" y="2663836"/>
                <a:ext cx="360" cy="3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BDBB202A-5721-42BE-A37A-4DC28DE2FA1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985025" y="26548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54F2312A-5EEB-4ED5-A0FC-EC27D16FC253}"/>
                    </a:ext>
                  </a:extLst>
                </p14:cNvPr>
                <p14:cNvContentPartPr/>
                <p14:nvPr/>
              </p14:nvContentPartPr>
              <p14:xfrm>
                <a:off x="7710545" y="2561596"/>
                <a:ext cx="1121040" cy="784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54F2312A-5EEB-4ED5-A0FC-EC27D16FC25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701545" y="2552956"/>
                  <a:ext cx="11386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49B2DF7B-193E-4DA3-8236-25CBCB764F99}"/>
                    </a:ext>
                  </a:extLst>
                </p14:cNvPr>
                <p14:cNvContentPartPr/>
                <p14:nvPr/>
              </p14:nvContentPartPr>
              <p14:xfrm>
                <a:off x="7731425" y="2489236"/>
                <a:ext cx="310320" cy="3319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49B2DF7B-193E-4DA3-8236-25CBCB764F9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22785" y="2480596"/>
                  <a:ext cx="3279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750A337B-31CF-4B55-8576-DBDBB41831B5}"/>
                    </a:ext>
                  </a:extLst>
                </p14:cNvPr>
                <p14:cNvContentPartPr/>
                <p14:nvPr/>
              </p14:nvContentPartPr>
              <p14:xfrm>
                <a:off x="8655905" y="2526316"/>
                <a:ext cx="357480" cy="3276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750A337B-31CF-4B55-8576-DBDBB41831B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647265" y="2517316"/>
                  <a:ext cx="3751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F4E156E5-C87B-4F16-ADE9-6E136C0CD797}"/>
                    </a:ext>
                  </a:extLst>
                </p14:cNvPr>
                <p14:cNvContentPartPr/>
                <p14:nvPr/>
              </p14:nvContentPartPr>
              <p14:xfrm>
                <a:off x="9469865" y="2539636"/>
                <a:ext cx="253080" cy="3124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F4E156E5-C87B-4F16-ADE9-6E136C0CD79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461225" y="2530636"/>
                  <a:ext cx="2707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F6B64B69-EE4C-45EA-B30F-91703E62676B}"/>
                    </a:ext>
                  </a:extLst>
                </p14:cNvPr>
                <p14:cNvContentPartPr/>
                <p14:nvPr/>
              </p14:nvContentPartPr>
              <p14:xfrm>
                <a:off x="7920785" y="2854276"/>
                <a:ext cx="10800" cy="41112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F6B64B69-EE4C-45EA-B30F-91703E62676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911785" y="2845636"/>
                  <a:ext cx="2844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86612FEB-B8E5-4D59-A8F1-BEE9FDF1B5C6}"/>
                    </a:ext>
                  </a:extLst>
                </p14:cNvPr>
                <p14:cNvContentPartPr/>
                <p14:nvPr/>
              </p14:nvContentPartPr>
              <p14:xfrm>
                <a:off x="7801625" y="3160276"/>
                <a:ext cx="192960" cy="1893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86612FEB-B8E5-4D59-A8F1-BEE9FDF1B5C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792625" y="3151276"/>
                  <a:ext cx="210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6A6FB2A9-723E-4CD8-A953-065C7A9A4F36}"/>
                    </a:ext>
                  </a:extLst>
                </p14:cNvPr>
                <p14:cNvContentPartPr/>
                <p14:nvPr/>
              </p14:nvContentPartPr>
              <p14:xfrm>
                <a:off x="8013305" y="2561596"/>
                <a:ext cx="360" cy="165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6A6FB2A9-723E-4CD8-A953-065C7A9A4F3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004665" y="2552956"/>
                  <a:ext cx="18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B43A72D4-159C-47A9-8005-97A1D3FFC0BF}"/>
                    </a:ext>
                  </a:extLst>
                </p14:cNvPr>
                <p14:cNvContentPartPr/>
                <p14:nvPr/>
              </p14:nvContentPartPr>
              <p14:xfrm>
                <a:off x="9589385" y="2578156"/>
                <a:ext cx="79200" cy="270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B43A72D4-159C-47A9-8005-97A1D3FFC0B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580385" y="2569156"/>
                  <a:ext cx="96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5240FB46-1E35-4759-A4CF-D45C4FB428AD}"/>
                    </a:ext>
                  </a:extLst>
                </p14:cNvPr>
                <p14:cNvContentPartPr/>
                <p14:nvPr/>
              </p14:nvContentPartPr>
              <p14:xfrm>
                <a:off x="9589385" y="2578156"/>
                <a:ext cx="227880" cy="342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5240FB46-1E35-4759-A4CF-D45C4FB428A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580385" y="2569156"/>
                  <a:ext cx="245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81C2A1FD-18DF-40EE-B88B-5362C0F2A605}"/>
                    </a:ext>
                  </a:extLst>
                </p14:cNvPr>
                <p14:cNvContentPartPr/>
                <p14:nvPr/>
              </p14:nvContentPartPr>
              <p14:xfrm>
                <a:off x="7996025" y="2701996"/>
                <a:ext cx="24840" cy="15984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81C2A1FD-18DF-40EE-B88B-5362C0F2A60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987025" y="2693356"/>
                  <a:ext cx="42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4222FFC3-128F-4B0B-BF8E-731244171B9E}"/>
                    </a:ext>
                  </a:extLst>
                </p14:cNvPr>
                <p14:cNvContentPartPr/>
                <p14:nvPr/>
              </p14:nvContentPartPr>
              <p14:xfrm>
                <a:off x="9457985" y="2802436"/>
                <a:ext cx="360" cy="3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4222FFC3-128F-4B0B-BF8E-731244171B9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48985" y="27937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D951B210-E627-4951-9A53-67596F0CCED0}"/>
              </a:ext>
            </a:extLst>
          </p:cNvPr>
          <p:cNvGrpSpPr/>
          <p:nvPr/>
        </p:nvGrpSpPr>
        <p:grpSpPr>
          <a:xfrm>
            <a:off x="449345" y="6815716"/>
            <a:ext cx="2845800" cy="627480"/>
            <a:chOff x="449345" y="6815716"/>
            <a:chExt cx="2845800" cy="62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6206B92D-EBA3-4749-8458-7AA2078E5EEC}"/>
                    </a:ext>
                  </a:extLst>
                </p14:cNvPr>
                <p14:cNvContentPartPr/>
                <p14:nvPr/>
              </p14:nvContentPartPr>
              <p14:xfrm>
                <a:off x="449345" y="6864676"/>
                <a:ext cx="413640" cy="5317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6206B92D-EBA3-4749-8458-7AA2078E5EE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31345" y="6846676"/>
                  <a:ext cx="44928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E1ACE5BE-46FB-411A-991A-081ED55755D8}"/>
                    </a:ext>
                  </a:extLst>
                </p14:cNvPr>
                <p14:cNvContentPartPr/>
                <p14:nvPr/>
              </p14:nvContentPartPr>
              <p14:xfrm>
                <a:off x="869105" y="7049356"/>
                <a:ext cx="307080" cy="30060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E1ACE5BE-46FB-411A-991A-081ED55755D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51465" y="7031356"/>
                  <a:ext cx="3427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282E2C93-D38D-4D50-A985-709E0C09DC82}"/>
                    </a:ext>
                  </a:extLst>
                </p14:cNvPr>
                <p14:cNvContentPartPr/>
                <p14:nvPr/>
              </p14:nvContentPartPr>
              <p14:xfrm>
                <a:off x="1123265" y="6941716"/>
                <a:ext cx="184320" cy="4554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282E2C93-D38D-4D50-A985-709E0C09DC8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05625" y="6923716"/>
                  <a:ext cx="21996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0875008E-A805-4FA8-972D-04F6F4C3D9CB}"/>
                    </a:ext>
                  </a:extLst>
                </p14:cNvPr>
                <p14:cNvContentPartPr/>
                <p14:nvPr/>
              </p14:nvContentPartPr>
              <p14:xfrm>
                <a:off x="1170425" y="6965476"/>
                <a:ext cx="315360" cy="37260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0875008E-A805-4FA8-972D-04F6F4C3D9C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52785" y="6947476"/>
                  <a:ext cx="3510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861DB3FA-31FF-4DE6-B2DA-67DB013CB7F0}"/>
                    </a:ext>
                  </a:extLst>
                </p14:cNvPr>
                <p14:cNvContentPartPr/>
                <p14:nvPr/>
              </p14:nvContentPartPr>
              <p14:xfrm>
                <a:off x="1717625" y="6946036"/>
                <a:ext cx="117000" cy="32688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861DB3FA-31FF-4DE6-B2DA-67DB013CB7F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699625" y="6928396"/>
                  <a:ext cx="1526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906870C8-F4EF-4D31-8C74-A1A2136DF485}"/>
                    </a:ext>
                  </a:extLst>
                </p14:cNvPr>
                <p14:cNvContentPartPr/>
                <p14:nvPr/>
              </p14:nvContentPartPr>
              <p14:xfrm>
                <a:off x="1906985" y="6856036"/>
                <a:ext cx="230400" cy="5871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906870C8-F4EF-4D31-8C74-A1A2136DF48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889345" y="6838036"/>
                  <a:ext cx="266040" cy="6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8EB7A80C-3F93-45C0-94DA-D50F389A99AA}"/>
                    </a:ext>
                  </a:extLst>
                </p14:cNvPr>
                <p14:cNvContentPartPr/>
                <p14:nvPr/>
              </p14:nvContentPartPr>
              <p14:xfrm>
                <a:off x="2180585" y="6972316"/>
                <a:ext cx="158040" cy="32148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8EB7A80C-3F93-45C0-94DA-D50F389A99A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162945" y="6954316"/>
                  <a:ext cx="1936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0A5E133E-C8C8-423C-AA04-2CA9E7B1DDAC}"/>
                    </a:ext>
                  </a:extLst>
                </p14:cNvPr>
                <p14:cNvContentPartPr/>
                <p14:nvPr/>
              </p14:nvContentPartPr>
              <p14:xfrm>
                <a:off x="2391185" y="7225396"/>
                <a:ext cx="28440" cy="13932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0A5E133E-C8C8-423C-AA04-2CA9E7B1DDA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373185" y="7207396"/>
                  <a:ext cx="64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0D5D8AEC-2563-4BD4-8DB0-7C6AD406F56B}"/>
                    </a:ext>
                  </a:extLst>
                </p14:cNvPr>
                <p14:cNvContentPartPr/>
                <p14:nvPr/>
              </p14:nvContentPartPr>
              <p14:xfrm>
                <a:off x="2586665" y="6922996"/>
                <a:ext cx="131040" cy="42372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0D5D8AEC-2563-4BD4-8DB0-7C6AD406F56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569025" y="6905356"/>
                  <a:ext cx="1666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E062C9CF-F652-4A74-AF25-C851C0A65926}"/>
                    </a:ext>
                  </a:extLst>
                </p14:cNvPr>
                <p14:cNvContentPartPr/>
                <p14:nvPr/>
              </p14:nvContentPartPr>
              <p14:xfrm>
                <a:off x="2863865" y="6817516"/>
                <a:ext cx="102960" cy="5648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E062C9CF-F652-4A74-AF25-C851C0A6592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845865" y="6799876"/>
                  <a:ext cx="13860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38DFAB59-6298-43AB-9FF3-796CCED74591}"/>
                    </a:ext>
                  </a:extLst>
                </p14:cNvPr>
                <p14:cNvContentPartPr/>
                <p14:nvPr/>
              </p14:nvContentPartPr>
              <p14:xfrm>
                <a:off x="3210545" y="6980236"/>
                <a:ext cx="70560" cy="29736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38DFAB59-6298-43AB-9FF3-796CCED7459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192545" y="6962236"/>
                  <a:ext cx="1062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B582E712-1032-4453-A465-C630FB618B7A}"/>
                    </a:ext>
                  </a:extLst>
                </p14:cNvPr>
                <p14:cNvContentPartPr/>
                <p14:nvPr/>
              </p14:nvContentPartPr>
              <p14:xfrm>
                <a:off x="3166625" y="6815716"/>
                <a:ext cx="128520" cy="17964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B582E712-1032-4453-A465-C630FB618B7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148985" y="6797716"/>
                  <a:ext cx="164160" cy="21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B3B8AC10-6E4D-4706-B62B-504F06D50969}"/>
                  </a:ext>
                </a:extLst>
              </p14:cNvPr>
              <p14:cNvContentPartPr/>
              <p14:nvPr/>
            </p14:nvContentPartPr>
            <p14:xfrm>
              <a:off x="573545" y="7576756"/>
              <a:ext cx="2414520" cy="11736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B3B8AC10-6E4D-4706-B62B-504F06D50969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555545" y="7559116"/>
                <a:ext cx="24501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289C784C-CFEF-4D22-B79E-9D850436D890}"/>
                  </a:ext>
                </a:extLst>
              </p14:cNvPr>
              <p14:cNvContentPartPr/>
              <p14:nvPr/>
            </p14:nvContentPartPr>
            <p14:xfrm>
              <a:off x="3289385" y="7727956"/>
              <a:ext cx="360" cy="36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289C784C-CFEF-4D22-B79E-9D850436D890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3271385" y="770995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20076BCE-4FFD-4603-BE6E-CF5D70C9685B}"/>
                  </a:ext>
                </a:extLst>
              </p14:cNvPr>
              <p14:cNvContentPartPr/>
              <p14:nvPr/>
            </p14:nvContentPartPr>
            <p14:xfrm>
              <a:off x="6535505" y="6774316"/>
              <a:ext cx="166680" cy="73368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20076BCE-4FFD-4603-BE6E-CF5D70C9685B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517865" y="6756316"/>
                <a:ext cx="202320" cy="76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250" name="墨迹 249">
                <a:extLst>
                  <a:ext uri="{FF2B5EF4-FFF2-40B4-BE49-F238E27FC236}">
                    <a16:creationId xmlns:a16="http://schemas.microsoft.com/office/drawing/2014/main" id="{A7A6894C-DDC3-4F04-87F7-C7F375DD60FA}"/>
                  </a:ext>
                </a:extLst>
              </p14:cNvPr>
              <p14:cNvContentPartPr/>
              <p14:nvPr/>
            </p14:nvContentPartPr>
            <p14:xfrm>
              <a:off x="7474025" y="7342396"/>
              <a:ext cx="767520" cy="65160"/>
            </p14:xfrm>
          </p:contentPart>
        </mc:Choice>
        <mc:Fallback>
          <p:pic>
            <p:nvPicPr>
              <p:cNvPr id="250" name="墨迹 249">
                <a:extLst>
                  <a:ext uri="{FF2B5EF4-FFF2-40B4-BE49-F238E27FC236}">
                    <a16:creationId xmlns:a16="http://schemas.microsoft.com/office/drawing/2014/main" id="{A7A6894C-DDC3-4F04-87F7-C7F375DD60FA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456385" y="7324396"/>
                <a:ext cx="803160" cy="10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14DC0D60-968F-4699-BD0A-332DE25D108A}"/>
              </a:ext>
            </a:extLst>
          </p:cNvPr>
          <p:cNvGrpSpPr/>
          <p:nvPr/>
        </p:nvGrpSpPr>
        <p:grpSpPr>
          <a:xfrm>
            <a:off x="5782745" y="7998316"/>
            <a:ext cx="276840" cy="167040"/>
            <a:chOff x="5782745" y="7998316"/>
            <a:chExt cx="276840" cy="16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5F606912-C3A6-4BB9-89B5-1AD8D045FA05}"/>
                    </a:ext>
                  </a:extLst>
                </p14:cNvPr>
                <p14:cNvContentPartPr/>
                <p14:nvPr/>
              </p14:nvContentPartPr>
              <p14:xfrm>
                <a:off x="5782745" y="7998316"/>
                <a:ext cx="276840" cy="2556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5F606912-C3A6-4BB9-89B5-1AD8D045FA0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764745" y="7980316"/>
                  <a:ext cx="3124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CEEB94C5-5A73-4D41-9D07-DD67F37F4AED}"/>
                    </a:ext>
                  </a:extLst>
                </p14:cNvPr>
                <p14:cNvContentPartPr/>
                <p14:nvPr/>
              </p14:nvContentPartPr>
              <p14:xfrm>
                <a:off x="5803625" y="8105956"/>
                <a:ext cx="201600" cy="5940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CEEB94C5-5A73-4D41-9D07-DD67F37F4AE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785985" y="8088316"/>
                  <a:ext cx="23724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92DDD22B-F2DB-4A61-B273-B0862E1C55F3}"/>
              </a:ext>
            </a:extLst>
          </p:cNvPr>
          <p:cNvGrpSpPr/>
          <p:nvPr/>
        </p:nvGrpSpPr>
        <p:grpSpPr>
          <a:xfrm>
            <a:off x="6355505" y="6758476"/>
            <a:ext cx="4969440" cy="1773360"/>
            <a:chOff x="6355505" y="6758476"/>
            <a:chExt cx="4969440" cy="177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2821DD50-B8AF-44AB-8CFF-B60443E370B0}"/>
                    </a:ext>
                  </a:extLst>
                </p14:cNvPr>
                <p14:cNvContentPartPr/>
                <p14:nvPr/>
              </p14:nvContentPartPr>
              <p14:xfrm>
                <a:off x="6927905" y="6765676"/>
                <a:ext cx="112320" cy="24408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2821DD50-B8AF-44AB-8CFF-B60443E370B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909905" y="6748036"/>
                  <a:ext cx="1479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55290947-28D3-401F-92AB-CDC7A18DBA5F}"/>
                    </a:ext>
                  </a:extLst>
                </p14:cNvPr>
                <p14:cNvContentPartPr/>
                <p14:nvPr/>
              </p14:nvContentPartPr>
              <p14:xfrm>
                <a:off x="6885785" y="6980596"/>
                <a:ext cx="173880" cy="38592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55290947-28D3-401F-92AB-CDC7A18DBA5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867785" y="6962596"/>
                  <a:ext cx="2095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3CC78194-30F2-4C93-8C5E-EF2A482A8019}"/>
                    </a:ext>
                  </a:extLst>
                </p14:cNvPr>
                <p14:cNvContentPartPr/>
                <p14:nvPr/>
              </p14:nvContentPartPr>
              <p14:xfrm>
                <a:off x="7264145" y="6926956"/>
                <a:ext cx="189000" cy="39636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3CC78194-30F2-4C93-8C5E-EF2A482A801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246145" y="6908956"/>
                  <a:ext cx="2246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63F0642C-47C7-473F-9CED-940006417BF6}"/>
                    </a:ext>
                  </a:extLst>
                </p14:cNvPr>
                <p14:cNvContentPartPr/>
                <p14:nvPr/>
              </p14:nvContentPartPr>
              <p14:xfrm>
                <a:off x="7757705" y="6910756"/>
                <a:ext cx="319320" cy="20340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63F0642C-47C7-473F-9CED-940006417BF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739705" y="6892756"/>
                  <a:ext cx="3549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B9C17706-360D-4931-B235-418390280810}"/>
                    </a:ext>
                  </a:extLst>
                </p14:cNvPr>
                <p14:cNvContentPartPr/>
                <p14:nvPr/>
              </p14:nvContentPartPr>
              <p14:xfrm>
                <a:off x="7922225" y="6957916"/>
                <a:ext cx="23040" cy="32832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B9C17706-360D-4931-B235-41839028081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04585" y="6939916"/>
                  <a:ext cx="586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444CF94B-44BE-4FC5-9A6B-ADE19E9AC76D}"/>
                    </a:ext>
                  </a:extLst>
                </p14:cNvPr>
                <p14:cNvContentPartPr/>
                <p14:nvPr/>
              </p14:nvContentPartPr>
              <p14:xfrm>
                <a:off x="8213105" y="6987436"/>
                <a:ext cx="32040" cy="29736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444CF94B-44BE-4FC5-9A6B-ADE19E9AC76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195105" y="6969796"/>
                  <a:ext cx="676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F09F5B35-6CF0-4FA7-8256-C1A458F82864}"/>
                    </a:ext>
                  </a:extLst>
                </p14:cNvPr>
                <p14:cNvContentPartPr/>
                <p14:nvPr/>
              </p14:nvContentPartPr>
              <p14:xfrm>
                <a:off x="8486345" y="6777556"/>
                <a:ext cx="173160" cy="60624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F09F5B35-6CF0-4FA7-8256-C1A458F8286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468345" y="6759916"/>
                  <a:ext cx="208800" cy="6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976D3041-5937-4EAC-8B20-701236A8A395}"/>
                    </a:ext>
                  </a:extLst>
                </p14:cNvPr>
                <p14:cNvContentPartPr/>
                <p14:nvPr/>
              </p14:nvContentPartPr>
              <p14:xfrm>
                <a:off x="8827625" y="7339156"/>
                <a:ext cx="360" cy="36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976D3041-5937-4EAC-8B20-701236A8A395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809985" y="73215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D8F91213-245F-4FC6-8871-2775EEF5274A}"/>
                    </a:ext>
                  </a:extLst>
                </p14:cNvPr>
                <p14:cNvContentPartPr/>
                <p14:nvPr/>
              </p14:nvContentPartPr>
              <p14:xfrm>
                <a:off x="6808745" y="7452916"/>
                <a:ext cx="158040" cy="1648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D8F91213-245F-4FC6-8871-2775EEF5274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790745" y="7435276"/>
                  <a:ext cx="1936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FC539C7A-AADF-48FE-A695-51F4FBFB6C00}"/>
                    </a:ext>
                  </a:extLst>
                </p14:cNvPr>
                <p14:cNvContentPartPr/>
                <p14:nvPr/>
              </p14:nvContentPartPr>
              <p14:xfrm>
                <a:off x="7265585" y="7645156"/>
                <a:ext cx="360" cy="36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FC539C7A-AADF-48FE-A695-51F4FBFB6C0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247945" y="76271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865D632E-CAB3-44A8-85EA-8797C4DA0526}"/>
                    </a:ext>
                  </a:extLst>
                </p14:cNvPr>
                <p14:cNvContentPartPr/>
                <p14:nvPr/>
              </p14:nvContentPartPr>
              <p14:xfrm>
                <a:off x="7451345" y="7321516"/>
                <a:ext cx="800640" cy="5868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865D632E-CAB3-44A8-85EA-8797C4DA052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433705" y="7303876"/>
                  <a:ext cx="836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FBA6518B-7EE8-4B79-88AD-42D7D6673696}"/>
                    </a:ext>
                  </a:extLst>
                </p14:cNvPr>
                <p14:cNvContentPartPr/>
                <p14:nvPr/>
              </p14:nvContentPartPr>
              <p14:xfrm>
                <a:off x="9249545" y="6758476"/>
                <a:ext cx="186120" cy="75168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FBA6518B-7EE8-4B79-88AD-42D7D667369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231545" y="6740476"/>
                  <a:ext cx="221760" cy="78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DF9B9ABB-F807-4EDB-A8CD-02198A1E16A9}"/>
                    </a:ext>
                  </a:extLst>
                </p14:cNvPr>
                <p14:cNvContentPartPr/>
                <p14:nvPr/>
              </p14:nvContentPartPr>
              <p14:xfrm>
                <a:off x="9592625" y="6935596"/>
                <a:ext cx="163080" cy="50004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DF9B9ABB-F807-4EDB-A8CD-02198A1E16A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574985" y="6917956"/>
                  <a:ext cx="19872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CC4E355C-A181-4804-93E6-18D60EB8FD41}"/>
                    </a:ext>
                  </a:extLst>
                </p14:cNvPr>
                <p14:cNvContentPartPr/>
                <p14:nvPr/>
              </p14:nvContentPartPr>
              <p14:xfrm>
                <a:off x="10079705" y="6969796"/>
                <a:ext cx="184320" cy="27504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CC4E355C-A181-4804-93E6-18D60EB8FD4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061705" y="6951796"/>
                  <a:ext cx="2199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A0E88776-445E-4C03-9667-7737F1AEF525}"/>
                    </a:ext>
                  </a:extLst>
                </p14:cNvPr>
                <p14:cNvContentPartPr/>
                <p14:nvPr/>
              </p14:nvContentPartPr>
              <p14:xfrm>
                <a:off x="10482185" y="6978436"/>
                <a:ext cx="235080" cy="19404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A0E88776-445E-4C03-9667-7737F1AEF52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464545" y="6960796"/>
                  <a:ext cx="2707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D10B557C-E12C-44AD-A043-4667369A2BD0}"/>
                    </a:ext>
                  </a:extLst>
                </p14:cNvPr>
                <p14:cNvContentPartPr/>
                <p14:nvPr/>
              </p14:nvContentPartPr>
              <p14:xfrm>
                <a:off x="10608545" y="7051156"/>
                <a:ext cx="30240" cy="19836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D10B557C-E12C-44AD-A043-4667369A2BD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590545" y="7033156"/>
                  <a:ext cx="658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5CB7EBBC-AA81-4EB1-ACB3-D5DB94A84D05}"/>
                    </a:ext>
                  </a:extLst>
                </p14:cNvPr>
                <p14:cNvContentPartPr/>
                <p14:nvPr/>
              </p14:nvContentPartPr>
              <p14:xfrm>
                <a:off x="10848305" y="7056916"/>
                <a:ext cx="12600" cy="21600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5CB7EBBC-AA81-4EB1-ACB3-D5DB94A84D0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830305" y="7039276"/>
                  <a:ext cx="482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11AD5DFB-F942-4BFF-A042-8BCC5DDCCD24}"/>
                    </a:ext>
                  </a:extLst>
                </p14:cNvPr>
                <p14:cNvContentPartPr/>
                <p14:nvPr/>
              </p14:nvContentPartPr>
              <p14:xfrm>
                <a:off x="11105705" y="6851356"/>
                <a:ext cx="96840" cy="40536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11AD5DFB-F942-4BFF-A042-8BCC5DDCCD2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1087705" y="6833716"/>
                  <a:ext cx="13248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0E280DDE-B47B-4385-BE31-D29BA47D2BE0}"/>
                    </a:ext>
                  </a:extLst>
                </p14:cNvPr>
                <p14:cNvContentPartPr/>
                <p14:nvPr/>
              </p14:nvContentPartPr>
              <p14:xfrm>
                <a:off x="11324585" y="7390996"/>
                <a:ext cx="360" cy="3888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0E280DDE-B47B-4385-BE31-D29BA47D2BE0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306585" y="7372996"/>
                  <a:ext cx="360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5DE236E9-0945-45FC-B9EC-FAC2D53831C8}"/>
                    </a:ext>
                  </a:extLst>
                </p14:cNvPr>
                <p14:cNvContentPartPr/>
                <p14:nvPr/>
              </p14:nvContentPartPr>
              <p14:xfrm>
                <a:off x="9198785" y="7560916"/>
                <a:ext cx="1898280" cy="6552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5DE236E9-0945-45FC-B9EC-FAC2D53831C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181145" y="7542916"/>
                  <a:ext cx="19339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72E7D5B6-B5E9-4F09-AF80-A0E5FC7296DB}"/>
                    </a:ext>
                  </a:extLst>
                </p14:cNvPr>
                <p14:cNvContentPartPr/>
                <p14:nvPr/>
              </p14:nvContentPartPr>
              <p14:xfrm>
                <a:off x="11091665" y="7055476"/>
                <a:ext cx="49680" cy="34920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72E7D5B6-B5E9-4F09-AF80-A0E5FC7296D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1073665" y="7037476"/>
                  <a:ext cx="853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3E22E6E7-1EC6-40F1-9521-A1C481E04273}"/>
                    </a:ext>
                  </a:extLst>
                </p14:cNvPr>
                <p14:cNvContentPartPr/>
                <p14:nvPr/>
              </p14:nvContentPartPr>
              <p14:xfrm>
                <a:off x="8841305" y="7012636"/>
                <a:ext cx="289800" cy="37584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3E22E6E7-1EC6-40F1-9521-A1C481E0427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823305" y="6994636"/>
                  <a:ext cx="3254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CD7AD5F4-9933-44E1-AA0C-CA8E87A539FF}"/>
                    </a:ext>
                  </a:extLst>
                </p14:cNvPr>
                <p14:cNvContentPartPr/>
                <p14:nvPr/>
              </p14:nvContentPartPr>
              <p14:xfrm>
                <a:off x="6355505" y="7840276"/>
                <a:ext cx="212040" cy="56808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CD7AD5F4-9933-44E1-AA0C-CA8E87A539F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337865" y="7822276"/>
                  <a:ext cx="24768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3E8C6762-DA1D-444C-BF25-4D7BF6C5F450}"/>
                    </a:ext>
                  </a:extLst>
                </p14:cNvPr>
                <p14:cNvContentPartPr/>
                <p14:nvPr/>
              </p14:nvContentPartPr>
              <p14:xfrm>
                <a:off x="6637025" y="7915516"/>
                <a:ext cx="278280" cy="35064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3E8C6762-DA1D-444C-BF25-4D7BF6C5F45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619385" y="7897876"/>
                  <a:ext cx="3139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1F3113E8-0FC1-44EF-AC95-6F375C6BE336}"/>
                    </a:ext>
                  </a:extLst>
                </p14:cNvPr>
                <p14:cNvContentPartPr/>
                <p14:nvPr/>
              </p14:nvContentPartPr>
              <p14:xfrm>
                <a:off x="7022225" y="8125396"/>
                <a:ext cx="79200" cy="17172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1F3113E8-0FC1-44EF-AC95-6F375C6BE33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004585" y="8107396"/>
                  <a:ext cx="114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057DDB1C-6A6A-4AD9-A505-AF8A76932253}"/>
                    </a:ext>
                  </a:extLst>
                </p14:cNvPr>
                <p14:cNvContentPartPr/>
                <p14:nvPr/>
              </p14:nvContentPartPr>
              <p14:xfrm>
                <a:off x="7336145" y="7958356"/>
                <a:ext cx="289080" cy="18684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057DDB1C-6A6A-4AD9-A505-AF8A7693225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318145" y="7940356"/>
                  <a:ext cx="3247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1D0FB596-602B-4524-A779-EE4FE19434D0}"/>
                    </a:ext>
                  </a:extLst>
                </p14:cNvPr>
                <p14:cNvContentPartPr/>
                <p14:nvPr/>
              </p14:nvContentPartPr>
              <p14:xfrm>
                <a:off x="7491665" y="7971676"/>
                <a:ext cx="86040" cy="27972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1D0FB596-602B-4524-A779-EE4FE19434D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473665" y="7953676"/>
                  <a:ext cx="1216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593E74EE-40B2-49C8-814E-538A733BA00E}"/>
                    </a:ext>
                  </a:extLst>
                </p14:cNvPr>
                <p14:cNvContentPartPr/>
                <p14:nvPr/>
              </p14:nvContentPartPr>
              <p14:xfrm>
                <a:off x="7794425" y="7962676"/>
                <a:ext cx="308520" cy="29160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593E74EE-40B2-49C8-814E-538A733BA00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776785" y="7945036"/>
                  <a:ext cx="3441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C5AAB806-A889-4E81-9CE9-F8244B208B89}"/>
                    </a:ext>
                  </a:extLst>
                </p14:cNvPr>
                <p14:cNvContentPartPr/>
                <p14:nvPr/>
              </p14:nvContentPartPr>
              <p14:xfrm>
                <a:off x="8268905" y="7862236"/>
                <a:ext cx="153360" cy="51804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C5AAB806-A889-4E81-9CE9-F8244B208B8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251265" y="7844596"/>
                  <a:ext cx="18900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43FBDC5C-3C73-453E-821B-20D52F477E4D}"/>
                    </a:ext>
                  </a:extLst>
                </p14:cNvPr>
                <p14:cNvContentPartPr/>
                <p14:nvPr/>
              </p14:nvContentPartPr>
              <p14:xfrm>
                <a:off x="8461505" y="8350036"/>
                <a:ext cx="70560" cy="2700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43FBDC5C-3C73-453E-821B-20D52F477E4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443865" y="8332036"/>
                  <a:ext cx="106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2C6BFF17-1F18-4089-9990-2E640D206097}"/>
                    </a:ext>
                  </a:extLst>
                </p14:cNvPr>
                <p14:cNvContentPartPr/>
                <p14:nvPr/>
              </p14:nvContentPartPr>
              <p14:xfrm>
                <a:off x="6367385" y="8484316"/>
                <a:ext cx="2033280" cy="4752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2C6BFF17-1F18-4089-9990-2E640D20609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349745" y="8466676"/>
                  <a:ext cx="20689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4EEF0C7E-FFF0-4EAB-B7E4-5C4102D3A341}"/>
                    </a:ext>
                  </a:extLst>
                </p14:cNvPr>
                <p14:cNvContentPartPr/>
                <p14:nvPr/>
              </p14:nvContentPartPr>
              <p14:xfrm>
                <a:off x="8902865" y="8002636"/>
                <a:ext cx="207000" cy="28440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4EEF0C7E-FFF0-4EAB-B7E4-5C4102D3A34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885225" y="7984996"/>
                  <a:ext cx="2426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4162FB74-0391-4262-B231-D027E90888B8}"/>
                    </a:ext>
                  </a:extLst>
                </p14:cNvPr>
                <p14:cNvContentPartPr/>
                <p14:nvPr/>
              </p14:nvContentPartPr>
              <p14:xfrm>
                <a:off x="9114905" y="8114956"/>
                <a:ext cx="78120" cy="32292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4162FB74-0391-4262-B231-D027E90888B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096905" y="8097316"/>
                  <a:ext cx="1137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198FDBD0-B478-45FB-8E4B-A684742706BE}"/>
                    </a:ext>
                  </a:extLst>
                </p14:cNvPr>
                <p14:cNvContentPartPr/>
                <p14:nvPr/>
              </p14:nvContentPartPr>
              <p14:xfrm>
                <a:off x="9275825" y="7958356"/>
                <a:ext cx="231480" cy="17028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198FDBD0-B478-45FB-8E4B-A684742706B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258185" y="7940356"/>
                  <a:ext cx="267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4A1E508C-6B01-4945-8726-5682DA3C65A7}"/>
                    </a:ext>
                  </a:extLst>
                </p14:cNvPr>
                <p14:cNvContentPartPr/>
                <p14:nvPr/>
              </p14:nvContentPartPr>
              <p14:xfrm>
                <a:off x="9259985" y="7958356"/>
                <a:ext cx="313920" cy="21312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4A1E508C-6B01-4945-8726-5682DA3C65A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242345" y="7940356"/>
                  <a:ext cx="349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E931DC00-E6DD-4988-8D13-22A630469B6D}"/>
                    </a:ext>
                  </a:extLst>
                </p14:cNvPr>
                <p14:cNvContentPartPr/>
                <p14:nvPr/>
              </p14:nvContentPartPr>
              <p14:xfrm>
                <a:off x="9464825" y="8156356"/>
                <a:ext cx="18000" cy="14976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E931DC00-E6DD-4988-8D13-22A630469B6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447185" y="8138356"/>
                  <a:ext cx="53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C7A2CC22-0141-47D6-BB82-608D52DC0DED}"/>
                    </a:ext>
                  </a:extLst>
                </p14:cNvPr>
                <p14:cNvContentPartPr/>
                <p14:nvPr/>
              </p14:nvContentPartPr>
              <p14:xfrm>
                <a:off x="9601625" y="7942156"/>
                <a:ext cx="142560" cy="53712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C7A2CC22-0141-47D6-BB82-608D52DC0DE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583625" y="7924156"/>
                  <a:ext cx="17820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F1F09061-F046-49FF-A4AE-33DB23351288}"/>
                    </a:ext>
                  </a:extLst>
                </p14:cNvPr>
                <p14:cNvContentPartPr/>
                <p14:nvPr/>
              </p14:nvContentPartPr>
              <p14:xfrm>
                <a:off x="9871265" y="7942156"/>
                <a:ext cx="240120" cy="49680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F1F09061-F046-49FF-A4AE-33DB2335128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853265" y="7924156"/>
                  <a:ext cx="27576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4289D8FD-42F9-429C-8E5F-4FF4FDCD38D1}"/>
                    </a:ext>
                  </a:extLst>
                </p14:cNvPr>
                <p14:cNvContentPartPr/>
                <p14:nvPr/>
              </p14:nvContentPartPr>
              <p14:xfrm>
                <a:off x="10193465" y="8033596"/>
                <a:ext cx="119520" cy="24984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4289D8FD-42F9-429C-8E5F-4FF4FDCD38D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175465" y="8015956"/>
                  <a:ext cx="1551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0C6C795C-A667-4157-9BEE-E8122BFE1E0D}"/>
                    </a:ext>
                  </a:extLst>
                </p14:cNvPr>
                <p14:cNvContentPartPr/>
                <p14:nvPr/>
              </p14:nvContentPartPr>
              <p14:xfrm>
                <a:off x="6437585" y="7646236"/>
                <a:ext cx="680400" cy="73296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0C6C795C-A667-4157-9BEE-E8122BFE1E0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419945" y="7628236"/>
                  <a:ext cx="71604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F58C9D0F-1CA6-4932-A282-B3293FAA09E0}"/>
                    </a:ext>
                  </a:extLst>
                </p14:cNvPr>
                <p14:cNvContentPartPr/>
                <p14:nvPr/>
              </p14:nvContentPartPr>
              <p14:xfrm>
                <a:off x="6828185" y="8409076"/>
                <a:ext cx="360" cy="36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F58C9D0F-1CA6-4932-A282-B3293FAA09E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810185" y="83910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AF397CBC-AA14-417F-9119-068CEA6D00A7}"/>
                    </a:ext>
                  </a:extLst>
                </p14:cNvPr>
                <p14:cNvContentPartPr/>
                <p14:nvPr/>
              </p14:nvContentPartPr>
              <p14:xfrm>
                <a:off x="6828185" y="8409076"/>
                <a:ext cx="51120" cy="4320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AF397CBC-AA14-417F-9119-068CEA6D00A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810185" y="8391076"/>
                  <a:ext cx="8676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组合 293">
            <a:extLst>
              <a:ext uri="{FF2B5EF4-FFF2-40B4-BE49-F238E27FC236}">
                <a16:creationId xmlns:a16="http://schemas.microsoft.com/office/drawing/2014/main" id="{22939C0F-A29F-4BB5-BCA1-BAE3C5C2B188}"/>
              </a:ext>
            </a:extLst>
          </p:cNvPr>
          <p:cNvGrpSpPr/>
          <p:nvPr/>
        </p:nvGrpSpPr>
        <p:grpSpPr>
          <a:xfrm>
            <a:off x="3648305" y="6538156"/>
            <a:ext cx="2276640" cy="1248840"/>
            <a:chOff x="3648305" y="6538156"/>
            <a:chExt cx="2276640" cy="12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8C347407-A2AC-45B6-999B-CBEE4E8EE3B6}"/>
                    </a:ext>
                  </a:extLst>
                </p14:cNvPr>
                <p14:cNvContentPartPr/>
                <p14:nvPr/>
              </p14:nvContentPartPr>
              <p14:xfrm>
                <a:off x="3670985" y="7040716"/>
                <a:ext cx="121320" cy="3600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8C347407-A2AC-45B6-999B-CBEE4E8EE3B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653345" y="7022716"/>
                  <a:ext cx="1569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1B197F3E-A120-426D-A53E-83FFEEF13D50}"/>
                    </a:ext>
                  </a:extLst>
                </p14:cNvPr>
                <p14:cNvContentPartPr/>
                <p14:nvPr/>
              </p14:nvContentPartPr>
              <p14:xfrm>
                <a:off x="3648305" y="7169236"/>
                <a:ext cx="196560" cy="6840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1B197F3E-A120-426D-A53E-83FFEEF13D5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630305" y="7151236"/>
                  <a:ext cx="232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4EEEDD8F-01D1-4073-8DA4-3FDB69BA8FB2}"/>
                    </a:ext>
                  </a:extLst>
                </p14:cNvPr>
                <p14:cNvContentPartPr/>
                <p14:nvPr/>
              </p14:nvContentPartPr>
              <p14:xfrm>
                <a:off x="4122785" y="6795196"/>
                <a:ext cx="284040" cy="2556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4EEEDD8F-01D1-4073-8DA4-3FDB69BA8FB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104785" y="6777556"/>
                  <a:ext cx="319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E55485D5-8EAC-4563-87EB-FBD534F57781}"/>
                    </a:ext>
                  </a:extLst>
                </p14:cNvPr>
                <p14:cNvContentPartPr/>
                <p14:nvPr/>
              </p14:nvContentPartPr>
              <p14:xfrm>
                <a:off x="4226465" y="6941716"/>
                <a:ext cx="53280" cy="2772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E55485D5-8EAC-4563-87EB-FBD534F5778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208465" y="6923716"/>
                  <a:ext cx="88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4E23AB9F-CFF4-4916-AB6D-9F12A03BADB3}"/>
                    </a:ext>
                  </a:extLst>
                </p14:cNvPr>
                <p14:cNvContentPartPr/>
                <p14:nvPr/>
              </p14:nvContentPartPr>
              <p14:xfrm>
                <a:off x="4362545" y="6926956"/>
                <a:ext cx="78840" cy="49644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4E23AB9F-CFF4-4916-AB6D-9F12A03BADB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344905" y="6908956"/>
                  <a:ext cx="11448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5A81FFBF-8286-4A43-A5C2-AAF8C760DEB2}"/>
                    </a:ext>
                  </a:extLst>
                </p14:cNvPr>
                <p14:cNvContentPartPr/>
                <p14:nvPr/>
              </p14:nvContentPartPr>
              <p14:xfrm>
                <a:off x="4434545" y="6881236"/>
                <a:ext cx="340200" cy="27684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5A81FFBF-8286-4A43-A5C2-AAF8C760DEB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416545" y="6863236"/>
                  <a:ext cx="3758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66EB7008-7E4A-4A4E-86E9-0EC739BE1C57}"/>
                    </a:ext>
                  </a:extLst>
                </p14:cNvPr>
                <p14:cNvContentPartPr/>
                <p14:nvPr/>
              </p14:nvContentPartPr>
              <p14:xfrm>
                <a:off x="4539305" y="7083556"/>
                <a:ext cx="175320" cy="20556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66EB7008-7E4A-4A4E-86E9-0EC739BE1C5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521665" y="7065556"/>
                  <a:ext cx="2109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BEB2C7D9-7495-453D-A642-C3AD7289F859}"/>
                    </a:ext>
                  </a:extLst>
                </p14:cNvPr>
                <p14:cNvContentPartPr/>
                <p14:nvPr/>
              </p14:nvContentPartPr>
              <p14:xfrm>
                <a:off x="4830905" y="6873676"/>
                <a:ext cx="111600" cy="50040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BEB2C7D9-7495-453D-A642-C3AD7289F85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812905" y="6856036"/>
                  <a:ext cx="14724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B48510D3-3E3E-4353-B0AF-E5E003548D0F}"/>
                    </a:ext>
                  </a:extLst>
                </p14:cNvPr>
                <p14:cNvContentPartPr/>
                <p14:nvPr/>
              </p14:nvContentPartPr>
              <p14:xfrm>
                <a:off x="5045825" y="6783676"/>
                <a:ext cx="177120" cy="17028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B48510D3-3E3E-4353-B0AF-E5E003548D0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027825" y="6765676"/>
                  <a:ext cx="2127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297F1DDD-18BD-4301-82B7-569C8BC02234}"/>
                    </a:ext>
                  </a:extLst>
                </p14:cNvPr>
                <p14:cNvContentPartPr/>
                <p14:nvPr/>
              </p14:nvContentPartPr>
              <p14:xfrm>
                <a:off x="5101625" y="7003636"/>
                <a:ext cx="42480" cy="38916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297F1DDD-18BD-4301-82B7-569C8BC0223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083625" y="6985996"/>
                  <a:ext cx="781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2D7111C4-C9C9-4D53-AB88-3EEB0790CD6B}"/>
                    </a:ext>
                  </a:extLst>
                </p14:cNvPr>
                <p14:cNvContentPartPr/>
                <p14:nvPr/>
              </p14:nvContentPartPr>
              <p14:xfrm>
                <a:off x="5189825" y="6971236"/>
                <a:ext cx="190440" cy="34452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2D7111C4-C9C9-4D53-AB88-3EEB0790CD6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172185" y="6953236"/>
                  <a:ext cx="2260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C2F6B5F4-DCB7-48C6-B327-718F15267E7B}"/>
                    </a:ext>
                  </a:extLst>
                </p14:cNvPr>
                <p14:cNvContentPartPr/>
                <p14:nvPr/>
              </p14:nvContentPartPr>
              <p14:xfrm>
                <a:off x="5330585" y="6793036"/>
                <a:ext cx="216000" cy="67212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C2F6B5F4-DCB7-48C6-B327-718F15267E7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312585" y="6775396"/>
                  <a:ext cx="25164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8F163075-7A7F-4453-B2A2-ACFF2282BB63}"/>
                    </a:ext>
                  </a:extLst>
                </p14:cNvPr>
                <p14:cNvContentPartPr/>
                <p14:nvPr/>
              </p14:nvContentPartPr>
              <p14:xfrm>
                <a:off x="5810825" y="6913636"/>
                <a:ext cx="360" cy="36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8F163075-7A7F-4453-B2A2-ACFF2282BB6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792825" y="68956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F1A1882C-7347-4C71-BDEB-72A24B1D8DEF}"/>
                    </a:ext>
                  </a:extLst>
                </p14:cNvPr>
                <p14:cNvContentPartPr/>
                <p14:nvPr/>
              </p14:nvContentPartPr>
              <p14:xfrm>
                <a:off x="5780945" y="7136836"/>
                <a:ext cx="28440" cy="4752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F1A1882C-7347-4C71-BDEB-72A24B1D8DE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762945" y="7118836"/>
                  <a:ext cx="640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95267F3F-635E-4B22-A534-FF1D8D670499}"/>
                    </a:ext>
                  </a:extLst>
                </p14:cNvPr>
                <p14:cNvContentPartPr/>
                <p14:nvPr/>
              </p14:nvContentPartPr>
              <p14:xfrm>
                <a:off x="4364345" y="7371556"/>
                <a:ext cx="1442880" cy="6120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95267F3F-635E-4B22-A534-FF1D8D67049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346705" y="7353916"/>
                  <a:ext cx="14785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7A5FC95A-2C91-4A6B-B89C-1FC3A79FBEE3}"/>
                    </a:ext>
                  </a:extLst>
                </p14:cNvPr>
                <p14:cNvContentPartPr/>
                <p14:nvPr/>
              </p14:nvContentPartPr>
              <p14:xfrm>
                <a:off x="5924585" y="7495756"/>
                <a:ext cx="360" cy="36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7A5FC95A-2C91-4A6B-B89C-1FC3A79FBEE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906585" y="74781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F5658EC2-B141-41DB-8A2A-CD8D7D4D4DD0}"/>
                    </a:ext>
                  </a:extLst>
                </p14:cNvPr>
                <p14:cNvContentPartPr/>
                <p14:nvPr/>
              </p14:nvContentPartPr>
              <p14:xfrm>
                <a:off x="3699065" y="6538156"/>
                <a:ext cx="375120" cy="114408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F5658EC2-B141-41DB-8A2A-CD8D7D4D4DD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681065" y="6520516"/>
                  <a:ext cx="410760" cy="11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D8773D48-902F-43D0-B95E-DBA13DD3CC58}"/>
                    </a:ext>
                  </a:extLst>
                </p14:cNvPr>
                <p14:cNvContentPartPr/>
                <p14:nvPr/>
              </p14:nvContentPartPr>
              <p14:xfrm>
                <a:off x="3954665" y="7772236"/>
                <a:ext cx="18000" cy="36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D8773D48-902F-43D0-B95E-DBA13DD3CC5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936665" y="7754236"/>
                  <a:ext cx="53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69F16FD7-66E1-47A5-A4B1-A7F3FECF4FB2}"/>
                    </a:ext>
                  </a:extLst>
                </p14:cNvPr>
                <p14:cNvContentPartPr/>
                <p14:nvPr/>
              </p14:nvContentPartPr>
              <p14:xfrm>
                <a:off x="3770705" y="7692316"/>
                <a:ext cx="537840" cy="8172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69F16FD7-66E1-47A5-A4B1-A7F3FECF4FB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753065" y="7674676"/>
                  <a:ext cx="5734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ABF57D3E-7CA9-4C07-8677-F5E2DF79C351}"/>
                    </a:ext>
                  </a:extLst>
                </p14:cNvPr>
                <p14:cNvContentPartPr/>
                <p14:nvPr/>
              </p14:nvContentPartPr>
              <p14:xfrm>
                <a:off x="3921545" y="7698076"/>
                <a:ext cx="296280" cy="8892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ABF57D3E-7CA9-4C07-8677-F5E2DF79C35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903545" y="7680436"/>
                  <a:ext cx="33192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63939D20-89C4-418A-A6C3-A22D983E1FA0}"/>
              </a:ext>
            </a:extLst>
          </p:cNvPr>
          <p:cNvGrpSpPr/>
          <p:nvPr/>
        </p:nvGrpSpPr>
        <p:grpSpPr>
          <a:xfrm>
            <a:off x="5456945" y="3574636"/>
            <a:ext cx="1042200" cy="858600"/>
            <a:chOff x="5456945" y="3574636"/>
            <a:chExt cx="1042200" cy="85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76D98212-05A7-4178-9638-2FA3B13EC246}"/>
                    </a:ext>
                  </a:extLst>
                </p14:cNvPr>
                <p14:cNvContentPartPr/>
                <p14:nvPr/>
              </p14:nvContentPartPr>
              <p14:xfrm>
                <a:off x="6041945" y="3712876"/>
                <a:ext cx="129960" cy="20880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76D98212-05A7-4178-9638-2FA3B13EC24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023945" y="3694876"/>
                  <a:ext cx="1656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63FB6B60-59A6-466A-9A22-8D793AE9E848}"/>
                    </a:ext>
                  </a:extLst>
                </p14:cNvPr>
                <p14:cNvContentPartPr/>
                <p14:nvPr/>
              </p14:nvContentPartPr>
              <p14:xfrm>
                <a:off x="6083705" y="3749956"/>
                <a:ext cx="347040" cy="31068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63FB6B60-59A6-466A-9A22-8D793AE9E84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066065" y="3731956"/>
                  <a:ext cx="3826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B2594B3E-BE79-4E5A-96C4-3448CB1E9892}"/>
                    </a:ext>
                  </a:extLst>
                </p14:cNvPr>
                <p14:cNvContentPartPr/>
                <p14:nvPr/>
              </p14:nvContentPartPr>
              <p14:xfrm>
                <a:off x="5977145" y="3746716"/>
                <a:ext cx="381960" cy="34776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B2594B3E-BE79-4E5A-96C4-3448CB1E989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959145" y="3729076"/>
                  <a:ext cx="4176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90D988B2-C98A-4CC8-B745-C3ED9EEDF7DE}"/>
                    </a:ext>
                  </a:extLst>
                </p14:cNvPr>
                <p14:cNvContentPartPr/>
                <p14:nvPr/>
              </p14:nvContentPartPr>
              <p14:xfrm>
                <a:off x="6031145" y="3580036"/>
                <a:ext cx="296280" cy="47484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90D988B2-C98A-4CC8-B745-C3ED9EEDF7D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013145" y="3562036"/>
                  <a:ext cx="3319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FA1E275C-A013-45CA-8BC0-F910F7045139}"/>
                    </a:ext>
                  </a:extLst>
                </p14:cNvPr>
                <p14:cNvContentPartPr/>
                <p14:nvPr/>
              </p14:nvContentPartPr>
              <p14:xfrm>
                <a:off x="6055985" y="3691276"/>
                <a:ext cx="250560" cy="31500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FA1E275C-A013-45CA-8BC0-F910F704513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038345" y="3673636"/>
                  <a:ext cx="2862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2D9BB779-24F3-46D2-9D2E-B41B339FC08A}"/>
                    </a:ext>
                  </a:extLst>
                </p14:cNvPr>
                <p14:cNvContentPartPr/>
                <p14:nvPr/>
              </p14:nvContentPartPr>
              <p14:xfrm>
                <a:off x="6106385" y="3574636"/>
                <a:ext cx="93240" cy="85860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2D9BB779-24F3-46D2-9D2E-B41B339FC08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088745" y="3556636"/>
                  <a:ext cx="128880" cy="89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AE4CFE36-3973-4EF0-B08E-3609E664ECED}"/>
                    </a:ext>
                  </a:extLst>
                </p14:cNvPr>
                <p14:cNvContentPartPr/>
                <p14:nvPr/>
              </p14:nvContentPartPr>
              <p14:xfrm>
                <a:off x="5905145" y="3905476"/>
                <a:ext cx="594000" cy="4212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AE4CFE36-3973-4EF0-B08E-3609E664ECE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887505" y="3887476"/>
                  <a:ext cx="629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16209E2E-3957-47CD-86FD-1B13A2FF4BB1}"/>
                    </a:ext>
                  </a:extLst>
                </p14:cNvPr>
                <p14:cNvContentPartPr/>
                <p14:nvPr/>
              </p14:nvContentPartPr>
              <p14:xfrm>
                <a:off x="5456945" y="3630436"/>
                <a:ext cx="266400" cy="62640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16209E2E-3957-47CD-86FD-1B13A2FF4BB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439305" y="3612796"/>
                  <a:ext cx="302040" cy="66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311" name="墨迹 310">
                <a:extLst>
                  <a:ext uri="{FF2B5EF4-FFF2-40B4-BE49-F238E27FC236}">
                    <a16:creationId xmlns:a16="http://schemas.microsoft.com/office/drawing/2014/main" id="{7671C7BD-57E4-4F5C-9061-8FD0E7E432D9}"/>
                  </a:ext>
                </a:extLst>
              </p14:cNvPr>
              <p14:cNvContentPartPr/>
              <p14:nvPr/>
            </p14:nvContentPartPr>
            <p14:xfrm>
              <a:off x="6400865" y="5364916"/>
              <a:ext cx="9000" cy="9360"/>
            </p14:xfrm>
          </p:contentPart>
        </mc:Choice>
        <mc:Fallback>
          <p:pic>
            <p:nvPicPr>
              <p:cNvPr id="311" name="墨迹 310">
                <a:extLst>
                  <a:ext uri="{FF2B5EF4-FFF2-40B4-BE49-F238E27FC236}">
                    <a16:creationId xmlns:a16="http://schemas.microsoft.com/office/drawing/2014/main" id="{7671C7BD-57E4-4F5C-9061-8FD0E7E432D9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6382865" y="5347276"/>
                <a:ext cx="446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312" name="墨迹 311">
                <a:extLst>
                  <a:ext uri="{FF2B5EF4-FFF2-40B4-BE49-F238E27FC236}">
                    <a16:creationId xmlns:a16="http://schemas.microsoft.com/office/drawing/2014/main" id="{BD9F9BBF-EE23-4AA0-943F-2B80419C8A52}"/>
                  </a:ext>
                </a:extLst>
              </p14:cNvPr>
              <p14:cNvContentPartPr/>
              <p14:nvPr/>
            </p14:nvContentPartPr>
            <p14:xfrm>
              <a:off x="4459025" y="5861356"/>
              <a:ext cx="51120" cy="100800"/>
            </p14:xfrm>
          </p:contentPart>
        </mc:Choice>
        <mc:Fallback>
          <p:pic>
            <p:nvPicPr>
              <p:cNvPr id="312" name="墨迹 311">
                <a:extLst>
                  <a:ext uri="{FF2B5EF4-FFF2-40B4-BE49-F238E27FC236}">
                    <a16:creationId xmlns:a16="http://schemas.microsoft.com/office/drawing/2014/main" id="{BD9F9BBF-EE23-4AA0-943F-2B80419C8A52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4441025" y="5843716"/>
                <a:ext cx="867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313" name="墨迹 312">
                <a:extLst>
                  <a:ext uri="{FF2B5EF4-FFF2-40B4-BE49-F238E27FC236}">
                    <a16:creationId xmlns:a16="http://schemas.microsoft.com/office/drawing/2014/main" id="{D3F4EC87-D855-4EE6-8C50-5C4F36C8DB3D}"/>
                  </a:ext>
                </a:extLst>
              </p14:cNvPr>
              <p14:cNvContentPartPr/>
              <p14:nvPr/>
            </p14:nvContentPartPr>
            <p14:xfrm>
              <a:off x="3354185" y="3720076"/>
              <a:ext cx="30240" cy="108360"/>
            </p14:xfrm>
          </p:contentPart>
        </mc:Choice>
        <mc:Fallback>
          <p:pic>
            <p:nvPicPr>
              <p:cNvPr id="313" name="墨迹 312">
                <a:extLst>
                  <a:ext uri="{FF2B5EF4-FFF2-40B4-BE49-F238E27FC236}">
                    <a16:creationId xmlns:a16="http://schemas.microsoft.com/office/drawing/2014/main" id="{D3F4EC87-D855-4EE6-8C50-5C4F36C8DB3D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3336185" y="3702436"/>
                <a:ext cx="65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314" name="墨迹 313">
                <a:extLst>
                  <a:ext uri="{FF2B5EF4-FFF2-40B4-BE49-F238E27FC236}">
                    <a16:creationId xmlns:a16="http://schemas.microsoft.com/office/drawing/2014/main" id="{79CC3F86-D175-4551-BECA-3E96C2087A13}"/>
                  </a:ext>
                </a:extLst>
              </p14:cNvPr>
              <p14:cNvContentPartPr/>
              <p14:nvPr/>
            </p14:nvContentPartPr>
            <p14:xfrm>
              <a:off x="4450025" y="2962276"/>
              <a:ext cx="448560" cy="4680"/>
            </p14:xfrm>
          </p:contentPart>
        </mc:Choice>
        <mc:Fallback>
          <p:pic>
            <p:nvPicPr>
              <p:cNvPr id="314" name="墨迹 313">
                <a:extLst>
                  <a:ext uri="{FF2B5EF4-FFF2-40B4-BE49-F238E27FC236}">
                    <a16:creationId xmlns:a16="http://schemas.microsoft.com/office/drawing/2014/main" id="{79CC3F86-D175-4551-BECA-3E96C2087A13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4432385" y="2944276"/>
                <a:ext cx="48420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4" name="组合 323">
            <a:extLst>
              <a:ext uri="{FF2B5EF4-FFF2-40B4-BE49-F238E27FC236}">
                <a16:creationId xmlns:a16="http://schemas.microsoft.com/office/drawing/2014/main" id="{9C75663E-1AFF-4DF6-A0F9-9427FE5DCAF6}"/>
              </a:ext>
            </a:extLst>
          </p:cNvPr>
          <p:cNvGrpSpPr/>
          <p:nvPr/>
        </p:nvGrpSpPr>
        <p:grpSpPr>
          <a:xfrm>
            <a:off x="7623065" y="-1936244"/>
            <a:ext cx="3000240" cy="3108960"/>
            <a:chOff x="7623065" y="-1936244"/>
            <a:chExt cx="3000240" cy="310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904A0F19-A65D-43DB-BD57-13C15193B9B3}"/>
                    </a:ext>
                  </a:extLst>
                </p14:cNvPr>
                <p14:cNvContentPartPr/>
                <p14:nvPr/>
              </p14:nvContentPartPr>
              <p14:xfrm>
                <a:off x="9776225" y="-658244"/>
                <a:ext cx="847080" cy="85932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904A0F19-A65D-43DB-BD57-13C15193B9B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758585" y="-676244"/>
                  <a:ext cx="882720" cy="89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DC23F03B-FF10-40A9-83A1-4758531EC70A}"/>
                    </a:ext>
                  </a:extLst>
                </p14:cNvPr>
                <p14:cNvContentPartPr/>
                <p14:nvPr/>
              </p14:nvContentPartPr>
              <p14:xfrm>
                <a:off x="8111585" y="441196"/>
                <a:ext cx="1781280" cy="69336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DC23F03B-FF10-40A9-83A1-4758531EC70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093585" y="423556"/>
                  <a:ext cx="1816920" cy="72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632DCFCD-1D40-4213-85A9-C2325C7EF9E5}"/>
                    </a:ext>
                  </a:extLst>
                </p14:cNvPr>
                <p14:cNvContentPartPr/>
                <p14:nvPr/>
              </p14:nvContentPartPr>
              <p14:xfrm>
                <a:off x="8823665" y="-566804"/>
                <a:ext cx="911160" cy="120420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632DCFCD-1D40-4213-85A9-C2325C7EF9E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806025" y="-584444"/>
                  <a:ext cx="946800" cy="12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9378AEAE-6D7C-4F03-8907-A6E1E204AD7C}"/>
                    </a:ext>
                  </a:extLst>
                </p14:cNvPr>
                <p14:cNvContentPartPr/>
                <p14:nvPr/>
              </p14:nvContentPartPr>
              <p14:xfrm>
                <a:off x="10517465" y="-899084"/>
                <a:ext cx="360" cy="36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9378AEAE-6D7C-4F03-8907-A6E1E204AD7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499465" y="-9167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259EC242-2085-42FC-8601-AFC892EE46CF}"/>
                    </a:ext>
                  </a:extLst>
                </p14:cNvPr>
                <p14:cNvContentPartPr/>
                <p14:nvPr/>
              </p14:nvContentPartPr>
              <p14:xfrm>
                <a:off x="7623065" y="-1936244"/>
                <a:ext cx="2966400" cy="287280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259EC242-2085-42FC-8601-AFC892EE46CF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605065" y="-1954244"/>
                  <a:ext cx="3002040" cy="29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3F538238-5624-43F5-8C59-5822FAF1B86F}"/>
                    </a:ext>
                  </a:extLst>
                </p14:cNvPr>
                <p14:cNvContentPartPr/>
                <p14:nvPr/>
              </p14:nvContentPartPr>
              <p14:xfrm>
                <a:off x="7859585" y="-1076564"/>
                <a:ext cx="549720" cy="224928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3F538238-5624-43F5-8C59-5822FAF1B86F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841945" y="-1094204"/>
                  <a:ext cx="585360" cy="22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0F2A4F87-1102-43F9-865E-22F50872EFC0}"/>
                    </a:ext>
                  </a:extLst>
                </p14:cNvPr>
                <p14:cNvContentPartPr/>
                <p14:nvPr/>
              </p14:nvContentPartPr>
              <p14:xfrm>
                <a:off x="9774785" y="-123284"/>
                <a:ext cx="198720" cy="7200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0F2A4F87-1102-43F9-865E-22F50872EFC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757145" y="-140924"/>
                  <a:ext cx="234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D39157A2-4C79-4F9C-8185-C0A025A9BF0B}"/>
                    </a:ext>
                  </a:extLst>
                </p14:cNvPr>
                <p14:cNvContentPartPr/>
                <p14:nvPr/>
              </p14:nvContentPartPr>
              <p14:xfrm>
                <a:off x="9582185" y="420676"/>
                <a:ext cx="42480" cy="30168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D39157A2-4C79-4F9C-8185-C0A025A9BF0B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564545" y="402676"/>
                  <a:ext cx="7812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组合 326">
            <a:extLst>
              <a:ext uri="{FF2B5EF4-FFF2-40B4-BE49-F238E27FC236}">
                <a16:creationId xmlns:a16="http://schemas.microsoft.com/office/drawing/2014/main" id="{B861A231-F5AE-4976-852D-45D015EB20C1}"/>
              </a:ext>
            </a:extLst>
          </p:cNvPr>
          <p:cNvGrpSpPr/>
          <p:nvPr/>
        </p:nvGrpSpPr>
        <p:grpSpPr>
          <a:xfrm>
            <a:off x="3717065" y="4747156"/>
            <a:ext cx="1844640" cy="1213920"/>
            <a:chOff x="3717065" y="4747156"/>
            <a:chExt cx="1844640" cy="121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8C88E61F-EEE4-4CB6-84F3-547352EC2D61}"/>
                    </a:ext>
                  </a:extLst>
                </p14:cNvPr>
                <p14:cNvContentPartPr/>
                <p14:nvPr/>
              </p14:nvContentPartPr>
              <p14:xfrm>
                <a:off x="3770705" y="4859476"/>
                <a:ext cx="1791000" cy="110160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8C88E61F-EEE4-4CB6-84F3-547352EC2D6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753065" y="4841476"/>
                  <a:ext cx="182664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B080AD34-5AA3-49D8-930C-BC5B39A6D35D}"/>
                    </a:ext>
                  </a:extLst>
                </p14:cNvPr>
                <p14:cNvContentPartPr/>
                <p14:nvPr/>
              </p14:nvContentPartPr>
              <p14:xfrm>
                <a:off x="3717065" y="4747156"/>
                <a:ext cx="1787400" cy="116136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B080AD34-5AA3-49D8-930C-BC5B39A6D35D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699425" y="4729516"/>
                  <a:ext cx="1823040" cy="11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BDA8EC3C-81A0-4795-920C-5383DE4D84FA}"/>
                    </a:ext>
                  </a:extLst>
                </p14:cNvPr>
                <p14:cNvContentPartPr/>
                <p14:nvPr/>
              </p14:nvContentPartPr>
              <p14:xfrm>
                <a:off x="4492145" y="5002756"/>
                <a:ext cx="397800" cy="74304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BDA8EC3C-81A0-4795-920C-5383DE4D84FA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474505" y="4985116"/>
                  <a:ext cx="433440" cy="7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B3F6EC7E-BF86-4AD0-9973-0A72304A6261}"/>
                    </a:ext>
                  </a:extLst>
                </p14:cNvPr>
                <p14:cNvContentPartPr/>
                <p14:nvPr/>
              </p14:nvContentPartPr>
              <p14:xfrm>
                <a:off x="4294505" y="5443396"/>
                <a:ext cx="683280" cy="2088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B3F6EC7E-BF86-4AD0-9973-0A72304A6261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276505" y="5425396"/>
                  <a:ext cx="71892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组合 343">
            <a:extLst>
              <a:ext uri="{FF2B5EF4-FFF2-40B4-BE49-F238E27FC236}">
                <a16:creationId xmlns:a16="http://schemas.microsoft.com/office/drawing/2014/main" id="{0AA1EB4E-4186-463D-ABA4-2F63405228C7}"/>
              </a:ext>
            </a:extLst>
          </p:cNvPr>
          <p:cNvGrpSpPr/>
          <p:nvPr/>
        </p:nvGrpSpPr>
        <p:grpSpPr>
          <a:xfrm>
            <a:off x="3459665" y="1703356"/>
            <a:ext cx="7965000" cy="4776840"/>
            <a:chOff x="3459665" y="1703356"/>
            <a:chExt cx="7965000" cy="47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3F334306-2346-405B-97F4-310CBF2E1C39}"/>
                    </a:ext>
                  </a:extLst>
                </p14:cNvPr>
                <p14:cNvContentPartPr/>
                <p14:nvPr/>
              </p14:nvContentPartPr>
              <p14:xfrm>
                <a:off x="8713145" y="3942556"/>
                <a:ext cx="230400" cy="2592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3F334306-2346-405B-97F4-310CBF2E1C39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695145" y="3924556"/>
                  <a:ext cx="2660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86FFD31B-A6D0-4C00-8C2C-96A45584EC14}"/>
                    </a:ext>
                  </a:extLst>
                </p14:cNvPr>
                <p14:cNvContentPartPr/>
                <p14:nvPr/>
              </p14:nvContentPartPr>
              <p14:xfrm>
                <a:off x="10211105" y="3913396"/>
                <a:ext cx="222480" cy="2548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86FFD31B-A6D0-4C00-8C2C-96A45584EC1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0193465" y="3895756"/>
                  <a:ext cx="2581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6C04660F-C527-44A9-B0E0-16FC38D0BB87}"/>
                    </a:ext>
                  </a:extLst>
                </p14:cNvPr>
                <p14:cNvContentPartPr/>
                <p14:nvPr/>
              </p14:nvContentPartPr>
              <p14:xfrm>
                <a:off x="10235585" y="4912756"/>
                <a:ext cx="222840" cy="1512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6C04660F-C527-44A9-B0E0-16FC38D0BB87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0217585" y="4895116"/>
                  <a:ext cx="258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802D4ACC-F565-48EE-BA22-45D5E513C1BF}"/>
                    </a:ext>
                  </a:extLst>
                </p14:cNvPr>
                <p14:cNvContentPartPr/>
                <p14:nvPr/>
              </p14:nvContentPartPr>
              <p14:xfrm>
                <a:off x="10294625" y="5047396"/>
                <a:ext cx="92880" cy="1454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802D4ACC-F565-48EE-BA22-45D5E513C1B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276625" y="5029396"/>
                  <a:ext cx="128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29F0421B-F164-414A-962D-8725D4EF53E4}"/>
                    </a:ext>
                  </a:extLst>
                </p14:cNvPr>
                <p14:cNvContentPartPr/>
                <p14:nvPr/>
              </p14:nvContentPartPr>
              <p14:xfrm>
                <a:off x="10459505" y="4987996"/>
                <a:ext cx="59760" cy="4435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29F0421B-F164-414A-962D-8725D4EF53E4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0441865" y="4970356"/>
                  <a:ext cx="9540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410817D1-9264-42E7-87C2-6ADC6C4E052C}"/>
                    </a:ext>
                  </a:extLst>
                </p14:cNvPr>
                <p14:cNvContentPartPr/>
                <p14:nvPr/>
              </p14:nvContentPartPr>
              <p14:xfrm>
                <a:off x="10541945" y="4945156"/>
                <a:ext cx="235080" cy="21744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410817D1-9264-42E7-87C2-6ADC6C4E052C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523945" y="4927516"/>
                  <a:ext cx="2707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7F3920C1-3AF4-4BC9-9EE0-414451203AA0}"/>
                    </a:ext>
                  </a:extLst>
                </p14:cNvPr>
                <p14:cNvContentPartPr/>
                <p14:nvPr/>
              </p14:nvContentPartPr>
              <p14:xfrm>
                <a:off x="10634825" y="5073676"/>
                <a:ext cx="106920" cy="21924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7F3920C1-3AF4-4BC9-9EE0-414451203A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0617185" y="5056036"/>
                  <a:ext cx="1425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5B8936BC-3AD3-4E21-BEAA-2CE3F2150B58}"/>
                    </a:ext>
                  </a:extLst>
                </p14:cNvPr>
                <p14:cNvContentPartPr/>
                <p14:nvPr/>
              </p14:nvContentPartPr>
              <p14:xfrm>
                <a:off x="10841105" y="4971436"/>
                <a:ext cx="81000" cy="38808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5B8936BC-3AD3-4E21-BEAA-2CE3F2150B58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0823465" y="4953796"/>
                  <a:ext cx="1166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E6F7AF9F-599E-4804-A861-724E380CA5AA}"/>
                    </a:ext>
                  </a:extLst>
                </p14:cNvPr>
                <p14:cNvContentPartPr/>
                <p14:nvPr/>
              </p14:nvContentPartPr>
              <p14:xfrm>
                <a:off x="11028665" y="4829956"/>
                <a:ext cx="207000" cy="5022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E6F7AF9F-599E-4804-A861-724E380CA5AA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1011025" y="4812316"/>
                  <a:ext cx="24264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C89E4158-4E7A-4ADB-9358-2F1D9EB4ADDE}"/>
                    </a:ext>
                  </a:extLst>
                </p14:cNvPr>
                <p14:cNvContentPartPr/>
                <p14:nvPr/>
              </p14:nvContentPartPr>
              <p14:xfrm>
                <a:off x="11288945" y="4755436"/>
                <a:ext cx="135720" cy="47844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C89E4158-4E7A-4ADB-9358-2F1D9EB4ADDE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1271305" y="4737796"/>
                  <a:ext cx="17136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10FF78C4-4EFA-49DA-958C-36F449F8EF89}"/>
                    </a:ext>
                  </a:extLst>
                </p14:cNvPr>
                <p14:cNvContentPartPr/>
                <p14:nvPr/>
              </p14:nvContentPartPr>
              <p14:xfrm>
                <a:off x="11354465" y="5042716"/>
                <a:ext cx="26640" cy="4420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10FF78C4-4EFA-49DA-958C-36F449F8EF89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1336465" y="5025076"/>
                  <a:ext cx="6228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127A9744-79BB-4A31-91FF-90F12D86D243}"/>
                    </a:ext>
                  </a:extLst>
                </p14:cNvPr>
                <p14:cNvContentPartPr/>
                <p14:nvPr/>
              </p14:nvContentPartPr>
              <p14:xfrm>
                <a:off x="11385785" y="5456716"/>
                <a:ext cx="360" cy="3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127A9744-79BB-4A31-91FF-90F12D86D24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1368145" y="54387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A93DCF73-410A-4871-BA9E-D48C7F0330A5}"/>
                    </a:ext>
                  </a:extLst>
                </p14:cNvPr>
                <p14:cNvContentPartPr/>
                <p14:nvPr/>
              </p14:nvContentPartPr>
              <p14:xfrm>
                <a:off x="8299145" y="5035516"/>
                <a:ext cx="209880" cy="115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A93DCF73-410A-4871-BA9E-D48C7F0330A5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281505" y="5017516"/>
                  <a:ext cx="245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BD5A5689-6CAA-4BBE-B371-70F94D8774E3}"/>
                    </a:ext>
                  </a:extLst>
                </p14:cNvPr>
                <p14:cNvContentPartPr/>
                <p14:nvPr/>
              </p14:nvContentPartPr>
              <p14:xfrm>
                <a:off x="8335505" y="5245396"/>
                <a:ext cx="207000" cy="468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BD5A5689-6CAA-4BBE-B371-70F94D8774E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8317865" y="5227396"/>
                  <a:ext cx="242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E3CDBD20-2686-4719-B9CB-C2ED2AFABF60}"/>
                    </a:ext>
                  </a:extLst>
                </p14:cNvPr>
                <p14:cNvContentPartPr/>
                <p14:nvPr/>
              </p14:nvContentPartPr>
              <p14:xfrm>
                <a:off x="8937425" y="4720876"/>
                <a:ext cx="221400" cy="6105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E3CDBD20-2686-4719-B9CB-C2ED2AFABF60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919425" y="4702876"/>
                  <a:ext cx="257040" cy="6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E19C763F-78A5-410D-95BC-AFDC2AC1106E}"/>
                    </a:ext>
                  </a:extLst>
                </p14:cNvPr>
                <p14:cNvContentPartPr/>
                <p14:nvPr/>
              </p14:nvContentPartPr>
              <p14:xfrm>
                <a:off x="9298505" y="4945156"/>
                <a:ext cx="18000" cy="27360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E19C763F-78A5-410D-95BC-AFDC2AC1106E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280865" y="4927516"/>
                  <a:ext cx="536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4A7226E2-D6A9-43FB-88E3-3DEA3671ED75}"/>
                    </a:ext>
                  </a:extLst>
                </p14:cNvPr>
                <p14:cNvContentPartPr/>
                <p14:nvPr/>
              </p14:nvContentPartPr>
              <p14:xfrm>
                <a:off x="9480665" y="4807996"/>
                <a:ext cx="180720" cy="6152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4A7226E2-D6A9-43FB-88E3-3DEA3671ED7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9463025" y="4789996"/>
                  <a:ext cx="216360" cy="65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716C7EB5-0A25-4324-9279-E46C391C45F6}"/>
                    </a:ext>
                  </a:extLst>
                </p14:cNvPr>
                <p14:cNvContentPartPr/>
                <p14:nvPr/>
              </p14:nvContentPartPr>
              <p14:xfrm>
                <a:off x="9785585" y="5366356"/>
                <a:ext cx="360" cy="3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716C7EB5-0A25-4324-9279-E46C391C45F6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767585" y="53487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72BE05EC-7AEF-46D9-AA5D-E9494331A048}"/>
                    </a:ext>
                  </a:extLst>
                </p14:cNvPr>
                <p14:cNvContentPartPr/>
                <p14:nvPr/>
              </p14:nvContentPartPr>
              <p14:xfrm>
                <a:off x="8866145" y="5450596"/>
                <a:ext cx="810360" cy="626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72BE05EC-7AEF-46D9-AA5D-E9494331A04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848505" y="5432596"/>
                  <a:ext cx="8460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702767B8-29D0-4A2B-8A1A-920C3F6FDFB0}"/>
                    </a:ext>
                  </a:extLst>
                </p14:cNvPr>
                <p14:cNvContentPartPr/>
                <p14:nvPr/>
              </p14:nvContentPartPr>
              <p14:xfrm>
                <a:off x="8841665" y="5617636"/>
                <a:ext cx="850320" cy="108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702767B8-29D0-4A2B-8A1A-920C3F6FDFB0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823665" y="5599636"/>
                  <a:ext cx="885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759E7469-9016-43E2-B320-FEC648C7D76A}"/>
                    </a:ext>
                  </a:extLst>
                </p14:cNvPr>
                <p14:cNvContentPartPr/>
                <p14:nvPr/>
              </p14:nvContentPartPr>
              <p14:xfrm>
                <a:off x="8745185" y="4634836"/>
                <a:ext cx="23040" cy="9338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759E7469-9016-43E2-B320-FEC648C7D76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727545" y="4617196"/>
                  <a:ext cx="58680" cy="9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E660DD03-6574-4C09-A7B1-4DEA7831435B}"/>
                    </a:ext>
                  </a:extLst>
                </p14:cNvPr>
                <p14:cNvContentPartPr/>
                <p14:nvPr/>
              </p14:nvContentPartPr>
              <p14:xfrm>
                <a:off x="8916905" y="4493356"/>
                <a:ext cx="905760" cy="9637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E660DD03-6574-4C09-A7B1-4DEA7831435B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899265" y="4475356"/>
                  <a:ext cx="941400" cy="9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E032D2EA-8FF4-4638-AA3C-BAC774E3D125}"/>
                    </a:ext>
                  </a:extLst>
                </p14:cNvPr>
                <p14:cNvContentPartPr/>
                <p14:nvPr/>
              </p14:nvContentPartPr>
              <p14:xfrm>
                <a:off x="9652385" y="5489116"/>
                <a:ext cx="84240" cy="1656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E032D2EA-8FF4-4638-AA3C-BAC774E3D12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634385" y="5471116"/>
                  <a:ext cx="119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53B2A82C-1B03-4217-BE53-9A1BFA16207A}"/>
                    </a:ext>
                  </a:extLst>
                </p14:cNvPr>
                <p14:cNvContentPartPr/>
                <p14:nvPr/>
              </p14:nvContentPartPr>
              <p14:xfrm>
                <a:off x="9056945" y="5511076"/>
                <a:ext cx="470880" cy="3600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53B2A82C-1B03-4217-BE53-9A1BFA16207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039305" y="5493436"/>
                  <a:ext cx="5065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39EE13EB-99CA-4F8E-AB2B-EE1EE4314306}"/>
                    </a:ext>
                  </a:extLst>
                </p14:cNvPr>
                <p14:cNvContentPartPr/>
                <p14:nvPr/>
              </p14:nvContentPartPr>
              <p14:xfrm>
                <a:off x="9016625" y="5525836"/>
                <a:ext cx="586800" cy="1224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39EE13EB-99CA-4F8E-AB2B-EE1EE431430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998985" y="5508196"/>
                  <a:ext cx="622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C2BCB07C-8A7E-4AA4-AFBB-7720F1BB9A87}"/>
                    </a:ext>
                  </a:extLst>
                </p14:cNvPr>
                <p14:cNvContentPartPr/>
                <p14:nvPr/>
              </p14:nvContentPartPr>
              <p14:xfrm>
                <a:off x="11032265" y="1703356"/>
                <a:ext cx="97200" cy="79056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C2BCB07C-8A7E-4AA4-AFBB-7720F1BB9A87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014265" y="1685356"/>
                  <a:ext cx="132840" cy="82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C79409CD-DC04-466D-B3C6-CE2399DB3571}"/>
                    </a:ext>
                  </a:extLst>
                </p14:cNvPr>
                <p14:cNvContentPartPr/>
                <p14:nvPr/>
              </p14:nvContentPartPr>
              <p14:xfrm>
                <a:off x="6494105" y="4373476"/>
                <a:ext cx="698040" cy="76320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C79409CD-DC04-466D-B3C6-CE2399DB357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476105" y="4355476"/>
                  <a:ext cx="733680" cy="7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F2D53147-A4FE-468C-976B-42FED6B0EB60}"/>
                    </a:ext>
                  </a:extLst>
                </p14:cNvPr>
                <p14:cNvContentPartPr/>
                <p14:nvPr/>
              </p14:nvContentPartPr>
              <p14:xfrm>
                <a:off x="3459665" y="2928436"/>
                <a:ext cx="695160" cy="6969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F2D53147-A4FE-468C-976B-42FED6B0EB60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442025" y="2910796"/>
                  <a:ext cx="730800" cy="73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7E8FB94F-8071-40AF-8A73-40883D130964}"/>
                    </a:ext>
                  </a:extLst>
                </p14:cNvPr>
                <p14:cNvContentPartPr/>
                <p14:nvPr/>
              </p14:nvContentPartPr>
              <p14:xfrm>
                <a:off x="5244905" y="2713516"/>
                <a:ext cx="600120" cy="6084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7E8FB94F-8071-40AF-8A73-40883D13096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227265" y="2695516"/>
                  <a:ext cx="63576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19EE6716-75B3-40F5-BC08-F8E04070B450}"/>
                    </a:ext>
                  </a:extLst>
                </p14:cNvPr>
                <p14:cNvContentPartPr/>
                <p14:nvPr/>
              </p14:nvContentPartPr>
              <p14:xfrm>
                <a:off x="4175345" y="2149396"/>
                <a:ext cx="56520" cy="4554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19EE6716-75B3-40F5-BC08-F8E04070B45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157345" y="2131756"/>
                  <a:ext cx="9216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E96A327E-3820-4FF8-B0C6-A4464378A12C}"/>
                    </a:ext>
                  </a:extLst>
                </p14:cNvPr>
                <p14:cNvContentPartPr/>
                <p14:nvPr/>
              </p14:nvContentPartPr>
              <p14:xfrm>
                <a:off x="4401065" y="1889836"/>
                <a:ext cx="545040" cy="62064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E96A327E-3820-4FF8-B0C6-A4464378A12C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383425" y="1872196"/>
                  <a:ext cx="58068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B052381B-ECF8-4259-AA4B-AEB5ACA251C9}"/>
                    </a:ext>
                  </a:extLst>
                </p14:cNvPr>
                <p14:cNvContentPartPr/>
                <p14:nvPr/>
              </p14:nvContentPartPr>
              <p14:xfrm>
                <a:off x="4371545" y="2645836"/>
                <a:ext cx="381960" cy="1800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B052381B-ECF8-4259-AA4B-AEB5ACA251C9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353545" y="2628196"/>
                  <a:ext cx="417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87E0B628-4438-44FE-B245-81A6A50A2649}"/>
                    </a:ext>
                  </a:extLst>
                </p14:cNvPr>
                <p14:cNvContentPartPr/>
                <p14:nvPr/>
              </p14:nvContentPartPr>
              <p14:xfrm>
                <a:off x="4991465" y="4371676"/>
                <a:ext cx="756720" cy="73872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87E0B628-4438-44FE-B245-81A6A50A264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973465" y="4354036"/>
                  <a:ext cx="79236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9E419560-C137-4754-83D0-80400E575DD8}"/>
                    </a:ext>
                  </a:extLst>
                </p14:cNvPr>
                <p14:cNvContentPartPr/>
                <p14:nvPr/>
              </p14:nvContentPartPr>
              <p14:xfrm>
                <a:off x="6752945" y="5351596"/>
                <a:ext cx="681120" cy="112860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9E419560-C137-4754-83D0-80400E575DD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735305" y="5333956"/>
                  <a:ext cx="716760" cy="11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0C69DA71-9D13-4F7E-BAFE-F296827239A6}"/>
                    </a:ext>
                  </a:extLst>
                </p14:cNvPr>
                <p14:cNvContentPartPr/>
                <p14:nvPr/>
              </p14:nvContentPartPr>
              <p14:xfrm>
                <a:off x="5387105" y="3572476"/>
                <a:ext cx="1623600" cy="176364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0C69DA71-9D13-4F7E-BAFE-F296827239A6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369105" y="3554476"/>
                  <a:ext cx="1659240" cy="17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309EE8F8-123B-4B78-B7E3-85D4F02EF94B}"/>
                    </a:ext>
                  </a:extLst>
                </p14:cNvPr>
                <p14:cNvContentPartPr/>
                <p14:nvPr/>
              </p14:nvContentPartPr>
              <p14:xfrm>
                <a:off x="4474505" y="2434516"/>
                <a:ext cx="1357920" cy="207000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309EE8F8-123B-4B78-B7E3-85D4F02EF94B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456865" y="2416516"/>
                  <a:ext cx="1393560" cy="21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4A83053B-19A3-4B25-98AA-DAE77C43CBBE}"/>
                    </a:ext>
                  </a:extLst>
                </p14:cNvPr>
                <p14:cNvContentPartPr/>
                <p14:nvPr/>
              </p14:nvContentPartPr>
              <p14:xfrm>
                <a:off x="4306745" y="4643836"/>
                <a:ext cx="646560" cy="46008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4A83053B-19A3-4B25-98AA-DAE77C43CBB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288745" y="4625836"/>
                  <a:ext cx="68220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D73531A5-7A94-4241-8620-CB9D17EB9BC9}"/>
                    </a:ext>
                  </a:extLst>
                </p14:cNvPr>
                <p14:cNvContentPartPr/>
                <p14:nvPr/>
              </p14:nvContentPartPr>
              <p14:xfrm>
                <a:off x="4587905" y="2572036"/>
                <a:ext cx="2541600" cy="284148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D73531A5-7A94-4241-8620-CB9D17EB9BC9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570265" y="2554396"/>
                  <a:ext cx="2577240" cy="28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B675E2C5-61A2-45C3-9066-F6322F92398C}"/>
                    </a:ext>
                  </a:extLst>
                </p14:cNvPr>
                <p14:cNvContentPartPr/>
                <p14:nvPr/>
              </p14:nvContentPartPr>
              <p14:xfrm>
                <a:off x="7832585" y="5630236"/>
                <a:ext cx="234360" cy="48852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B675E2C5-61A2-45C3-9066-F6322F92398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814945" y="5612596"/>
                  <a:ext cx="27000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1A200BD2-3356-43D2-BD7B-D3D0CB52EEEA}"/>
                    </a:ext>
                  </a:extLst>
                </p14:cNvPr>
                <p14:cNvContentPartPr/>
                <p14:nvPr/>
              </p14:nvContentPartPr>
              <p14:xfrm>
                <a:off x="5209985" y="2635756"/>
                <a:ext cx="10800" cy="11700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1A200BD2-3356-43D2-BD7B-D3D0CB52EEEA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192345" y="2617756"/>
                  <a:ext cx="46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26FDA79A-FEAC-4053-954E-6DB305CEAA11}"/>
                    </a:ext>
                  </a:extLst>
                </p14:cNvPr>
                <p14:cNvContentPartPr/>
                <p14:nvPr/>
              </p14:nvContentPartPr>
              <p14:xfrm>
                <a:off x="4929185" y="2533516"/>
                <a:ext cx="470160" cy="71568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26FDA79A-FEAC-4053-954E-6DB305CEAA11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911185" y="2515876"/>
                  <a:ext cx="505800" cy="7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613DBCF6-5F84-4472-BE99-A565309F9BB4}"/>
                    </a:ext>
                  </a:extLst>
                </p14:cNvPr>
                <p14:cNvContentPartPr/>
                <p14:nvPr/>
              </p14:nvContentPartPr>
              <p14:xfrm>
                <a:off x="5438225" y="2859676"/>
                <a:ext cx="559800" cy="69876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613DBCF6-5F84-4472-BE99-A565309F9BB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420585" y="2841676"/>
                  <a:ext cx="595440" cy="73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D5FF61BD-1513-42D1-B415-8960D4AD665C}"/>
                    </a:ext>
                  </a:extLst>
                </p14:cNvPr>
                <p14:cNvContentPartPr/>
                <p14:nvPr/>
              </p14:nvContentPartPr>
              <p14:xfrm>
                <a:off x="5557025" y="2984236"/>
                <a:ext cx="583200" cy="91368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D5FF61BD-1513-42D1-B415-8960D4AD665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539385" y="2966236"/>
                  <a:ext cx="618840" cy="9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560513A2-3498-4A38-B865-F7D09491719D}"/>
                    </a:ext>
                  </a:extLst>
                </p14:cNvPr>
                <p14:cNvContentPartPr/>
                <p14:nvPr/>
              </p14:nvContentPartPr>
              <p14:xfrm>
                <a:off x="5659985" y="3182236"/>
                <a:ext cx="322560" cy="48240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560513A2-3498-4A38-B865-F7D09491719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642345" y="3164596"/>
                  <a:ext cx="35820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542585DB-1987-4E4F-8D0C-7AA5AEA94E1B}"/>
                    </a:ext>
                  </a:extLst>
                </p14:cNvPr>
                <p14:cNvContentPartPr/>
                <p14:nvPr/>
              </p14:nvContentPartPr>
              <p14:xfrm>
                <a:off x="5794985" y="3349276"/>
                <a:ext cx="93240" cy="52776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542585DB-1987-4E4F-8D0C-7AA5AEA94E1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776985" y="3331636"/>
                  <a:ext cx="12888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380365A3-13B0-4149-9C60-130279298F76}"/>
                    </a:ext>
                  </a:extLst>
                </p14:cNvPr>
                <p14:cNvContentPartPr/>
                <p14:nvPr/>
              </p14:nvContentPartPr>
              <p14:xfrm>
                <a:off x="4560545" y="2465836"/>
                <a:ext cx="891720" cy="63144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380365A3-13B0-4149-9C60-130279298F7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542545" y="2447836"/>
                  <a:ext cx="92736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EBCAF9FC-8B52-493D-917A-3670882FCCF7}"/>
                    </a:ext>
                  </a:extLst>
                </p14:cNvPr>
                <p14:cNvContentPartPr/>
                <p14:nvPr/>
              </p14:nvContentPartPr>
              <p14:xfrm>
                <a:off x="4814345" y="3251716"/>
                <a:ext cx="777960" cy="4608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EBCAF9FC-8B52-493D-917A-3670882FCCF7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796705" y="3234076"/>
                  <a:ext cx="813600" cy="81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30874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D6F4C95C-86FC-4AEA-BBE5-32D91A4F90F2}"/>
              </a:ext>
            </a:extLst>
          </p:cNvPr>
          <p:cNvGrpSpPr/>
          <p:nvPr/>
        </p:nvGrpSpPr>
        <p:grpSpPr>
          <a:xfrm>
            <a:off x="663905" y="311236"/>
            <a:ext cx="10332720" cy="6024960"/>
            <a:chOff x="663905" y="311236"/>
            <a:chExt cx="10332720" cy="602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14A85F1-8F85-4114-8F5F-74505FDEABE8}"/>
                    </a:ext>
                  </a:extLst>
                </p14:cNvPr>
                <p14:cNvContentPartPr/>
                <p14:nvPr/>
              </p14:nvContentPartPr>
              <p14:xfrm>
                <a:off x="2804825" y="755836"/>
                <a:ext cx="542520" cy="4028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14A85F1-8F85-4114-8F5F-74505FDEABE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6825" y="738196"/>
                  <a:ext cx="57816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578C3FD-50D8-48C6-AAF4-7F60B4ED7557}"/>
                    </a:ext>
                  </a:extLst>
                </p14:cNvPr>
                <p14:cNvContentPartPr/>
                <p14:nvPr/>
              </p14:nvContentPartPr>
              <p14:xfrm>
                <a:off x="2116145" y="1225996"/>
                <a:ext cx="768960" cy="8899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578C3FD-50D8-48C6-AAF4-7F60B4ED755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98145" y="1207996"/>
                  <a:ext cx="804600" cy="9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23EAF47-D70D-4FFE-B606-B08E1E074FDE}"/>
                    </a:ext>
                  </a:extLst>
                </p14:cNvPr>
                <p14:cNvContentPartPr/>
                <p14:nvPr/>
              </p14:nvContentPartPr>
              <p14:xfrm>
                <a:off x="1837505" y="2101156"/>
                <a:ext cx="464400" cy="3070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23EAF47-D70D-4FFE-B606-B08E1E074F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19865" y="2083156"/>
                  <a:ext cx="5000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D3B52D9-6327-4BC8-BE6D-F5516FA66B66}"/>
                    </a:ext>
                  </a:extLst>
                </p14:cNvPr>
                <p14:cNvContentPartPr/>
                <p14:nvPr/>
              </p14:nvContentPartPr>
              <p14:xfrm>
                <a:off x="3180665" y="1348396"/>
                <a:ext cx="338400" cy="6814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D3B52D9-6327-4BC8-BE6D-F5516FA66B6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3025" y="1330756"/>
                  <a:ext cx="374040" cy="7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F3D971D-0238-4FE3-99B9-CDF9C284CB7B}"/>
                    </a:ext>
                  </a:extLst>
                </p14:cNvPr>
                <p14:cNvContentPartPr/>
                <p14:nvPr/>
              </p14:nvContentPartPr>
              <p14:xfrm>
                <a:off x="3476585" y="2011876"/>
                <a:ext cx="345240" cy="2779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F3D971D-0238-4FE3-99B9-CDF9C284CB7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58945" y="1994236"/>
                  <a:ext cx="3808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8F60DD0-3355-45E0-A1CD-F186338E989F}"/>
                    </a:ext>
                  </a:extLst>
                </p14:cNvPr>
                <p14:cNvContentPartPr/>
                <p14:nvPr/>
              </p14:nvContentPartPr>
              <p14:xfrm>
                <a:off x="1228385" y="2492116"/>
                <a:ext cx="653400" cy="8056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8F60DD0-3355-45E0-A1CD-F186338E989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10385" y="2474476"/>
                  <a:ext cx="689040" cy="84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605C0FB-27CF-499A-A4AE-0D1D6C5718A7}"/>
                    </a:ext>
                  </a:extLst>
                </p14:cNvPr>
                <p14:cNvContentPartPr/>
                <p14:nvPr/>
              </p14:nvContentPartPr>
              <p14:xfrm>
                <a:off x="949025" y="3287716"/>
                <a:ext cx="453240" cy="3402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605C0FB-27CF-499A-A4AE-0D1D6C5718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1025" y="3269716"/>
                  <a:ext cx="4888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3320CDA-BA79-4FAA-9BAA-BC98856912C9}"/>
                    </a:ext>
                  </a:extLst>
                </p14:cNvPr>
                <p14:cNvContentPartPr/>
                <p14:nvPr/>
              </p14:nvContentPartPr>
              <p14:xfrm>
                <a:off x="1958465" y="2581036"/>
                <a:ext cx="219240" cy="7599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3320CDA-BA79-4FAA-9BAA-BC98856912C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40825" y="2563036"/>
                  <a:ext cx="254880" cy="79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FFC0E4C-DCF4-44F0-8F0D-2DAADC6087AF}"/>
                    </a:ext>
                  </a:extLst>
                </p14:cNvPr>
                <p14:cNvContentPartPr/>
                <p14:nvPr/>
              </p14:nvContentPartPr>
              <p14:xfrm>
                <a:off x="1993025" y="3374116"/>
                <a:ext cx="489600" cy="2502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FFC0E4C-DCF4-44F0-8F0D-2DAADC6087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75025" y="3356476"/>
                  <a:ext cx="5252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A10C32E-869B-4601-8180-2D91898FEB33}"/>
                    </a:ext>
                  </a:extLst>
                </p14:cNvPr>
                <p14:cNvContentPartPr/>
                <p14:nvPr/>
              </p14:nvContentPartPr>
              <p14:xfrm>
                <a:off x="2977625" y="2495356"/>
                <a:ext cx="768960" cy="14025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A10C32E-869B-4601-8180-2D91898FEB3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59625" y="2477356"/>
                  <a:ext cx="804600" cy="14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226DBDC4-4611-466B-960B-A1BF03001AAF}"/>
                    </a:ext>
                  </a:extLst>
                </p14:cNvPr>
                <p14:cNvContentPartPr/>
                <p14:nvPr/>
              </p14:nvContentPartPr>
              <p14:xfrm>
                <a:off x="2916065" y="3795676"/>
                <a:ext cx="422640" cy="3463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226DBDC4-4611-466B-960B-A1BF03001A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98425" y="3777676"/>
                  <a:ext cx="4582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3E66243-0A8C-40F5-BDA0-87AA45EE8DDD}"/>
                    </a:ext>
                  </a:extLst>
                </p14:cNvPr>
                <p14:cNvContentPartPr/>
                <p14:nvPr/>
              </p14:nvContentPartPr>
              <p14:xfrm>
                <a:off x="3884465" y="2403556"/>
                <a:ext cx="574560" cy="12934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3E66243-0A8C-40F5-BDA0-87AA45EE8DD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66825" y="2385916"/>
                  <a:ext cx="610200" cy="13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F093B3A-C78D-4BDC-BBF0-9AEBEC148C02}"/>
                    </a:ext>
                  </a:extLst>
                </p14:cNvPr>
                <p14:cNvContentPartPr/>
                <p14:nvPr/>
              </p14:nvContentPartPr>
              <p14:xfrm>
                <a:off x="4383425" y="3685516"/>
                <a:ext cx="382320" cy="3153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F093B3A-C78D-4BDC-BBF0-9AEBEC148C0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65785" y="3667876"/>
                  <a:ext cx="4179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1F99B35-D117-47DE-9979-02BC474F07DA}"/>
                    </a:ext>
                  </a:extLst>
                </p14:cNvPr>
                <p14:cNvContentPartPr/>
                <p14:nvPr/>
              </p14:nvContentPartPr>
              <p14:xfrm>
                <a:off x="3837305" y="4190236"/>
                <a:ext cx="676080" cy="8913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1F99B35-D117-47DE-9979-02BC474F07D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19665" y="4172236"/>
                  <a:ext cx="711720" cy="9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FF48DCD-5F77-407E-9184-CC2C93169AF6}"/>
                    </a:ext>
                  </a:extLst>
                </p14:cNvPr>
                <p14:cNvContentPartPr/>
                <p14:nvPr/>
              </p14:nvContentPartPr>
              <p14:xfrm>
                <a:off x="3662345" y="5110756"/>
                <a:ext cx="562320" cy="2671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FF48DCD-5F77-407E-9184-CC2C93169AF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44345" y="5093116"/>
                  <a:ext cx="5979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74A1466-C620-4CCC-BABF-5B68BCA4F790}"/>
                    </a:ext>
                  </a:extLst>
                </p14:cNvPr>
                <p14:cNvContentPartPr/>
                <p14:nvPr/>
              </p14:nvContentPartPr>
              <p14:xfrm>
                <a:off x="4921265" y="4234516"/>
                <a:ext cx="471240" cy="8632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74A1466-C620-4CCC-BABF-5B68BCA4F79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03265" y="4216516"/>
                  <a:ext cx="506880" cy="89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5534858-B13D-47C0-AFC0-4C138BFDAB0F}"/>
                    </a:ext>
                  </a:extLst>
                </p14:cNvPr>
                <p14:cNvContentPartPr/>
                <p14:nvPr/>
              </p14:nvContentPartPr>
              <p14:xfrm>
                <a:off x="5264345" y="5080156"/>
                <a:ext cx="389160" cy="3290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5534858-B13D-47C0-AFC0-4C138BFDAB0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46345" y="5062516"/>
                  <a:ext cx="4248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77ECC88-2952-42EF-9EA4-4581EC167392}"/>
                    </a:ext>
                  </a:extLst>
                </p14:cNvPr>
                <p14:cNvContentPartPr/>
                <p14:nvPr/>
              </p14:nvContentPartPr>
              <p14:xfrm>
                <a:off x="3903905" y="2762836"/>
                <a:ext cx="478440" cy="6048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77ECC88-2952-42EF-9EA4-4581EC16739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85905" y="2744836"/>
                  <a:ext cx="51408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338C69F7-48EC-4A6B-A952-2FF47467D8B7}"/>
                    </a:ext>
                  </a:extLst>
                </p14:cNvPr>
                <p14:cNvContentPartPr/>
                <p14:nvPr/>
              </p14:nvContentPartPr>
              <p14:xfrm>
                <a:off x="6397265" y="938356"/>
                <a:ext cx="66960" cy="4629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338C69F7-48EC-4A6B-A952-2FF47467D8B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79625" y="920716"/>
                  <a:ext cx="10260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68BE23B-694B-4F99-812E-FCCC65622608}"/>
                    </a:ext>
                  </a:extLst>
                </p14:cNvPr>
                <p14:cNvContentPartPr/>
                <p14:nvPr/>
              </p14:nvContentPartPr>
              <p14:xfrm>
                <a:off x="6458465" y="887596"/>
                <a:ext cx="145800" cy="4863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68BE23B-694B-4F99-812E-FCCC6562260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40825" y="869596"/>
                  <a:ext cx="18144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9825577-3DE9-403B-B093-01DE94FF4712}"/>
                    </a:ext>
                  </a:extLst>
                </p14:cNvPr>
                <p14:cNvContentPartPr/>
                <p14:nvPr/>
              </p14:nvContentPartPr>
              <p14:xfrm>
                <a:off x="6181985" y="919996"/>
                <a:ext cx="697320" cy="3992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9825577-3DE9-403B-B093-01DE94FF471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63985" y="901996"/>
                  <a:ext cx="73296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01CE3B0-B0B1-4A4C-B69F-908ED8BC7254}"/>
                    </a:ext>
                  </a:extLst>
                </p14:cNvPr>
                <p14:cNvContentPartPr/>
                <p14:nvPr/>
              </p14:nvContentPartPr>
              <p14:xfrm>
                <a:off x="6786065" y="886156"/>
                <a:ext cx="81000" cy="4377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01CE3B0-B0B1-4A4C-B69F-908ED8BC725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68065" y="868156"/>
                  <a:ext cx="1166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8D1104A-1156-4052-9E9B-DD788134DAD5}"/>
                    </a:ext>
                  </a:extLst>
                </p14:cNvPr>
                <p14:cNvContentPartPr/>
                <p14:nvPr/>
              </p14:nvContentPartPr>
              <p14:xfrm>
                <a:off x="7011785" y="917116"/>
                <a:ext cx="164880" cy="4230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8D1104A-1156-4052-9E9B-DD788134DAD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94145" y="899116"/>
                  <a:ext cx="20052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25B85A6C-C5C5-481A-9A58-2D2308252A12}"/>
                    </a:ext>
                  </a:extLst>
                </p14:cNvPr>
                <p14:cNvContentPartPr/>
                <p14:nvPr/>
              </p14:nvContentPartPr>
              <p14:xfrm>
                <a:off x="7376105" y="988036"/>
                <a:ext cx="345240" cy="180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25B85A6C-C5C5-481A-9A58-2D2308252A1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58105" y="970036"/>
                  <a:ext cx="380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7EABDFCD-997B-4F00-9FC5-29FC923BE501}"/>
                    </a:ext>
                  </a:extLst>
                </p14:cNvPr>
                <p14:cNvContentPartPr/>
                <p14:nvPr/>
              </p14:nvContentPartPr>
              <p14:xfrm>
                <a:off x="7962545" y="724876"/>
                <a:ext cx="63360" cy="2944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7EABDFCD-997B-4F00-9FC5-29FC923BE50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44905" y="707236"/>
                  <a:ext cx="990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685B260-5F28-4677-BD00-ABFE06C776B0}"/>
                    </a:ext>
                  </a:extLst>
                </p14:cNvPr>
                <p14:cNvContentPartPr/>
                <p14:nvPr/>
              </p14:nvContentPartPr>
              <p14:xfrm>
                <a:off x="7840145" y="930436"/>
                <a:ext cx="312840" cy="2034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685B260-5F28-4677-BD00-ABFE06C776B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22145" y="912436"/>
                  <a:ext cx="3484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79D0AD1-EA24-41F7-8E82-7B4F26E479FF}"/>
                    </a:ext>
                  </a:extLst>
                </p14:cNvPr>
                <p14:cNvContentPartPr/>
                <p14:nvPr/>
              </p14:nvContentPartPr>
              <p14:xfrm>
                <a:off x="7897745" y="704356"/>
                <a:ext cx="72000" cy="4881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79D0AD1-EA24-41F7-8E82-7B4F26E479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80105" y="686356"/>
                  <a:ext cx="10764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0F3FAC2-4D77-4DF7-8515-071AF80005E9}"/>
                    </a:ext>
                  </a:extLst>
                </p14:cNvPr>
                <p14:cNvContentPartPr/>
                <p14:nvPr/>
              </p14:nvContentPartPr>
              <p14:xfrm>
                <a:off x="7657985" y="872836"/>
                <a:ext cx="608040" cy="4060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0F3FAC2-4D77-4DF7-8515-071AF80005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40345" y="854836"/>
                  <a:ext cx="64368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ADC12861-D0A7-4503-A796-92DB29FEBA69}"/>
                    </a:ext>
                  </a:extLst>
                </p14:cNvPr>
                <p14:cNvContentPartPr/>
                <p14:nvPr/>
              </p14:nvContentPartPr>
              <p14:xfrm>
                <a:off x="8533505" y="1287916"/>
                <a:ext cx="360" cy="3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ADC12861-D0A7-4503-A796-92DB29FEBA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15505" y="12702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22397DB-4EBD-4DC5-8222-8D8AE2D03BBB}"/>
                    </a:ext>
                  </a:extLst>
                </p14:cNvPr>
                <p14:cNvContentPartPr/>
                <p14:nvPr/>
              </p14:nvContentPartPr>
              <p14:xfrm>
                <a:off x="9039665" y="822436"/>
                <a:ext cx="460800" cy="507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22397DB-4EBD-4DC5-8222-8D8AE2D03BB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21665" y="804796"/>
                  <a:ext cx="496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61666FB-CC6B-4BAE-96E9-41A5EE5D2150}"/>
                    </a:ext>
                  </a:extLst>
                </p14:cNvPr>
                <p14:cNvContentPartPr/>
                <p14:nvPr/>
              </p14:nvContentPartPr>
              <p14:xfrm>
                <a:off x="9203825" y="757276"/>
                <a:ext cx="211320" cy="5500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61666FB-CC6B-4BAE-96E9-41A5EE5D215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186185" y="739636"/>
                  <a:ext cx="24696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CB828BCE-7E9E-4643-9BDD-69D81F4F205E}"/>
                    </a:ext>
                  </a:extLst>
                </p14:cNvPr>
                <p14:cNvContentPartPr/>
                <p14:nvPr/>
              </p14:nvContentPartPr>
              <p14:xfrm>
                <a:off x="8987105" y="974716"/>
                <a:ext cx="591840" cy="3279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CB828BCE-7E9E-4643-9BDD-69D81F4F205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969465" y="956716"/>
                  <a:ext cx="6274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705259B3-150C-4988-AC4F-D612C7C5FCB2}"/>
                    </a:ext>
                  </a:extLst>
                </p14:cNvPr>
                <p14:cNvContentPartPr/>
                <p14:nvPr/>
              </p14:nvContentPartPr>
              <p14:xfrm>
                <a:off x="9666065" y="792916"/>
                <a:ext cx="243000" cy="4179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705259B3-150C-4988-AC4F-D612C7C5FCB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648065" y="774916"/>
                  <a:ext cx="27864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A3308BC-D628-40C3-ADD1-79473D641ED9}"/>
                    </a:ext>
                  </a:extLst>
                </p14:cNvPr>
                <p14:cNvContentPartPr/>
                <p14:nvPr/>
              </p14:nvContentPartPr>
              <p14:xfrm>
                <a:off x="9692705" y="998476"/>
                <a:ext cx="114840" cy="2246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A3308BC-D628-40C3-ADD1-79473D641ED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674705" y="980836"/>
                  <a:ext cx="1504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9E6BA86-F49D-4D52-B1D7-3362FF6D8CB5}"/>
                    </a:ext>
                  </a:extLst>
                </p14:cNvPr>
                <p14:cNvContentPartPr/>
                <p14:nvPr/>
              </p14:nvContentPartPr>
              <p14:xfrm>
                <a:off x="9478865" y="995236"/>
                <a:ext cx="613440" cy="2754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9E6BA86-F49D-4D52-B1D7-3362FF6D8CB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60865" y="977596"/>
                  <a:ext cx="6490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9E5A02E0-6F7D-438D-8E6A-B00AF07E70F7}"/>
                    </a:ext>
                  </a:extLst>
                </p14:cNvPr>
                <p14:cNvContentPartPr/>
                <p14:nvPr/>
              </p14:nvContentPartPr>
              <p14:xfrm>
                <a:off x="10265105" y="1004236"/>
                <a:ext cx="326160" cy="3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9E5A02E0-6F7D-438D-8E6A-B00AF07E70F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247465" y="986236"/>
                  <a:ext cx="361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7F84ACF-2BC2-4B83-924A-2E0F5543E6E8}"/>
                    </a:ext>
                  </a:extLst>
                </p14:cNvPr>
                <p14:cNvContentPartPr/>
                <p14:nvPr/>
              </p14:nvContentPartPr>
              <p14:xfrm>
                <a:off x="10417385" y="840076"/>
                <a:ext cx="65160" cy="4420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7F84ACF-2BC2-4B83-924A-2E0F5543E6E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399745" y="822436"/>
                  <a:ext cx="10080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AC03033C-36C0-4AA1-B83C-0187BEF4674F}"/>
                    </a:ext>
                  </a:extLst>
                </p14:cNvPr>
                <p14:cNvContentPartPr/>
                <p14:nvPr/>
              </p14:nvContentPartPr>
              <p14:xfrm>
                <a:off x="10783505" y="860956"/>
                <a:ext cx="117720" cy="4834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AC03033C-36C0-4AA1-B83C-0187BEF4674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65505" y="842956"/>
                  <a:ext cx="1533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213F391-B9B8-417A-80EC-9125B312E7D1}"/>
                    </a:ext>
                  </a:extLst>
                </p14:cNvPr>
                <p14:cNvContentPartPr/>
                <p14:nvPr/>
              </p14:nvContentPartPr>
              <p14:xfrm>
                <a:off x="8941385" y="1419316"/>
                <a:ext cx="1903320" cy="1317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213F391-B9B8-417A-80EC-9125B312E7D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923745" y="1401676"/>
                  <a:ext cx="1938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966B9BD-7B32-4149-BB34-A66E7A4E430E}"/>
                    </a:ext>
                  </a:extLst>
                </p14:cNvPr>
                <p14:cNvContentPartPr/>
                <p14:nvPr/>
              </p14:nvContentPartPr>
              <p14:xfrm>
                <a:off x="8927345" y="733876"/>
                <a:ext cx="77400" cy="7560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966B9BD-7B32-4149-BB34-A66E7A4E430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09705" y="715876"/>
                  <a:ext cx="113040" cy="7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8890465-CFF3-4DFD-864E-9D13EBC551B0}"/>
                    </a:ext>
                  </a:extLst>
                </p14:cNvPr>
                <p14:cNvContentPartPr/>
                <p14:nvPr/>
              </p14:nvContentPartPr>
              <p14:xfrm>
                <a:off x="9480665" y="532996"/>
                <a:ext cx="1515960" cy="10659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8890465-CFF3-4DFD-864E-9D13EBC551B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463025" y="514996"/>
                  <a:ext cx="1551600" cy="11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5EAECE9-0AE1-4492-B55B-E5A8944997A1}"/>
                    </a:ext>
                  </a:extLst>
                </p14:cNvPr>
                <p14:cNvContentPartPr/>
                <p14:nvPr/>
              </p14:nvContentPartPr>
              <p14:xfrm>
                <a:off x="10979705" y="1709116"/>
                <a:ext cx="360" cy="3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5EAECE9-0AE1-4492-B55B-E5A8944997A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961705" y="16911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D3BF91D-0049-4BFF-8970-52F852F5B69D}"/>
                    </a:ext>
                  </a:extLst>
                </p14:cNvPr>
                <p14:cNvContentPartPr/>
                <p14:nvPr/>
              </p14:nvContentPartPr>
              <p14:xfrm>
                <a:off x="9533225" y="1593916"/>
                <a:ext cx="360" cy="3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D3BF91D-0049-4BFF-8970-52F852F5B69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515585" y="15759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F96849C-4EDB-4DF5-949C-05D603D255C4}"/>
                    </a:ext>
                  </a:extLst>
                </p14:cNvPr>
                <p14:cNvContentPartPr/>
                <p14:nvPr/>
              </p14:nvContentPartPr>
              <p14:xfrm>
                <a:off x="9767945" y="1448836"/>
                <a:ext cx="147600" cy="6105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F96849C-4EDB-4DF5-949C-05D603D255C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749945" y="1431196"/>
                  <a:ext cx="183240" cy="6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6308A85-51DE-430B-9D20-601EFE63815D}"/>
                    </a:ext>
                  </a:extLst>
                </p14:cNvPr>
                <p14:cNvContentPartPr/>
                <p14:nvPr/>
              </p14:nvContentPartPr>
              <p14:xfrm>
                <a:off x="9666425" y="1870036"/>
                <a:ext cx="329400" cy="2750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6308A85-51DE-430B-9D20-601EFE63815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648425" y="1852396"/>
                  <a:ext cx="3650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00A50AF-EB7E-4466-96D6-C06E94EF5A97}"/>
                    </a:ext>
                  </a:extLst>
                </p14:cNvPr>
                <p14:cNvContentPartPr/>
                <p14:nvPr/>
              </p14:nvContentPartPr>
              <p14:xfrm>
                <a:off x="9042905" y="2468716"/>
                <a:ext cx="592200" cy="860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00A50AF-EB7E-4466-96D6-C06E94EF5A9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025265" y="2450716"/>
                  <a:ext cx="627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513C3CF-2023-4155-BEB7-0926ADCA94E6}"/>
                    </a:ext>
                  </a:extLst>
                </p14:cNvPr>
                <p14:cNvContentPartPr/>
                <p14:nvPr/>
              </p14:nvContentPartPr>
              <p14:xfrm>
                <a:off x="9396785" y="2362156"/>
                <a:ext cx="91440" cy="5558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513C3CF-2023-4155-BEB7-0926ADCA94E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378785" y="2344516"/>
                  <a:ext cx="12708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7257E41-7754-413B-84D2-A56232CDB2FE}"/>
                    </a:ext>
                  </a:extLst>
                </p14:cNvPr>
                <p14:cNvContentPartPr/>
                <p14:nvPr/>
              </p14:nvContentPartPr>
              <p14:xfrm>
                <a:off x="9337745" y="2416876"/>
                <a:ext cx="759240" cy="4896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7257E41-7754-413B-84D2-A56232CDB2F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320105" y="2399236"/>
                  <a:ext cx="79488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631BA908-F16C-4648-897C-7A89E1AAFEBC}"/>
                    </a:ext>
                  </a:extLst>
                </p14:cNvPr>
                <p14:cNvContentPartPr/>
                <p14:nvPr/>
              </p14:nvContentPartPr>
              <p14:xfrm>
                <a:off x="10246025" y="2796676"/>
                <a:ext cx="360" cy="3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631BA908-F16C-4648-897C-7A89E1AAFEB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228025" y="27790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E6CEE84-5133-4CAE-A755-A64B2E882FB8}"/>
                    </a:ext>
                  </a:extLst>
                </p14:cNvPr>
                <p14:cNvContentPartPr/>
                <p14:nvPr/>
              </p14:nvContentPartPr>
              <p14:xfrm>
                <a:off x="663905" y="479356"/>
                <a:ext cx="5287320" cy="58568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E6CEE84-5133-4CAE-A755-A64B2E882FB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46265" y="461356"/>
                  <a:ext cx="5322960" cy="58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2ADB24BD-685C-45B3-A53A-E6EEB711DB6C}"/>
                    </a:ext>
                  </a:extLst>
                </p14:cNvPr>
                <p14:cNvContentPartPr/>
                <p14:nvPr/>
              </p14:nvContentPartPr>
              <p14:xfrm>
                <a:off x="8672825" y="311236"/>
                <a:ext cx="78120" cy="13874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2ADB24BD-685C-45B3-A53A-E6EEB711DB6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654825" y="293236"/>
                  <a:ext cx="113760" cy="14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14458914-0A3B-4373-B30D-AC8835BE1364}"/>
                    </a:ext>
                  </a:extLst>
                </p14:cNvPr>
                <p14:cNvContentPartPr/>
                <p14:nvPr/>
              </p14:nvContentPartPr>
              <p14:xfrm>
                <a:off x="8896025" y="405916"/>
                <a:ext cx="2071440" cy="12484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14458914-0A3B-4373-B30D-AC8835BE136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878025" y="388276"/>
                  <a:ext cx="2107080" cy="12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87C97750-9921-4EB8-BA40-460DE35010C3}"/>
                    </a:ext>
                  </a:extLst>
                </p14:cNvPr>
                <p14:cNvContentPartPr/>
                <p14:nvPr/>
              </p14:nvContentPartPr>
              <p14:xfrm>
                <a:off x="8738345" y="1496356"/>
                <a:ext cx="2003400" cy="1778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87C97750-9921-4EB8-BA40-460DE35010C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720345" y="1478356"/>
                  <a:ext cx="20390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56DC4F8E-CDE0-46A7-9091-66856A1C1F92}"/>
                    </a:ext>
                  </a:extLst>
                </p14:cNvPr>
                <p14:cNvContentPartPr/>
                <p14:nvPr/>
              </p14:nvContentPartPr>
              <p14:xfrm>
                <a:off x="8863265" y="537316"/>
                <a:ext cx="307800" cy="11019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56DC4F8E-CDE0-46A7-9091-66856A1C1F9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845265" y="519316"/>
                  <a:ext cx="343440" cy="11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DBDB9B57-74D2-440D-BBA7-3DCAF32884CA}"/>
                    </a:ext>
                  </a:extLst>
                </p14:cNvPr>
                <p14:cNvContentPartPr/>
                <p14:nvPr/>
              </p14:nvContentPartPr>
              <p14:xfrm>
                <a:off x="9104105" y="382156"/>
                <a:ext cx="1851480" cy="10897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DBDB9B57-74D2-440D-BBA7-3DCAF32884C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086465" y="364156"/>
                  <a:ext cx="1887120" cy="11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976E93F1-A294-48D0-895A-4BBDA6DC0551}"/>
                    </a:ext>
                  </a:extLst>
                </p14:cNvPr>
                <p14:cNvContentPartPr/>
                <p14:nvPr/>
              </p14:nvContentPartPr>
              <p14:xfrm>
                <a:off x="9002585" y="1416436"/>
                <a:ext cx="1780200" cy="1911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976E93F1-A294-48D0-895A-4BBDA6DC055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984945" y="1398796"/>
                  <a:ext cx="1815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5932586F-54EB-4681-99CF-15B75915AE83}"/>
                    </a:ext>
                  </a:extLst>
                </p14:cNvPr>
                <p14:cNvContentPartPr/>
                <p14:nvPr/>
              </p14:nvContentPartPr>
              <p14:xfrm>
                <a:off x="8859305" y="2110876"/>
                <a:ext cx="180720" cy="9885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5932586F-54EB-4681-99CF-15B75915AE8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841305" y="2093236"/>
                  <a:ext cx="216360" cy="10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F948CD2E-DCCA-4E59-8271-98808967F4F7}"/>
                    </a:ext>
                  </a:extLst>
                </p14:cNvPr>
                <p14:cNvContentPartPr/>
                <p14:nvPr/>
              </p14:nvContentPartPr>
              <p14:xfrm>
                <a:off x="8993945" y="2142916"/>
                <a:ext cx="1586880" cy="7606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F948CD2E-DCCA-4E59-8271-98808967F4F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976305" y="2124916"/>
                  <a:ext cx="1622520" cy="79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DA255BC9-8C39-4B7B-847B-C67EE7A1F16C}"/>
                    </a:ext>
                  </a:extLst>
                </p14:cNvPr>
                <p14:cNvContentPartPr/>
                <p14:nvPr/>
              </p14:nvContentPartPr>
              <p14:xfrm>
                <a:off x="8655905" y="3031756"/>
                <a:ext cx="1590120" cy="1317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DA255BC9-8C39-4B7B-847B-C67EE7A1F16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38265" y="3013756"/>
                  <a:ext cx="162576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C7452E9B-67DD-4B2C-865B-704719A80B41}"/>
              </a:ext>
            </a:extLst>
          </p:cNvPr>
          <p:cNvGrpSpPr/>
          <p:nvPr/>
        </p:nvGrpSpPr>
        <p:grpSpPr>
          <a:xfrm>
            <a:off x="7366025" y="3279796"/>
            <a:ext cx="1496880" cy="1344240"/>
            <a:chOff x="7366025" y="3279796"/>
            <a:chExt cx="1496880" cy="13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0B583066-29D3-4E0A-A785-7F6631555D8B}"/>
                    </a:ext>
                  </a:extLst>
                </p14:cNvPr>
                <p14:cNvContentPartPr/>
                <p14:nvPr/>
              </p14:nvContentPartPr>
              <p14:xfrm>
                <a:off x="7704425" y="3536836"/>
                <a:ext cx="451800" cy="4255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0B583066-29D3-4E0A-A785-7F6631555D8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686425" y="3518836"/>
                  <a:ext cx="48744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50363C3C-65F7-4C38-80A4-774B3CA3D4EC}"/>
                    </a:ext>
                  </a:extLst>
                </p14:cNvPr>
                <p14:cNvContentPartPr/>
                <p14:nvPr/>
              </p14:nvContentPartPr>
              <p14:xfrm>
                <a:off x="8116625" y="3658156"/>
                <a:ext cx="107280" cy="1612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50363C3C-65F7-4C38-80A4-774B3CA3D4E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098985" y="3640516"/>
                  <a:ext cx="1429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F7B844E8-74BC-4FA0-95D1-3F120ECE4982}"/>
                    </a:ext>
                  </a:extLst>
                </p14:cNvPr>
                <p14:cNvContentPartPr/>
                <p14:nvPr/>
              </p14:nvContentPartPr>
              <p14:xfrm>
                <a:off x="7846985" y="3875236"/>
                <a:ext cx="268200" cy="2750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F7B844E8-74BC-4FA0-95D1-3F120ECE498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829345" y="3857596"/>
                  <a:ext cx="3038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BF9F9337-FDBB-4425-B937-32334AABF015}"/>
                    </a:ext>
                  </a:extLst>
                </p14:cNvPr>
                <p14:cNvContentPartPr/>
                <p14:nvPr/>
              </p14:nvContentPartPr>
              <p14:xfrm>
                <a:off x="7969385" y="3727636"/>
                <a:ext cx="767520" cy="7027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BF9F9337-FDBB-4425-B937-32334AABF01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51745" y="3709996"/>
                  <a:ext cx="803160" cy="7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361B0C4D-B4CC-48A6-B9B0-72CAF40EA325}"/>
                    </a:ext>
                  </a:extLst>
                </p14:cNvPr>
                <p14:cNvContentPartPr/>
                <p14:nvPr/>
              </p14:nvContentPartPr>
              <p14:xfrm>
                <a:off x="8449625" y="3683356"/>
                <a:ext cx="240120" cy="5907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361B0C4D-B4CC-48A6-B9B0-72CAF40EA32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431625" y="3665356"/>
                  <a:ext cx="275760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BC89B34D-EAEF-435D-8ACB-26EC151E86BC}"/>
                    </a:ext>
                  </a:extLst>
                </p14:cNvPr>
                <p14:cNvContentPartPr/>
                <p14:nvPr/>
              </p14:nvContentPartPr>
              <p14:xfrm>
                <a:off x="8113385" y="3870916"/>
                <a:ext cx="749520" cy="5306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BC89B34D-EAEF-435D-8ACB-26EC151E86B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095385" y="3853276"/>
                  <a:ext cx="78516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6EEC4845-8F9A-4752-A674-E32257C183EC}"/>
                    </a:ext>
                  </a:extLst>
                </p14:cNvPr>
                <p14:cNvContentPartPr/>
                <p14:nvPr/>
              </p14:nvContentPartPr>
              <p14:xfrm>
                <a:off x="7366025" y="3279796"/>
                <a:ext cx="1468800" cy="13442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6EEC4845-8F9A-4752-A674-E32257C183E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348025" y="3262156"/>
                  <a:ext cx="1504440" cy="137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93E21EE6-C263-4B74-BF01-999B394810F7}"/>
                  </a:ext>
                </a:extLst>
              </p14:cNvPr>
              <p14:cNvContentPartPr/>
              <p14:nvPr/>
            </p14:nvContentPartPr>
            <p14:xfrm>
              <a:off x="2397305" y="361276"/>
              <a:ext cx="1173240" cy="134064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93E21EE6-C263-4B74-BF01-999B394810F7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379305" y="343636"/>
                <a:ext cx="1208880" cy="137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32B503D7-3204-4B4F-B136-955F8B006B3F}"/>
              </a:ext>
            </a:extLst>
          </p:cNvPr>
          <p:cNvGrpSpPr/>
          <p:nvPr/>
        </p:nvGrpSpPr>
        <p:grpSpPr>
          <a:xfrm>
            <a:off x="771545" y="385036"/>
            <a:ext cx="4995720" cy="5302440"/>
            <a:chOff x="771545" y="385036"/>
            <a:chExt cx="4995720" cy="530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80F716D0-684D-43F0-B8F0-AA2D81B2EE0C}"/>
                    </a:ext>
                  </a:extLst>
                </p14:cNvPr>
                <p14:cNvContentPartPr/>
                <p14:nvPr/>
              </p14:nvContentPartPr>
              <p14:xfrm>
                <a:off x="1252865" y="2618116"/>
                <a:ext cx="366840" cy="4651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80F716D0-684D-43F0-B8F0-AA2D81B2EE0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235225" y="2600116"/>
                  <a:ext cx="40248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C0B5093E-03C3-4632-8B68-E2B3C346489D}"/>
                    </a:ext>
                  </a:extLst>
                </p14:cNvPr>
                <p14:cNvContentPartPr/>
                <p14:nvPr/>
              </p14:nvContentPartPr>
              <p14:xfrm>
                <a:off x="1368425" y="2572036"/>
                <a:ext cx="221040" cy="7200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C0B5093E-03C3-4632-8B68-E2B3C346489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350785" y="2554396"/>
                  <a:ext cx="256680" cy="7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55A7870A-1A26-4339-9ED3-BF048983137B}"/>
                    </a:ext>
                  </a:extLst>
                </p14:cNvPr>
                <p14:cNvContentPartPr/>
                <p14:nvPr/>
              </p14:nvContentPartPr>
              <p14:xfrm>
                <a:off x="771545" y="2875156"/>
                <a:ext cx="511920" cy="10378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55A7870A-1A26-4339-9ED3-BF048983137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53905" y="2857156"/>
                  <a:ext cx="547560" cy="10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455E3A68-41E0-4F97-A35B-6184AD58A717}"/>
                    </a:ext>
                  </a:extLst>
                </p14:cNvPr>
                <p14:cNvContentPartPr/>
                <p14:nvPr/>
              </p14:nvContentPartPr>
              <p14:xfrm>
                <a:off x="3031985" y="1485916"/>
                <a:ext cx="671040" cy="4600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455E3A68-41E0-4F97-A35B-6184AD58A71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013985" y="1468276"/>
                  <a:ext cx="70668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57ADE88-619D-4862-A180-D266D5D3B258}"/>
                    </a:ext>
                  </a:extLst>
                </p14:cNvPr>
                <p14:cNvContentPartPr/>
                <p14:nvPr/>
              </p14:nvContentPartPr>
              <p14:xfrm>
                <a:off x="3161585" y="1605796"/>
                <a:ext cx="495720" cy="2988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57ADE88-619D-4862-A180-D266D5D3B25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143585" y="1587796"/>
                  <a:ext cx="531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F3ABE76C-75F1-4995-8672-B4F3AA8FB014}"/>
                    </a:ext>
                  </a:extLst>
                </p14:cNvPr>
                <p14:cNvContentPartPr/>
                <p14:nvPr/>
              </p14:nvContentPartPr>
              <p14:xfrm>
                <a:off x="1569665" y="385036"/>
                <a:ext cx="1926360" cy="37684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F3ABE76C-75F1-4995-8672-B4F3AA8FB01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552025" y="367396"/>
                  <a:ext cx="1962000" cy="38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1D7F06F3-970D-413D-A1AC-3157590BFB97}"/>
                    </a:ext>
                  </a:extLst>
                </p14:cNvPr>
                <p14:cNvContentPartPr/>
                <p14:nvPr/>
              </p14:nvContentPartPr>
              <p14:xfrm>
                <a:off x="3858185" y="2848516"/>
                <a:ext cx="546480" cy="3150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1D7F06F3-970D-413D-A1AC-3157590BFB9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840545" y="2830516"/>
                  <a:ext cx="582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583FF9D8-9F8B-49B1-85F9-51F0CEDBA61E}"/>
                    </a:ext>
                  </a:extLst>
                </p14:cNvPr>
                <p14:cNvContentPartPr/>
                <p14:nvPr/>
              </p14:nvContentPartPr>
              <p14:xfrm>
                <a:off x="3935225" y="2761396"/>
                <a:ext cx="499320" cy="5472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583FF9D8-9F8B-49B1-85F9-51F0CEDBA61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917585" y="2743396"/>
                  <a:ext cx="53496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A955C1A5-2D04-4083-A8C0-D614A9E7098A}"/>
                    </a:ext>
                  </a:extLst>
                </p14:cNvPr>
                <p14:cNvContentPartPr/>
                <p14:nvPr/>
              </p14:nvContentPartPr>
              <p14:xfrm>
                <a:off x="2579825" y="1645036"/>
                <a:ext cx="1542600" cy="29451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A955C1A5-2D04-4083-A8C0-D614A9E7098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562185" y="1627396"/>
                  <a:ext cx="1578240" cy="29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17475BCE-BCCA-4F14-97C3-F801D03E36D9}"/>
                    </a:ext>
                  </a:extLst>
                </p14:cNvPr>
                <p14:cNvContentPartPr/>
                <p14:nvPr/>
              </p14:nvContentPartPr>
              <p14:xfrm>
                <a:off x="4807505" y="4380676"/>
                <a:ext cx="513360" cy="4186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17475BCE-BCCA-4F14-97C3-F801D03E36D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789505" y="4363036"/>
                  <a:ext cx="5490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22C63D27-8342-4A19-8B8A-9DF0A410B210}"/>
                    </a:ext>
                  </a:extLst>
                </p14:cNvPr>
                <p14:cNvContentPartPr/>
                <p14:nvPr/>
              </p14:nvContentPartPr>
              <p14:xfrm>
                <a:off x="4833785" y="4522516"/>
                <a:ext cx="539640" cy="3135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22C63D27-8342-4A19-8B8A-9DF0A410B21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815785" y="4504876"/>
                  <a:ext cx="5752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1D7D2439-8EA1-4502-9B94-9A305912F21C}"/>
                    </a:ext>
                  </a:extLst>
                </p14:cNvPr>
                <p14:cNvContentPartPr/>
                <p14:nvPr/>
              </p14:nvContentPartPr>
              <p14:xfrm>
                <a:off x="5231225" y="4583356"/>
                <a:ext cx="40680" cy="889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1D7D2439-8EA1-4502-9B94-9A305912F21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213225" y="4565356"/>
                  <a:ext cx="76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D90F1913-B484-465E-974E-C5C85F533BF1}"/>
                    </a:ext>
                  </a:extLst>
                </p14:cNvPr>
                <p14:cNvContentPartPr/>
                <p14:nvPr/>
              </p14:nvContentPartPr>
              <p14:xfrm>
                <a:off x="5099105" y="4852276"/>
                <a:ext cx="463320" cy="8352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D90F1913-B484-465E-974E-C5C85F533BF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081105" y="4834276"/>
                  <a:ext cx="49896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229BD8F3-FA5F-4B92-869F-7A3A665B5421}"/>
                    </a:ext>
                  </a:extLst>
                </p14:cNvPr>
                <p14:cNvContentPartPr/>
                <p14:nvPr/>
              </p14:nvContentPartPr>
              <p14:xfrm>
                <a:off x="5455145" y="4809436"/>
                <a:ext cx="312120" cy="507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229BD8F3-FA5F-4B92-869F-7A3A665B542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437505" y="4791436"/>
                  <a:ext cx="347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C72E85F7-4E92-441F-99B5-FDC50A784B16}"/>
                    </a:ext>
                  </a:extLst>
                </p14:cNvPr>
                <p14:cNvContentPartPr/>
                <p14:nvPr/>
              </p14:nvContentPartPr>
              <p14:xfrm>
                <a:off x="3448505" y="3343156"/>
                <a:ext cx="1556640" cy="22676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C72E85F7-4E92-441F-99B5-FDC50A784B1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430865" y="3325516"/>
                  <a:ext cx="1592280" cy="23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05767F5F-4CB4-4273-A085-51CBFC807C03}"/>
                    </a:ext>
                  </a:extLst>
                </p14:cNvPr>
                <p14:cNvContentPartPr/>
                <p14:nvPr/>
              </p14:nvContentPartPr>
              <p14:xfrm>
                <a:off x="3070505" y="1568716"/>
                <a:ext cx="553680" cy="5616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05767F5F-4CB4-4273-A085-51CBFC807C0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052505" y="1550716"/>
                  <a:ext cx="589320" cy="59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60ACD95E-4B2E-4B7B-BE63-54F5F32078F1}"/>
              </a:ext>
            </a:extLst>
          </p:cNvPr>
          <p:cNvGrpSpPr/>
          <p:nvPr/>
        </p:nvGrpSpPr>
        <p:grpSpPr>
          <a:xfrm>
            <a:off x="753905" y="217636"/>
            <a:ext cx="5120280" cy="5706720"/>
            <a:chOff x="753905" y="217636"/>
            <a:chExt cx="5120280" cy="57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FAEC67DC-A901-41DE-BCF3-3E204D3140F8}"/>
                    </a:ext>
                  </a:extLst>
                </p14:cNvPr>
                <p14:cNvContentPartPr/>
                <p14:nvPr/>
              </p14:nvContentPartPr>
              <p14:xfrm>
                <a:off x="5525345" y="1876156"/>
                <a:ext cx="95040" cy="180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FAEC67DC-A901-41DE-BCF3-3E204D3140F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507345" y="1858156"/>
                  <a:ext cx="1306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067CD494-17AC-4A60-98F2-B3E2D0CA447F}"/>
                    </a:ext>
                  </a:extLst>
                </p14:cNvPr>
                <p14:cNvContentPartPr/>
                <p14:nvPr/>
              </p14:nvContentPartPr>
              <p14:xfrm>
                <a:off x="2064305" y="1386916"/>
                <a:ext cx="771480" cy="6897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067CD494-17AC-4A60-98F2-B3E2D0CA447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6665" y="1369276"/>
                  <a:ext cx="80712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FE71AFF2-3698-43F7-95D1-AD5EB6DCC156}"/>
                    </a:ext>
                  </a:extLst>
                </p14:cNvPr>
                <p14:cNvContentPartPr/>
                <p14:nvPr/>
              </p14:nvContentPartPr>
              <p14:xfrm>
                <a:off x="2250785" y="1369276"/>
                <a:ext cx="315360" cy="8337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FE71AFF2-3698-43F7-95D1-AD5EB6DCC15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33145" y="1351276"/>
                  <a:ext cx="351000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4FD54F47-A8B0-4664-95F3-BED32A9E1DCA}"/>
                    </a:ext>
                  </a:extLst>
                </p14:cNvPr>
                <p14:cNvContentPartPr/>
                <p14:nvPr/>
              </p14:nvContentPartPr>
              <p14:xfrm>
                <a:off x="1226585" y="2752396"/>
                <a:ext cx="457560" cy="4150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4FD54F47-A8B0-4664-95F3-BED32A9E1DC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208945" y="2734396"/>
                  <a:ext cx="4932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87D6013D-20EC-4D0A-A5EB-332DA5F5AFE4}"/>
                    </a:ext>
                  </a:extLst>
                </p14:cNvPr>
                <p14:cNvContentPartPr/>
                <p14:nvPr/>
              </p14:nvContentPartPr>
              <p14:xfrm>
                <a:off x="1482185" y="2626756"/>
                <a:ext cx="115920" cy="6976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87D6013D-20EC-4D0A-A5EB-332DA5F5AFE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464545" y="2608756"/>
                  <a:ext cx="15156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6F17A1A9-294B-452A-9783-1DBBA6CF4E35}"/>
                    </a:ext>
                  </a:extLst>
                </p14:cNvPr>
                <p14:cNvContentPartPr/>
                <p14:nvPr/>
              </p14:nvContentPartPr>
              <p14:xfrm>
                <a:off x="753905" y="2601916"/>
                <a:ext cx="706320" cy="13442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6F17A1A9-294B-452A-9783-1DBBA6CF4E3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36265" y="2583916"/>
                  <a:ext cx="741960" cy="13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6345DC89-9C4F-4E48-AB7B-B0C870CE5E1C}"/>
                    </a:ext>
                  </a:extLst>
                </p14:cNvPr>
                <p14:cNvContentPartPr/>
                <p14:nvPr/>
              </p14:nvContentPartPr>
              <p14:xfrm>
                <a:off x="1573265" y="1728196"/>
                <a:ext cx="974160" cy="27907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6345DC89-9C4F-4E48-AB7B-B0C870CE5E1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555625" y="1710556"/>
                  <a:ext cx="1009800" cy="28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7EEEFCEB-3CD9-430A-8BEE-D32688609DE7}"/>
                    </a:ext>
                  </a:extLst>
                </p14:cNvPr>
                <p14:cNvContentPartPr/>
                <p14:nvPr/>
              </p14:nvContentPartPr>
              <p14:xfrm>
                <a:off x="3110825" y="2871916"/>
                <a:ext cx="618480" cy="5986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7EEEFCEB-3CD9-430A-8BEE-D32688609DE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092825" y="2854276"/>
                  <a:ext cx="654120" cy="6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25C87489-1562-44F5-8284-3410E300C32F}"/>
                    </a:ext>
                  </a:extLst>
                </p14:cNvPr>
                <p14:cNvContentPartPr/>
                <p14:nvPr/>
              </p14:nvContentPartPr>
              <p14:xfrm>
                <a:off x="3203345" y="2682916"/>
                <a:ext cx="329400" cy="8794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25C87489-1562-44F5-8284-3410E300C32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185705" y="2664916"/>
                  <a:ext cx="365040" cy="9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0CC93A14-D072-4F6A-BC6F-256C96A4BDB7}"/>
                    </a:ext>
                  </a:extLst>
                </p14:cNvPr>
                <p14:cNvContentPartPr/>
                <p14:nvPr/>
              </p14:nvContentPartPr>
              <p14:xfrm>
                <a:off x="3989585" y="4534396"/>
                <a:ext cx="397800" cy="2869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0CC93A14-D072-4F6A-BC6F-256C96A4BDB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971945" y="4516756"/>
                  <a:ext cx="4334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144DE1EB-DCE0-456F-83A8-B98E0B8C72DC}"/>
                    </a:ext>
                  </a:extLst>
                </p14:cNvPr>
                <p14:cNvContentPartPr/>
                <p14:nvPr/>
              </p14:nvContentPartPr>
              <p14:xfrm>
                <a:off x="4164905" y="4306876"/>
                <a:ext cx="105480" cy="5691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144DE1EB-DCE0-456F-83A8-B98E0B8C72D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146905" y="4289236"/>
                  <a:ext cx="14112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DD0ED5DE-936D-429F-B102-238620005D2B}"/>
                    </a:ext>
                  </a:extLst>
                </p14:cNvPr>
                <p14:cNvContentPartPr/>
                <p14:nvPr/>
              </p14:nvContentPartPr>
              <p14:xfrm>
                <a:off x="2754425" y="3460516"/>
                <a:ext cx="493200" cy="10162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DD0ED5DE-936D-429F-B102-238620005D2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736425" y="3442876"/>
                  <a:ext cx="528840" cy="10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F2618A2D-ED8D-47D8-AE33-B395CE4E1E9A}"/>
                    </a:ext>
                  </a:extLst>
                </p14:cNvPr>
                <p14:cNvContentPartPr/>
                <p14:nvPr/>
              </p14:nvContentPartPr>
              <p14:xfrm>
                <a:off x="3426185" y="4737436"/>
                <a:ext cx="565200" cy="11419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F2618A2D-ED8D-47D8-AE33-B395CE4E1E9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408185" y="4719796"/>
                  <a:ext cx="600840" cy="11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C03F5C8E-3BC2-447C-B9F9-6826CB1C9955}"/>
                    </a:ext>
                  </a:extLst>
                </p14:cNvPr>
                <p14:cNvContentPartPr/>
                <p14:nvPr/>
              </p14:nvContentPartPr>
              <p14:xfrm>
                <a:off x="2706185" y="217636"/>
                <a:ext cx="3168000" cy="57067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C03F5C8E-3BC2-447C-B9F9-6826CB1C995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688545" y="199636"/>
                  <a:ext cx="3203640" cy="57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92869894-118B-4083-9ED4-9FA9BDCC5C00}"/>
              </a:ext>
            </a:extLst>
          </p:cNvPr>
          <p:cNvGrpSpPr/>
          <p:nvPr/>
        </p:nvGrpSpPr>
        <p:grpSpPr>
          <a:xfrm>
            <a:off x="9545105" y="5333596"/>
            <a:ext cx="2091600" cy="1417680"/>
            <a:chOff x="9545105" y="5333596"/>
            <a:chExt cx="2091600" cy="141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5C1972AB-121B-4A77-94AC-7C379684C26D}"/>
                    </a:ext>
                  </a:extLst>
                </p14:cNvPr>
                <p14:cNvContentPartPr/>
                <p14:nvPr/>
              </p14:nvContentPartPr>
              <p14:xfrm>
                <a:off x="9914825" y="5660476"/>
                <a:ext cx="18000" cy="2988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5C1972AB-121B-4A77-94AC-7C379684C26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897185" y="5642836"/>
                  <a:ext cx="536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20208701-B062-438D-8BF9-6F614675B3B2}"/>
                    </a:ext>
                  </a:extLst>
                </p14:cNvPr>
                <p14:cNvContentPartPr/>
                <p14:nvPr/>
              </p14:nvContentPartPr>
              <p14:xfrm>
                <a:off x="9995465" y="5562556"/>
                <a:ext cx="371520" cy="3286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20208701-B062-438D-8BF9-6F614675B3B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977825" y="5544916"/>
                  <a:ext cx="4071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29EDBB0B-6560-4FC2-9EEE-3B0893C25312}"/>
                    </a:ext>
                  </a:extLst>
                </p14:cNvPr>
                <p14:cNvContentPartPr/>
                <p14:nvPr/>
              </p14:nvContentPartPr>
              <p14:xfrm>
                <a:off x="9843185" y="5740036"/>
                <a:ext cx="569520" cy="7635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29EDBB0B-6560-4FC2-9EEE-3B0893C2531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825185" y="5722036"/>
                  <a:ext cx="60516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79184082-06A3-4C40-A59B-1D4ABB9253E3}"/>
                    </a:ext>
                  </a:extLst>
                </p14:cNvPr>
                <p14:cNvContentPartPr/>
                <p14:nvPr/>
              </p14:nvContentPartPr>
              <p14:xfrm>
                <a:off x="9545105" y="5478676"/>
                <a:ext cx="42840" cy="12564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79184082-06A3-4C40-A59B-1D4ABB9253E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527105" y="5461036"/>
                  <a:ext cx="78480" cy="12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EDADAB6A-3EB9-42B2-8F45-63417E8BC0A1}"/>
                    </a:ext>
                  </a:extLst>
                </p14:cNvPr>
                <p14:cNvContentPartPr/>
                <p14:nvPr/>
              </p14:nvContentPartPr>
              <p14:xfrm>
                <a:off x="9582185" y="5333596"/>
                <a:ext cx="1153440" cy="12967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EDADAB6A-3EB9-42B2-8F45-63417E8BC0A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564545" y="5315956"/>
                  <a:ext cx="118908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C7F87DE6-CC7E-4DC5-9006-1C3A3AB52425}"/>
                    </a:ext>
                  </a:extLst>
                </p14:cNvPr>
                <p14:cNvContentPartPr/>
                <p14:nvPr/>
              </p14:nvContentPartPr>
              <p14:xfrm>
                <a:off x="9750305" y="6699436"/>
                <a:ext cx="795240" cy="612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C7F87DE6-CC7E-4DC5-9006-1C3A3AB5242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732665" y="6681436"/>
                  <a:ext cx="8308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B00075C3-C917-4579-8E59-976270118C43}"/>
                    </a:ext>
                  </a:extLst>
                </p14:cNvPr>
                <p14:cNvContentPartPr/>
                <p14:nvPr/>
              </p14:nvContentPartPr>
              <p14:xfrm>
                <a:off x="10739585" y="6300196"/>
                <a:ext cx="453960" cy="4510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B00075C3-C917-4579-8E59-976270118C4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721945" y="6282556"/>
                  <a:ext cx="4896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966E113E-8FD4-47EF-8691-1FE3E9EF0811}"/>
                    </a:ext>
                  </a:extLst>
                </p14:cNvPr>
                <p14:cNvContentPartPr/>
                <p14:nvPr/>
              </p14:nvContentPartPr>
              <p14:xfrm>
                <a:off x="11636345" y="6666676"/>
                <a:ext cx="360" cy="3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966E113E-8FD4-47EF-8691-1FE3E9EF081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618345" y="66490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292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8284BC2C-AF47-4318-99DF-BD9CC1CCC1F4}"/>
              </a:ext>
            </a:extLst>
          </p:cNvPr>
          <p:cNvGrpSpPr/>
          <p:nvPr/>
        </p:nvGrpSpPr>
        <p:grpSpPr>
          <a:xfrm>
            <a:off x="1615385" y="1042756"/>
            <a:ext cx="1169640" cy="322560"/>
            <a:chOff x="1615385" y="1042756"/>
            <a:chExt cx="1169640" cy="32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2844449-7DD3-49CD-94E1-68F383D04262}"/>
                    </a:ext>
                  </a:extLst>
                </p14:cNvPr>
                <p14:cNvContentPartPr/>
                <p14:nvPr/>
              </p14:nvContentPartPr>
              <p14:xfrm>
                <a:off x="1615385" y="1042756"/>
                <a:ext cx="499320" cy="3225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2844449-7DD3-49CD-94E1-68F383D0426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97385" y="1024756"/>
                  <a:ext cx="5349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C84FD18-09F3-4686-8260-31273448487D}"/>
                    </a:ext>
                  </a:extLst>
                </p14:cNvPr>
                <p14:cNvContentPartPr/>
                <p14:nvPr/>
              </p14:nvContentPartPr>
              <p14:xfrm>
                <a:off x="2193185" y="1062916"/>
                <a:ext cx="277200" cy="2584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C84FD18-09F3-4686-8260-31273448487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75185" y="1044916"/>
                  <a:ext cx="3128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12FF9A59-FDFD-4182-BDDD-9B3E36F0B4A2}"/>
                    </a:ext>
                  </a:extLst>
                </p14:cNvPr>
                <p14:cNvContentPartPr/>
                <p14:nvPr/>
              </p14:nvContentPartPr>
              <p14:xfrm>
                <a:off x="2508185" y="1075156"/>
                <a:ext cx="276840" cy="2430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12FF9A59-FDFD-4182-BDDD-9B3E36F0B4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90545" y="1057156"/>
                  <a:ext cx="3124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21A4C0D-D5A0-436A-AFAF-EB9B959990F1}"/>
                    </a:ext>
                  </a:extLst>
                </p14:cNvPr>
                <p14:cNvContentPartPr/>
                <p14:nvPr/>
              </p14:nvContentPartPr>
              <p14:xfrm>
                <a:off x="2518985" y="1079476"/>
                <a:ext cx="235080" cy="2707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21A4C0D-D5A0-436A-AFAF-EB9B959990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00985" y="1061836"/>
                  <a:ext cx="270720" cy="30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BF4DEB8C-A0F4-4901-8085-2835CD307002}"/>
                  </a:ext>
                </a:extLst>
              </p14:cNvPr>
              <p14:cNvContentPartPr/>
              <p14:nvPr/>
            </p14:nvContentPartPr>
            <p14:xfrm>
              <a:off x="1419185" y="1825756"/>
              <a:ext cx="329400" cy="46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BF4DEB8C-A0F4-4901-8085-2835CD30700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1545" y="1808116"/>
                <a:ext cx="365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80C3ABFC-418E-4EC1-85A1-0ECE15B3E415}"/>
                  </a:ext>
                </a:extLst>
              </p14:cNvPr>
              <p14:cNvContentPartPr/>
              <p14:nvPr/>
            </p14:nvContentPartPr>
            <p14:xfrm>
              <a:off x="1634465" y="1681036"/>
              <a:ext cx="240480" cy="3830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80C3ABFC-418E-4EC1-85A1-0ECE15B3E41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16825" y="1663036"/>
                <a:ext cx="27612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2C432AA0-E094-4E15-810B-F63F7CF3F934}"/>
                  </a:ext>
                </a:extLst>
              </p14:cNvPr>
              <p14:cNvContentPartPr/>
              <p14:nvPr/>
            </p14:nvContentPartPr>
            <p14:xfrm>
              <a:off x="1948025" y="1830796"/>
              <a:ext cx="128160" cy="16848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2C432AA0-E094-4E15-810B-F63F7CF3F93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30025" y="1812796"/>
                <a:ext cx="1638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5AA2259-B649-4613-8893-40CE69A2DEA9}"/>
                  </a:ext>
                </a:extLst>
              </p14:cNvPr>
              <p14:cNvContentPartPr/>
              <p14:nvPr/>
            </p14:nvContentPartPr>
            <p14:xfrm>
              <a:off x="1919945" y="1932316"/>
              <a:ext cx="263160" cy="3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5AA2259-B649-4613-8893-40CE69A2DEA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02305" y="1914316"/>
                <a:ext cx="2988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D6ECB7ED-6656-4753-940B-4BA99E2D9C2D}"/>
                  </a:ext>
                </a:extLst>
              </p14:cNvPr>
              <p14:cNvContentPartPr/>
              <p14:nvPr/>
            </p14:nvContentPartPr>
            <p14:xfrm>
              <a:off x="2254385" y="1691476"/>
              <a:ext cx="299880" cy="1224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D6ECB7ED-6656-4753-940B-4BA99E2D9C2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36745" y="1673476"/>
                <a:ext cx="3355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A81FB47B-D37E-4F6D-BB5C-EF0C9367B5F5}"/>
                  </a:ext>
                </a:extLst>
              </p14:cNvPr>
              <p14:cNvContentPartPr/>
              <p14:nvPr/>
            </p14:nvContentPartPr>
            <p14:xfrm>
              <a:off x="2434745" y="1700116"/>
              <a:ext cx="82800" cy="27828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A81FB47B-D37E-4F6D-BB5C-EF0C9367B5F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17105" y="1682476"/>
                <a:ext cx="11844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8361A6CB-1214-4D4B-BA05-2CE96469173A}"/>
                  </a:ext>
                </a:extLst>
              </p14:cNvPr>
              <p14:cNvContentPartPr/>
              <p14:nvPr/>
            </p14:nvContentPartPr>
            <p14:xfrm>
              <a:off x="2613305" y="1802356"/>
              <a:ext cx="84240" cy="16452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8361A6CB-1214-4D4B-BA05-2CE96469173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95665" y="1784356"/>
                <a:ext cx="1198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3FACF9A7-9705-4B8F-9E89-78A85C00B7E7}"/>
                  </a:ext>
                </a:extLst>
              </p14:cNvPr>
              <p14:cNvContentPartPr/>
              <p14:nvPr/>
            </p14:nvContentPartPr>
            <p14:xfrm>
              <a:off x="2772785" y="1818556"/>
              <a:ext cx="161280" cy="12276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3FACF9A7-9705-4B8F-9E89-78A85C00B7E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54785" y="1800556"/>
                <a:ext cx="1969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0DC95C4F-7AB8-4382-B5AC-C71D71278B2D}"/>
                  </a:ext>
                </a:extLst>
              </p14:cNvPr>
              <p14:cNvContentPartPr/>
              <p14:nvPr/>
            </p14:nvContentPartPr>
            <p14:xfrm>
              <a:off x="2974025" y="1784356"/>
              <a:ext cx="87840" cy="24408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0DC95C4F-7AB8-4382-B5AC-C71D71278B2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56385" y="1766716"/>
                <a:ext cx="12348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488C577C-FA2C-4528-B4D3-E216573971E9}"/>
                  </a:ext>
                </a:extLst>
              </p14:cNvPr>
              <p14:cNvContentPartPr/>
              <p14:nvPr/>
            </p14:nvContentPartPr>
            <p14:xfrm>
              <a:off x="2209025" y="1661956"/>
              <a:ext cx="444960" cy="9180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488C577C-FA2C-4528-B4D3-E216573971E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91025" y="1643956"/>
                <a:ext cx="4806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EE05220A-AA21-4EE8-B2D8-756F7951CFA0}"/>
                  </a:ext>
                </a:extLst>
              </p14:cNvPr>
              <p14:cNvContentPartPr/>
              <p14:nvPr/>
            </p14:nvContentPartPr>
            <p14:xfrm>
              <a:off x="2389385" y="1714876"/>
              <a:ext cx="16200" cy="39492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EE05220A-AA21-4EE8-B2D8-756F7951CFA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71385" y="1697236"/>
                <a:ext cx="51840" cy="43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FBC948E6-7CE9-44CC-AFDB-7CDCDE3B384B}"/>
              </a:ext>
            </a:extLst>
          </p:cNvPr>
          <p:cNvGrpSpPr/>
          <p:nvPr/>
        </p:nvGrpSpPr>
        <p:grpSpPr>
          <a:xfrm>
            <a:off x="1576865" y="2226436"/>
            <a:ext cx="215640" cy="310680"/>
            <a:chOff x="1576865" y="2226436"/>
            <a:chExt cx="215640" cy="31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E1AE9CE-5189-46C0-BF0F-31E0B231948D}"/>
                    </a:ext>
                  </a:extLst>
                </p14:cNvPr>
                <p14:cNvContentPartPr/>
                <p14:nvPr/>
              </p14:nvContentPartPr>
              <p14:xfrm>
                <a:off x="1609985" y="2226436"/>
                <a:ext cx="55440" cy="914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E1AE9CE-5189-46C0-BF0F-31E0B23194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91985" y="2208436"/>
                  <a:ext cx="91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92183FC-EFB5-4FDF-87C4-F7E5627FFAB6}"/>
                    </a:ext>
                  </a:extLst>
                </p14:cNvPr>
                <p14:cNvContentPartPr/>
                <p14:nvPr/>
              </p14:nvContentPartPr>
              <p14:xfrm>
                <a:off x="1729145" y="2365036"/>
                <a:ext cx="63360" cy="802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92183FC-EFB5-4FDF-87C4-F7E5627FFAB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11505" y="2347396"/>
                  <a:ext cx="990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A317159-49AC-4DE3-890A-5BCC812B42EA}"/>
                    </a:ext>
                  </a:extLst>
                </p14:cNvPr>
                <p14:cNvContentPartPr/>
                <p14:nvPr/>
              </p14:nvContentPartPr>
              <p14:xfrm>
                <a:off x="1671545" y="2452516"/>
                <a:ext cx="360" cy="3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A317159-49AC-4DE3-890A-5BCC812B42E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53545" y="24345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2B6AF71-EC8F-4D16-931F-AFF40DF59083}"/>
                    </a:ext>
                  </a:extLst>
                </p14:cNvPr>
                <p14:cNvContentPartPr/>
                <p14:nvPr/>
              </p14:nvContentPartPr>
              <p14:xfrm>
                <a:off x="1576865" y="2452516"/>
                <a:ext cx="95040" cy="388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2B6AF71-EC8F-4D16-931F-AFF40DF5908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58865" y="2434516"/>
                  <a:ext cx="130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7D73442-2290-4095-9504-063767452160}"/>
                    </a:ext>
                  </a:extLst>
                </p14:cNvPr>
                <p14:cNvContentPartPr/>
                <p14:nvPr/>
              </p14:nvContentPartPr>
              <p14:xfrm>
                <a:off x="1696025" y="2508676"/>
                <a:ext cx="66960" cy="284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7D73442-2290-4095-9504-06376745216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78025" y="2490676"/>
                  <a:ext cx="102600" cy="6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F38227A7-F773-41C1-BE04-01C4CA20B526}"/>
                  </a:ext>
                </a:extLst>
              </p14:cNvPr>
              <p14:cNvContentPartPr/>
              <p14:nvPr/>
            </p14:nvContentPartPr>
            <p14:xfrm>
              <a:off x="3549305" y="519676"/>
              <a:ext cx="270720" cy="110016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F38227A7-F773-41C1-BE04-01C4CA20B52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31665" y="501676"/>
                <a:ext cx="306360" cy="11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AA7C2D68-F33B-4F99-84FA-952D915474F2}"/>
                  </a:ext>
                </a:extLst>
              </p14:cNvPr>
              <p14:cNvContentPartPr/>
              <p14:nvPr/>
            </p14:nvContentPartPr>
            <p14:xfrm>
              <a:off x="7323905" y="525436"/>
              <a:ext cx="194400" cy="104940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AA7C2D68-F33B-4F99-84FA-952D915474F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305905" y="507796"/>
                <a:ext cx="230040" cy="10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E3C9C7AC-05CB-42C8-BA7D-A3EC04C2B96F}"/>
                  </a:ext>
                </a:extLst>
              </p14:cNvPr>
              <p14:cNvContentPartPr/>
              <p14:nvPr/>
            </p14:nvContentPartPr>
            <p14:xfrm>
              <a:off x="4115585" y="1830436"/>
              <a:ext cx="705960" cy="9180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E3C9C7AC-05CB-42C8-BA7D-A3EC04C2B96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97945" y="1812436"/>
                <a:ext cx="74160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组合 65">
            <a:extLst>
              <a:ext uri="{FF2B5EF4-FFF2-40B4-BE49-F238E27FC236}">
                <a16:creationId xmlns:a16="http://schemas.microsoft.com/office/drawing/2014/main" id="{99BB19C5-CB58-4079-BD66-95CC8DF8DFF2}"/>
              </a:ext>
            </a:extLst>
          </p:cNvPr>
          <p:cNvGrpSpPr/>
          <p:nvPr/>
        </p:nvGrpSpPr>
        <p:grpSpPr>
          <a:xfrm>
            <a:off x="3823985" y="518236"/>
            <a:ext cx="3088800" cy="1467360"/>
            <a:chOff x="3823985" y="518236"/>
            <a:chExt cx="3088800" cy="146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519A9EA-F569-4705-8692-96CF69BF4706}"/>
                    </a:ext>
                  </a:extLst>
                </p14:cNvPr>
                <p14:cNvContentPartPr/>
                <p14:nvPr/>
              </p14:nvContentPartPr>
              <p14:xfrm>
                <a:off x="5283425" y="608236"/>
                <a:ext cx="47880" cy="8042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519A9EA-F569-4705-8692-96CF69BF470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65425" y="590236"/>
                  <a:ext cx="8352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0A1A793-D5ED-461B-BB5C-54F55EA026D6}"/>
                    </a:ext>
                  </a:extLst>
                </p14:cNvPr>
                <p14:cNvContentPartPr/>
                <p14:nvPr/>
              </p14:nvContentPartPr>
              <p14:xfrm>
                <a:off x="6898745" y="518236"/>
                <a:ext cx="14040" cy="8226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0A1A793-D5ED-461B-BB5C-54F55EA026D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81105" y="500236"/>
                  <a:ext cx="49680" cy="85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3C1DBC2-0CF1-45AA-9154-59362AD6F4F4}"/>
                    </a:ext>
                  </a:extLst>
                </p14:cNvPr>
                <p14:cNvContentPartPr/>
                <p14:nvPr/>
              </p14:nvContentPartPr>
              <p14:xfrm>
                <a:off x="5426705" y="818476"/>
                <a:ext cx="188640" cy="4334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3C1DBC2-0CF1-45AA-9154-59362AD6F4F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08705" y="800476"/>
                  <a:ext cx="2242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2E2C328-AF06-4AEB-B8CC-7E1E5ECE326F}"/>
                    </a:ext>
                  </a:extLst>
                </p14:cNvPr>
                <p14:cNvContentPartPr/>
                <p14:nvPr/>
              </p14:nvContentPartPr>
              <p14:xfrm>
                <a:off x="5675825" y="889036"/>
                <a:ext cx="207000" cy="2242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2E2C328-AF06-4AEB-B8CC-7E1E5ECE326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57825" y="871036"/>
                  <a:ext cx="2426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A940C14-A506-4E98-84C0-4D0EEA7E349F}"/>
                    </a:ext>
                  </a:extLst>
                </p14:cNvPr>
                <p14:cNvContentPartPr/>
                <p14:nvPr/>
              </p14:nvContentPartPr>
              <p14:xfrm>
                <a:off x="5880665" y="860236"/>
                <a:ext cx="82800" cy="3114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A940C14-A506-4E98-84C0-4D0EEA7E349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63025" y="842236"/>
                  <a:ext cx="1184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2D0347A-BE2D-4F5E-8CE9-179711723825}"/>
                    </a:ext>
                  </a:extLst>
                </p14:cNvPr>
                <p14:cNvContentPartPr/>
                <p14:nvPr/>
              </p14:nvContentPartPr>
              <p14:xfrm>
                <a:off x="5905145" y="835756"/>
                <a:ext cx="135360" cy="2653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2D0347A-BE2D-4F5E-8CE9-1797117238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87505" y="818116"/>
                  <a:ext cx="1710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1B1791FF-D1B4-4425-96E1-DEDCE07C67F3}"/>
                    </a:ext>
                  </a:extLst>
                </p14:cNvPr>
                <p14:cNvContentPartPr/>
                <p14:nvPr/>
              </p14:nvContentPartPr>
              <p14:xfrm>
                <a:off x="6236705" y="849076"/>
                <a:ext cx="105120" cy="2847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1B1791FF-D1B4-4425-96E1-DEDCE07C67F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18705" y="831076"/>
                  <a:ext cx="140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2BACDE1-6B8C-44BF-B336-B74901B3B32C}"/>
                    </a:ext>
                  </a:extLst>
                </p14:cNvPr>
                <p14:cNvContentPartPr/>
                <p14:nvPr/>
              </p14:nvContentPartPr>
              <p14:xfrm>
                <a:off x="6451265" y="881476"/>
                <a:ext cx="130320" cy="2203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2BACDE1-6B8C-44BF-B336-B74901B3B32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33265" y="863836"/>
                  <a:ext cx="1659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0763329-D648-4494-8684-01BA5EC03014}"/>
                    </a:ext>
                  </a:extLst>
                </p14:cNvPr>
                <p14:cNvContentPartPr/>
                <p14:nvPr/>
              </p14:nvContentPartPr>
              <p14:xfrm>
                <a:off x="6602105" y="810556"/>
                <a:ext cx="156240" cy="4186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0763329-D648-4494-8684-01BA5EC0301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84465" y="792916"/>
                  <a:ext cx="1918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C3245F4-2FA0-46F6-B30A-160D1DCBD624}"/>
                    </a:ext>
                  </a:extLst>
                </p14:cNvPr>
                <p14:cNvContentPartPr/>
                <p14:nvPr/>
              </p14:nvContentPartPr>
              <p14:xfrm>
                <a:off x="4063025" y="968596"/>
                <a:ext cx="363240" cy="2592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C3245F4-2FA0-46F6-B30A-160D1DCBD6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45025" y="950596"/>
                  <a:ext cx="3988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C247336-92AA-4DA8-9F9F-8B89CD9AFB3F}"/>
                    </a:ext>
                  </a:extLst>
                </p14:cNvPr>
                <p14:cNvContentPartPr/>
                <p14:nvPr/>
              </p14:nvContentPartPr>
              <p14:xfrm>
                <a:off x="4550105" y="982996"/>
                <a:ext cx="182520" cy="1958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C247336-92AA-4DA8-9F9F-8B89CD9AFB3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32105" y="965356"/>
                  <a:ext cx="2181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A3CE395-B326-4F23-A547-FB78021C7510}"/>
                    </a:ext>
                  </a:extLst>
                </p14:cNvPr>
                <p14:cNvContentPartPr/>
                <p14:nvPr/>
              </p14:nvContentPartPr>
              <p14:xfrm>
                <a:off x="4655225" y="1008556"/>
                <a:ext cx="299880" cy="2041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A3CE395-B326-4F23-A547-FB78021C751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37225" y="990916"/>
                  <a:ext cx="3355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8D43288-5D7E-4624-9DB9-1689DDEE168B}"/>
                    </a:ext>
                  </a:extLst>
                </p14:cNvPr>
                <p14:cNvContentPartPr/>
                <p14:nvPr/>
              </p14:nvContentPartPr>
              <p14:xfrm>
                <a:off x="4793465" y="990916"/>
                <a:ext cx="163080" cy="2174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8D43288-5D7E-4624-9DB9-1689DDEE168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75465" y="973276"/>
                  <a:ext cx="1987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6D3D81D4-8B83-4D8A-9C15-F47071CF4697}"/>
                    </a:ext>
                  </a:extLst>
                </p14:cNvPr>
                <p14:cNvContentPartPr/>
                <p14:nvPr/>
              </p14:nvContentPartPr>
              <p14:xfrm>
                <a:off x="4004345" y="1369276"/>
                <a:ext cx="828720" cy="507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6D3D81D4-8B83-4D8A-9C15-F47071CF469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86705" y="1351276"/>
                  <a:ext cx="864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3C4E452-7E17-46F9-AE33-410871BC7AA6}"/>
                    </a:ext>
                  </a:extLst>
                </p14:cNvPr>
                <p14:cNvContentPartPr/>
                <p14:nvPr/>
              </p14:nvContentPartPr>
              <p14:xfrm>
                <a:off x="4000025" y="1404556"/>
                <a:ext cx="910800" cy="180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3C4E452-7E17-46F9-AE33-410871BC7AA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82385" y="1386916"/>
                  <a:ext cx="9464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6113D71C-E279-49D2-8FC9-60DB38C6E96E}"/>
                    </a:ext>
                  </a:extLst>
                </p14:cNvPr>
                <p14:cNvContentPartPr/>
                <p14:nvPr/>
              </p14:nvContentPartPr>
              <p14:xfrm>
                <a:off x="3823985" y="1663396"/>
                <a:ext cx="226080" cy="2235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6113D71C-E279-49D2-8FC9-60DB38C6E96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05985" y="1645756"/>
                  <a:ext cx="2617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B56DA71-54DA-43FB-A001-5FCC1179962F}"/>
                    </a:ext>
                  </a:extLst>
                </p14:cNvPr>
                <p14:cNvContentPartPr/>
                <p14:nvPr/>
              </p14:nvContentPartPr>
              <p14:xfrm>
                <a:off x="4183625" y="1593196"/>
                <a:ext cx="189720" cy="2790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B56DA71-54DA-43FB-A001-5FCC1179962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65985" y="1575556"/>
                  <a:ext cx="2253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612D1F6-5E46-4879-820B-9F169F6F57AE}"/>
                    </a:ext>
                  </a:extLst>
                </p14:cNvPr>
                <p14:cNvContentPartPr/>
                <p14:nvPr/>
              </p14:nvContentPartPr>
              <p14:xfrm>
                <a:off x="4173545" y="1738636"/>
                <a:ext cx="287640" cy="208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612D1F6-5E46-4879-820B-9F169F6F57A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55545" y="1720996"/>
                  <a:ext cx="3232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11B1602-C51E-446C-A21C-10E645EEBE45}"/>
                    </a:ext>
                  </a:extLst>
                </p14:cNvPr>
                <p14:cNvContentPartPr/>
                <p14:nvPr/>
              </p14:nvContentPartPr>
              <p14:xfrm>
                <a:off x="4511585" y="1612996"/>
                <a:ext cx="212400" cy="2721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11B1602-C51E-446C-A21C-10E645EEBE4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93585" y="1594996"/>
                  <a:ext cx="2480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456CAC28-B5A1-48E5-BDDB-B31645B83721}"/>
                    </a:ext>
                  </a:extLst>
                </p14:cNvPr>
                <p14:cNvContentPartPr/>
                <p14:nvPr/>
              </p14:nvContentPartPr>
              <p14:xfrm>
                <a:off x="4770425" y="1638196"/>
                <a:ext cx="100440" cy="2206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456CAC28-B5A1-48E5-BDDB-B31645B8372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52425" y="1620196"/>
                  <a:ext cx="136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F2BBBCBD-8D52-429E-B0D4-84DA83186506}"/>
                    </a:ext>
                  </a:extLst>
                </p14:cNvPr>
                <p14:cNvContentPartPr/>
                <p14:nvPr/>
              </p14:nvContentPartPr>
              <p14:xfrm>
                <a:off x="4852865" y="1698676"/>
                <a:ext cx="172080" cy="241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F2BBBCBD-8D52-429E-B0D4-84DA8318650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35225" y="1681036"/>
                  <a:ext cx="2077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5A5E3CF-29F0-4966-8600-72C56C385EE6}"/>
                    </a:ext>
                  </a:extLst>
                </p14:cNvPr>
                <p14:cNvContentPartPr/>
                <p14:nvPr/>
              </p14:nvContentPartPr>
              <p14:xfrm>
                <a:off x="4950785" y="1630636"/>
                <a:ext cx="233280" cy="3549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5A5E3CF-29F0-4966-8600-72C56C385EE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33145" y="1612996"/>
                  <a:ext cx="2689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5991E51-E920-4689-897B-602CC6503A58}"/>
                    </a:ext>
                  </a:extLst>
                </p14:cNvPr>
                <p14:cNvContentPartPr/>
                <p14:nvPr/>
              </p14:nvContentPartPr>
              <p14:xfrm>
                <a:off x="5464145" y="1524436"/>
                <a:ext cx="1311480" cy="1216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5991E51-E920-4689-897B-602CC6503A5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46145" y="1506436"/>
                  <a:ext cx="134712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AABE1D2D-627B-4A39-8BD4-9070C71C3891}"/>
              </a:ext>
            </a:extLst>
          </p:cNvPr>
          <p:cNvGrpSpPr/>
          <p:nvPr/>
        </p:nvGrpSpPr>
        <p:grpSpPr>
          <a:xfrm>
            <a:off x="1214345" y="3748156"/>
            <a:ext cx="2233080" cy="1187280"/>
            <a:chOff x="1214345" y="3748156"/>
            <a:chExt cx="2233080" cy="118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A6B98955-FC8F-40D9-B4F5-8FA83F778816}"/>
                    </a:ext>
                  </a:extLst>
                </p14:cNvPr>
                <p14:cNvContentPartPr/>
                <p14:nvPr/>
              </p14:nvContentPartPr>
              <p14:xfrm>
                <a:off x="1214345" y="3774796"/>
                <a:ext cx="373320" cy="3855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A6B98955-FC8F-40D9-B4F5-8FA83F7788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96345" y="3757156"/>
                  <a:ext cx="4089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221A3C7F-7CD1-40EE-9C3D-EB0A20F04F5E}"/>
                    </a:ext>
                  </a:extLst>
                </p14:cNvPr>
                <p14:cNvContentPartPr/>
                <p14:nvPr/>
              </p14:nvContentPartPr>
              <p14:xfrm>
                <a:off x="1658585" y="3806116"/>
                <a:ext cx="216000" cy="2782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221A3C7F-7CD1-40EE-9C3D-EB0A20F04F5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40945" y="3788116"/>
                  <a:ext cx="2516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B65CEF0F-AB07-45E1-BC4B-6EBFC12741B9}"/>
                    </a:ext>
                  </a:extLst>
                </p14:cNvPr>
                <p14:cNvContentPartPr/>
                <p14:nvPr/>
              </p14:nvContentPartPr>
              <p14:xfrm>
                <a:off x="1891865" y="3823756"/>
                <a:ext cx="250920" cy="7084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B65CEF0F-AB07-45E1-BC4B-6EBFC12741B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873865" y="3805756"/>
                  <a:ext cx="286560" cy="7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4961ED26-0B8A-4751-A1AC-B93B2688D67C}"/>
                    </a:ext>
                  </a:extLst>
                </p14:cNvPr>
                <p14:cNvContentPartPr/>
                <p14:nvPr/>
              </p14:nvContentPartPr>
              <p14:xfrm>
                <a:off x="2317385" y="3782356"/>
                <a:ext cx="254520" cy="3193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4961ED26-0B8A-4751-A1AC-B93B2688D67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99385" y="3764356"/>
                  <a:ext cx="2901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1D5BF3C4-B552-4AFC-BD03-8529E5FAD746}"/>
                    </a:ext>
                  </a:extLst>
                </p14:cNvPr>
                <p14:cNvContentPartPr/>
                <p14:nvPr/>
              </p14:nvContentPartPr>
              <p14:xfrm>
                <a:off x="2544905" y="3812596"/>
                <a:ext cx="179280" cy="2404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1D5BF3C4-B552-4AFC-BD03-8529E5FAD74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26905" y="3794956"/>
                  <a:ext cx="2149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ABA6B6A8-1838-46A9-9620-A4DE05601167}"/>
                    </a:ext>
                  </a:extLst>
                </p14:cNvPr>
                <p14:cNvContentPartPr/>
                <p14:nvPr/>
              </p14:nvContentPartPr>
              <p14:xfrm>
                <a:off x="2902385" y="3773356"/>
                <a:ext cx="266760" cy="2592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ABA6B6A8-1838-46A9-9620-A4DE0560116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84385" y="3755356"/>
                  <a:ext cx="3024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248B2005-BC74-4477-A49C-217F3F6A4620}"/>
                    </a:ext>
                  </a:extLst>
                </p14:cNvPr>
                <p14:cNvContentPartPr/>
                <p14:nvPr/>
              </p14:nvContentPartPr>
              <p14:xfrm>
                <a:off x="3170225" y="3783796"/>
                <a:ext cx="224640" cy="1911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248B2005-BC74-4477-A49C-217F3F6A462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52225" y="3765796"/>
                  <a:ext cx="2602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E06013EA-BF11-488C-8C02-70A7C0D19BF7}"/>
                    </a:ext>
                  </a:extLst>
                </p14:cNvPr>
                <p14:cNvContentPartPr/>
                <p14:nvPr/>
              </p14:nvContentPartPr>
              <p14:xfrm>
                <a:off x="3182465" y="3748156"/>
                <a:ext cx="213840" cy="2620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E06013EA-BF11-488C-8C02-70A7C0D19BF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64825" y="3730516"/>
                  <a:ext cx="2494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F7CF4088-FDB5-4DC4-BB07-3417F228131A}"/>
                    </a:ext>
                  </a:extLst>
                </p14:cNvPr>
                <p14:cNvContentPartPr/>
                <p14:nvPr/>
              </p14:nvContentPartPr>
              <p14:xfrm>
                <a:off x="1608185" y="4654276"/>
                <a:ext cx="128160" cy="756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F7CF4088-FDB5-4DC4-BB07-3417F228131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590545" y="4636276"/>
                  <a:ext cx="1638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1D0EA850-B154-43E4-9781-7BC1846CBD08}"/>
                    </a:ext>
                  </a:extLst>
                </p14:cNvPr>
                <p14:cNvContentPartPr/>
                <p14:nvPr/>
              </p14:nvContentPartPr>
              <p14:xfrm>
                <a:off x="1976105" y="4605316"/>
                <a:ext cx="290880" cy="284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1D0EA850-B154-43E4-9781-7BC1846CBD0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58105" y="4587676"/>
                  <a:ext cx="3265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A0CD25EA-22EC-40A1-9F9C-2097F55CAC7F}"/>
                    </a:ext>
                  </a:extLst>
                </p14:cNvPr>
                <p14:cNvContentPartPr/>
                <p14:nvPr/>
              </p14:nvContentPartPr>
              <p14:xfrm>
                <a:off x="2189225" y="4485796"/>
                <a:ext cx="204120" cy="3578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A0CD25EA-22EC-40A1-9F9C-2097F55CAC7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71225" y="4467796"/>
                  <a:ext cx="2397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4D5AAC3D-069E-4D66-85DB-ABA36CE95ED9}"/>
                    </a:ext>
                  </a:extLst>
                </p14:cNvPr>
                <p14:cNvContentPartPr/>
                <p14:nvPr/>
              </p14:nvContentPartPr>
              <p14:xfrm>
                <a:off x="2392265" y="4578676"/>
                <a:ext cx="167400" cy="2044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4D5AAC3D-069E-4D66-85DB-ABA36CE95ED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374265" y="4561036"/>
                  <a:ext cx="203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E33514C1-1303-4513-A5C4-90451EE1A153}"/>
                    </a:ext>
                  </a:extLst>
                </p14:cNvPr>
                <p14:cNvContentPartPr/>
                <p14:nvPr/>
              </p14:nvContentPartPr>
              <p14:xfrm>
                <a:off x="2418905" y="4435396"/>
                <a:ext cx="516960" cy="2455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E33514C1-1303-4513-A5C4-90451EE1A15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01265" y="4417756"/>
                  <a:ext cx="5526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FE4C80FE-3DA9-413B-8790-3850B952B538}"/>
                    </a:ext>
                  </a:extLst>
                </p14:cNvPr>
                <p14:cNvContentPartPr/>
                <p14:nvPr/>
              </p14:nvContentPartPr>
              <p14:xfrm>
                <a:off x="2758745" y="4482916"/>
                <a:ext cx="42480" cy="4525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FE4C80FE-3DA9-413B-8790-3850B952B53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40745" y="4464916"/>
                  <a:ext cx="781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B0CAC9A9-2440-4882-A0F3-BA3E066F51D5}"/>
                    </a:ext>
                  </a:extLst>
                </p14:cNvPr>
                <p14:cNvContentPartPr/>
                <p14:nvPr/>
              </p14:nvContentPartPr>
              <p14:xfrm>
                <a:off x="2933705" y="4574356"/>
                <a:ext cx="126360" cy="2602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B0CAC9A9-2440-4882-A0F3-BA3E066F51D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916065" y="4556716"/>
                  <a:ext cx="1620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26E81546-724D-4BE3-9DB4-80B6F2BF4A5E}"/>
                    </a:ext>
                  </a:extLst>
                </p14:cNvPr>
                <p14:cNvContentPartPr/>
                <p14:nvPr/>
              </p14:nvContentPartPr>
              <p14:xfrm>
                <a:off x="3129905" y="4617196"/>
                <a:ext cx="107640" cy="1836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26E81546-724D-4BE3-9DB4-80B6F2BF4A5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12265" y="4599556"/>
                  <a:ext cx="143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6CAF4FE0-7544-4573-A714-BD814EB38CA2}"/>
                    </a:ext>
                  </a:extLst>
                </p14:cNvPr>
                <p14:cNvContentPartPr/>
                <p14:nvPr/>
              </p14:nvContentPartPr>
              <p14:xfrm>
                <a:off x="3350585" y="4614316"/>
                <a:ext cx="96840" cy="2916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6CAF4FE0-7544-4573-A714-BD814EB38CA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32585" y="4596316"/>
                  <a:ext cx="13248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1C6B8BEF-6410-4BAB-B397-E3190B868863}"/>
                  </a:ext>
                </a:extLst>
              </p14:cNvPr>
              <p14:cNvContentPartPr/>
              <p14:nvPr/>
            </p14:nvContentPartPr>
            <p14:xfrm>
              <a:off x="3772505" y="5836156"/>
              <a:ext cx="360" cy="36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1C6B8BEF-6410-4BAB-B397-E3190B86886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54865" y="581851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349A4E30-1F1A-4901-A2B5-DF2900473227}"/>
              </a:ext>
            </a:extLst>
          </p:cNvPr>
          <p:cNvGrpSpPr/>
          <p:nvPr/>
        </p:nvGrpSpPr>
        <p:grpSpPr>
          <a:xfrm>
            <a:off x="1095185" y="5750476"/>
            <a:ext cx="4150440" cy="1359000"/>
            <a:chOff x="1095185" y="5750476"/>
            <a:chExt cx="4150440" cy="135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DB310E5F-6AF8-4A6F-8E38-3F35F5C6A1CC}"/>
                    </a:ext>
                  </a:extLst>
                </p14:cNvPr>
                <p14:cNvContentPartPr/>
                <p14:nvPr/>
              </p14:nvContentPartPr>
              <p14:xfrm>
                <a:off x="1144145" y="5902036"/>
                <a:ext cx="340200" cy="3142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DB310E5F-6AF8-4A6F-8E38-3F35F5C6A1C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26145" y="5884396"/>
                  <a:ext cx="3758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617C86BD-5745-419F-AE8C-5874002C6EBE}"/>
                    </a:ext>
                  </a:extLst>
                </p14:cNvPr>
                <p14:cNvContentPartPr/>
                <p14:nvPr/>
              </p14:nvContentPartPr>
              <p14:xfrm>
                <a:off x="1583705" y="5942716"/>
                <a:ext cx="151200" cy="22644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617C86BD-5745-419F-AE8C-5874002C6EB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565705" y="5925076"/>
                  <a:ext cx="1868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8123DFEB-73AE-4926-8FD9-59F0EBB14E21}"/>
                    </a:ext>
                  </a:extLst>
                </p14:cNvPr>
                <p14:cNvContentPartPr/>
                <p14:nvPr/>
              </p14:nvContentPartPr>
              <p14:xfrm>
                <a:off x="1783145" y="5936956"/>
                <a:ext cx="210600" cy="6735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8123DFEB-73AE-4926-8FD9-59F0EBB14E2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765505" y="5918956"/>
                  <a:ext cx="24624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5EA14317-839A-4524-8E2C-E4B38FBF6D0B}"/>
                    </a:ext>
                  </a:extLst>
                </p14:cNvPr>
                <p14:cNvContentPartPr/>
                <p14:nvPr/>
              </p14:nvContentPartPr>
              <p14:xfrm>
                <a:off x="2212265" y="5861356"/>
                <a:ext cx="359280" cy="2692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5EA14317-839A-4524-8E2C-E4B38FBF6D0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194625" y="5843716"/>
                  <a:ext cx="394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51F98F26-9496-4238-AC04-7269476E5215}"/>
                    </a:ext>
                  </a:extLst>
                </p14:cNvPr>
                <p14:cNvContentPartPr/>
                <p14:nvPr/>
              </p14:nvContentPartPr>
              <p14:xfrm>
                <a:off x="2687105" y="5913556"/>
                <a:ext cx="173520" cy="21384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51F98F26-9496-4238-AC04-7269476E521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669465" y="5895556"/>
                  <a:ext cx="209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1511BC8A-7E4A-482E-9AF9-00EB7C4BA672}"/>
                    </a:ext>
                  </a:extLst>
                </p14:cNvPr>
                <p14:cNvContentPartPr/>
                <p14:nvPr/>
              </p14:nvContentPartPr>
              <p14:xfrm>
                <a:off x="2919665" y="5973676"/>
                <a:ext cx="186120" cy="1303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1511BC8A-7E4A-482E-9AF9-00EB7C4BA67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902025" y="5956036"/>
                  <a:ext cx="221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48D5CACD-409E-4B41-961B-4E4A18B7CDDF}"/>
                    </a:ext>
                  </a:extLst>
                </p14:cNvPr>
                <p14:cNvContentPartPr/>
                <p14:nvPr/>
              </p14:nvContentPartPr>
              <p14:xfrm>
                <a:off x="2951345" y="5910316"/>
                <a:ext cx="156240" cy="2469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48D5CACD-409E-4B41-961B-4E4A18B7CDD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933345" y="5892316"/>
                  <a:ext cx="191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03826A0C-8A4D-47B2-A691-AEE68647058C}"/>
                    </a:ext>
                  </a:extLst>
                </p14:cNvPr>
                <p14:cNvContentPartPr/>
                <p14:nvPr/>
              </p14:nvContentPartPr>
              <p14:xfrm>
                <a:off x="2012825" y="6474796"/>
                <a:ext cx="304920" cy="241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03826A0C-8A4D-47B2-A691-AEE68647058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994825" y="6456796"/>
                  <a:ext cx="3405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3B531145-4FF9-4CB1-B22B-A0CA3CB21045}"/>
                    </a:ext>
                  </a:extLst>
                </p14:cNvPr>
                <p14:cNvContentPartPr/>
                <p14:nvPr/>
              </p14:nvContentPartPr>
              <p14:xfrm>
                <a:off x="2229905" y="6329716"/>
                <a:ext cx="135360" cy="3920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3B531145-4FF9-4CB1-B22B-A0CA3CB2104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212265" y="6312076"/>
                  <a:ext cx="1710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373F3220-A3B5-4491-9A9E-76C92835E407}"/>
                    </a:ext>
                  </a:extLst>
                </p14:cNvPr>
                <p14:cNvContentPartPr/>
                <p14:nvPr/>
              </p14:nvContentPartPr>
              <p14:xfrm>
                <a:off x="2446625" y="6467236"/>
                <a:ext cx="105840" cy="2030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373F3220-A3B5-4491-9A9E-76C92835E40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428985" y="6449596"/>
                  <a:ext cx="1414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14EED55C-70A6-4C31-B1B1-1D8E3E7E4B24}"/>
                    </a:ext>
                  </a:extLst>
                </p14:cNvPr>
                <p14:cNvContentPartPr/>
                <p14:nvPr/>
              </p14:nvContentPartPr>
              <p14:xfrm>
                <a:off x="2383985" y="6585676"/>
                <a:ext cx="263160" cy="122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14EED55C-70A6-4C31-B1B1-1D8E3E7E4B2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366345" y="6567676"/>
                  <a:ext cx="298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2BB96EFF-85EC-4632-AEBD-743A8204BA07}"/>
                    </a:ext>
                  </a:extLst>
                </p14:cNvPr>
                <p14:cNvContentPartPr/>
                <p14:nvPr/>
              </p14:nvContentPartPr>
              <p14:xfrm>
                <a:off x="2659025" y="6434836"/>
                <a:ext cx="290880" cy="31212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2BB96EFF-85EC-4632-AEBD-743A8204BA0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641025" y="6416836"/>
                  <a:ext cx="3265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15FD29B9-B3D7-46E5-8B17-347C81DFADCB}"/>
                    </a:ext>
                  </a:extLst>
                </p14:cNvPr>
                <p14:cNvContentPartPr/>
                <p14:nvPr/>
              </p14:nvContentPartPr>
              <p14:xfrm>
                <a:off x="2963585" y="6496756"/>
                <a:ext cx="98280" cy="2174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15FD29B9-B3D7-46E5-8B17-347C81DFADC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945945" y="6479116"/>
                  <a:ext cx="1339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821F93C8-86D9-4BC9-A10E-FCA1B2210B02}"/>
                    </a:ext>
                  </a:extLst>
                </p14:cNvPr>
                <p14:cNvContentPartPr/>
                <p14:nvPr/>
              </p14:nvContentPartPr>
              <p14:xfrm>
                <a:off x="3094985" y="6517636"/>
                <a:ext cx="142560" cy="1317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821F93C8-86D9-4BC9-A10E-FCA1B2210B0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076985" y="6499636"/>
                  <a:ext cx="178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1D8FD7B2-6593-4909-8E74-989886AA8B1B}"/>
                    </a:ext>
                  </a:extLst>
                </p14:cNvPr>
                <p14:cNvContentPartPr/>
                <p14:nvPr/>
              </p14:nvContentPartPr>
              <p14:xfrm>
                <a:off x="3249065" y="6474796"/>
                <a:ext cx="103680" cy="2206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1D8FD7B2-6593-4909-8E74-989886AA8B1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231065" y="6456796"/>
                  <a:ext cx="1393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780B1DBF-ADD0-4946-8890-58029CD95F2F}"/>
                    </a:ext>
                  </a:extLst>
                </p14:cNvPr>
                <p14:cNvContentPartPr/>
                <p14:nvPr/>
              </p14:nvContentPartPr>
              <p14:xfrm>
                <a:off x="2180945" y="6814636"/>
                <a:ext cx="106200" cy="1011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780B1DBF-ADD0-4946-8890-58029CD95F2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162945" y="6796636"/>
                  <a:ext cx="141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6F2F86BB-90DE-47E6-BB30-B3D612FD72CB}"/>
                    </a:ext>
                  </a:extLst>
                </p14:cNvPr>
                <p14:cNvContentPartPr/>
                <p14:nvPr/>
              </p14:nvContentPartPr>
              <p14:xfrm>
                <a:off x="2391185" y="7008316"/>
                <a:ext cx="360" cy="3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6F2F86BB-90DE-47E6-BB30-B3D612FD72C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73185" y="69903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566B6E50-7843-4D5E-B5D7-DD2FB519DB06}"/>
                    </a:ext>
                  </a:extLst>
                </p14:cNvPr>
                <p14:cNvContentPartPr/>
                <p14:nvPr/>
              </p14:nvContentPartPr>
              <p14:xfrm>
                <a:off x="3856385" y="5750476"/>
                <a:ext cx="400680" cy="45396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566B6E50-7843-4D5E-B5D7-DD2FB519DB0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38745" y="5732836"/>
                  <a:ext cx="43632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E2B0DAA4-2637-47EA-9200-817327E93A64}"/>
                    </a:ext>
                  </a:extLst>
                </p14:cNvPr>
                <p14:cNvContentPartPr/>
                <p14:nvPr/>
              </p14:nvContentPartPr>
              <p14:xfrm>
                <a:off x="4360745" y="5793316"/>
                <a:ext cx="224640" cy="4237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E2B0DAA4-2637-47EA-9200-817327E93A6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343105" y="5775676"/>
                  <a:ext cx="2602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4F8DEA15-3D63-4D8A-BE6B-B1D51004FB0B}"/>
                    </a:ext>
                  </a:extLst>
                </p14:cNvPr>
                <p14:cNvContentPartPr/>
                <p14:nvPr/>
              </p14:nvContentPartPr>
              <p14:xfrm>
                <a:off x="4562345" y="5926516"/>
                <a:ext cx="343440" cy="136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4F8DEA15-3D63-4D8A-BE6B-B1D51004FB0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544345" y="5908516"/>
                  <a:ext cx="379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A3CE913C-7989-4329-A2BE-F0DB7BF211EB}"/>
                    </a:ext>
                  </a:extLst>
                </p14:cNvPr>
                <p14:cNvContentPartPr/>
                <p14:nvPr/>
              </p14:nvContentPartPr>
              <p14:xfrm>
                <a:off x="4733705" y="5791876"/>
                <a:ext cx="194760" cy="3477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A3CE913C-7989-4329-A2BE-F0DB7BF211E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716065" y="5774236"/>
                  <a:ext cx="2304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8363F834-B060-4708-906A-46AF4F460269}"/>
                    </a:ext>
                  </a:extLst>
                </p14:cNvPr>
                <p14:cNvContentPartPr/>
                <p14:nvPr/>
              </p14:nvContentPartPr>
              <p14:xfrm>
                <a:off x="5036825" y="5780356"/>
                <a:ext cx="208800" cy="4748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8363F834-B060-4708-906A-46AF4F46026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018825" y="5762356"/>
                  <a:ext cx="24444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BD3ED64C-DFF4-4CEA-8430-D7ACFA1CE73D}"/>
                    </a:ext>
                  </a:extLst>
                </p14:cNvPr>
                <p14:cNvContentPartPr/>
                <p14:nvPr/>
              </p14:nvContentPartPr>
              <p14:xfrm>
                <a:off x="3944225" y="6369676"/>
                <a:ext cx="936000" cy="4608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BD3ED64C-DFF4-4CEA-8430-D7ACFA1CE73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926225" y="6352036"/>
                  <a:ext cx="9716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5A48A8C8-F05D-451A-A384-876343DCBD17}"/>
                    </a:ext>
                  </a:extLst>
                </p14:cNvPr>
                <p14:cNvContentPartPr/>
                <p14:nvPr/>
              </p14:nvContentPartPr>
              <p14:xfrm>
                <a:off x="4959785" y="6446716"/>
                <a:ext cx="84240" cy="3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5A48A8C8-F05D-451A-A384-876343DCBD1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41785" y="6428716"/>
                  <a:ext cx="119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60CCC9E0-8A64-43CF-9352-F81CCD567B8E}"/>
                    </a:ext>
                  </a:extLst>
                </p14:cNvPr>
                <p14:cNvContentPartPr/>
                <p14:nvPr/>
              </p14:nvContentPartPr>
              <p14:xfrm>
                <a:off x="1095185" y="6938836"/>
                <a:ext cx="2970000" cy="1706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60CCC9E0-8A64-43CF-9352-F81CCD567B8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77545" y="6920836"/>
                  <a:ext cx="300564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A13624F6-90BF-4B40-B00A-3468694AC573}"/>
              </a:ext>
            </a:extLst>
          </p:cNvPr>
          <p:cNvGrpSpPr/>
          <p:nvPr/>
        </p:nvGrpSpPr>
        <p:grpSpPr>
          <a:xfrm>
            <a:off x="6518225" y="4905196"/>
            <a:ext cx="5137560" cy="1605240"/>
            <a:chOff x="6518225" y="4905196"/>
            <a:chExt cx="5137560" cy="160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C1BC90DC-D96A-45D7-A0FF-78FC907740F5}"/>
                    </a:ext>
                  </a:extLst>
                </p14:cNvPr>
                <p14:cNvContentPartPr/>
                <p14:nvPr/>
              </p14:nvContentPartPr>
              <p14:xfrm>
                <a:off x="6651065" y="5323516"/>
                <a:ext cx="334800" cy="3204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C1BC90DC-D96A-45D7-A0FF-78FC907740F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33425" y="5305876"/>
                  <a:ext cx="3704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8913675D-2B0A-4BC5-9F76-979DFB101305}"/>
                    </a:ext>
                  </a:extLst>
                </p14:cNvPr>
                <p14:cNvContentPartPr/>
                <p14:nvPr/>
              </p14:nvContentPartPr>
              <p14:xfrm>
                <a:off x="7025825" y="5240716"/>
                <a:ext cx="138600" cy="3722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8913675D-2B0A-4BC5-9F76-979DFB10130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07825" y="5223076"/>
                  <a:ext cx="1742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FDF0FC12-909B-4FBE-81AB-CE4DC32BD27D}"/>
                    </a:ext>
                  </a:extLst>
                </p14:cNvPr>
                <p14:cNvContentPartPr/>
                <p14:nvPr/>
              </p14:nvContentPartPr>
              <p14:xfrm>
                <a:off x="7157225" y="5317756"/>
                <a:ext cx="392760" cy="550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FDF0FC12-909B-4FBE-81AB-CE4DC32BD27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39225" y="5299756"/>
                  <a:ext cx="428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411CF97F-D5F9-4158-8785-7D8715AF1D57}"/>
                    </a:ext>
                  </a:extLst>
                </p14:cNvPr>
                <p14:cNvContentPartPr/>
                <p14:nvPr/>
              </p14:nvContentPartPr>
              <p14:xfrm>
                <a:off x="7381145" y="5187796"/>
                <a:ext cx="406440" cy="50436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411CF97F-D5F9-4158-8785-7D8715AF1D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363505" y="5169796"/>
                  <a:ext cx="44208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1B8002A3-B0A7-49D2-BF7A-182B71346649}"/>
                    </a:ext>
                  </a:extLst>
                </p14:cNvPr>
                <p14:cNvContentPartPr/>
                <p14:nvPr/>
              </p14:nvContentPartPr>
              <p14:xfrm>
                <a:off x="7990625" y="5324956"/>
                <a:ext cx="136800" cy="255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1B8002A3-B0A7-49D2-BF7A-182B7134664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72985" y="5307316"/>
                  <a:ext cx="172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113FCF8D-4D75-4279-96C4-AE22B5754807}"/>
                    </a:ext>
                  </a:extLst>
                </p14:cNvPr>
                <p14:cNvContentPartPr/>
                <p14:nvPr/>
              </p14:nvContentPartPr>
              <p14:xfrm>
                <a:off x="8022305" y="5449156"/>
                <a:ext cx="173880" cy="313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113FCF8D-4D75-4279-96C4-AE22B575480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004305" y="5431516"/>
                  <a:ext cx="2095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D9F35328-451C-4680-88B7-8B53E82B1DE6}"/>
                    </a:ext>
                  </a:extLst>
                </p14:cNvPr>
                <p14:cNvContentPartPr/>
                <p14:nvPr/>
              </p14:nvContentPartPr>
              <p14:xfrm>
                <a:off x="8468705" y="5246836"/>
                <a:ext cx="433080" cy="2988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D9F35328-451C-4680-88B7-8B53E82B1DE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450705" y="5228836"/>
                  <a:ext cx="4687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96A4D63F-0838-4689-ADE6-955C88351737}"/>
                    </a:ext>
                  </a:extLst>
                </p14:cNvPr>
                <p14:cNvContentPartPr/>
                <p14:nvPr/>
              </p14:nvContentPartPr>
              <p14:xfrm>
                <a:off x="9025625" y="5291476"/>
                <a:ext cx="173520" cy="2066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96A4D63F-0838-4689-ADE6-955C8835173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07985" y="5273836"/>
                  <a:ext cx="2091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B52110AE-048B-4BDF-9126-95EB254AFA28}"/>
                    </a:ext>
                  </a:extLst>
                </p14:cNvPr>
                <p14:cNvContentPartPr/>
                <p14:nvPr/>
              </p14:nvContentPartPr>
              <p14:xfrm>
                <a:off x="9153425" y="5277796"/>
                <a:ext cx="347040" cy="2192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B52110AE-048B-4BDF-9126-95EB254AFA2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135425" y="5259796"/>
                  <a:ext cx="3826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8F769038-C243-4317-8896-33C8CFA2EFEF}"/>
                    </a:ext>
                  </a:extLst>
                </p14:cNvPr>
                <p14:cNvContentPartPr/>
                <p14:nvPr/>
              </p14:nvContentPartPr>
              <p14:xfrm>
                <a:off x="9195185" y="5236396"/>
                <a:ext cx="271800" cy="2959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8F769038-C243-4317-8896-33C8CFA2EFE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177545" y="5218396"/>
                  <a:ext cx="3074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8CA48AA2-BCC1-44F8-9B7B-FAC4FFE7C8AD}"/>
                    </a:ext>
                  </a:extLst>
                </p14:cNvPr>
                <p14:cNvContentPartPr/>
                <p14:nvPr/>
              </p14:nvContentPartPr>
              <p14:xfrm>
                <a:off x="8428385" y="5767036"/>
                <a:ext cx="238680" cy="1990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8CA48AA2-BCC1-44F8-9B7B-FAC4FFE7C8A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10745" y="5749396"/>
                  <a:ext cx="2743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BF7DFAC1-01A8-4C4F-B7B4-C76A530E27A5}"/>
                    </a:ext>
                  </a:extLst>
                </p14:cNvPr>
                <p14:cNvContentPartPr/>
                <p14:nvPr/>
              </p14:nvContentPartPr>
              <p14:xfrm>
                <a:off x="8829785" y="5754436"/>
                <a:ext cx="177840" cy="2365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BF7DFAC1-01A8-4C4F-B7B4-C76A530E27A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811785" y="5736796"/>
                  <a:ext cx="2134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CC5FE777-45A6-4C04-B450-152F60DC7AD9}"/>
                    </a:ext>
                  </a:extLst>
                </p14:cNvPr>
                <p14:cNvContentPartPr/>
                <p14:nvPr/>
              </p14:nvContentPartPr>
              <p14:xfrm>
                <a:off x="8806745" y="5899876"/>
                <a:ext cx="221040" cy="612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CC5FE777-45A6-4C04-B450-152F60DC7AD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788745" y="5881876"/>
                  <a:ext cx="256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F13E5162-4438-4F2E-9974-D8D13706656F}"/>
                    </a:ext>
                  </a:extLst>
                </p14:cNvPr>
                <p14:cNvContentPartPr/>
                <p14:nvPr/>
              </p14:nvContentPartPr>
              <p14:xfrm>
                <a:off x="9121745" y="5712316"/>
                <a:ext cx="138600" cy="2822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F13E5162-4438-4F2E-9974-D8D13706656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103745" y="5694316"/>
                  <a:ext cx="1742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0D6F230A-1B98-4B51-9C53-B302E604B2F8}"/>
                    </a:ext>
                  </a:extLst>
                </p14:cNvPr>
                <p14:cNvContentPartPr/>
                <p14:nvPr/>
              </p14:nvContentPartPr>
              <p14:xfrm>
                <a:off x="9135785" y="5601436"/>
                <a:ext cx="235440" cy="43704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0D6F230A-1B98-4B51-9C53-B302E604B2F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118145" y="5583436"/>
                  <a:ext cx="27108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99AA55D0-6068-4A5B-AF76-B9FE14DDEEEE}"/>
                    </a:ext>
                  </a:extLst>
                </p14:cNvPr>
                <p14:cNvContentPartPr/>
                <p14:nvPr/>
              </p14:nvContentPartPr>
              <p14:xfrm>
                <a:off x="9433865" y="5712316"/>
                <a:ext cx="115560" cy="2599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99AA55D0-6068-4A5B-AF76-B9FE14DDEEE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415865" y="5694316"/>
                  <a:ext cx="151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242D1BA6-CEFA-4A68-B0F5-E28CFB33DC1E}"/>
                    </a:ext>
                  </a:extLst>
                </p14:cNvPr>
                <p14:cNvContentPartPr/>
                <p14:nvPr/>
              </p14:nvContentPartPr>
              <p14:xfrm>
                <a:off x="9529625" y="5796556"/>
                <a:ext cx="145800" cy="468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242D1BA6-CEFA-4A68-B0F5-E28CFB33DC1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511985" y="5778556"/>
                  <a:ext cx="181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B4BBBB17-0399-4344-A3CA-F4188C3B3E2F}"/>
                    </a:ext>
                  </a:extLst>
                </p14:cNvPr>
                <p14:cNvContentPartPr/>
                <p14:nvPr/>
              </p14:nvContentPartPr>
              <p14:xfrm>
                <a:off x="9601625" y="5710876"/>
                <a:ext cx="49320" cy="2516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B4BBBB17-0399-4344-A3CA-F4188C3B3E2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583625" y="5692876"/>
                  <a:ext cx="84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E384BD0A-55DA-41AE-8600-3C1488AFF887}"/>
                    </a:ext>
                  </a:extLst>
                </p14:cNvPr>
                <p14:cNvContentPartPr/>
                <p14:nvPr/>
              </p14:nvContentPartPr>
              <p14:xfrm>
                <a:off x="9781985" y="5701876"/>
                <a:ext cx="75600" cy="31068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E384BD0A-55DA-41AE-8600-3C1488AFF88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763985" y="5683876"/>
                  <a:ext cx="1112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DD254789-AA8B-4970-AF3D-37B749A43D4A}"/>
                    </a:ext>
                  </a:extLst>
                </p14:cNvPr>
                <p14:cNvContentPartPr/>
                <p14:nvPr/>
              </p14:nvContentPartPr>
              <p14:xfrm>
                <a:off x="9964505" y="4977916"/>
                <a:ext cx="34920" cy="82764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DD254789-AA8B-4970-AF3D-37B749A43D4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946865" y="4959916"/>
                  <a:ext cx="70560" cy="86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9116CCBF-38C0-47D6-A391-A441B50A02C2}"/>
                    </a:ext>
                  </a:extLst>
                </p14:cNvPr>
                <p14:cNvContentPartPr/>
                <p14:nvPr/>
              </p14:nvContentPartPr>
              <p14:xfrm>
                <a:off x="10148465" y="5198596"/>
                <a:ext cx="174960" cy="3499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9116CCBF-38C0-47D6-A391-A441B50A02C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130465" y="5180596"/>
                  <a:ext cx="2106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8421520F-29A4-4991-82A9-F94A07B6D234}"/>
                    </a:ext>
                  </a:extLst>
                </p14:cNvPr>
                <p14:cNvContentPartPr/>
                <p14:nvPr/>
              </p14:nvContentPartPr>
              <p14:xfrm>
                <a:off x="10374545" y="5319556"/>
                <a:ext cx="144720" cy="16164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8421520F-29A4-4991-82A9-F94A07B6D23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356905" y="5301556"/>
                  <a:ext cx="1803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1B897008-1C9B-47B7-9055-1103619D5251}"/>
                    </a:ext>
                  </a:extLst>
                </p14:cNvPr>
                <p14:cNvContentPartPr/>
                <p14:nvPr/>
              </p14:nvContentPartPr>
              <p14:xfrm>
                <a:off x="10473545" y="5336116"/>
                <a:ext cx="236880" cy="18072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1B897008-1C9B-47B7-9055-1103619D525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455905" y="5318116"/>
                  <a:ext cx="272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1BF3CF0B-343D-422C-AE09-79513820EDD5}"/>
                    </a:ext>
                  </a:extLst>
                </p14:cNvPr>
                <p14:cNvContentPartPr/>
                <p14:nvPr/>
              </p14:nvContentPartPr>
              <p14:xfrm>
                <a:off x="10806185" y="5171236"/>
                <a:ext cx="87840" cy="3934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1BF3CF0B-343D-422C-AE09-79513820EDD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788185" y="5153596"/>
                  <a:ext cx="1234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3C7E34E2-5927-46DA-91B8-4997D796A91F}"/>
                    </a:ext>
                  </a:extLst>
                </p14:cNvPr>
                <p14:cNvContentPartPr/>
                <p14:nvPr/>
              </p14:nvContentPartPr>
              <p14:xfrm>
                <a:off x="10972505" y="5304436"/>
                <a:ext cx="142200" cy="2095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3C7E34E2-5927-46DA-91B8-4997D796A91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954865" y="5286436"/>
                  <a:ext cx="177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99A293B7-FEE4-4723-9B44-C4FB226AA87B}"/>
                    </a:ext>
                  </a:extLst>
                </p14:cNvPr>
                <p14:cNvContentPartPr/>
                <p14:nvPr/>
              </p14:nvContentPartPr>
              <p14:xfrm>
                <a:off x="11191385" y="5271676"/>
                <a:ext cx="91440" cy="2782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99A293B7-FEE4-4723-9B44-C4FB226AA87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73745" y="5254036"/>
                  <a:ext cx="1270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5B72A37B-5AEC-4B7E-BA29-07C36BE1A078}"/>
                    </a:ext>
                  </a:extLst>
                </p14:cNvPr>
                <p14:cNvContentPartPr/>
                <p14:nvPr/>
              </p14:nvContentPartPr>
              <p14:xfrm>
                <a:off x="11417465" y="4927516"/>
                <a:ext cx="63360" cy="8499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5B72A37B-5AEC-4B7E-BA29-07C36BE1A07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399465" y="4909876"/>
                  <a:ext cx="99000" cy="88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78575ECB-597B-416C-8CA2-DC4A5B932B62}"/>
                    </a:ext>
                  </a:extLst>
                </p14:cNvPr>
                <p14:cNvContentPartPr/>
                <p14:nvPr/>
              </p14:nvContentPartPr>
              <p14:xfrm>
                <a:off x="11655425" y="5765236"/>
                <a:ext cx="360" cy="36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78575ECB-597B-416C-8CA2-DC4A5B932B6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637785" y="57475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D0AEF109-1B4D-4C57-92FC-D76F94B3455F}"/>
                    </a:ext>
                  </a:extLst>
                </p14:cNvPr>
                <p14:cNvContentPartPr/>
                <p14:nvPr/>
              </p14:nvContentPartPr>
              <p14:xfrm>
                <a:off x="9956945" y="4905196"/>
                <a:ext cx="33480" cy="77184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D0AEF109-1B4D-4C57-92FC-D76F94B3455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939305" y="4887556"/>
                  <a:ext cx="69120" cy="80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921B9E3B-8814-4F1E-B63D-24EAFD7E83E7}"/>
                    </a:ext>
                  </a:extLst>
                </p14:cNvPr>
                <p14:cNvContentPartPr/>
                <p14:nvPr/>
              </p14:nvContentPartPr>
              <p14:xfrm>
                <a:off x="6518225" y="6155836"/>
                <a:ext cx="4309560" cy="3546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921B9E3B-8814-4F1E-B63D-24EAFD7E83E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500225" y="6137836"/>
                  <a:ext cx="4345200" cy="39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C74F2808-8A58-4319-BAB2-77B33BE4ACE0}"/>
              </a:ext>
            </a:extLst>
          </p:cNvPr>
          <p:cNvGrpSpPr/>
          <p:nvPr/>
        </p:nvGrpSpPr>
        <p:grpSpPr>
          <a:xfrm>
            <a:off x="3919745" y="2956516"/>
            <a:ext cx="4124520" cy="1758600"/>
            <a:chOff x="3919745" y="2956516"/>
            <a:chExt cx="4124520" cy="175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F133AF73-DFED-433E-8581-DA2EF6BE2F22}"/>
                    </a:ext>
                  </a:extLst>
                </p14:cNvPr>
                <p14:cNvContentPartPr/>
                <p14:nvPr/>
              </p14:nvContentPartPr>
              <p14:xfrm>
                <a:off x="7775345" y="3160276"/>
                <a:ext cx="268920" cy="11102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F133AF73-DFED-433E-8581-DA2EF6BE2F2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757345" y="3142276"/>
                  <a:ext cx="304560" cy="11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B58CABFD-AC4C-48D7-865A-6C6060BF8014}"/>
                    </a:ext>
                  </a:extLst>
                </p14:cNvPr>
                <p14:cNvContentPartPr/>
                <p14:nvPr/>
              </p14:nvContentPartPr>
              <p14:xfrm>
                <a:off x="3919745" y="3070636"/>
                <a:ext cx="476640" cy="13384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B58CABFD-AC4C-48D7-865A-6C6060BF801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901745" y="3052996"/>
                  <a:ext cx="512280" cy="13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7BADC358-3843-4BF7-AA31-8A0505526DEC}"/>
                    </a:ext>
                  </a:extLst>
                </p14:cNvPr>
                <p14:cNvContentPartPr/>
                <p14:nvPr/>
              </p14:nvContentPartPr>
              <p14:xfrm>
                <a:off x="4482425" y="3615316"/>
                <a:ext cx="428400" cy="2901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7BADC358-3843-4BF7-AA31-8A0505526DE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464785" y="3597676"/>
                  <a:ext cx="4640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3113050D-F993-43B7-8D61-1B399E0E2284}"/>
                    </a:ext>
                  </a:extLst>
                </p14:cNvPr>
                <p14:cNvContentPartPr/>
                <p14:nvPr/>
              </p14:nvContentPartPr>
              <p14:xfrm>
                <a:off x="4983905" y="3597676"/>
                <a:ext cx="196560" cy="2268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3113050D-F993-43B7-8D61-1B399E0E228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966265" y="3579676"/>
                  <a:ext cx="2322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8F6BFDCE-4AD5-4C95-A6CA-66E6C619DF03}"/>
                    </a:ext>
                  </a:extLst>
                </p14:cNvPr>
                <p14:cNvContentPartPr/>
                <p14:nvPr/>
              </p14:nvContentPartPr>
              <p14:xfrm>
                <a:off x="5257505" y="3644836"/>
                <a:ext cx="192960" cy="1512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8F6BFDCE-4AD5-4C95-A6CA-66E6C619DF0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239505" y="3627196"/>
                  <a:ext cx="228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18747304-C9BB-46BC-AA80-2AD37661476B}"/>
                    </a:ext>
                  </a:extLst>
                </p14:cNvPr>
                <p14:cNvContentPartPr/>
                <p14:nvPr/>
              </p14:nvContentPartPr>
              <p14:xfrm>
                <a:off x="5245265" y="3562036"/>
                <a:ext cx="161280" cy="2692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18747304-C9BB-46BC-AA80-2AD37661476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227265" y="3544396"/>
                  <a:ext cx="196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F12E0C9B-1A57-4E6F-8A39-6477E96A38B1}"/>
                    </a:ext>
                  </a:extLst>
                </p14:cNvPr>
                <p14:cNvContentPartPr/>
                <p14:nvPr/>
              </p14:nvContentPartPr>
              <p14:xfrm>
                <a:off x="4385585" y="4113196"/>
                <a:ext cx="331560" cy="3121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F12E0C9B-1A57-4E6F-8A39-6477E96A38B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367585" y="4095556"/>
                  <a:ext cx="3672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DACDA07D-A187-4A24-8974-D7D7C97DDD7E}"/>
                    </a:ext>
                  </a:extLst>
                </p14:cNvPr>
                <p14:cNvContentPartPr/>
                <p14:nvPr/>
              </p14:nvContentPartPr>
              <p14:xfrm>
                <a:off x="4803545" y="4128316"/>
                <a:ext cx="154800" cy="2574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DACDA07D-A187-4A24-8974-D7D7C97DDD7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785545" y="4110676"/>
                  <a:ext cx="1904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E7C1B70D-B6E1-4837-B9FA-2749A04D31A7}"/>
                    </a:ext>
                  </a:extLst>
                </p14:cNvPr>
                <p14:cNvContentPartPr/>
                <p14:nvPr/>
              </p14:nvContentPartPr>
              <p14:xfrm>
                <a:off x="4810745" y="4237396"/>
                <a:ext cx="212400" cy="136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E7C1B70D-B6E1-4837-B9FA-2749A04D31A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793105" y="4219756"/>
                  <a:ext cx="2480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2E4A0D3C-8E8F-45A2-8B1F-66B2BE3CDD52}"/>
                    </a:ext>
                  </a:extLst>
                </p14:cNvPr>
                <p14:cNvContentPartPr/>
                <p14:nvPr/>
              </p14:nvContentPartPr>
              <p14:xfrm>
                <a:off x="5047625" y="4024636"/>
                <a:ext cx="185400" cy="4255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2E4A0D3C-8E8F-45A2-8B1F-66B2BE3CDD5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029985" y="4006996"/>
                  <a:ext cx="22104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C96D4960-2C99-40D8-BC5F-4E1E3C8A05FC}"/>
                    </a:ext>
                  </a:extLst>
                </p14:cNvPr>
                <p14:cNvContentPartPr/>
                <p14:nvPr/>
              </p14:nvContentPartPr>
              <p14:xfrm>
                <a:off x="5232665" y="4122196"/>
                <a:ext cx="131760" cy="2826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C96D4960-2C99-40D8-BC5F-4E1E3C8A05F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215025" y="4104196"/>
                  <a:ext cx="1674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A518919E-3D7B-4267-A1B8-9CD2216EA158}"/>
                    </a:ext>
                  </a:extLst>
                </p14:cNvPr>
                <p14:cNvContentPartPr/>
                <p14:nvPr/>
              </p14:nvContentPartPr>
              <p14:xfrm>
                <a:off x="4968065" y="3953716"/>
                <a:ext cx="377640" cy="5436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A518919E-3D7B-4267-A1B8-9CD2216EA15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950065" y="3935716"/>
                  <a:ext cx="41328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3F0AB598-1665-4783-8C23-4F0DC041410F}"/>
                    </a:ext>
                  </a:extLst>
                </p14:cNvPr>
                <p14:cNvContentPartPr/>
                <p14:nvPr/>
              </p14:nvContentPartPr>
              <p14:xfrm>
                <a:off x="5332745" y="4090156"/>
                <a:ext cx="131760" cy="3402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3F0AB598-1665-4783-8C23-4F0DC041410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314745" y="4072156"/>
                  <a:ext cx="1674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933652DE-3396-4B6C-85C9-7C4D2348D6E8}"/>
                    </a:ext>
                  </a:extLst>
                </p14:cNvPr>
                <p14:cNvContentPartPr/>
                <p14:nvPr/>
              </p14:nvContentPartPr>
              <p14:xfrm>
                <a:off x="5418425" y="4233076"/>
                <a:ext cx="144000" cy="165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933652DE-3396-4B6C-85C9-7C4D2348D6E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400785" y="4215076"/>
                  <a:ext cx="179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27A5A7BF-0381-4C5E-AAF5-0C63643A3D17}"/>
                    </a:ext>
                  </a:extLst>
                </p14:cNvPr>
                <p14:cNvContentPartPr/>
                <p14:nvPr/>
              </p14:nvContentPartPr>
              <p14:xfrm>
                <a:off x="5504105" y="4178356"/>
                <a:ext cx="70560" cy="1940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27A5A7BF-0381-4C5E-AAF5-0C63643A3D1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486465" y="4160356"/>
                  <a:ext cx="1062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3E3D2E60-EABE-4098-9679-1859AD3B2DAB}"/>
                    </a:ext>
                  </a:extLst>
                </p14:cNvPr>
                <p14:cNvContentPartPr/>
                <p14:nvPr/>
              </p14:nvContentPartPr>
              <p14:xfrm>
                <a:off x="5593745" y="4169356"/>
                <a:ext cx="98280" cy="2664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3E3D2E60-EABE-4098-9679-1859AD3B2DA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575745" y="4151716"/>
                  <a:ext cx="1339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71E6822C-2425-4B58-A541-7919343EF1B6}"/>
                    </a:ext>
                  </a:extLst>
                </p14:cNvPr>
                <p14:cNvContentPartPr/>
                <p14:nvPr/>
              </p14:nvContentPartPr>
              <p14:xfrm>
                <a:off x="5945465" y="3358996"/>
                <a:ext cx="9360" cy="5947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71E6822C-2425-4B58-A541-7919343EF1B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927465" y="3340996"/>
                  <a:ext cx="4500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C9595B58-A7A0-48DB-8AF8-D386F4DABE57}"/>
                    </a:ext>
                  </a:extLst>
                </p14:cNvPr>
                <p14:cNvContentPartPr/>
                <p14:nvPr/>
              </p14:nvContentPartPr>
              <p14:xfrm>
                <a:off x="6100265" y="3470596"/>
                <a:ext cx="144000" cy="2854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C9595B58-A7A0-48DB-8AF8-D386F4DABE5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082625" y="3452596"/>
                  <a:ext cx="1796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EC61BA18-4F73-41A1-B532-43AB25DFFC7F}"/>
                    </a:ext>
                  </a:extLst>
                </p14:cNvPr>
                <p14:cNvContentPartPr/>
                <p14:nvPr/>
              </p14:nvContentPartPr>
              <p14:xfrm>
                <a:off x="6365225" y="3527476"/>
                <a:ext cx="100800" cy="1443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EC61BA18-4F73-41A1-B532-43AB25DFFC7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347585" y="3509476"/>
                  <a:ext cx="136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414A9E73-7642-4B4D-8535-934A6C86867B}"/>
                    </a:ext>
                  </a:extLst>
                </p14:cNvPr>
                <p14:cNvContentPartPr/>
                <p14:nvPr/>
              </p14:nvContentPartPr>
              <p14:xfrm>
                <a:off x="6523265" y="3542956"/>
                <a:ext cx="136800" cy="1702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414A9E73-7642-4B4D-8535-934A6C86867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505625" y="3524956"/>
                  <a:ext cx="172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CBEBDE47-12DC-490B-8556-44D30A7A56F4}"/>
                    </a:ext>
                  </a:extLst>
                </p14:cNvPr>
                <p14:cNvContentPartPr/>
                <p14:nvPr/>
              </p14:nvContentPartPr>
              <p14:xfrm>
                <a:off x="6819185" y="3457276"/>
                <a:ext cx="109080" cy="3150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CBEBDE47-12DC-490B-8556-44D30A7A56F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801545" y="3439276"/>
                  <a:ext cx="1447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5D020D94-B804-4D50-A928-5CF33B4B5DF9}"/>
                    </a:ext>
                  </a:extLst>
                </p14:cNvPr>
                <p14:cNvContentPartPr/>
                <p14:nvPr/>
              </p14:nvContentPartPr>
              <p14:xfrm>
                <a:off x="7015385" y="3504436"/>
                <a:ext cx="156240" cy="1652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5D020D94-B804-4D50-A928-5CF33B4B5DF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997385" y="3486796"/>
                  <a:ext cx="191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197C1918-F382-40A6-BE65-A45BA6B511BF}"/>
                    </a:ext>
                  </a:extLst>
                </p14:cNvPr>
                <p14:cNvContentPartPr/>
                <p14:nvPr/>
              </p14:nvContentPartPr>
              <p14:xfrm>
                <a:off x="7276385" y="3446836"/>
                <a:ext cx="55800" cy="2973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197C1918-F382-40A6-BE65-A45BA6B511B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258385" y="3429196"/>
                  <a:ext cx="91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C4E7A7D2-4005-4E1C-81BD-FB825A1DC238}"/>
                    </a:ext>
                  </a:extLst>
                </p14:cNvPr>
                <p14:cNvContentPartPr/>
                <p14:nvPr/>
              </p14:nvContentPartPr>
              <p14:xfrm>
                <a:off x="7484465" y="3304996"/>
                <a:ext cx="20160" cy="5558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C4E7A7D2-4005-4E1C-81BD-FB825A1DC23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466825" y="3287356"/>
                  <a:ext cx="5580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AB1102B8-8D0D-4475-BBE5-1575DF156985}"/>
                    </a:ext>
                  </a:extLst>
                </p14:cNvPr>
                <p14:cNvContentPartPr/>
                <p14:nvPr/>
              </p14:nvContentPartPr>
              <p14:xfrm>
                <a:off x="5961305" y="4195996"/>
                <a:ext cx="1404720" cy="460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AB1102B8-8D0D-4475-BBE5-1575DF15698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943305" y="4178356"/>
                  <a:ext cx="1440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996A3AA0-6D57-4CB7-A0D4-153DA1564D56}"/>
                    </a:ext>
                  </a:extLst>
                </p14:cNvPr>
                <p14:cNvContentPartPr/>
                <p14:nvPr/>
              </p14:nvContentPartPr>
              <p14:xfrm>
                <a:off x="4245905" y="4564276"/>
                <a:ext cx="2918880" cy="622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996A3AA0-6D57-4CB7-A0D4-153DA1564D5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227905" y="4546276"/>
                  <a:ext cx="2954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9838F447-216E-4AC0-91E9-24992DA7A9E0}"/>
                    </a:ext>
                  </a:extLst>
                </p14:cNvPr>
                <p14:cNvContentPartPr/>
                <p14:nvPr/>
              </p14:nvContentPartPr>
              <p14:xfrm>
                <a:off x="7764905" y="4583356"/>
                <a:ext cx="98280" cy="669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9838F447-216E-4AC0-91E9-24992DA7A9E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746905" y="4565356"/>
                  <a:ext cx="133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6036F690-6F54-4DDF-A853-3B2FC233B92A}"/>
                    </a:ext>
                  </a:extLst>
                </p14:cNvPr>
                <p14:cNvContentPartPr/>
                <p14:nvPr/>
              </p14:nvContentPartPr>
              <p14:xfrm>
                <a:off x="4334465" y="2956516"/>
                <a:ext cx="2339640" cy="2883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6036F690-6F54-4DDF-A853-3B2FC233B92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316825" y="2938876"/>
                  <a:ext cx="23752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DDF75FC2-1865-497D-8422-C98B98D133B3}"/>
                    </a:ext>
                  </a:extLst>
                </p14:cNvPr>
                <p14:cNvContentPartPr/>
                <p14:nvPr/>
              </p14:nvContentPartPr>
              <p14:xfrm>
                <a:off x="4682945" y="4600996"/>
                <a:ext cx="16200" cy="313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DDF75FC2-1865-497D-8422-C98B98D133B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665305" y="4582996"/>
                  <a:ext cx="518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E22E37A5-1B56-4BE7-9386-DF4A996B0D52}"/>
                    </a:ext>
                  </a:extLst>
                </p14:cNvPr>
                <p14:cNvContentPartPr/>
                <p14:nvPr/>
              </p14:nvContentPartPr>
              <p14:xfrm>
                <a:off x="4668905" y="4600996"/>
                <a:ext cx="30240" cy="1141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E22E37A5-1B56-4BE7-9386-DF4A996B0D5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651265" y="4582996"/>
                  <a:ext cx="6588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E87C5D48-5250-4052-819E-FED2504D6D3A}"/>
                  </a:ext>
                </a:extLst>
              </p14:cNvPr>
              <p14:cNvContentPartPr/>
              <p14:nvPr/>
            </p14:nvContentPartPr>
            <p14:xfrm>
              <a:off x="2723825" y="5069356"/>
              <a:ext cx="628920" cy="2700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E87C5D48-5250-4052-819E-FED2504D6D3A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2705825" y="5051716"/>
                <a:ext cx="66456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D7C7A65D-3694-4074-A6F6-452E92884E98}"/>
              </a:ext>
            </a:extLst>
          </p:cNvPr>
          <p:cNvGrpSpPr/>
          <p:nvPr/>
        </p:nvGrpSpPr>
        <p:grpSpPr>
          <a:xfrm>
            <a:off x="1988345" y="5039836"/>
            <a:ext cx="359280" cy="343440"/>
            <a:chOff x="1988345" y="5039836"/>
            <a:chExt cx="359280" cy="34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C5DC2D9C-DEA7-49B9-93AB-DF494D299FBB}"/>
                    </a:ext>
                  </a:extLst>
                </p14:cNvPr>
                <p14:cNvContentPartPr/>
                <p14:nvPr/>
              </p14:nvContentPartPr>
              <p14:xfrm>
                <a:off x="2002385" y="5187796"/>
                <a:ext cx="26640" cy="3132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C5DC2D9C-DEA7-49B9-93AB-DF494D299FB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984385" y="5169796"/>
                  <a:ext cx="622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2A240919-4C4E-4406-BCC4-4F315BA3128E}"/>
                    </a:ext>
                  </a:extLst>
                </p14:cNvPr>
                <p14:cNvContentPartPr/>
                <p14:nvPr/>
              </p14:nvContentPartPr>
              <p14:xfrm>
                <a:off x="2025065" y="5039836"/>
                <a:ext cx="307800" cy="8748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2A240919-4C4E-4406-BCC4-4F315BA3128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007425" y="5021836"/>
                  <a:ext cx="343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8ACCC522-1D9A-4227-833D-E3585D638002}"/>
                    </a:ext>
                  </a:extLst>
                </p14:cNvPr>
                <p14:cNvContentPartPr/>
                <p14:nvPr/>
              </p14:nvContentPartPr>
              <p14:xfrm>
                <a:off x="1988345" y="5136316"/>
                <a:ext cx="359280" cy="24696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8ACCC522-1D9A-4227-833D-E3585D63800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970345" y="5118676"/>
                  <a:ext cx="39492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B5349B88-80A4-4FFF-AB7D-6D3649B8E8E5}"/>
              </a:ext>
            </a:extLst>
          </p:cNvPr>
          <p:cNvGrpSpPr/>
          <p:nvPr/>
        </p:nvGrpSpPr>
        <p:grpSpPr>
          <a:xfrm>
            <a:off x="8213105" y="333916"/>
            <a:ext cx="2619000" cy="1413720"/>
            <a:chOff x="8213105" y="333916"/>
            <a:chExt cx="2619000" cy="141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1ECA733C-96E5-4828-B24B-74CE9C356940}"/>
                    </a:ext>
                  </a:extLst>
                </p14:cNvPr>
                <p14:cNvContentPartPr/>
                <p14:nvPr/>
              </p14:nvContentPartPr>
              <p14:xfrm>
                <a:off x="8213105" y="1056076"/>
                <a:ext cx="235080" cy="313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1ECA733C-96E5-4828-B24B-74CE9C35694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195105" y="1038076"/>
                  <a:ext cx="2707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7560F84A-99E4-4568-A1C7-FBCD825B3002}"/>
                    </a:ext>
                  </a:extLst>
                </p14:cNvPr>
                <p14:cNvContentPartPr/>
                <p14:nvPr/>
              </p14:nvContentPartPr>
              <p14:xfrm>
                <a:off x="8262065" y="1168396"/>
                <a:ext cx="257760" cy="18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7560F84A-99E4-4568-A1C7-FBCD825B300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244065" y="1150396"/>
                  <a:ext cx="293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317605B-36B1-4013-AFD0-8E89F9561484}"/>
                    </a:ext>
                  </a:extLst>
                </p14:cNvPr>
                <p14:cNvContentPartPr/>
                <p14:nvPr/>
              </p14:nvContentPartPr>
              <p14:xfrm>
                <a:off x="8862545" y="1462156"/>
                <a:ext cx="1335960" cy="374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317605B-36B1-4013-AFD0-8E89F956148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844905" y="1444516"/>
                  <a:ext cx="13716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1622BB8-F99F-4F74-B099-13D9C523FF58}"/>
                    </a:ext>
                  </a:extLst>
                </p14:cNvPr>
                <p14:cNvContentPartPr/>
                <p14:nvPr/>
              </p14:nvContentPartPr>
              <p14:xfrm>
                <a:off x="10386065" y="1627756"/>
                <a:ext cx="213840" cy="1198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1622BB8-F99F-4F74-B099-13D9C523FF5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368065" y="1610116"/>
                  <a:ext cx="249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072A9DA2-8906-4772-9B61-2561CBDB650A}"/>
                    </a:ext>
                  </a:extLst>
                </p14:cNvPr>
                <p14:cNvContentPartPr/>
                <p14:nvPr/>
              </p14:nvContentPartPr>
              <p14:xfrm>
                <a:off x="8744825" y="445516"/>
                <a:ext cx="36000" cy="10371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072A9DA2-8906-4772-9B61-2561CBDB650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726825" y="427876"/>
                  <a:ext cx="71640" cy="10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45BE09AC-DBC8-49CD-AAA2-31D2C6A3C84F}"/>
                    </a:ext>
                  </a:extLst>
                </p14:cNvPr>
                <p14:cNvContentPartPr/>
                <p14:nvPr/>
              </p14:nvContentPartPr>
              <p14:xfrm>
                <a:off x="8817185" y="333916"/>
                <a:ext cx="2014920" cy="105336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45BE09AC-DBC8-49CD-AAA2-31D2C6A3C84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799185" y="315916"/>
                  <a:ext cx="2050560" cy="10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5D118344-543A-4C16-BBFF-281023DCE1ED}"/>
                    </a:ext>
                  </a:extLst>
                </p14:cNvPr>
                <p14:cNvContentPartPr/>
                <p14:nvPr/>
              </p14:nvContentPartPr>
              <p14:xfrm>
                <a:off x="10116425" y="1366396"/>
                <a:ext cx="620280" cy="3888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5D118344-543A-4C16-BBFF-281023DCE1E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098425" y="1348396"/>
                  <a:ext cx="65592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A0DAC89B-A29D-4A0B-B5A0-AF3054A86655}"/>
              </a:ext>
            </a:extLst>
          </p:cNvPr>
          <p:cNvGrpSpPr/>
          <p:nvPr/>
        </p:nvGrpSpPr>
        <p:grpSpPr>
          <a:xfrm>
            <a:off x="8293745" y="3368716"/>
            <a:ext cx="2917440" cy="1210680"/>
            <a:chOff x="8293745" y="3368716"/>
            <a:chExt cx="2917440" cy="121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F86801CB-C25D-4CC8-B150-29787E202E58}"/>
                    </a:ext>
                  </a:extLst>
                </p14:cNvPr>
                <p14:cNvContentPartPr/>
                <p14:nvPr/>
              </p14:nvContentPartPr>
              <p14:xfrm>
                <a:off x="8678945" y="4332076"/>
                <a:ext cx="1195560" cy="2556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F86801CB-C25D-4CC8-B150-29787E202E5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660945" y="4314076"/>
                  <a:ext cx="12312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E6CC2238-1C9B-42BA-88BE-7EB92B4C4654}"/>
                    </a:ext>
                  </a:extLst>
                </p14:cNvPr>
                <p14:cNvContentPartPr/>
                <p14:nvPr/>
              </p14:nvContentPartPr>
              <p14:xfrm>
                <a:off x="8337305" y="3938956"/>
                <a:ext cx="109080" cy="165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E6CC2238-1C9B-42BA-88BE-7EB92B4C465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319665" y="3920956"/>
                  <a:ext cx="144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1040FEF0-8675-4FF9-9A24-DD0A93B2BC18}"/>
                    </a:ext>
                  </a:extLst>
                </p14:cNvPr>
                <p14:cNvContentPartPr/>
                <p14:nvPr/>
              </p14:nvContentPartPr>
              <p14:xfrm>
                <a:off x="8293745" y="4151716"/>
                <a:ext cx="249120" cy="108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1040FEF0-8675-4FF9-9A24-DD0A93B2BC1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275745" y="4134076"/>
                  <a:ext cx="284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C66EE6C1-4949-499B-BD19-E429B28CCB5B}"/>
                    </a:ext>
                  </a:extLst>
                </p14:cNvPr>
                <p14:cNvContentPartPr/>
                <p14:nvPr/>
              </p14:nvContentPartPr>
              <p14:xfrm>
                <a:off x="8761025" y="3505876"/>
                <a:ext cx="118800" cy="107352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C66EE6C1-4949-499B-BD19-E429B28CCB5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743385" y="3488236"/>
                  <a:ext cx="154440" cy="11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0DA0BB37-3BE1-4FDE-B669-AE42316D0E83}"/>
                    </a:ext>
                  </a:extLst>
                </p14:cNvPr>
                <p14:cNvContentPartPr/>
                <p14:nvPr/>
              </p14:nvContentPartPr>
              <p14:xfrm>
                <a:off x="8809985" y="3466276"/>
                <a:ext cx="2253600" cy="1746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0DA0BB37-3BE1-4FDE-B669-AE42316D0E83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792345" y="3448636"/>
                  <a:ext cx="2289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89DEC30F-F6C9-44B3-B724-1C9230ED630C}"/>
                    </a:ext>
                  </a:extLst>
                </p14:cNvPr>
                <p14:cNvContentPartPr/>
                <p14:nvPr/>
              </p14:nvContentPartPr>
              <p14:xfrm>
                <a:off x="10990505" y="3511996"/>
                <a:ext cx="64800" cy="80712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89DEC30F-F6C9-44B3-B724-1C9230ED630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972865" y="3493996"/>
                  <a:ext cx="10044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B419A966-11F5-4B74-AAE4-06CD8AAFDEFE}"/>
                    </a:ext>
                  </a:extLst>
                </p14:cNvPr>
                <p14:cNvContentPartPr/>
                <p14:nvPr/>
              </p14:nvContentPartPr>
              <p14:xfrm>
                <a:off x="9709985" y="4342516"/>
                <a:ext cx="1145520" cy="5652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B419A966-11F5-4B74-AAE4-06CD8AAFDEF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692345" y="4324516"/>
                  <a:ext cx="1181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D25A60A6-19A4-4BED-B8FC-5760F225DD9E}"/>
                    </a:ext>
                  </a:extLst>
                </p14:cNvPr>
                <p14:cNvContentPartPr/>
                <p14:nvPr/>
              </p14:nvContentPartPr>
              <p14:xfrm>
                <a:off x="8738345" y="3559156"/>
                <a:ext cx="44280" cy="77616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D25A60A6-19A4-4BED-B8FC-5760F225DD9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720345" y="3541516"/>
                  <a:ext cx="79920" cy="81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68E028D3-6754-4A20-9A1D-7BA789D6A187}"/>
                    </a:ext>
                  </a:extLst>
                </p14:cNvPr>
                <p14:cNvContentPartPr/>
                <p14:nvPr/>
              </p14:nvContentPartPr>
              <p14:xfrm>
                <a:off x="8734745" y="3488236"/>
                <a:ext cx="1494000" cy="4932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68E028D3-6754-4A20-9A1D-7BA789D6A18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717105" y="3470236"/>
                  <a:ext cx="15296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2019CB7D-8C6B-417C-9F48-54A724814F54}"/>
                    </a:ext>
                  </a:extLst>
                </p14:cNvPr>
                <p14:cNvContentPartPr/>
                <p14:nvPr/>
              </p14:nvContentPartPr>
              <p14:xfrm>
                <a:off x="9123545" y="3368716"/>
                <a:ext cx="1751400" cy="11124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2019CB7D-8C6B-417C-9F48-54A724814F5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105545" y="3350716"/>
                  <a:ext cx="17870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7AB2C53C-6BF2-4C4D-AC4A-B722CD1544B5}"/>
                    </a:ext>
                  </a:extLst>
                </p14:cNvPr>
                <p14:cNvContentPartPr/>
                <p14:nvPr/>
              </p14:nvContentPartPr>
              <p14:xfrm>
                <a:off x="11161505" y="3368716"/>
                <a:ext cx="49680" cy="75420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7AB2C53C-6BF2-4C4D-AC4A-B722CD1544B5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143865" y="3350716"/>
                  <a:ext cx="85320" cy="7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20FAD407-DCB8-4C97-9A62-2074619CCAB9}"/>
                    </a:ext>
                  </a:extLst>
                </p14:cNvPr>
                <p14:cNvContentPartPr/>
                <p14:nvPr/>
              </p14:nvContentPartPr>
              <p14:xfrm>
                <a:off x="11158265" y="3881356"/>
                <a:ext cx="3960" cy="27504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20FAD407-DCB8-4C97-9A62-2074619CCAB9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1140265" y="3863356"/>
                  <a:ext cx="396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D9FC1C15-B6F5-4E70-B323-ED7FE66E2228}"/>
                    </a:ext>
                  </a:extLst>
                </p14:cNvPr>
                <p14:cNvContentPartPr/>
                <p14:nvPr/>
              </p14:nvContentPartPr>
              <p14:xfrm>
                <a:off x="11156465" y="4259716"/>
                <a:ext cx="360" cy="36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D9FC1C15-B6F5-4E70-B323-ED7FE66E222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138465" y="42417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BEF3D2D0-F74F-4493-A289-2A949967DDBA}"/>
                  </a:ext>
                </a:extLst>
              </p14:cNvPr>
              <p14:cNvContentPartPr/>
              <p14:nvPr/>
            </p14:nvContentPartPr>
            <p14:xfrm>
              <a:off x="2394425" y="2288356"/>
              <a:ext cx="3567240" cy="27540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BEF3D2D0-F74F-4493-A289-2A949967DDBA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2385785" y="2279716"/>
                <a:ext cx="3584880" cy="29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1F08AB05-E6E5-4292-B501-02A42851F6B9}"/>
              </a:ext>
            </a:extLst>
          </p:cNvPr>
          <p:cNvGrpSpPr/>
          <p:nvPr/>
        </p:nvGrpSpPr>
        <p:grpSpPr>
          <a:xfrm>
            <a:off x="404705" y="-310844"/>
            <a:ext cx="11915280" cy="8178480"/>
            <a:chOff x="404705" y="-310844"/>
            <a:chExt cx="11915280" cy="817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7FF1C872-9B7E-4FA5-BBE7-331DAB6116F2}"/>
                    </a:ext>
                  </a:extLst>
                </p14:cNvPr>
                <p14:cNvContentPartPr/>
                <p14:nvPr/>
              </p14:nvContentPartPr>
              <p14:xfrm>
                <a:off x="1183385" y="4246396"/>
                <a:ext cx="2114640" cy="3852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7FF1C872-9B7E-4FA5-BBE7-331DAB6116F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65745" y="4228756"/>
                  <a:ext cx="21502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EAA091DF-EE89-4488-8FE7-B08AFFF0AACC}"/>
                    </a:ext>
                  </a:extLst>
                </p14:cNvPr>
                <p14:cNvContentPartPr/>
                <p14:nvPr/>
              </p14:nvContentPartPr>
              <p14:xfrm>
                <a:off x="3441665" y="4306876"/>
                <a:ext cx="129960" cy="11412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EAA091DF-EE89-4488-8FE7-B08AFFF0AAC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423665" y="4289236"/>
                  <a:ext cx="165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C567396C-DE17-4037-98F2-5E49A87C2D91}"/>
                    </a:ext>
                  </a:extLst>
                </p14:cNvPr>
                <p14:cNvContentPartPr/>
                <p14:nvPr/>
              </p14:nvContentPartPr>
              <p14:xfrm>
                <a:off x="9049385" y="834676"/>
                <a:ext cx="655560" cy="36936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C567396C-DE17-4037-98F2-5E49A87C2D9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031745" y="816676"/>
                  <a:ext cx="6912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0B0B908C-C397-4E50-8668-83688854E495}"/>
                    </a:ext>
                  </a:extLst>
                </p14:cNvPr>
                <p14:cNvContentPartPr/>
                <p14:nvPr/>
              </p14:nvContentPartPr>
              <p14:xfrm>
                <a:off x="9592985" y="930436"/>
                <a:ext cx="312120" cy="1656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0B0B908C-C397-4E50-8668-83688854E49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574985" y="912436"/>
                  <a:ext cx="347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25FDB197-0D15-4A60-92FF-B7502056E449}"/>
                    </a:ext>
                  </a:extLst>
                </p14:cNvPr>
                <p14:cNvContentPartPr/>
                <p14:nvPr/>
              </p14:nvContentPartPr>
              <p14:xfrm>
                <a:off x="10013105" y="785356"/>
                <a:ext cx="45720" cy="41112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25FDB197-0D15-4A60-92FF-B7502056E44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995105" y="767716"/>
                  <a:ext cx="8136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221B4D01-A711-4B18-A51C-F0C982F60F50}"/>
                    </a:ext>
                  </a:extLst>
                </p14:cNvPr>
                <p14:cNvContentPartPr/>
                <p14:nvPr/>
              </p14:nvContentPartPr>
              <p14:xfrm>
                <a:off x="10084745" y="1316716"/>
                <a:ext cx="419040" cy="47232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221B4D01-A711-4B18-A51C-F0C982F60F5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067105" y="1298716"/>
                  <a:ext cx="45468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43ED7517-9FF9-4387-BC2F-5FA25DF74646}"/>
                    </a:ext>
                  </a:extLst>
                </p14:cNvPr>
                <p14:cNvContentPartPr/>
                <p14:nvPr/>
              </p14:nvContentPartPr>
              <p14:xfrm>
                <a:off x="8624225" y="4312636"/>
                <a:ext cx="2602440" cy="10368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43ED7517-9FF9-4387-BC2F-5FA25DF7464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606585" y="4294996"/>
                  <a:ext cx="2638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4C4C566D-A25C-4DED-941E-FC57A66D6D3F}"/>
                    </a:ext>
                  </a:extLst>
                </p14:cNvPr>
                <p14:cNvContentPartPr/>
                <p14:nvPr/>
              </p14:nvContentPartPr>
              <p14:xfrm>
                <a:off x="11333225" y="4454836"/>
                <a:ext cx="66960" cy="7416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4C4C566D-A25C-4DED-941E-FC57A66D6D3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315585" y="4436836"/>
                  <a:ext cx="102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92B3727A-DA6E-4B2E-A290-2CD115ADB542}"/>
                    </a:ext>
                  </a:extLst>
                </p14:cNvPr>
                <p14:cNvContentPartPr/>
                <p14:nvPr/>
              </p14:nvContentPartPr>
              <p14:xfrm>
                <a:off x="8952905" y="1497796"/>
                <a:ext cx="1460880" cy="21708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92B3727A-DA6E-4B2E-A290-2CD115ADB54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934905" y="1479796"/>
                  <a:ext cx="14965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6D2E3EEE-976B-42D7-B2B2-D95F1BE74907}"/>
                    </a:ext>
                  </a:extLst>
                </p14:cNvPr>
                <p14:cNvContentPartPr/>
                <p14:nvPr/>
              </p14:nvContentPartPr>
              <p14:xfrm>
                <a:off x="10636265" y="1888036"/>
                <a:ext cx="360" cy="3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6D2E3EEE-976B-42D7-B2B2-D95F1BE7490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618625" y="18700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2C5D1C88-F4D6-4263-9825-5C5752D29AE3}"/>
                    </a:ext>
                  </a:extLst>
                </p14:cNvPr>
                <p14:cNvContentPartPr/>
                <p14:nvPr/>
              </p14:nvContentPartPr>
              <p14:xfrm>
                <a:off x="1946225" y="4911316"/>
                <a:ext cx="386640" cy="30384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2C5D1C88-F4D6-4263-9825-5C5752D29AE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928585" y="4893316"/>
                  <a:ext cx="4222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20D3CD1C-377B-4C68-8CA9-9A66478E5FC9}"/>
                    </a:ext>
                  </a:extLst>
                </p14:cNvPr>
                <p14:cNvContentPartPr/>
                <p14:nvPr/>
              </p14:nvContentPartPr>
              <p14:xfrm>
                <a:off x="9002585" y="3915196"/>
                <a:ext cx="336600" cy="165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20D3CD1C-377B-4C68-8CA9-9A66478E5FC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984945" y="3897556"/>
                  <a:ext cx="372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4518EFC8-AB2D-4F0A-8AC5-E8BFF84A944E}"/>
                    </a:ext>
                  </a:extLst>
                </p14:cNvPr>
                <p14:cNvContentPartPr/>
                <p14:nvPr/>
              </p14:nvContentPartPr>
              <p14:xfrm>
                <a:off x="9253145" y="3901876"/>
                <a:ext cx="360" cy="36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4518EFC8-AB2D-4F0A-8AC5-E8BFF84A944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235145" y="38842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2A8E41C7-5ABA-4CE4-8545-9DA1759B066C}"/>
                    </a:ext>
                  </a:extLst>
                </p14:cNvPr>
                <p14:cNvContentPartPr/>
                <p14:nvPr/>
              </p14:nvContentPartPr>
              <p14:xfrm>
                <a:off x="9211025" y="3743836"/>
                <a:ext cx="184320" cy="46008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2A8E41C7-5ABA-4CE4-8545-9DA1759B066C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193385" y="3726196"/>
                  <a:ext cx="2199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54128C12-EFB9-4010-BAA9-839E481FFDA2}"/>
                    </a:ext>
                  </a:extLst>
                </p14:cNvPr>
                <p14:cNvContentPartPr/>
                <p14:nvPr/>
              </p14:nvContentPartPr>
              <p14:xfrm>
                <a:off x="9622505" y="3885676"/>
                <a:ext cx="47520" cy="19692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54128C12-EFB9-4010-BAA9-839E481FFDA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604865" y="3868036"/>
                  <a:ext cx="83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C01EE551-EBAC-418E-A10C-E4BFB97EB89D}"/>
                    </a:ext>
                  </a:extLst>
                </p14:cNvPr>
                <p14:cNvContentPartPr/>
                <p14:nvPr/>
              </p14:nvContentPartPr>
              <p14:xfrm>
                <a:off x="9670025" y="3700996"/>
                <a:ext cx="237240" cy="31824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C01EE551-EBAC-418E-A10C-E4BFB97EB89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652025" y="3683356"/>
                  <a:ext cx="2728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BFFB54B5-4B29-49D7-AC18-DAC0D7D178C8}"/>
                    </a:ext>
                  </a:extLst>
                </p14:cNvPr>
                <p14:cNvContentPartPr/>
                <p14:nvPr/>
              </p14:nvContentPartPr>
              <p14:xfrm>
                <a:off x="10228745" y="3716476"/>
                <a:ext cx="243360" cy="22428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BFFB54B5-4B29-49D7-AC18-DAC0D7D178C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210745" y="3698836"/>
                  <a:ext cx="2790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BAE43838-E898-465F-A0B2-9246C383253C}"/>
                    </a:ext>
                  </a:extLst>
                </p14:cNvPr>
                <p14:cNvContentPartPr/>
                <p14:nvPr/>
              </p14:nvContentPartPr>
              <p14:xfrm>
                <a:off x="10653185" y="3553396"/>
                <a:ext cx="186840" cy="2937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BAE43838-E898-465F-A0B2-9246C383253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635545" y="3535396"/>
                  <a:ext cx="2224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EFD205FA-5854-41B2-B35F-38B79A111F0D}"/>
                    </a:ext>
                  </a:extLst>
                </p14:cNvPr>
                <p14:cNvContentPartPr/>
                <p14:nvPr/>
              </p14:nvContentPartPr>
              <p14:xfrm>
                <a:off x="10841105" y="3571036"/>
                <a:ext cx="215640" cy="9936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EFD205FA-5854-41B2-B35F-38B79A111F0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823465" y="3553036"/>
                  <a:ext cx="2512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8005E9CF-68C7-4069-B10E-3EF4B138DA93}"/>
                    </a:ext>
                  </a:extLst>
                </p14:cNvPr>
                <p14:cNvContentPartPr/>
                <p14:nvPr/>
              </p14:nvContentPartPr>
              <p14:xfrm>
                <a:off x="10984745" y="3434956"/>
                <a:ext cx="121320" cy="34632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8005E9CF-68C7-4069-B10E-3EF4B138DA9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967105" y="3417316"/>
                  <a:ext cx="1569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5AE367F3-4B8C-449B-886A-5B9742C3FF4E}"/>
                    </a:ext>
                  </a:extLst>
                </p14:cNvPr>
                <p14:cNvContentPartPr/>
                <p14:nvPr/>
              </p14:nvContentPartPr>
              <p14:xfrm>
                <a:off x="11156825" y="3457276"/>
                <a:ext cx="465840" cy="29160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5AE367F3-4B8C-449B-886A-5B9742C3FF4E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1138825" y="3439276"/>
                  <a:ext cx="5014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A7E7999D-376F-432E-830C-37555EC49567}"/>
                    </a:ext>
                  </a:extLst>
                </p14:cNvPr>
                <p14:cNvContentPartPr/>
                <p14:nvPr/>
              </p14:nvContentPartPr>
              <p14:xfrm>
                <a:off x="10594505" y="3408316"/>
                <a:ext cx="172080" cy="66240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A7E7999D-376F-432E-830C-37555EC4956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576505" y="3390676"/>
                  <a:ext cx="20772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EA6BEDE4-A9AC-4BAB-A068-5254AB4256A3}"/>
                    </a:ext>
                  </a:extLst>
                </p14:cNvPr>
                <p14:cNvContentPartPr/>
                <p14:nvPr/>
              </p14:nvContentPartPr>
              <p14:xfrm>
                <a:off x="10711505" y="3248836"/>
                <a:ext cx="1105200" cy="57060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EA6BEDE4-A9AC-4BAB-A068-5254AB4256A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693865" y="3231196"/>
                  <a:ext cx="114084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C678ED41-74A6-4815-8CDF-BCDC0833A9C9}"/>
                    </a:ext>
                  </a:extLst>
                </p14:cNvPr>
                <p14:cNvContentPartPr/>
                <p14:nvPr/>
              </p14:nvContentPartPr>
              <p14:xfrm>
                <a:off x="10893665" y="3825196"/>
                <a:ext cx="965160" cy="15840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C678ED41-74A6-4815-8CDF-BCDC0833A9C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876025" y="3807196"/>
                  <a:ext cx="1000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4FCB8F80-E4EE-460D-AD87-9DFE76F9F6C1}"/>
                    </a:ext>
                  </a:extLst>
                </p14:cNvPr>
                <p14:cNvContentPartPr/>
                <p14:nvPr/>
              </p14:nvContentPartPr>
              <p14:xfrm>
                <a:off x="404705" y="-310844"/>
                <a:ext cx="11915280" cy="817848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4FCB8F80-E4EE-460D-AD87-9DFE76F9F6C1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87065" y="-328844"/>
                  <a:ext cx="11950920" cy="82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87DFE66B-A7CA-4820-80FC-74506E21A459}"/>
                    </a:ext>
                  </a:extLst>
                </p14:cNvPr>
                <p14:cNvContentPartPr/>
                <p14:nvPr/>
              </p14:nvContentPartPr>
              <p14:xfrm>
                <a:off x="2241442" y="2060836"/>
                <a:ext cx="4719240" cy="36828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87DFE66B-A7CA-4820-80FC-74506E21A459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223442" y="2042836"/>
                  <a:ext cx="47548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E150B018-6B7F-46B7-828F-3C651E8F3410}"/>
                    </a:ext>
                  </a:extLst>
                </p14:cNvPr>
                <p14:cNvContentPartPr/>
                <p14:nvPr/>
              </p14:nvContentPartPr>
              <p14:xfrm>
                <a:off x="6988402" y="2150836"/>
                <a:ext cx="360" cy="36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E150B018-6B7F-46B7-828F-3C651E8F341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970402" y="21331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1BF7AD2F-6494-4CE6-9028-4D369A3CD570}"/>
                    </a:ext>
                  </a:extLst>
                </p14:cNvPr>
                <p14:cNvContentPartPr/>
                <p14:nvPr/>
              </p14:nvContentPartPr>
              <p14:xfrm>
                <a:off x="6809842" y="1785796"/>
                <a:ext cx="518760" cy="67356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1BF7AD2F-6494-4CE6-9028-4D369A3CD57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791842" y="1768156"/>
                  <a:ext cx="55440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CD5E87AE-3906-4623-8AB3-A52388CF7839}"/>
                    </a:ext>
                  </a:extLst>
                </p14:cNvPr>
                <p14:cNvContentPartPr/>
                <p14:nvPr/>
              </p14:nvContentPartPr>
              <p14:xfrm>
                <a:off x="7181002" y="4373116"/>
                <a:ext cx="538200" cy="53532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CD5E87AE-3906-4623-8AB3-A52388CF783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163002" y="4355476"/>
                  <a:ext cx="57384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64E29AB0-F7C6-4397-934F-120E3727C677}"/>
                    </a:ext>
                  </a:extLst>
                </p14:cNvPr>
                <p14:cNvContentPartPr/>
                <p14:nvPr/>
              </p14:nvContentPartPr>
              <p14:xfrm>
                <a:off x="2360602" y="2043196"/>
                <a:ext cx="2567160" cy="28332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64E29AB0-F7C6-4397-934F-120E3727C67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342602" y="2025556"/>
                  <a:ext cx="26028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A90FDE9E-96C3-4558-BAF1-103B111B9842}"/>
                    </a:ext>
                  </a:extLst>
                </p14:cNvPr>
                <p14:cNvContentPartPr/>
                <p14:nvPr/>
              </p14:nvContentPartPr>
              <p14:xfrm>
                <a:off x="2799802" y="2075956"/>
                <a:ext cx="2584800" cy="10044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A90FDE9E-96C3-4558-BAF1-103B111B984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782162" y="2058316"/>
                  <a:ext cx="2620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216CF1BF-6695-4618-A0D6-C832C320DFB5}"/>
                    </a:ext>
                  </a:extLst>
                </p14:cNvPr>
                <p14:cNvContentPartPr/>
                <p14:nvPr/>
              </p14:nvContentPartPr>
              <p14:xfrm>
                <a:off x="3545722" y="2244076"/>
                <a:ext cx="1996560" cy="9936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216CF1BF-6695-4618-A0D6-C832C320DFB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528082" y="2226076"/>
                  <a:ext cx="2032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AB6BCCA5-EDA4-4743-82E1-4077A6A369F8}"/>
                    </a:ext>
                  </a:extLst>
                </p14:cNvPr>
                <p14:cNvContentPartPr/>
                <p14:nvPr/>
              </p14:nvContentPartPr>
              <p14:xfrm>
                <a:off x="5563162" y="2239756"/>
                <a:ext cx="170280" cy="4896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AB6BCCA5-EDA4-4743-82E1-4077A6A369F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545162" y="2221756"/>
                  <a:ext cx="205920" cy="84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66065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B611F632-9DE2-4B41-B2E3-53066336E393}"/>
              </a:ext>
            </a:extLst>
          </p:cNvPr>
          <p:cNvGrpSpPr/>
          <p:nvPr/>
        </p:nvGrpSpPr>
        <p:grpSpPr>
          <a:xfrm>
            <a:off x="1289585" y="874636"/>
            <a:ext cx="1214280" cy="360720"/>
            <a:chOff x="1289585" y="874636"/>
            <a:chExt cx="1214280" cy="3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926E1E7-8B13-4DA5-9107-A31E5C456B44}"/>
                    </a:ext>
                  </a:extLst>
                </p14:cNvPr>
                <p14:cNvContentPartPr/>
                <p14:nvPr/>
              </p14:nvContentPartPr>
              <p14:xfrm>
                <a:off x="1289585" y="874636"/>
                <a:ext cx="545040" cy="3160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926E1E7-8B13-4DA5-9107-A31E5C456B4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80945" y="865996"/>
                  <a:ext cx="5626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E14B30C-01AA-436C-91EC-DA8A63074CD3}"/>
                    </a:ext>
                  </a:extLst>
                </p14:cNvPr>
                <p14:cNvContentPartPr/>
                <p14:nvPr/>
              </p14:nvContentPartPr>
              <p14:xfrm>
                <a:off x="1888265" y="930436"/>
                <a:ext cx="615600" cy="3049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E14B30C-01AA-436C-91EC-DA8A63074CD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79625" y="921796"/>
                  <a:ext cx="6332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2B0F1BF-27AA-40FE-95FF-3F5509795690}"/>
                    </a:ext>
                  </a:extLst>
                </p14:cNvPr>
                <p14:cNvContentPartPr/>
                <p14:nvPr/>
              </p14:nvContentPartPr>
              <p14:xfrm>
                <a:off x="2249345" y="942316"/>
                <a:ext cx="208800" cy="2869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2B0F1BF-27AA-40FE-95FF-3F550979569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40345" y="933316"/>
                  <a:ext cx="226440" cy="30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D96687BF-F5DD-4BC8-A677-99AEF30FD479}"/>
                  </a:ext>
                </a:extLst>
              </p14:cNvPr>
              <p14:cNvContentPartPr/>
              <p14:nvPr/>
            </p14:nvContentPartPr>
            <p14:xfrm>
              <a:off x="3219905" y="463516"/>
              <a:ext cx="323640" cy="97560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D96687BF-F5DD-4BC8-A677-99AEF30FD47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10905" y="454516"/>
                <a:ext cx="341280" cy="99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DF6FE715-F539-4C1B-8D96-79156691F262}"/>
              </a:ext>
            </a:extLst>
          </p:cNvPr>
          <p:cNvGrpSpPr/>
          <p:nvPr/>
        </p:nvGrpSpPr>
        <p:grpSpPr>
          <a:xfrm>
            <a:off x="3952865" y="590596"/>
            <a:ext cx="947520" cy="516240"/>
            <a:chOff x="3952865" y="590596"/>
            <a:chExt cx="947520" cy="51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D2D63855-9024-4D64-B499-B6573DEC4D39}"/>
                    </a:ext>
                  </a:extLst>
                </p14:cNvPr>
                <p14:cNvContentPartPr/>
                <p14:nvPr/>
              </p14:nvContentPartPr>
              <p14:xfrm>
                <a:off x="3952865" y="804796"/>
                <a:ext cx="455760" cy="3020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D2D63855-9024-4D64-B499-B6573DEC4D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44225" y="795796"/>
                  <a:ext cx="4734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B7B8BBF-5326-4C2A-9C3B-9B31EE571AC1}"/>
                    </a:ext>
                  </a:extLst>
                </p14:cNvPr>
                <p14:cNvContentPartPr/>
                <p14:nvPr/>
              </p14:nvContentPartPr>
              <p14:xfrm>
                <a:off x="4520225" y="834316"/>
                <a:ext cx="2160" cy="1112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B7B8BBF-5326-4C2A-9C3B-9B31EE571AC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11225" y="825316"/>
                  <a:ext cx="19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61CF52F-6415-4BC8-852F-5962397F89B1}"/>
                    </a:ext>
                  </a:extLst>
                </p14:cNvPr>
                <p14:cNvContentPartPr/>
                <p14:nvPr/>
              </p14:nvContentPartPr>
              <p14:xfrm>
                <a:off x="4541105" y="590596"/>
                <a:ext cx="40680" cy="1288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61CF52F-6415-4BC8-852F-5962397F89B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32465" y="581596"/>
                  <a:ext cx="583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7AACFFD-25CB-4B8D-BF0E-D7F7504F8E38}"/>
                    </a:ext>
                  </a:extLst>
                </p14:cNvPr>
                <p14:cNvContentPartPr/>
                <p14:nvPr/>
              </p14:nvContentPartPr>
              <p14:xfrm>
                <a:off x="4672505" y="811996"/>
                <a:ext cx="227880" cy="1843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7AACFFD-25CB-4B8D-BF0E-D7F7504F8E3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63865" y="803356"/>
                  <a:ext cx="24552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AAD4EFD-8242-4E31-9E56-3417D067A03E}"/>
              </a:ext>
            </a:extLst>
          </p:cNvPr>
          <p:cNvGrpSpPr/>
          <p:nvPr/>
        </p:nvGrpSpPr>
        <p:grpSpPr>
          <a:xfrm>
            <a:off x="3881225" y="1301236"/>
            <a:ext cx="1301400" cy="369720"/>
            <a:chOff x="3881225" y="1301236"/>
            <a:chExt cx="1301400" cy="36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D0629C3-6960-4D63-A673-60A735CF60EE}"/>
                    </a:ext>
                  </a:extLst>
                </p14:cNvPr>
                <p14:cNvContentPartPr/>
                <p14:nvPr/>
              </p14:nvContentPartPr>
              <p14:xfrm>
                <a:off x="3881225" y="1443796"/>
                <a:ext cx="263160" cy="1918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D0629C3-6960-4D63-A673-60A735CF60E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72225" y="1435156"/>
                  <a:ext cx="2808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DAC4614-D8CE-4377-97CD-B5C91334F305}"/>
                    </a:ext>
                  </a:extLst>
                </p14:cNvPr>
                <p14:cNvContentPartPr/>
                <p14:nvPr/>
              </p14:nvContentPartPr>
              <p14:xfrm>
                <a:off x="4243025" y="1434796"/>
                <a:ext cx="174240" cy="1850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DAC4614-D8CE-4377-97CD-B5C91334F30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34385" y="1425796"/>
                  <a:ext cx="191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121A420-BAB9-4CB5-A485-B1A671CFED72}"/>
                    </a:ext>
                  </a:extLst>
                </p14:cNvPr>
                <p14:cNvContentPartPr/>
                <p14:nvPr/>
              </p14:nvContentPartPr>
              <p14:xfrm>
                <a:off x="4241945" y="1472596"/>
                <a:ext cx="205200" cy="165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121A420-BAB9-4CB5-A485-B1A671CFED7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32945" y="1463956"/>
                  <a:ext cx="222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0A8C876-0880-44A1-9430-3815E1344EC1}"/>
                    </a:ext>
                  </a:extLst>
                </p14:cNvPr>
                <p14:cNvContentPartPr/>
                <p14:nvPr/>
              </p14:nvContentPartPr>
              <p14:xfrm>
                <a:off x="4588625" y="1301236"/>
                <a:ext cx="172080" cy="3531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0A8C876-0880-44A1-9430-3815E1344EC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79625" y="1292596"/>
                  <a:ext cx="1897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6E2CCE7A-F475-4DB4-8BB7-0A2B2117DA3D}"/>
                    </a:ext>
                  </a:extLst>
                </p14:cNvPr>
                <p14:cNvContentPartPr/>
                <p14:nvPr/>
              </p14:nvContentPartPr>
              <p14:xfrm>
                <a:off x="4773305" y="1394476"/>
                <a:ext cx="104760" cy="1983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6E2CCE7A-F475-4DB4-8BB7-0A2B2117DA3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64305" y="1385476"/>
                  <a:ext cx="122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D48E198-DCF5-4F95-A4DA-4E8D9B7C8C7F}"/>
                    </a:ext>
                  </a:extLst>
                </p14:cNvPr>
                <p14:cNvContentPartPr/>
                <p14:nvPr/>
              </p14:nvContentPartPr>
              <p14:xfrm>
                <a:off x="4852865" y="1435876"/>
                <a:ext cx="140400" cy="108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D48E198-DCF5-4F95-A4DA-4E8D9B7C8C7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44225" y="1426876"/>
                  <a:ext cx="1580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5656F2A-2630-4F3C-A31E-1D02D226852D}"/>
                    </a:ext>
                  </a:extLst>
                </p14:cNvPr>
                <p14:cNvContentPartPr/>
                <p14:nvPr/>
              </p14:nvContentPartPr>
              <p14:xfrm>
                <a:off x="4935305" y="1358836"/>
                <a:ext cx="247320" cy="3121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5656F2A-2630-4F3C-A31E-1D02D226852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26305" y="1350196"/>
                  <a:ext cx="264960" cy="32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100508B-9944-4E7D-B70E-B5D52D2CE021}"/>
              </a:ext>
            </a:extLst>
          </p:cNvPr>
          <p:cNvGrpSpPr/>
          <p:nvPr/>
        </p:nvGrpSpPr>
        <p:grpSpPr>
          <a:xfrm>
            <a:off x="5439305" y="439756"/>
            <a:ext cx="2166480" cy="802440"/>
            <a:chOff x="5439305" y="439756"/>
            <a:chExt cx="2166480" cy="80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D262CDD-FEF6-4ADC-AA2A-BE7E956F3E00}"/>
                    </a:ext>
                  </a:extLst>
                </p14:cNvPr>
                <p14:cNvContentPartPr/>
                <p14:nvPr/>
              </p14:nvContentPartPr>
              <p14:xfrm>
                <a:off x="5439305" y="478276"/>
                <a:ext cx="89640" cy="7639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D262CDD-FEF6-4ADC-AA2A-BE7E956F3E0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30665" y="469276"/>
                  <a:ext cx="107280" cy="78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786F7522-AEC9-4731-A516-A16736CB3B99}"/>
                    </a:ext>
                  </a:extLst>
                </p14:cNvPr>
                <p14:cNvContentPartPr/>
                <p14:nvPr/>
              </p14:nvContentPartPr>
              <p14:xfrm>
                <a:off x="5689865" y="693916"/>
                <a:ext cx="161640" cy="2386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786F7522-AEC9-4731-A516-A16736CB3B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80865" y="684916"/>
                  <a:ext cx="1792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F44DC61-2ACA-4ADB-9C71-80C502B33E4F}"/>
                    </a:ext>
                  </a:extLst>
                </p14:cNvPr>
                <p14:cNvContentPartPr/>
                <p14:nvPr/>
              </p14:nvContentPartPr>
              <p14:xfrm>
                <a:off x="6006665" y="762316"/>
                <a:ext cx="165240" cy="1339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F44DC61-2ACA-4ADB-9C71-80C502B33E4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98025" y="753316"/>
                  <a:ext cx="182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56092DE-DA5C-4A89-9295-C73FB8A2E06C}"/>
                    </a:ext>
                  </a:extLst>
                </p14:cNvPr>
                <p14:cNvContentPartPr/>
                <p14:nvPr/>
              </p14:nvContentPartPr>
              <p14:xfrm>
                <a:off x="6222305" y="755836"/>
                <a:ext cx="199800" cy="1555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56092DE-DA5C-4A89-9295-C73FB8A2E06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13305" y="747196"/>
                  <a:ext cx="217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5C33A74-29A7-45E5-841F-1BD9E35D3F87}"/>
                    </a:ext>
                  </a:extLst>
                </p14:cNvPr>
                <p14:cNvContentPartPr/>
                <p14:nvPr/>
              </p14:nvContentPartPr>
              <p14:xfrm>
                <a:off x="6595265" y="699676"/>
                <a:ext cx="171720" cy="2469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5C33A74-29A7-45E5-841F-1BD9E35D3F8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86625" y="691036"/>
                  <a:ext cx="1893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4D98F0C-18D1-487D-8B99-906AC42D3486}"/>
                    </a:ext>
                  </a:extLst>
                </p14:cNvPr>
                <p14:cNvContentPartPr/>
                <p14:nvPr/>
              </p14:nvContentPartPr>
              <p14:xfrm>
                <a:off x="6700025" y="763396"/>
                <a:ext cx="212400" cy="194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4D98F0C-18D1-487D-8B99-906AC42D348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91385" y="754396"/>
                  <a:ext cx="230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C21B836-8928-45CB-B9C0-2AFE1E3A599A}"/>
                    </a:ext>
                  </a:extLst>
                </p14:cNvPr>
                <p14:cNvContentPartPr/>
                <p14:nvPr/>
              </p14:nvContentPartPr>
              <p14:xfrm>
                <a:off x="6838625" y="686356"/>
                <a:ext cx="117720" cy="2088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C21B836-8928-45CB-B9C0-2AFE1E3A599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29625" y="677716"/>
                  <a:ext cx="135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8D0491C-2422-4D9B-A10E-B70E19B21D96}"/>
                    </a:ext>
                  </a:extLst>
                </p14:cNvPr>
                <p14:cNvContentPartPr/>
                <p14:nvPr/>
              </p14:nvContentPartPr>
              <p14:xfrm>
                <a:off x="7017185" y="639556"/>
                <a:ext cx="108360" cy="3369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8D0491C-2422-4D9B-A10E-B70E19B21D9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08185" y="630556"/>
                  <a:ext cx="1260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92A7BFB-7F84-4A1D-B909-9DE9B1B4DD79}"/>
                    </a:ext>
                  </a:extLst>
                </p14:cNvPr>
                <p14:cNvContentPartPr/>
                <p14:nvPr/>
              </p14:nvContentPartPr>
              <p14:xfrm>
                <a:off x="6707225" y="708676"/>
                <a:ext cx="270000" cy="2019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92A7BFB-7F84-4A1D-B909-9DE9B1B4DD7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98225" y="700036"/>
                  <a:ext cx="287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E888D702-3287-44D0-BAF8-4EE1DB57F1AE}"/>
                    </a:ext>
                  </a:extLst>
                </p14:cNvPr>
                <p14:cNvContentPartPr/>
                <p14:nvPr/>
              </p14:nvContentPartPr>
              <p14:xfrm>
                <a:off x="6734945" y="639196"/>
                <a:ext cx="198360" cy="2779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E888D702-3287-44D0-BAF8-4EE1DB57F1A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26305" y="630556"/>
                  <a:ext cx="2160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F72934C-0C43-4CA8-8A1E-1CD787E9E5B1}"/>
                    </a:ext>
                  </a:extLst>
                </p14:cNvPr>
                <p14:cNvContentPartPr/>
                <p14:nvPr/>
              </p14:nvContentPartPr>
              <p14:xfrm>
                <a:off x="7244705" y="590596"/>
                <a:ext cx="49320" cy="4298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F72934C-0C43-4CA8-8A1E-1CD787E9E5B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36065" y="581956"/>
                  <a:ext cx="6696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C05346AE-3EE5-40EC-A3D2-EE7A73365D61}"/>
                    </a:ext>
                  </a:extLst>
                </p14:cNvPr>
                <p14:cNvContentPartPr/>
                <p14:nvPr/>
              </p14:nvContentPartPr>
              <p14:xfrm>
                <a:off x="7418225" y="439756"/>
                <a:ext cx="187560" cy="6973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C05346AE-3EE5-40EC-A3D2-EE7A73365D6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09225" y="430756"/>
                  <a:ext cx="205200" cy="71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D6E4AED9-7062-4ABA-927E-FCC0CAF0E27A}"/>
                  </a:ext>
                </a:extLst>
              </p14:cNvPr>
              <p14:cNvContentPartPr/>
              <p14:nvPr/>
            </p14:nvContentPartPr>
            <p14:xfrm>
              <a:off x="8006465" y="1101796"/>
              <a:ext cx="360" cy="36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D6E4AED9-7062-4ABA-927E-FCC0CAF0E27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997465" y="109279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AC218D20-B6D8-4538-9192-109F1710CFC8}"/>
                  </a:ext>
                </a:extLst>
              </p14:cNvPr>
              <p14:cNvContentPartPr/>
              <p14:nvPr/>
            </p14:nvContentPartPr>
            <p14:xfrm>
              <a:off x="7141385" y="3152716"/>
              <a:ext cx="190440" cy="17028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AC218D20-B6D8-4538-9192-109F1710CFC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123385" y="3135076"/>
                <a:ext cx="22608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7C9DF4E4-5090-4449-B389-C289C8425EE4}"/>
                  </a:ext>
                </a:extLst>
              </p14:cNvPr>
              <p14:cNvContentPartPr/>
              <p14:nvPr/>
            </p14:nvContentPartPr>
            <p14:xfrm>
              <a:off x="1671545" y="4123636"/>
              <a:ext cx="183960" cy="18684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7C9DF4E4-5090-4449-B389-C289C8425EE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653545" y="4105996"/>
                <a:ext cx="2196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F608E365-82A3-4D21-9FD7-4757E07F82E4}"/>
                  </a:ext>
                </a:extLst>
              </p14:cNvPr>
              <p14:cNvContentPartPr/>
              <p14:nvPr/>
            </p14:nvContentPartPr>
            <p14:xfrm>
              <a:off x="4723265" y="2913316"/>
              <a:ext cx="140400" cy="12168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F608E365-82A3-4D21-9FD7-4757E07F82E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705625" y="2895676"/>
                <a:ext cx="17604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465C115C-A47E-4452-A65C-B42229646EE7}"/>
                  </a:ext>
                </a:extLst>
              </p14:cNvPr>
              <p14:cNvContentPartPr/>
              <p14:nvPr/>
            </p14:nvContentPartPr>
            <p14:xfrm>
              <a:off x="2490905" y="5727436"/>
              <a:ext cx="252360" cy="16812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465C115C-A47E-4452-A65C-B42229646EE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72905" y="5709796"/>
                <a:ext cx="288000" cy="2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C9A55638-9EFB-4AFB-942D-76F289D81FD5}"/>
              </a:ext>
            </a:extLst>
          </p:cNvPr>
          <p:cNvGrpSpPr/>
          <p:nvPr/>
        </p:nvGrpSpPr>
        <p:grpSpPr>
          <a:xfrm>
            <a:off x="10468865" y="1884796"/>
            <a:ext cx="1684440" cy="1297800"/>
            <a:chOff x="10468865" y="1884796"/>
            <a:chExt cx="1684440" cy="129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572DBB9C-B899-40AF-AA69-FABC69207D35}"/>
                    </a:ext>
                  </a:extLst>
                </p14:cNvPr>
                <p14:cNvContentPartPr/>
                <p14:nvPr/>
              </p14:nvContentPartPr>
              <p14:xfrm>
                <a:off x="11124425" y="1964716"/>
                <a:ext cx="204120" cy="24984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572DBB9C-B899-40AF-AA69-FABC69207D3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106425" y="1947076"/>
                  <a:ext cx="2397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9E8823CD-2417-46CC-B3D3-265A2559E935}"/>
                    </a:ext>
                  </a:extLst>
                </p14:cNvPr>
                <p14:cNvContentPartPr/>
                <p14:nvPr/>
              </p14:nvContentPartPr>
              <p14:xfrm>
                <a:off x="11223065" y="2241196"/>
                <a:ext cx="23040" cy="27216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9E8823CD-2417-46CC-B3D3-265A2559E93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205065" y="2223196"/>
                  <a:ext cx="58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3A68C84D-D1C9-4515-9496-B1DCB781EA8A}"/>
                    </a:ext>
                  </a:extLst>
                </p14:cNvPr>
                <p14:cNvContentPartPr/>
                <p14:nvPr/>
              </p14:nvContentPartPr>
              <p14:xfrm>
                <a:off x="11135225" y="2512996"/>
                <a:ext cx="158040" cy="18828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3A68C84D-D1C9-4515-9496-B1DCB781EA8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117585" y="2495356"/>
                  <a:ext cx="193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B8882360-45F5-4DF4-803B-FB53E505E578}"/>
                    </a:ext>
                  </a:extLst>
                </p14:cNvPr>
                <p14:cNvContentPartPr/>
                <p14:nvPr/>
              </p14:nvContentPartPr>
              <p14:xfrm>
                <a:off x="10669745" y="2722876"/>
                <a:ext cx="415440" cy="27360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B8882360-45F5-4DF4-803B-FB53E505E57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51745" y="2704876"/>
                  <a:ext cx="4510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CC84289D-8BD5-442E-B690-9914AE90C2FE}"/>
                    </a:ext>
                  </a:extLst>
                </p14:cNvPr>
                <p14:cNvContentPartPr/>
                <p14:nvPr/>
              </p14:nvContentPartPr>
              <p14:xfrm>
                <a:off x="10468865" y="3016636"/>
                <a:ext cx="330840" cy="16596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CC84289D-8BD5-442E-B690-9914AE90C2F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450865" y="2998996"/>
                  <a:ext cx="3664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D044BFFF-72C6-4225-8855-F48B8CF90E0F}"/>
                    </a:ext>
                  </a:extLst>
                </p14:cNvPr>
                <p14:cNvContentPartPr/>
                <p14:nvPr/>
              </p14:nvContentPartPr>
              <p14:xfrm>
                <a:off x="11142425" y="2715316"/>
                <a:ext cx="110520" cy="30924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D044BFFF-72C6-4225-8855-F48B8CF90E0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124425" y="2697676"/>
                  <a:ext cx="1461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EF4093E7-AC2B-41C1-9F88-750CB15728F0}"/>
                    </a:ext>
                  </a:extLst>
                </p14:cNvPr>
                <p14:cNvContentPartPr/>
                <p14:nvPr/>
              </p14:nvContentPartPr>
              <p14:xfrm>
                <a:off x="11075825" y="3034636"/>
                <a:ext cx="153000" cy="9072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EF4093E7-AC2B-41C1-9F88-750CB15728F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057825" y="3016636"/>
                  <a:ext cx="188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E77D34C9-5E5B-4A64-8A44-E3AB8B0B1092}"/>
                    </a:ext>
                  </a:extLst>
                </p14:cNvPr>
                <p14:cNvContentPartPr/>
                <p14:nvPr/>
              </p14:nvContentPartPr>
              <p14:xfrm>
                <a:off x="11300105" y="2680036"/>
                <a:ext cx="226080" cy="3049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E77D34C9-5E5B-4A64-8A44-E3AB8B0B109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282105" y="2662036"/>
                  <a:ext cx="2617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0A01498E-834D-4BFD-A4EF-8D0EB8DAEE64}"/>
                    </a:ext>
                  </a:extLst>
                </p14:cNvPr>
                <p14:cNvContentPartPr/>
                <p14:nvPr/>
              </p14:nvContentPartPr>
              <p14:xfrm>
                <a:off x="11470025" y="2978476"/>
                <a:ext cx="159840" cy="12492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0A01498E-834D-4BFD-A4EF-8D0EB8DAEE6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452025" y="2960836"/>
                  <a:ext cx="195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52C03762-48DE-46FD-A495-BD034A1FD0FB}"/>
                    </a:ext>
                  </a:extLst>
                </p14:cNvPr>
                <p14:cNvContentPartPr/>
                <p14:nvPr/>
              </p14:nvContentPartPr>
              <p14:xfrm>
                <a:off x="11410265" y="2631076"/>
                <a:ext cx="699120" cy="33732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52C03762-48DE-46FD-A495-BD034A1FD0F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392625" y="2613436"/>
                  <a:ext cx="7347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997A466B-485F-4CA8-87D8-B3D88462F310}"/>
                    </a:ext>
                  </a:extLst>
                </p14:cNvPr>
                <p14:cNvContentPartPr/>
                <p14:nvPr/>
              </p14:nvContentPartPr>
              <p14:xfrm>
                <a:off x="12006425" y="2944276"/>
                <a:ext cx="146880" cy="20340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997A466B-485F-4CA8-87D8-B3D88462F31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988425" y="2926636"/>
                  <a:ext cx="1825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3B2EF123-160E-4EAE-9A6A-B36A63F93BD7}"/>
                    </a:ext>
                  </a:extLst>
                </p14:cNvPr>
                <p14:cNvContentPartPr/>
                <p14:nvPr/>
              </p14:nvContentPartPr>
              <p14:xfrm>
                <a:off x="10956665" y="2213116"/>
                <a:ext cx="605160" cy="4176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3B2EF123-160E-4EAE-9A6A-B36A63F93BD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39025" y="2195116"/>
                  <a:ext cx="640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3162748E-54A2-482E-93A6-D8ED290917A2}"/>
                    </a:ext>
                  </a:extLst>
                </p14:cNvPr>
                <p14:cNvContentPartPr/>
                <p14:nvPr/>
              </p14:nvContentPartPr>
              <p14:xfrm>
                <a:off x="10963865" y="1918996"/>
                <a:ext cx="14400" cy="36396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3162748E-54A2-482E-93A6-D8ED290917A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945865" y="1900996"/>
                  <a:ext cx="500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190C2310-7C0C-4E04-B09A-160019C3C6BE}"/>
                    </a:ext>
                  </a:extLst>
                </p14:cNvPr>
                <p14:cNvContentPartPr/>
                <p14:nvPr/>
              </p14:nvContentPartPr>
              <p14:xfrm>
                <a:off x="11095265" y="1884796"/>
                <a:ext cx="468000" cy="38592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190C2310-7C0C-4E04-B09A-160019C3C6B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077265" y="1867156"/>
                  <a:ext cx="503640" cy="42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DEBC6957-C9C5-4B8C-9789-D92724563060}"/>
              </a:ext>
            </a:extLst>
          </p:cNvPr>
          <p:cNvGrpSpPr/>
          <p:nvPr/>
        </p:nvGrpSpPr>
        <p:grpSpPr>
          <a:xfrm>
            <a:off x="3888065" y="2305996"/>
            <a:ext cx="3645000" cy="1385280"/>
            <a:chOff x="3888065" y="2305996"/>
            <a:chExt cx="3645000" cy="13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FB8EFE2B-F8C6-4E72-B62A-452D5E24AEAE}"/>
                    </a:ext>
                  </a:extLst>
                </p14:cNvPr>
                <p14:cNvContentPartPr/>
                <p14:nvPr/>
              </p14:nvContentPartPr>
              <p14:xfrm>
                <a:off x="3888065" y="2712436"/>
                <a:ext cx="215640" cy="7585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FB8EFE2B-F8C6-4E72-B62A-452D5E24AEA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70425" y="2694796"/>
                  <a:ext cx="251280" cy="7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495EEB3D-8FFB-4662-92B6-F1F74C446F74}"/>
                    </a:ext>
                  </a:extLst>
                </p14:cNvPr>
                <p14:cNvContentPartPr/>
                <p14:nvPr/>
              </p14:nvContentPartPr>
              <p14:xfrm>
                <a:off x="4325825" y="2305996"/>
                <a:ext cx="3207240" cy="44064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495EEB3D-8FFB-4662-92B6-F1F74C446F7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308185" y="2288356"/>
                  <a:ext cx="32428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125F79DA-0D6B-484C-A1E9-6E449A9E4506}"/>
                    </a:ext>
                  </a:extLst>
                </p14:cNvPr>
                <p14:cNvContentPartPr/>
                <p14:nvPr/>
              </p14:nvContentPartPr>
              <p14:xfrm>
                <a:off x="5619665" y="2483476"/>
                <a:ext cx="45720" cy="101664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125F79DA-0D6B-484C-A1E9-6E449A9E450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02025" y="2465476"/>
                  <a:ext cx="81360" cy="10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1E014E7A-5EBF-459F-A106-543681187FEE}"/>
                    </a:ext>
                  </a:extLst>
                </p14:cNvPr>
                <p14:cNvContentPartPr/>
                <p14:nvPr/>
              </p14:nvContentPartPr>
              <p14:xfrm>
                <a:off x="6199265" y="2399596"/>
                <a:ext cx="1208880" cy="97524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1E014E7A-5EBF-459F-A106-543681187FE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81625" y="2381956"/>
                  <a:ext cx="1244520" cy="10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95890D4E-DE04-4BFE-89F4-811ECC636427}"/>
                    </a:ext>
                  </a:extLst>
                </p14:cNvPr>
                <p14:cNvContentPartPr/>
                <p14:nvPr/>
              </p14:nvContentPartPr>
              <p14:xfrm>
                <a:off x="5563865" y="3580036"/>
                <a:ext cx="1640880" cy="11124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95890D4E-DE04-4BFE-89F4-811ECC63642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45865" y="3562036"/>
                  <a:ext cx="1676520" cy="14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A33C54C4-7DCC-4F36-A5B0-9E5B653C5B89}"/>
                  </a:ext>
                </a:extLst>
              </p14:cNvPr>
              <p14:cNvContentPartPr/>
              <p14:nvPr/>
            </p14:nvContentPartPr>
            <p14:xfrm>
              <a:off x="5297825" y="4804756"/>
              <a:ext cx="201600" cy="82800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A33C54C4-7DCC-4F36-A5B0-9E5B653C5B8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279825" y="4787116"/>
                <a:ext cx="237240" cy="86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80C5718C-5280-49A5-A02E-3EB6EF422236}"/>
              </a:ext>
            </a:extLst>
          </p:cNvPr>
          <p:cNvGrpSpPr/>
          <p:nvPr/>
        </p:nvGrpSpPr>
        <p:grpSpPr>
          <a:xfrm>
            <a:off x="5985785" y="4634836"/>
            <a:ext cx="1337760" cy="1118880"/>
            <a:chOff x="5985785" y="4634836"/>
            <a:chExt cx="1337760" cy="111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79524546-00B0-4A4E-8D0B-76A6E78F1C43}"/>
                    </a:ext>
                  </a:extLst>
                </p14:cNvPr>
                <p14:cNvContentPartPr/>
                <p14:nvPr/>
              </p14:nvContentPartPr>
              <p14:xfrm>
                <a:off x="5985785" y="4634836"/>
                <a:ext cx="1337760" cy="103032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79524546-00B0-4A4E-8D0B-76A6E78F1C4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968145" y="4617196"/>
                  <a:ext cx="1373400" cy="10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6A026074-9079-4712-A923-97A6DC13A355}"/>
                    </a:ext>
                  </a:extLst>
                </p14:cNvPr>
                <p14:cNvContentPartPr/>
                <p14:nvPr/>
              </p14:nvContentPartPr>
              <p14:xfrm>
                <a:off x="6020705" y="5735716"/>
                <a:ext cx="1029960" cy="1800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6A026074-9079-4712-A923-97A6DC13A35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003065" y="5718076"/>
                  <a:ext cx="106560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A892FD4B-CB59-4C52-ABEF-741B882079F3}"/>
              </a:ext>
            </a:extLst>
          </p:cNvPr>
          <p:cNvGrpSpPr/>
          <p:nvPr/>
        </p:nvGrpSpPr>
        <p:grpSpPr>
          <a:xfrm>
            <a:off x="10411625" y="5059996"/>
            <a:ext cx="1933920" cy="1048680"/>
            <a:chOff x="10411625" y="5059996"/>
            <a:chExt cx="1933920" cy="104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597492DC-C3A0-42C4-B19F-2996FAD0E0CD}"/>
                    </a:ext>
                  </a:extLst>
                </p14:cNvPr>
                <p14:cNvContentPartPr/>
                <p14:nvPr/>
              </p14:nvContentPartPr>
              <p14:xfrm>
                <a:off x="11133425" y="5059996"/>
                <a:ext cx="194760" cy="22644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597492DC-C3A0-42C4-B19F-2996FAD0E0C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115785" y="5041996"/>
                  <a:ext cx="2304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3C211E31-F1D3-4F04-A53F-A7E2CD31FF38}"/>
                    </a:ext>
                  </a:extLst>
                </p14:cNvPr>
                <p14:cNvContentPartPr/>
                <p14:nvPr/>
              </p14:nvContentPartPr>
              <p14:xfrm>
                <a:off x="10527905" y="5370676"/>
                <a:ext cx="608040" cy="57528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3C211E31-F1D3-4F04-A53F-A7E2CD31FF3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09905" y="5353036"/>
                  <a:ext cx="643680" cy="6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59F72837-D9D1-43F3-94A0-99754DCD0750}"/>
                    </a:ext>
                  </a:extLst>
                </p14:cNvPr>
                <p14:cNvContentPartPr/>
                <p14:nvPr/>
              </p14:nvContentPartPr>
              <p14:xfrm>
                <a:off x="10411625" y="5927956"/>
                <a:ext cx="365400" cy="15552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59F72837-D9D1-43F3-94A0-99754DCD075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393625" y="5909956"/>
                  <a:ext cx="4010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DF55DA28-1E71-4C44-B2CA-973526644EAF}"/>
                    </a:ext>
                  </a:extLst>
                </p14:cNvPr>
                <p14:cNvContentPartPr/>
                <p14:nvPr/>
              </p14:nvContentPartPr>
              <p14:xfrm>
                <a:off x="11110745" y="5458156"/>
                <a:ext cx="96840" cy="40392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DF55DA28-1E71-4C44-B2CA-973526644EA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093105" y="5440156"/>
                  <a:ext cx="13248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8DCAAD4A-68CB-42EB-B506-E6F647BCF6EF}"/>
                    </a:ext>
                  </a:extLst>
                </p14:cNvPr>
                <p14:cNvContentPartPr/>
                <p14:nvPr/>
              </p14:nvContentPartPr>
              <p14:xfrm>
                <a:off x="11074745" y="5435836"/>
                <a:ext cx="500760" cy="54252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8DCAAD4A-68CB-42EB-B506-E6F647BCF6E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056745" y="5418196"/>
                  <a:ext cx="53640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270B3A76-0F0C-4FCA-96A4-62DF7A89BDB9}"/>
                    </a:ext>
                  </a:extLst>
                </p14:cNvPr>
                <p14:cNvContentPartPr/>
                <p14:nvPr/>
              </p14:nvContentPartPr>
              <p14:xfrm>
                <a:off x="11527625" y="5805556"/>
                <a:ext cx="154440" cy="16452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270B3A76-0F0C-4FCA-96A4-62DF7A89BDB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509625" y="5787916"/>
                  <a:ext cx="1900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1CA45F0F-E1BA-4C85-A4C1-78C498FEAF0C}"/>
                    </a:ext>
                  </a:extLst>
                </p14:cNvPr>
                <p14:cNvContentPartPr/>
                <p14:nvPr/>
              </p14:nvContentPartPr>
              <p14:xfrm>
                <a:off x="11518985" y="5317756"/>
                <a:ext cx="464400" cy="57060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1CA45F0F-E1BA-4C85-A4C1-78C498FEAF0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500985" y="5299756"/>
                  <a:ext cx="50004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CC6B3273-B204-4FEF-8B21-CE197E2CE3BE}"/>
                    </a:ext>
                  </a:extLst>
                </p14:cNvPr>
                <p14:cNvContentPartPr/>
                <p14:nvPr/>
              </p14:nvContentPartPr>
              <p14:xfrm>
                <a:off x="11885465" y="5988436"/>
                <a:ext cx="148680" cy="12024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CC6B3273-B204-4FEF-8B21-CE197E2CE3B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867465" y="5970796"/>
                  <a:ext cx="184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4C70FFFE-DE9F-45F4-B86C-E9111C01E3D4}"/>
                    </a:ext>
                  </a:extLst>
                </p14:cNvPr>
                <p14:cNvContentPartPr/>
                <p14:nvPr/>
              </p14:nvContentPartPr>
              <p14:xfrm>
                <a:off x="11664065" y="5305876"/>
                <a:ext cx="478440" cy="39636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4C70FFFE-DE9F-45F4-B86C-E9111C01E3D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646425" y="5287876"/>
                  <a:ext cx="51408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7FD75827-0975-4AEA-A4E7-CAE0C9363FA4}"/>
                    </a:ext>
                  </a:extLst>
                </p14:cNvPr>
                <p14:cNvContentPartPr/>
                <p14:nvPr/>
              </p14:nvContentPartPr>
              <p14:xfrm>
                <a:off x="12191105" y="5800516"/>
                <a:ext cx="154440" cy="23220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7FD75827-0975-4AEA-A4E7-CAE0C9363FA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173465" y="5782876"/>
                  <a:ext cx="190080" cy="26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A1D07B58-86BC-4921-977C-1BBBF99DC2FB}"/>
                  </a:ext>
                </a:extLst>
              </p14:cNvPr>
              <p14:cNvContentPartPr/>
              <p14:nvPr/>
            </p14:nvContentPartPr>
            <p14:xfrm>
              <a:off x="3654442" y="1727116"/>
              <a:ext cx="3659760" cy="15372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A1D07B58-86BC-4921-977C-1BBBF99DC2F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636442" y="1709476"/>
                <a:ext cx="36954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D3D5F6D8-1B46-4CD5-9533-14860FBE1907}"/>
                  </a:ext>
                </a:extLst>
              </p14:cNvPr>
              <p14:cNvContentPartPr/>
              <p14:nvPr/>
            </p14:nvContentPartPr>
            <p14:xfrm>
              <a:off x="7625602" y="2068036"/>
              <a:ext cx="360" cy="360"/>
            </p14:xfrm>
          </p:contentPart>
        </mc:Choice>
        <mc:Fallback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D3D5F6D8-1B46-4CD5-9533-14860FBE190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607962" y="20503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45" name="墨迹 244">
                <a:extLst>
                  <a:ext uri="{FF2B5EF4-FFF2-40B4-BE49-F238E27FC236}">
                    <a16:creationId xmlns:a16="http://schemas.microsoft.com/office/drawing/2014/main" id="{80AE7BEF-84A5-47AF-A3C2-C5AFE0AC1AE5}"/>
                  </a:ext>
                </a:extLst>
              </p14:cNvPr>
              <p14:cNvContentPartPr/>
              <p14:nvPr/>
            </p14:nvContentPartPr>
            <p14:xfrm>
              <a:off x="6585562" y="3639076"/>
              <a:ext cx="508320" cy="12240"/>
            </p14:xfrm>
          </p:contentPart>
        </mc:Choice>
        <mc:Fallback>
          <p:pic>
            <p:nvPicPr>
              <p:cNvPr id="245" name="墨迹 244">
                <a:extLst>
                  <a:ext uri="{FF2B5EF4-FFF2-40B4-BE49-F238E27FC236}">
                    <a16:creationId xmlns:a16="http://schemas.microsoft.com/office/drawing/2014/main" id="{80AE7BEF-84A5-47AF-A3C2-C5AFE0AC1AE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567922" y="3621076"/>
                <a:ext cx="54396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D7F20E4A-D07A-4880-9A30-37837AA5E849}"/>
              </a:ext>
            </a:extLst>
          </p:cNvPr>
          <p:cNvGrpSpPr/>
          <p:nvPr/>
        </p:nvGrpSpPr>
        <p:grpSpPr>
          <a:xfrm>
            <a:off x="4521322" y="1530196"/>
            <a:ext cx="387000" cy="267840"/>
            <a:chOff x="4521322" y="1530196"/>
            <a:chExt cx="38700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523B1A6E-64F1-476B-822E-A4A8F0404D02}"/>
                    </a:ext>
                  </a:extLst>
                </p14:cNvPr>
                <p14:cNvContentPartPr/>
                <p14:nvPr/>
              </p14:nvContentPartPr>
              <p14:xfrm>
                <a:off x="4521322" y="1530196"/>
                <a:ext cx="81000" cy="10080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523B1A6E-64F1-476B-822E-A4A8F0404D0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03322" y="1512556"/>
                  <a:ext cx="116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7C0AB46D-0CC7-4795-965F-6C2EBCA83862}"/>
                    </a:ext>
                  </a:extLst>
                </p14:cNvPr>
                <p14:cNvContentPartPr/>
                <p14:nvPr/>
              </p14:nvContentPartPr>
              <p14:xfrm>
                <a:off x="4521322" y="1630636"/>
                <a:ext cx="133560" cy="3420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7C0AB46D-0CC7-4795-965F-6C2EBCA8386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503322" y="1612996"/>
                  <a:ext cx="1692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4586E988-291D-49C6-A8C9-8E9374C162B6}"/>
                    </a:ext>
                  </a:extLst>
                </p14:cNvPr>
                <p14:cNvContentPartPr/>
                <p14:nvPr/>
              </p14:nvContentPartPr>
              <p14:xfrm>
                <a:off x="4803202" y="1672036"/>
                <a:ext cx="95040" cy="9036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4586E988-291D-49C6-A8C9-8E9374C162B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85202" y="1654396"/>
                  <a:ext cx="130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F26BA0A3-3DB2-428E-9C5A-F7B2A4653770}"/>
                    </a:ext>
                  </a:extLst>
                </p14:cNvPr>
                <p14:cNvContentPartPr/>
                <p14:nvPr/>
              </p14:nvContentPartPr>
              <p14:xfrm>
                <a:off x="4907962" y="1797676"/>
                <a:ext cx="360" cy="36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F26BA0A3-3DB2-428E-9C5A-F7B2A465377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90322" y="17800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F8EC863C-79F4-4865-81C8-15668B3900DD}"/>
                  </a:ext>
                </a:extLst>
              </p14:cNvPr>
              <p14:cNvContentPartPr/>
              <p14:nvPr/>
            </p14:nvContentPartPr>
            <p14:xfrm>
              <a:off x="1686322" y="2039956"/>
              <a:ext cx="625320" cy="117000"/>
            </p14:xfrm>
          </p:contentPart>
        </mc:Choice>
        <mc:Fallback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F8EC863C-79F4-4865-81C8-15668B3900DD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668682" y="2022316"/>
                <a:ext cx="6609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2A2EFD9B-7DE9-4D70-981C-0D5735344C14}"/>
                  </a:ext>
                </a:extLst>
              </p14:cNvPr>
              <p14:cNvContentPartPr/>
              <p14:nvPr/>
            </p14:nvContentPartPr>
            <p14:xfrm>
              <a:off x="2955682" y="2079916"/>
              <a:ext cx="59760" cy="72720"/>
            </p14:xfrm>
          </p:contentPart>
        </mc:Choice>
        <mc:Fallback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2A2EFD9B-7DE9-4D70-981C-0D5735344C14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938042" y="2062276"/>
                <a:ext cx="95400" cy="10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F4961745-4E16-410D-9FED-A116BB94C5E5}"/>
              </a:ext>
            </a:extLst>
          </p:cNvPr>
          <p:cNvGrpSpPr/>
          <p:nvPr/>
        </p:nvGrpSpPr>
        <p:grpSpPr>
          <a:xfrm>
            <a:off x="1370225" y="1524436"/>
            <a:ext cx="1689497" cy="629640"/>
            <a:chOff x="1370225" y="1524436"/>
            <a:chExt cx="1689497" cy="62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90989C2-0F73-478D-85F9-4E4758389A34}"/>
                    </a:ext>
                  </a:extLst>
                </p14:cNvPr>
                <p14:cNvContentPartPr/>
                <p14:nvPr/>
              </p14:nvContentPartPr>
              <p14:xfrm>
                <a:off x="1370225" y="1667716"/>
                <a:ext cx="249120" cy="507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90989C2-0F73-478D-85F9-4E4758389A3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61225" y="1658716"/>
                  <a:ext cx="2667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6F4694B-5724-4FCF-BD58-D8739352C5DC}"/>
                    </a:ext>
                  </a:extLst>
                </p14:cNvPr>
                <p14:cNvContentPartPr/>
                <p14:nvPr/>
              </p14:nvContentPartPr>
              <p14:xfrm>
                <a:off x="1517465" y="1592476"/>
                <a:ext cx="219240" cy="4006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6F4694B-5724-4FCF-BD58-D8739352C5D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08465" y="1583476"/>
                  <a:ext cx="2368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A7BB7B66-8354-40E5-B16E-3CD0147FF004}"/>
                    </a:ext>
                  </a:extLst>
                </p14:cNvPr>
                <p14:cNvContentPartPr/>
                <p14:nvPr/>
              </p14:nvContentPartPr>
              <p14:xfrm>
                <a:off x="1769105" y="1619116"/>
                <a:ext cx="172080" cy="3081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A7BB7B66-8354-40E5-B16E-3CD0147FF00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60465" y="1610116"/>
                  <a:ext cx="1897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37B7AB8-F510-4330-BC3C-B6163B674580}"/>
                    </a:ext>
                  </a:extLst>
                </p14:cNvPr>
                <p14:cNvContentPartPr/>
                <p14:nvPr/>
              </p14:nvContentPartPr>
              <p14:xfrm>
                <a:off x="1696025" y="1806676"/>
                <a:ext cx="389160" cy="194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37B7AB8-F510-4330-BC3C-B6163B67458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687025" y="1797676"/>
                  <a:ext cx="406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E1770B6-819C-4A44-805C-0D276C148429}"/>
                    </a:ext>
                  </a:extLst>
                </p14:cNvPr>
                <p14:cNvContentPartPr/>
                <p14:nvPr/>
              </p14:nvContentPartPr>
              <p14:xfrm>
                <a:off x="2028665" y="1524436"/>
                <a:ext cx="381960" cy="4334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E1770B6-819C-4A44-805C-0D276C14842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019665" y="1515436"/>
                  <a:ext cx="3996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B1B1943-BFF9-4E58-B81E-B9CEDF767A7D}"/>
                    </a:ext>
                  </a:extLst>
                </p14:cNvPr>
                <p14:cNvContentPartPr/>
                <p14:nvPr/>
              </p14:nvContentPartPr>
              <p14:xfrm>
                <a:off x="2378945" y="1657276"/>
                <a:ext cx="152640" cy="2973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B1B1943-BFF9-4E58-B81E-B9CEDF767A7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369945" y="1648636"/>
                  <a:ext cx="1702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E3AA64C-1B7C-492D-AF32-87D1DAC4F224}"/>
                    </a:ext>
                  </a:extLst>
                </p14:cNvPr>
                <p14:cNvContentPartPr/>
                <p14:nvPr/>
              </p14:nvContentPartPr>
              <p14:xfrm>
                <a:off x="2594585" y="1714876"/>
                <a:ext cx="143280" cy="1864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E3AA64C-1B7C-492D-AF32-87D1DAC4F22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585945" y="1706236"/>
                  <a:ext cx="1609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3F33300-D20A-47D9-A058-FDEB1A9E545A}"/>
                    </a:ext>
                  </a:extLst>
                </p14:cNvPr>
                <p14:cNvContentPartPr/>
                <p14:nvPr/>
              </p14:nvContentPartPr>
              <p14:xfrm>
                <a:off x="2825345" y="1642516"/>
                <a:ext cx="52920" cy="3135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3F33300-D20A-47D9-A058-FDEB1A9E545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816345" y="1633876"/>
                  <a:ext cx="705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CF543FD1-C3EE-4329-AF4B-CC55EB1627C3}"/>
                    </a:ext>
                  </a:extLst>
                </p14:cNvPr>
                <p14:cNvContentPartPr/>
                <p14:nvPr/>
              </p14:nvContentPartPr>
              <p14:xfrm>
                <a:off x="1724842" y="1999996"/>
                <a:ext cx="1234800" cy="15408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CF543FD1-C3EE-4329-AF4B-CC55EB1627C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716202" y="1991356"/>
                  <a:ext cx="1252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8B682954-8DC7-45E5-907C-C1289D53E995}"/>
                    </a:ext>
                  </a:extLst>
                </p14:cNvPr>
                <p14:cNvContentPartPr/>
                <p14:nvPr/>
              </p14:nvContentPartPr>
              <p14:xfrm>
                <a:off x="2962882" y="2037076"/>
                <a:ext cx="96840" cy="9792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8B682954-8DC7-45E5-907C-C1289D53E99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953882" y="2028436"/>
                  <a:ext cx="114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2E410F99-405C-4A21-80E8-54B6C3C1C6C2}"/>
                    </a:ext>
                  </a:extLst>
                </p14:cNvPr>
                <p14:cNvContentPartPr/>
                <p14:nvPr/>
              </p14:nvContentPartPr>
              <p14:xfrm>
                <a:off x="2961082" y="2088916"/>
                <a:ext cx="360" cy="36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2E410F99-405C-4A21-80E8-54B6C3C1C6C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52082" y="20799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组合 320">
            <a:extLst>
              <a:ext uri="{FF2B5EF4-FFF2-40B4-BE49-F238E27FC236}">
                <a16:creationId xmlns:a16="http://schemas.microsoft.com/office/drawing/2014/main" id="{ED5EC429-8638-404F-824B-E1C02FA1C11A}"/>
              </a:ext>
            </a:extLst>
          </p:cNvPr>
          <p:cNvGrpSpPr/>
          <p:nvPr/>
        </p:nvGrpSpPr>
        <p:grpSpPr>
          <a:xfrm>
            <a:off x="190882" y="-1003844"/>
            <a:ext cx="11951623" cy="7427880"/>
            <a:chOff x="190882" y="-1003844"/>
            <a:chExt cx="11951623" cy="742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14B430E8-F427-4BF2-928C-7001FB3673D6}"/>
                    </a:ext>
                  </a:extLst>
                </p14:cNvPr>
                <p14:cNvContentPartPr/>
                <p14:nvPr/>
              </p14:nvContentPartPr>
              <p14:xfrm>
                <a:off x="9466985" y="2589676"/>
                <a:ext cx="458640" cy="56052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14B430E8-F427-4BF2-928C-7001FB3673D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49345" y="2572036"/>
                  <a:ext cx="49428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42D8EF3-8288-4CFF-B9B9-95E15E42C072}"/>
                    </a:ext>
                  </a:extLst>
                </p14:cNvPr>
                <p14:cNvContentPartPr/>
                <p14:nvPr/>
              </p14:nvContentPartPr>
              <p14:xfrm>
                <a:off x="1398305" y="3055156"/>
                <a:ext cx="490680" cy="2955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42D8EF3-8288-4CFF-B9B9-95E15E42C07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80305" y="3037516"/>
                  <a:ext cx="5263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451121C3-1257-406D-ADBA-15960F4E859E}"/>
                    </a:ext>
                  </a:extLst>
                </p14:cNvPr>
                <p14:cNvContentPartPr/>
                <p14:nvPr/>
              </p14:nvContentPartPr>
              <p14:xfrm>
                <a:off x="2237105" y="3126076"/>
                <a:ext cx="16200" cy="108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451121C3-1257-406D-ADBA-15960F4E859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219105" y="3108436"/>
                  <a:ext cx="51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A523317C-F5DA-4344-B30D-34B5FEB97972}"/>
                    </a:ext>
                  </a:extLst>
                </p14:cNvPr>
                <p14:cNvContentPartPr/>
                <p14:nvPr/>
              </p14:nvContentPartPr>
              <p14:xfrm>
                <a:off x="2131985" y="3033196"/>
                <a:ext cx="121320" cy="2174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A523317C-F5DA-4344-B30D-34B5FEB9797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113985" y="3015196"/>
                  <a:ext cx="1569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E14694C5-B7A6-4AAF-836E-BCD45C6B21A7}"/>
                    </a:ext>
                  </a:extLst>
                </p14:cNvPr>
                <p14:cNvContentPartPr/>
                <p14:nvPr/>
              </p14:nvContentPartPr>
              <p14:xfrm>
                <a:off x="2180945" y="2764276"/>
                <a:ext cx="61560" cy="1630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E14694C5-B7A6-4AAF-836E-BCD45C6B21A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62945" y="2746276"/>
                  <a:ext cx="97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17AA747D-2C10-4B17-9043-81B6D302ADE2}"/>
                    </a:ext>
                  </a:extLst>
                </p14:cNvPr>
                <p14:cNvContentPartPr/>
                <p14:nvPr/>
              </p14:nvContentPartPr>
              <p14:xfrm>
                <a:off x="2268425" y="3061636"/>
                <a:ext cx="252000" cy="2102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17AA747D-2C10-4B17-9043-81B6D302AD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250785" y="3043996"/>
                  <a:ext cx="287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06AD59B-E4A8-400D-AAF7-FA251E71AAA8}"/>
                    </a:ext>
                  </a:extLst>
                </p14:cNvPr>
                <p14:cNvContentPartPr/>
                <p14:nvPr/>
              </p14:nvContentPartPr>
              <p14:xfrm>
                <a:off x="1378865" y="3717196"/>
                <a:ext cx="278640" cy="270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06AD59B-E4A8-400D-AAF7-FA251E71AAA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361225" y="3699556"/>
                  <a:ext cx="314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E95429E8-5CD0-4252-A010-898E3B94EF11}"/>
                    </a:ext>
                  </a:extLst>
                </p14:cNvPr>
                <p14:cNvContentPartPr/>
                <p14:nvPr/>
              </p14:nvContentPartPr>
              <p14:xfrm>
                <a:off x="1597745" y="3608116"/>
                <a:ext cx="198360" cy="2988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E95429E8-5CD0-4252-A010-898E3B94EF1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580105" y="3590116"/>
                  <a:ext cx="2340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C70EA539-8C57-4E10-A885-A6A346648D65}"/>
                    </a:ext>
                  </a:extLst>
                </p14:cNvPr>
                <p14:cNvContentPartPr/>
                <p14:nvPr/>
              </p14:nvContentPartPr>
              <p14:xfrm>
                <a:off x="1828865" y="3655276"/>
                <a:ext cx="184320" cy="1998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C70EA539-8C57-4E10-A885-A6A346648D6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810865" y="3637276"/>
                  <a:ext cx="2199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2E3E9130-2E5D-4312-B7E3-2CE18A0EAF3E}"/>
                    </a:ext>
                  </a:extLst>
                </p14:cNvPr>
                <p14:cNvContentPartPr/>
                <p14:nvPr/>
              </p14:nvContentPartPr>
              <p14:xfrm>
                <a:off x="1823825" y="3580036"/>
                <a:ext cx="490680" cy="2073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2E3E9130-2E5D-4312-B7E3-2CE18A0EAF3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805825" y="3562036"/>
                  <a:ext cx="5263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AFBF645-045B-49BF-BB8F-4E09C3C786E9}"/>
                    </a:ext>
                  </a:extLst>
                </p14:cNvPr>
                <p14:cNvContentPartPr/>
                <p14:nvPr/>
              </p14:nvContentPartPr>
              <p14:xfrm>
                <a:off x="2235305" y="3587236"/>
                <a:ext cx="26640" cy="3254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AFBF645-045B-49BF-BB8F-4E09C3C786E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217305" y="3569596"/>
                  <a:ext cx="622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1C80335-381F-432A-98B9-B95F995B7D7F}"/>
                    </a:ext>
                  </a:extLst>
                </p14:cNvPr>
                <p14:cNvContentPartPr/>
                <p14:nvPr/>
              </p14:nvContentPartPr>
              <p14:xfrm>
                <a:off x="2426105" y="3646276"/>
                <a:ext cx="107280" cy="2278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1C80335-381F-432A-98B9-B95F995B7D7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408105" y="3628636"/>
                  <a:ext cx="1429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60CB5D7-1225-47E8-9D18-90E584141DBA}"/>
                    </a:ext>
                  </a:extLst>
                </p14:cNvPr>
                <p14:cNvContentPartPr/>
                <p14:nvPr/>
              </p14:nvContentPartPr>
              <p14:xfrm>
                <a:off x="2602865" y="3632956"/>
                <a:ext cx="136800" cy="2318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60CB5D7-1225-47E8-9D18-90E584141DB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585225" y="3615316"/>
                  <a:ext cx="1724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9AABF5E-505C-4A87-AD91-0C9162A015E2}"/>
                    </a:ext>
                  </a:extLst>
                </p14:cNvPr>
                <p14:cNvContentPartPr/>
                <p14:nvPr/>
              </p14:nvContentPartPr>
              <p14:xfrm>
                <a:off x="2835785" y="3636196"/>
                <a:ext cx="93240" cy="3150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9AABF5E-505C-4A87-AD91-0C9162A015E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17785" y="3618196"/>
                  <a:ext cx="1288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E3FE6263-71A2-4403-9631-1C7A23DA8A90}"/>
                    </a:ext>
                  </a:extLst>
                </p14:cNvPr>
                <p14:cNvContentPartPr/>
                <p14:nvPr/>
              </p14:nvContentPartPr>
              <p14:xfrm>
                <a:off x="1592705" y="4192396"/>
                <a:ext cx="2085840" cy="370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E3FE6263-71A2-4403-9631-1C7A23DA8A9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574705" y="4174396"/>
                  <a:ext cx="21214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2C928272-F09C-424B-8B5D-B507E9137F4E}"/>
                    </a:ext>
                  </a:extLst>
                </p14:cNvPr>
                <p14:cNvContentPartPr/>
                <p14:nvPr/>
              </p14:nvContentPartPr>
              <p14:xfrm>
                <a:off x="4218905" y="4033276"/>
                <a:ext cx="2698560" cy="583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2C928272-F09C-424B-8B5D-B507E9137F4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201265" y="4015276"/>
                  <a:ext cx="27342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B86EBA9F-8B16-4F9B-A753-C84D67B5D31A}"/>
                    </a:ext>
                  </a:extLst>
                </p14:cNvPr>
                <p14:cNvContentPartPr/>
                <p14:nvPr/>
              </p14:nvContentPartPr>
              <p14:xfrm>
                <a:off x="7129145" y="3148396"/>
                <a:ext cx="227520" cy="1954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B86EBA9F-8B16-4F9B-A753-C84D67B5D31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111505" y="3130396"/>
                  <a:ext cx="263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D10466E2-C10D-45EB-8C0D-29B029431805}"/>
                    </a:ext>
                  </a:extLst>
                </p14:cNvPr>
                <p14:cNvContentPartPr/>
                <p14:nvPr/>
              </p14:nvContentPartPr>
              <p14:xfrm>
                <a:off x="5607425" y="3523876"/>
                <a:ext cx="930240" cy="1260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D10466E2-C10D-45EB-8C0D-29B02943180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589785" y="3506236"/>
                  <a:ext cx="9658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D930CF2A-A73C-43AE-A13A-C1A20ABB689D}"/>
                    </a:ext>
                  </a:extLst>
                </p14:cNvPr>
                <p14:cNvContentPartPr/>
                <p14:nvPr/>
              </p14:nvContentPartPr>
              <p14:xfrm>
                <a:off x="1785305" y="3995116"/>
                <a:ext cx="166320" cy="2430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D930CF2A-A73C-43AE-A13A-C1A20ABB689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767665" y="3977116"/>
                  <a:ext cx="2019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DB5E1269-23E7-44E0-AAFB-A28051D926F3}"/>
                    </a:ext>
                  </a:extLst>
                </p14:cNvPr>
                <p14:cNvContentPartPr/>
                <p14:nvPr/>
              </p14:nvContentPartPr>
              <p14:xfrm>
                <a:off x="5847545" y="3513436"/>
                <a:ext cx="1110600" cy="522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DB5E1269-23E7-44E0-AAFB-A28051D926F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829545" y="3495436"/>
                  <a:ext cx="11462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B9F08733-68DB-435E-883B-C7668D79462E}"/>
                    </a:ext>
                  </a:extLst>
                </p14:cNvPr>
                <p14:cNvContentPartPr/>
                <p14:nvPr/>
              </p14:nvContentPartPr>
              <p14:xfrm>
                <a:off x="5590145" y="2632516"/>
                <a:ext cx="261360" cy="5349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B9F08733-68DB-435E-883B-C7668D79462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572145" y="2614876"/>
                  <a:ext cx="29700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32BFBFCD-7179-4192-A5A7-205AD4CF29DC}"/>
                    </a:ext>
                  </a:extLst>
                </p14:cNvPr>
                <p14:cNvContentPartPr/>
                <p14:nvPr/>
              </p14:nvContentPartPr>
              <p14:xfrm>
                <a:off x="5995865" y="2805676"/>
                <a:ext cx="140760" cy="3330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32BFBFCD-7179-4192-A5A7-205AD4CF29D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978225" y="2787676"/>
                  <a:ext cx="1764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4A10D464-A7D9-436C-BC4E-141193DDF4CA}"/>
                    </a:ext>
                  </a:extLst>
                </p14:cNvPr>
                <p14:cNvContentPartPr/>
                <p14:nvPr/>
              </p14:nvContentPartPr>
              <p14:xfrm>
                <a:off x="6204665" y="2820436"/>
                <a:ext cx="196560" cy="2422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4A10D464-A7D9-436C-BC4E-141193DDF4C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186665" y="2802436"/>
                  <a:ext cx="2322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F56677FB-8DD5-4591-A633-E5661B1EC3D9}"/>
                    </a:ext>
                  </a:extLst>
                </p14:cNvPr>
                <p14:cNvContentPartPr/>
                <p14:nvPr/>
              </p14:nvContentPartPr>
              <p14:xfrm>
                <a:off x="6407705" y="2857876"/>
                <a:ext cx="107280" cy="1450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F56677FB-8DD5-4591-A633-E5661B1EC3D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389705" y="2840236"/>
                  <a:ext cx="1429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CFE5F8DC-AC5A-42EA-A365-0BF7100E613C}"/>
                    </a:ext>
                  </a:extLst>
                </p14:cNvPr>
                <p14:cNvContentPartPr/>
                <p14:nvPr/>
              </p14:nvContentPartPr>
              <p14:xfrm>
                <a:off x="6545945" y="2842756"/>
                <a:ext cx="151200" cy="1641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CFE5F8DC-AC5A-42EA-A365-0BF7100E613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527945" y="2825116"/>
                  <a:ext cx="1868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44288B6B-5DF0-4B03-97F8-F9404839A5B2}"/>
                    </a:ext>
                  </a:extLst>
                </p14:cNvPr>
                <p14:cNvContentPartPr/>
                <p14:nvPr/>
              </p14:nvContentPartPr>
              <p14:xfrm>
                <a:off x="6687785" y="2792356"/>
                <a:ext cx="177120" cy="136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44288B6B-5DF0-4B03-97F8-F9404839A5B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670145" y="2774356"/>
                  <a:ext cx="212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E024F2F7-676F-4FAE-9544-49A581F28A0C}"/>
                    </a:ext>
                  </a:extLst>
                </p14:cNvPr>
                <p14:cNvContentPartPr/>
                <p14:nvPr/>
              </p14:nvContentPartPr>
              <p14:xfrm>
                <a:off x="6826385" y="2694796"/>
                <a:ext cx="72000" cy="3002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E024F2F7-676F-4FAE-9544-49A581F28A0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808385" y="2676796"/>
                  <a:ext cx="1076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B9D0418B-0DE9-48CE-B42B-B547C4A2DB5D}"/>
                    </a:ext>
                  </a:extLst>
                </p14:cNvPr>
                <p14:cNvContentPartPr/>
                <p14:nvPr/>
              </p14:nvContentPartPr>
              <p14:xfrm>
                <a:off x="6961025" y="2833756"/>
                <a:ext cx="77400" cy="698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B9D0418B-0DE9-48CE-B42B-B547C4A2DB5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943385" y="2815756"/>
                  <a:ext cx="1130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0C1D6B34-2473-47C3-BB4C-3E9EB19C360F}"/>
                    </a:ext>
                  </a:extLst>
                </p14:cNvPr>
                <p14:cNvContentPartPr/>
                <p14:nvPr/>
              </p14:nvContentPartPr>
              <p14:xfrm>
                <a:off x="7193225" y="2774356"/>
                <a:ext cx="169200" cy="2361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0C1D6B34-2473-47C3-BB4C-3E9EB19C360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175225" y="2756716"/>
                  <a:ext cx="2048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184E4B4D-5064-4B5F-9395-19FACBECA44B}"/>
                    </a:ext>
                  </a:extLst>
                </p14:cNvPr>
                <p14:cNvContentPartPr/>
                <p14:nvPr/>
              </p14:nvContentPartPr>
              <p14:xfrm>
                <a:off x="7398785" y="2978476"/>
                <a:ext cx="56520" cy="1022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184E4B4D-5064-4B5F-9395-19FACBECA44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381145" y="2960476"/>
                  <a:ext cx="92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BDAC2EC4-2314-41CC-97C0-367390DCD913}"/>
                    </a:ext>
                  </a:extLst>
                </p14:cNvPr>
                <p14:cNvContentPartPr/>
                <p14:nvPr/>
              </p14:nvContentPartPr>
              <p14:xfrm>
                <a:off x="7566905" y="2800996"/>
                <a:ext cx="315360" cy="522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BDAC2EC4-2314-41CC-97C0-367390DCD91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549265" y="2783356"/>
                  <a:ext cx="351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62033BCE-8168-4EE8-BF22-DB3C78819765}"/>
                    </a:ext>
                  </a:extLst>
                </p14:cNvPr>
                <p14:cNvContentPartPr/>
                <p14:nvPr/>
              </p14:nvContentPartPr>
              <p14:xfrm>
                <a:off x="7763105" y="2703436"/>
                <a:ext cx="147600" cy="3092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62033BCE-8168-4EE8-BF22-DB3C7881976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745105" y="2685796"/>
                  <a:ext cx="183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F01E3AFA-B7E6-4427-9148-087C902B44D6}"/>
                    </a:ext>
                  </a:extLst>
                </p14:cNvPr>
                <p14:cNvContentPartPr/>
                <p14:nvPr/>
              </p14:nvContentPartPr>
              <p14:xfrm>
                <a:off x="7955705" y="2687236"/>
                <a:ext cx="119520" cy="3758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F01E3AFA-B7E6-4427-9148-087C902B44D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937705" y="2669596"/>
                  <a:ext cx="1551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35B0AA93-F7E9-466D-9AD8-ADCBB074A9D8}"/>
                    </a:ext>
                  </a:extLst>
                </p14:cNvPr>
                <p14:cNvContentPartPr/>
                <p14:nvPr/>
              </p14:nvContentPartPr>
              <p14:xfrm>
                <a:off x="8209505" y="2573476"/>
                <a:ext cx="236880" cy="7495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35B0AA93-F7E9-466D-9AD8-ADCBB074A9D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191865" y="2555836"/>
                  <a:ext cx="27252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DAB2EB10-5814-4E19-BDA9-372FBA3C73ED}"/>
                    </a:ext>
                  </a:extLst>
                </p14:cNvPr>
                <p14:cNvContentPartPr/>
                <p14:nvPr/>
              </p14:nvContentPartPr>
              <p14:xfrm>
                <a:off x="8755985" y="2688676"/>
                <a:ext cx="231480" cy="194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DAB2EB10-5814-4E19-BDA9-372FBA3C73E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737985" y="2671036"/>
                  <a:ext cx="2671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C0D2C82C-8A2D-41E3-AFDC-4F7F21D413A8}"/>
                    </a:ext>
                  </a:extLst>
                </p14:cNvPr>
                <p14:cNvContentPartPr/>
                <p14:nvPr/>
              </p14:nvContentPartPr>
              <p14:xfrm>
                <a:off x="8715665" y="2833756"/>
                <a:ext cx="238320" cy="640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C0D2C82C-8A2D-41E3-AFDC-4F7F21D413A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697665" y="2815756"/>
                  <a:ext cx="273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403E2DF4-3488-4ED5-98E6-60BB8E607083}"/>
                    </a:ext>
                  </a:extLst>
                </p14:cNvPr>
                <p14:cNvContentPartPr/>
                <p14:nvPr/>
              </p14:nvContentPartPr>
              <p14:xfrm>
                <a:off x="8114825" y="2556556"/>
                <a:ext cx="332640" cy="8078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403E2DF4-3488-4ED5-98E6-60BB8E60708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097185" y="2538556"/>
                  <a:ext cx="36828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8AD6017B-FFF8-413D-A5B6-25F63DA71A5B}"/>
                    </a:ext>
                  </a:extLst>
                </p14:cNvPr>
                <p14:cNvContentPartPr/>
                <p14:nvPr/>
              </p14:nvContentPartPr>
              <p14:xfrm>
                <a:off x="8709545" y="2695876"/>
                <a:ext cx="327240" cy="597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8AD6017B-FFF8-413D-A5B6-25F63DA71A5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691545" y="2678236"/>
                  <a:ext cx="3628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E5F0FDDB-DCF4-4274-9CEA-D06880389B03}"/>
                    </a:ext>
                  </a:extLst>
                </p14:cNvPr>
                <p14:cNvContentPartPr/>
                <p14:nvPr/>
              </p14:nvContentPartPr>
              <p14:xfrm>
                <a:off x="8649065" y="2948956"/>
                <a:ext cx="352440" cy="255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E5F0FDDB-DCF4-4274-9CEA-D06880389B0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631065" y="2930956"/>
                  <a:ext cx="388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63EDBD79-45FF-4821-9DA2-122D0CC55B26}"/>
                    </a:ext>
                  </a:extLst>
                </p14:cNvPr>
                <p14:cNvContentPartPr/>
                <p14:nvPr/>
              </p14:nvContentPartPr>
              <p14:xfrm>
                <a:off x="3327905" y="2677156"/>
                <a:ext cx="278640" cy="8546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63EDBD79-45FF-4821-9DA2-122D0CC55B2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309905" y="2659156"/>
                  <a:ext cx="314280" cy="89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562A9602-2F5F-429D-9BDF-3265710A84F9}"/>
                    </a:ext>
                  </a:extLst>
                </p14:cNvPr>
                <p14:cNvContentPartPr/>
                <p14:nvPr/>
              </p14:nvContentPartPr>
              <p14:xfrm>
                <a:off x="3881225" y="2990356"/>
                <a:ext cx="439920" cy="2811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562A9602-2F5F-429D-9BDF-3265710A84F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863225" y="2972356"/>
                  <a:ext cx="4755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C2350829-0893-4B3C-BC75-1FE0BD57AF0B}"/>
                    </a:ext>
                  </a:extLst>
                </p14:cNvPr>
                <p14:cNvContentPartPr/>
                <p14:nvPr/>
              </p14:nvContentPartPr>
              <p14:xfrm>
                <a:off x="4441025" y="2960836"/>
                <a:ext cx="203760" cy="1713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C2350829-0893-4B3C-BC75-1FE0BD57AF0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423385" y="2943196"/>
                  <a:ext cx="239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27007428-E9DA-4481-9B2D-1D93231A635F}"/>
                    </a:ext>
                  </a:extLst>
                </p14:cNvPr>
                <p14:cNvContentPartPr/>
                <p14:nvPr/>
              </p14:nvContentPartPr>
              <p14:xfrm>
                <a:off x="4737305" y="2944276"/>
                <a:ext cx="182520" cy="1742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27007428-E9DA-4481-9B2D-1D93231A635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719665" y="2926636"/>
                  <a:ext cx="218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C6991146-BFC9-4ADD-B27E-E8D00E5E24D6}"/>
                    </a:ext>
                  </a:extLst>
                </p14:cNvPr>
                <p14:cNvContentPartPr/>
                <p14:nvPr/>
              </p14:nvContentPartPr>
              <p14:xfrm>
                <a:off x="4702385" y="2898556"/>
                <a:ext cx="217440" cy="2340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C6991146-BFC9-4ADD-B27E-E8D00E5E24D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684385" y="2880916"/>
                  <a:ext cx="2530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7E3C14E2-93C4-4CC4-BEDE-0A8DD6A65E31}"/>
                    </a:ext>
                  </a:extLst>
                </p14:cNvPr>
                <p14:cNvContentPartPr/>
                <p14:nvPr/>
              </p14:nvContentPartPr>
              <p14:xfrm>
                <a:off x="1357985" y="5110756"/>
                <a:ext cx="18000" cy="3600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7E3C14E2-93C4-4CC4-BEDE-0A8DD6A65E3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339985" y="5093116"/>
                  <a:ext cx="53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1689102E-8739-48A3-A474-7A49B2392041}"/>
                    </a:ext>
                  </a:extLst>
                </p14:cNvPr>
                <p14:cNvContentPartPr/>
                <p14:nvPr/>
              </p14:nvContentPartPr>
              <p14:xfrm>
                <a:off x="1375625" y="5110756"/>
                <a:ext cx="360" cy="3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1689102E-8739-48A3-A474-7A49B239204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357625" y="50931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4BABDA23-2E69-41E5-B4DA-826D419544D4}"/>
                    </a:ext>
                  </a:extLst>
                </p14:cNvPr>
                <p14:cNvContentPartPr/>
                <p14:nvPr/>
              </p14:nvContentPartPr>
              <p14:xfrm>
                <a:off x="1366985" y="5073316"/>
                <a:ext cx="413280" cy="3513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4BABDA23-2E69-41E5-B4DA-826D419544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349345" y="5055676"/>
                  <a:ext cx="4489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816D2B04-975D-4E9C-9C8C-1EB5EA67871B}"/>
                    </a:ext>
                  </a:extLst>
                </p14:cNvPr>
                <p14:cNvContentPartPr/>
                <p14:nvPr/>
              </p14:nvContentPartPr>
              <p14:xfrm>
                <a:off x="1883225" y="5276356"/>
                <a:ext cx="51120" cy="1008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816D2B04-975D-4E9C-9C8C-1EB5EA67871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865585" y="5258356"/>
                  <a:ext cx="867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D5C9A016-7A18-4326-AAE2-124064D9D57F}"/>
                    </a:ext>
                  </a:extLst>
                </p14:cNvPr>
                <p14:cNvContentPartPr/>
                <p14:nvPr/>
              </p14:nvContentPartPr>
              <p14:xfrm>
                <a:off x="1900865" y="5147836"/>
                <a:ext cx="16200" cy="712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D5C9A016-7A18-4326-AAE2-124064D9D57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882865" y="5129836"/>
                  <a:ext cx="51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B3F47DB5-F6D5-4406-867F-968DD35CE90A}"/>
                    </a:ext>
                  </a:extLst>
                </p14:cNvPr>
                <p14:cNvContentPartPr/>
                <p14:nvPr/>
              </p14:nvContentPartPr>
              <p14:xfrm>
                <a:off x="1850105" y="4936516"/>
                <a:ext cx="121320" cy="1008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B3F47DB5-F6D5-4406-867F-968DD35CE90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832105" y="4918516"/>
                  <a:ext cx="156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F18B97AC-429D-4592-B6F1-0565676447D0}"/>
                    </a:ext>
                  </a:extLst>
                </p14:cNvPr>
                <p14:cNvContentPartPr/>
                <p14:nvPr/>
              </p14:nvContentPartPr>
              <p14:xfrm>
                <a:off x="2138825" y="5139196"/>
                <a:ext cx="228240" cy="2840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F18B97AC-429D-4592-B6F1-0565676447D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120825" y="5121196"/>
                  <a:ext cx="2638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E20E3E10-FA4F-4CC0-B46E-B539020718AD}"/>
                    </a:ext>
                  </a:extLst>
                </p14:cNvPr>
                <p14:cNvContentPartPr/>
                <p14:nvPr/>
              </p14:nvContentPartPr>
              <p14:xfrm>
                <a:off x="1438625" y="5737156"/>
                <a:ext cx="229680" cy="93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E20E3E10-FA4F-4CC0-B46E-B539020718A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420625" y="5719516"/>
                  <a:ext cx="2653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67914526-AE2F-4779-B5C8-3A9BFD2023FB}"/>
                    </a:ext>
                  </a:extLst>
                </p14:cNvPr>
                <p14:cNvContentPartPr/>
                <p14:nvPr/>
              </p14:nvContentPartPr>
              <p14:xfrm>
                <a:off x="1521425" y="5611876"/>
                <a:ext cx="223920" cy="4251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67914526-AE2F-4779-B5C8-3A9BFD2023F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503785" y="5593876"/>
                  <a:ext cx="25956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FC16D814-1393-41B9-8D5F-85A2F0434BE0}"/>
                    </a:ext>
                  </a:extLst>
                </p14:cNvPr>
                <p14:cNvContentPartPr/>
                <p14:nvPr/>
              </p14:nvContentPartPr>
              <p14:xfrm>
                <a:off x="1756505" y="5758036"/>
                <a:ext cx="135720" cy="1947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FC16D814-1393-41B9-8D5F-85A2F0434BE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738865" y="5740036"/>
                  <a:ext cx="171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37D02212-493F-4AAA-BA44-946F59FBBC55}"/>
                    </a:ext>
                  </a:extLst>
                </p14:cNvPr>
                <p14:cNvContentPartPr/>
                <p14:nvPr/>
              </p14:nvContentPartPr>
              <p14:xfrm>
                <a:off x="1771265" y="5691436"/>
                <a:ext cx="466200" cy="1746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37D02212-493F-4AAA-BA44-946F59FBBC5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753265" y="5673796"/>
                  <a:ext cx="5018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8E747F8A-2B4E-452E-B10B-B395D5B80B1E}"/>
                    </a:ext>
                  </a:extLst>
                </p14:cNvPr>
                <p14:cNvContentPartPr/>
                <p14:nvPr/>
              </p14:nvContentPartPr>
              <p14:xfrm>
                <a:off x="2156465" y="5688556"/>
                <a:ext cx="77400" cy="3330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8E747F8A-2B4E-452E-B10B-B395D5B80B1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138465" y="5670916"/>
                  <a:ext cx="1130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C5F16BC3-95BA-455D-B816-A0FB639686FE}"/>
                    </a:ext>
                  </a:extLst>
                </p14:cNvPr>
                <p14:cNvContentPartPr/>
                <p14:nvPr/>
              </p14:nvContentPartPr>
              <p14:xfrm>
                <a:off x="2359505" y="5735716"/>
                <a:ext cx="103680" cy="2174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C5F16BC3-95BA-455D-B816-A0FB639686F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341865" y="5718076"/>
                  <a:ext cx="1393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E05EBE53-45AA-4265-AC65-72E1E1DF73B5}"/>
                    </a:ext>
                  </a:extLst>
                </p14:cNvPr>
                <p14:cNvContentPartPr/>
                <p14:nvPr/>
              </p14:nvContentPartPr>
              <p14:xfrm>
                <a:off x="2509985" y="5768476"/>
                <a:ext cx="360" cy="3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E05EBE53-45AA-4265-AC65-72E1E1DF73B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492345" y="57504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F280D670-FFD1-4032-AF05-01521AA67CC3}"/>
                    </a:ext>
                  </a:extLst>
                </p14:cNvPr>
                <p14:cNvContentPartPr/>
                <p14:nvPr/>
              </p14:nvContentPartPr>
              <p14:xfrm>
                <a:off x="2495585" y="5717356"/>
                <a:ext cx="174240" cy="2570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F280D670-FFD1-4032-AF05-01521AA67CC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477585" y="5699716"/>
                  <a:ext cx="2098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AD591A67-7EA8-4F10-A261-24B973D09804}"/>
                    </a:ext>
                  </a:extLst>
                </p14:cNvPr>
                <p14:cNvContentPartPr/>
                <p14:nvPr/>
              </p14:nvContentPartPr>
              <p14:xfrm>
                <a:off x="2711585" y="5737156"/>
                <a:ext cx="147600" cy="12168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AD591A67-7EA8-4F10-A261-24B973D0980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693585" y="5719516"/>
                  <a:ext cx="1832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376FC413-F550-409F-ABF7-FBC78578D561}"/>
                    </a:ext>
                  </a:extLst>
                </p14:cNvPr>
                <p14:cNvContentPartPr/>
                <p14:nvPr/>
              </p14:nvContentPartPr>
              <p14:xfrm>
                <a:off x="2412065" y="3535396"/>
                <a:ext cx="771840" cy="24991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376FC413-F550-409F-ABF7-FBC78578D56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394065" y="3517756"/>
                  <a:ext cx="807480" cy="253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FFEB174D-AB35-4997-829C-69740CC065EC}"/>
                    </a:ext>
                  </a:extLst>
                </p14:cNvPr>
                <p14:cNvContentPartPr/>
                <p14:nvPr/>
              </p14:nvContentPartPr>
              <p14:xfrm>
                <a:off x="2990585" y="4747156"/>
                <a:ext cx="269280" cy="7891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FFEB174D-AB35-4997-829C-69740CC065E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972945" y="4729516"/>
                  <a:ext cx="304920" cy="82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26D8FA99-E4B1-42E3-8327-00044C4A83C6}"/>
                    </a:ext>
                  </a:extLst>
                </p14:cNvPr>
                <p14:cNvContentPartPr/>
                <p14:nvPr/>
              </p14:nvContentPartPr>
              <p14:xfrm>
                <a:off x="3622025" y="5508196"/>
                <a:ext cx="184320" cy="2340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26D8FA99-E4B1-42E3-8327-00044C4A83C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604025" y="5490556"/>
                  <a:ext cx="2199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821BF00D-D172-4AF2-8925-11CE094B0B7D}"/>
                    </a:ext>
                  </a:extLst>
                </p14:cNvPr>
                <p14:cNvContentPartPr/>
                <p14:nvPr/>
              </p14:nvContentPartPr>
              <p14:xfrm>
                <a:off x="3858185" y="5544916"/>
                <a:ext cx="156240" cy="2052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821BF00D-D172-4AF2-8925-11CE094B0B7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840545" y="5526916"/>
                  <a:ext cx="191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65E32DF0-2C8D-4E6E-853D-E24F318D2D87}"/>
                    </a:ext>
                  </a:extLst>
                </p14:cNvPr>
                <p14:cNvContentPartPr/>
                <p14:nvPr/>
              </p14:nvContentPartPr>
              <p14:xfrm>
                <a:off x="3844505" y="5654716"/>
                <a:ext cx="194760" cy="1512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65E32DF0-2C8D-4E6E-853D-E24F318D2D87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826505" y="5636716"/>
                  <a:ext cx="230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7B442EE5-C23E-4B38-BB49-82875361EC5A}"/>
                    </a:ext>
                  </a:extLst>
                </p14:cNvPr>
                <p14:cNvContentPartPr/>
                <p14:nvPr/>
              </p14:nvContentPartPr>
              <p14:xfrm>
                <a:off x="4097945" y="5460316"/>
                <a:ext cx="159480" cy="3074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7B442EE5-C23E-4B38-BB49-82875361EC5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080305" y="5442316"/>
                  <a:ext cx="1951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E9E78137-7211-4F12-839D-AD7FE24197AC}"/>
                    </a:ext>
                  </a:extLst>
                </p14:cNvPr>
                <p14:cNvContentPartPr/>
                <p14:nvPr/>
              </p14:nvContentPartPr>
              <p14:xfrm>
                <a:off x="4304225" y="5567236"/>
                <a:ext cx="93600" cy="2181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E9E78137-7211-4F12-839D-AD7FE24197A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286585" y="5549596"/>
                  <a:ext cx="1292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D9BA4959-E44C-4242-A88A-5A497EEEB235}"/>
                    </a:ext>
                  </a:extLst>
                </p14:cNvPr>
                <p14:cNvContentPartPr/>
                <p14:nvPr/>
              </p14:nvContentPartPr>
              <p14:xfrm>
                <a:off x="4380185" y="5555716"/>
                <a:ext cx="98280" cy="2368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D9BA4959-E44C-4242-A88A-5A497EEEB23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362185" y="5537716"/>
                  <a:ext cx="1339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DEBD17EC-79E1-4352-B451-76FDCB6469AA}"/>
                    </a:ext>
                  </a:extLst>
                </p14:cNvPr>
                <p14:cNvContentPartPr/>
                <p14:nvPr/>
              </p14:nvContentPartPr>
              <p14:xfrm>
                <a:off x="4537865" y="5567236"/>
                <a:ext cx="91440" cy="2664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DEBD17EC-79E1-4352-B451-76FDCB6469A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519865" y="5549596"/>
                  <a:ext cx="1270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EC853969-F86B-4270-9657-5926B2DAE6A1}"/>
                    </a:ext>
                  </a:extLst>
                </p14:cNvPr>
                <p14:cNvContentPartPr/>
                <p14:nvPr/>
              </p14:nvContentPartPr>
              <p14:xfrm>
                <a:off x="4947545" y="4717636"/>
                <a:ext cx="408240" cy="6300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EC853969-F86B-4270-9657-5926B2DAE6A1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929545" y="4699996"/>
                  <a:ext cx="44388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914A0366-2C2E-4B93-8F8B-BC68D1BF9FDD}"/>
                    </a:ext>
                  </a:extLst>
                </p14:cNvPr>
                <p14:cNvContentPartPr/>
                <p14:nvPr/>
              </p14:nvContentPartPr>
              <p14:xfrm>
                <a:off x="5456945" y="4909876"/>
                <a:ext cx="175320" cy="3477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914A0366-2C2E-4B93-8F8B-BC68D1BF9FD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439305" y="4891876"/>
                  <a:ext cx="2109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8ABFB2C0-23F6-4111-95E7-E223B410F7C3}"/>
                    </a:ext>
                  </a:extLst>
                </p14:cNvPr>
                <p14:cNvContentPartPr/>
                <p14:nvPr/>
              </p14:nvContentPartPr>
              <p14:xfrm>
                <a:off x="5752865" y="4974676"/>
                <a:ext cx="180720" cy="2887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8ABFB2C0-23F6-4111-95E7-E223B410F7C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735225" y="4956676"/>
                  <a:ext cx="2163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53BBF12E-B6B5-4463-80B2-4107A4DA018C}"/>
                    </a:ext>
                  </a:extLst>
                </p14:cNvPr>
                <p14:cNvContentPartPr/>
                <p14:nvPr/>
              </p14:nvContentPartPr>
              <p14:xfrm>
                <a:off x="6013865" y="4971796"/>
                <a:ext cx="110880" cy="1782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53BBF12E-B6B5-4463-80B2-4107A4DA018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995865" y="4954156"/>
                  <a:ext cx="146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2A879B54-27E4-4235-8B3E-2BAD0AAB83EE}"/>
                    </a:ext>
                  </a:extLst>
                </p14:cNvPr>
                <p14:cNvContentPartPr/>
                <p14:nvPr/>
              </p14:nvContentPartPr>
              <p14:xfrm>
                <a:off x="6171185" y="4988716"/>
                <a:ext cx="89640" cy="1231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2A879B54-27E4-4235-8B3E-2BAD0AAB83EE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153545" y="4971076"/>
                  <a:ext cx="125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AE6CD0AA-98EF-42DC-A947-BB84CAE9FD0E}"/>
                    </a:ext>
                  </a:extLst>
                </p14:cNvPr>
                <p14:cNvContentPartPr/>
                <p14:nvPr/>
              </p14:nvContentPartPr>
              <p14:xfrm>
                <a:off x="6223745" y="4812316"/>
                <a:ext cx="263160" cy="3506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AE6CD0AA-98EF-42DC-A947-BB84CAE9FD0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206105" y="4794316"/>
                  <a:ext cx="2988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3433EF2C-CAA6-45FA-B71D-5084769CFC30}"/>
                    </a:ext>
                  </a:extLst>
                </p14:cNvPr>
                <p14:cNvContentPartPr/>
                <p14:nvPr/>
              </p14:nvContentPartPr>
              <p14:xfrm>
                <a:off x="6621545" y="4992676"/>
                <a:ext cx="129960" cy="180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3433EF2C-CAA6-45FA-B71D-5084769CFC3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603545" y="4974676"/>
                  <a:ext cx="1656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B287B7F4-3D5D-434E-98EA-F0839F55E9BC}"/>
                    </a:ext>
                  </a:extLst>
                </p14:cNvPr>
                <p14:cNvContentPartPr/>
                <p14:nvPr/>
              </p14:nvContentPartPr>
              <p14:xfrm>
                <a:off x="6675545" y="5065036"/>
                <a:ext cx="110520" cy="108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B287B7F4-3D5D-434E-98EA-F0839F55E9B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657905" y="5047036"/>
                  <a:ext cx="146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1CCC5F58-052F-4FE4-A68B-1E0DC3ABC571}"/>
                    </a:ext>
                  </a:extLst>
                </p14:cNvPr>
                <p14:cNvContentPartPr/>
                <p14:nvPr/>
              </p14:nvContentPartPr>
              <p14:xfrm>
                <a:off x="6943385" y="4930396"/>
                <a:ext cx="296280" cy="3297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1CCC5F58-052F-4FE4-A68B-1E0DC3ABC57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925745" y="4912756"/>
                  <a:ext cx="3319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07C140AB-0DCA-4519-9A45-450CDA8C2EBC}"/>
                    </a:ext>
                  </a:extLst>
                </p14:cNvPr>
                <p14:cNvContentPartPr/>
                <p14:nvPr/>
              </p14:nvContentPartPr>
              <p14:xfrm>
                <a:off x="7335785" y="4989436"/>
                <a:ext cx="250920" cy="522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07C140AB-0DCA-4519-9A45-450CDA8C2EB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318145" y="4971796"/>
                  <a:ext cx="2865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C915D8E2-1351-435F-8549-16498BC32D44}"/>
                    </a:ext>
                  </a:extLst>
                </p14:cNvPr>
                <p14:cNvContentPartPr/>
                <p14:nvPr/>
              </p14:nvContentPartPr>
              <p14:xfrm>
                <a:off x="7461785" y="4914196"/>
                <a:ext cx="129960" cy="2901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C915D8E2-1351-435F-8549-16498BC32D4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443785" y="4896556"/>
                  <a:ext cx="1656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12A3137C-CA32-48A2-8C39-D5A7F4995FFE}"/>
                    </a:ext>
                  </a:extLst>
                </p14:cNvPr>
                <p14:cNvContentPartPr/>
                <p14:nvPr/>
              </p14:nvContentPartPr>
              <p14:xfrm>
                <a:off x="7649345" y="4847596"/>
                <a:ext cx="96840" cy="3859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12A3137C-CA32-48A2-8C39-D5A7F4995FF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631345" y="4829956"/>
                  <a:ext cx="1324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65F33896-CAF6-4D53-AB81-54E67D849D59}"/>
                    </a:ext>
                  </a:extLst>
                </p14:cNvPr>
                <p14:cNvContentPartPr/>
                <p14:nvPr/>
              </p14:nvContentPartPr>
              <p14:xfrm>
                <a:off x="7931225" y="4682356"/>
                <a:ext cx="280440" cy="76716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65F33896-CAF6-4D53-AB81-54E67D849D5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913225" y="4664356"/>
                  <a:ext cx="31608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942E46E5-96DF-4E23-97AC-23718B20912C}"/>
                    </a:ext>
                  </a:extLst>
                </p14:cNvPr>
                <p14:cNvContentPartPr/>
                <p14:nvPr/>
              </p14:nvContentPartPr>
              <p14:xfrm>
                <a:off x="8740145" y="5057476"/>
                <a:ext cx="191160" cy="2412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942E46E5-96DF-4E23-97AC-23718B20912C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722145" y="5039836"/>
                  <a:ext cx="2268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CE777B21-849A-4873-85BC-836231315E54}"/>
                    </a:ext>
                  </a:extLst>
                </p14:cNvPr>
                <p14:cNvContentPartPr/>
                <p14:nvPr/>
              </p14:nvContentPartPr>
              <p14:xfrm>
                <a:off x="8768225" y="5175916"/>
                <a:ext cx="191160" cy="608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CE777B21-849A-4873-85BC-836231315E54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750225" y="5157916"/>
                  <a:ext cx="2268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3E2E1E58-3237-42F0-A340-D1FDFEF48BEF}"/>
                    </a:ext>
                  </a:extLst>
                </p14:cNvPr>
                <p14:cNvContentPartPr/>
                <p14:nvPr/>
              </p14:nvContentPartPr>
              <p14:xfrm>
                <a:off x="3627065" y="4936516"/>
                <a:ext cx="431280" cy="2829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3E2E1E58-3237-42F0-A340-D1FDFEF48BE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609425" y="4918516"/>
                  <a:ext cx="4669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E13CD4A0-39E2-40A7-9BD4-A64D29CC610A}"/>
                    </a:ext>
                  </a:extLst>
                </p14:cNvPr>
                <p14:cNvContentPartPr/>
                <p14:nvPr/>
              </p14:nvContentPartPr>
              <p14:xfrm>
                <a:off x="4160225" y="4959196"/>
                <a:ext cx="218520" cy="2278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E13CD4A0-39E2-40A7-9BD4-A64D29CC610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142585" y="4941196"/>
                  <a:ext cx="2541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C756981A-A3F6-46AD-AE93-4D714E36501B}"/>
                    </a:ext>
                  </a:extLst>
                </p14:cNvPr>
                <p14:cNvContentPartPr/>
                <p14:nvPr/>
              </p14:nvContentPartPr>
              <p14:xfrm>
                <a:off x="4194065" y="4970356"/>
                <a:ext cx="9720" cy="3085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C756981A-A3F6-46AD-AE93-4D714E36501B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176065" y="4952716"/>
                  <a:ext cx="453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EEC52F87-3AE3-4E97-A45E-A17A1FEB219F}"/>
                    </a:ext>
                  </a:extLst>
                </p14:cNvPr>
                <p14:cNvContentPartPr/>
                <p14:nvPr/>
              </p14:nvContentPartPr>
              <p14:xfrm>
                <a:off x="4227905" y="4782796"/>
                <a:ext cx="40680" cy="1555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EEC52F87-3AE3-4E97-A45E-A17A1FEB219F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209905" y="4764796"/>
                  <a:ext cx="76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77312142-7B46-4681-84DE-FF19FB88C836}"/>
                    </a:ext>
                  </a:extLst>
                </p14:cNvPr>
                <p14:cNvContentPartPr/>
                <p14:nvPr/>
              </p14:nvContentPartPr>
              <p14:xfrm>
                <a:off x="4334465" y="5017156"/>
                <a:ext cx="208800" cy="1972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77312142-7B46-4681-84DE-FF19FB88C83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316825" y="4999516"/>
                  <a:ext cx="2444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95CAD078-3A99-4EA0-9954-AD1E7093985C}"/>
                    </a:ext>
                  </a:extLst>
                </p14:cNvPr>
                <p14:cNvContentPartPr/>
                <p14:nvPr/>
              </p14:nvContentPartPr>
              <p14:xfrm>
                <a:off x="4183985" y="5058916"/>
                <a:ext cx="16200" cy="756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95CAD078-3A99-4EA0-9954-AD1E7093985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166345" y="5041276"/>
                  <a:ext cx="518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6CA4BD30-CC55-4487-BCB8-380B2836D51B}"/>
                    </a:ext>
                  </a:extLst>
                </p14:cNvPr>
                <p14:cNvContentPartPr/>
                <p14:nvPr/>
              </p14:nvContentPartPr>
              <p14:xfrm>
                <a:off x="9533585" y="4784236"/>
                <a:ext cx="60120" cy="6094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6CA4BD30-CC55-4487-BCB8-380B2836D51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515585" y="4766236"/>
                  <a:ext cx="9576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AA7D20C7-3B20-4132-8238-947296F00DB1}"/>
                    </a:ext>
                  </a:extLst>
                </p14:cNvPr>
                <p14:cNvContentPartPr/>
                <p14:nvPr/>
              </p14:nvContentPartPr>
              <p14:xfrm>
                <a:off x="9885305" y="2658796"/>
                <a:ext cx="614880" cy="25560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AA7D20C7-3B20-4132-8238-947296F00DB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867305" y="2640796"/>
                  <a:ext cx="650520" cy="25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9DF9F548-83E0-4D71-9F15-FDC7126B5730}"/>
                    </a:ext>
                  </a:extLst>
                </p14:cNvPr>
                <p14:cNvContentPartPr/>
                <p14:nvPr/>
              </p14:nvContentPartPr>
              <p14:xfrm>
                <a:off x="8398145" y="3888916"/>
                <a:ext cx="442080" cy="4258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9DF9F548-83E0-4D71-9F15-FDC7126B573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380505" y="3871276"/>
                  <a:ext cx="4777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85906BA1-E7A5-48B9-852C-FF32DF408916}"/>
                    </a:ext>
                  </a:extLst>
                </p14:cNvPr>
                <p14:cNvContentPartPr/>
                <p14:nvPr/>
              </p14:nvContentPartPr>
              <p14:xfrm>
                <a:off x="8939585" y="3865156"/>
                <a:ext cx="264600" cy="3146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85906BA1-E7A5-48B9-852C-FF32DF40891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921945" y="3847156"/>
                  <a:ext cx="3002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4452AC08-C20E-4D41-95D4-1B1DE970D00F}"/>
                    </a:ext>
                  </a:extLst>
                </p14:cNvPr>
                <p14:cNvContentPartPr/>
                <p14:nvPr/>
              </p14:nvContentPartPr>
              <p14:xfrm>
                <a:off x="9069185" y="3851476"/>
                <a:ext cx="357480" cy="8373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4452AC08-C20E-4D41-95D4-1B1DE970D00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051545" y="3833836"/>
                  <a:ext cx="393120" cy="8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DCA857DE-7B63-439D-BAA8-C517DFFDBDAE}"/>
                    </a:ext>
                  </a:extLst>
                </p14:cNvPr>
                <p14:cNvContentPartPr/>
                <p14:nvPr/>
              </p14:nvContentPartPr>
              <p14:xfrm>
                <a:off x="8118065" y="3628636"/>
                <a:ext cx="62280" cy="7981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DCA857DE-7B63-439D-BAA8-C517DFFDBDA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00065" y="3610636"/>
                  <a:ext cx="97920" cy="83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FA88717F-0715-416C-A451-2DBA74E68B36}"/>
                    </a:ext>
                  </a:extLst>
                </p14:cNvPr>
                <p14:cNvContentPartPr/>
                <p14:nvPr/>
              </p14:nvContentPartPr>
              <p14:xfrm>
                <a:off x="8227145" y="3603436"/>
                <a:ext cx="1432800" cy="78372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FA88717F-0715-416C-A451-2DBA74E68B3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209145" y="3585436"/>
                  <a:ext cx="1468440" cy="81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A1ADCEFB-A272-428D-A496-4DD807385A10}"/>
                    </a:ext>
                  </a:extLst>
                </p14:cNvPr>
                <p14:cNvContentPartPr/>
                <p14:nvPr/>
              </p14:nvContentPartPr>
              <p14:xfrm>
                <a:off x="8426585" y="4367356"/>
                <a:ext cx="1460520" cy="8172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A1ADCEFB-A272-428D-A496-4DD807385A1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408945" y="4349716"/>
                  <a:ext cx="1496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DB51F97C-EA4D-4E5F-901B-E6C0C6DBF123}"/>
                    </a:ext>
                  </a:extLst>
                </p14:cNvPr>
                <p14:cNvContentPartPr/>
                <p14:nvPr/>
              </p14:nvContentPartPr>
              <p14:xfrm>
                <a:off x="9853625" y="3976036"/>
                <a:ext cx="742680" cy="8892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DB51F97C-EA4D-4E5F-901B-E6C0C6DBF123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835985" y="3958036"/>
                  <a:ext cx="778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7A1F692A-465E-4D70-949E-84AA0750C182}"/>
                    </a:ext>
                  </a:extLst>
                </p14:cNvPr>
                <p14:cNvContentPartPr/>
                <p14:nvPr/>
              </p14:nvContentPartPr>
              <p14:xfrm>
                <a:off x="10405145" y="3838516"/>
                <a:ext cx="245520" cy="40068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7A1F692A-465E-4D70-949E-84AA0750C18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387505" y="3820516"/>
                  <a:ext cx="2811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6EB24FCB-607A-4EBB-9855-820593B4C9A9}"/>
                    </a:ext>
                  </a:extLst>
                </p14:cNvPr>
                <p14:cNvContentPartPr/>
                <p14:nvPr/>
              </p14:nvContentPartPr>
              <p14:xfrm>
                <a:off x="10932545" y="3886396"/>
                <a:ext cx="143640" cy="33228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6EB24FCB-607A-4EBB-9855-820593B4C9A9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914905" y="3868756"/>
                  <a:ext cx="1792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51F6341F-AD17-4CD0-AE5F-66FCFB78C31C}"/>
                    </a:ext>
                  </a:extLst>
                </p14:cNvPr>
                <p14:cNvContentPartPr/>
                <p14:nvPr/>
              </p14:nvContentPartPr>
              <p14:xfrm>
                <a:off x="11091665" y="3971356"/>
                <a:ext cx="207000" cy="2268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51F6341F-AD17-4CD0-AE5F-66FCFB78C31C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073665" y="3953716"/>
                  <a:ext cx="2426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01806F9F-0877-4E2F-85CD-65CEDEAAB73E}"/>
                    </a:ext>
                  </a:extLst>
                </p14:cNvPr>
                <p14:cNvContentPartPr/>
                <p14:nvPr/>
              </p14:nvContentPartPr>
              <p14:xfrm>
                <a:off x="11235305" y="3823756"/>
                <a:ext cx="38880" cy="3816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01806F9F-0877-4E2F-85CD-65CEDEAAB73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217305" y="3805756"/>
                  <a:ext cx="745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C2DFE79E-799D-4358-8460-6A44DEA3A571}"/>
                    </a:ext>
                  </a:extLst>
                </p14:cNvPr>
                <p14:cNvContentPartPr/>
                <p14:nvPr/>
              </p14:nvContentPartPr>
              <p14:xfrm>
                <a:off x="11359505" y="3972796"/>
                <a:ext cx="406800" cy="20484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C2DFE79E-799D-4358-8460-6A44DEA3A57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1341505" y="3955156"/>
                  <a:ext cx="442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977AA766-A9F2-45AB-82D1-B3A46CB321F9}"/>
                    </a:ext>
                  </a:extLst>
                </p14:cNvPr>
                <p14:cNvContentPartPr/>
                <p14:nvPr/>
              </p14:nvContentPartPr>
              <p14:xfrm>
                <a:off x="10827065" y="3633676"/>
                <a:ext cx="1315440" cy="7920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977AA766-A9F2-45AB-82D1-B3A46CB321F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809425" y="3615676"/>
                  <a:ext cx="1351080" cy="8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AF9CBB61-C14F-4F38-BC91-1CB3C6520686}"/>
                    </a:ext>
                  </a:extLst>
                </p14:cNvPr>
                <p14:cNvContentPartPr/>
                <p14:nvPr/>
              </p14:nvContentPartPr>
              <p14:xfrm>
                <a:off x="11975825" y="4438276"/>
                <a:ext cx="360" cy="3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AF9CBB61-C14F-4F38-BC91-1CB3C652068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958185" y="44206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C0F793F3-D910-4E64-991F-0D139BB58A85}"/>
                    </a:ext>
                  </a:extLst>
                </p14:cNvPr>
                <p14:cNvContentPartPr/>
                <p14:nvPr/>
              </p14:nvContentPartPr>
              <p14:xfrm>
                <a:off x="3966905" y="3492556"/>
                <a:ext cx="285840" cy="24300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C0F793F3-D910-4E64-991F-0D139BB58A8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949265" y="3474916"/>
                  <a:ext cx="3214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6701694B-0100-41A7-97AE-221EE8E4371E}"/>
                    </a:ext>
                  </a:extLst>
                </p14:cNvPr>
                <p14:cNvContentPartPr/>
                <p14:nvPr/>
              </p14:nvContentPartPr>
              <p14:xfrm>
                <a:off x="4300625" y="3488236"/>
                <a:ext cx="176400" cy="2124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6701694B-0100-41A7-97AE-221EE8E4371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282625" y="3470596"/>
                  <a:ext cx="212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A8676B62-23C0-403C-8905-E5F91BE24901}"/>
                    </a:ext>
                  </a:extLst>
                </p14:cNvPr>
                <p14:cNvContentPartPr/>
                <p14:nvPr/>
              </p14:nvContentPartPr>
              <p14:xfrm>
                <a:off x="4287305" y="3580036"/>
                <a:ext cx="233280" cy="136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A8676B62-23C0-403C-8905-E5F91BE2490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269665" y="3562036"/>
                  <a:ext cx="2689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4CDE8D45-0DB8-4BE5-A88F-91C00896DE61}"/>
                    </a:ext>
                  </a:extLst>
                </p14:cNvPr>
                <p14:cNvContentPartPr/>
                <p14:nvPr/>
              </p14:nvContentPartPr>
              <p14:xfrm>
                <a:off x="4602665" y="3455836"/>
                <a:ext cx="156240" cy="3074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4CDE8D45-0DB8-4BE5-A88F-91C00896DE6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584665" y="3437836"/>
                  <a:ext cx="1918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31CDEA34-43AB-4642-B3DF-AB8CC6DC811A}"/>
                    </a:ext>
                  </a:extLst>
                </p14:cNvPr>
                <p14:cNvContentPartPr/>
                <p14:nvPr/>
              </p14:nvContentPartPr>
              <p14:xfrm>
                <a:off x="4853585" y="3472036"/>
                <a:ext cx="90720" cy="2318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31CDEA34-43AB-4642-B3DF-AB8CC6DC811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835585" y="3454036"/>
                  <a:ext cx="1263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AE459C51-7E32-48A0-8286-3D5D866597FF}"/>
                    </a:ext>
                  </a:extLst>
                </p14:cNvPr>
                <p14:cNvContentPartPr/>
                <p14:nvPr/>
              </p14:nvContentPartPr>
              <p14:xfrm>
                <a:off x="4957985" y="3556276"/>
                <a:ext cx="177120" cy="108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AE459C51-7E32-48A0-8286-3D5D866597F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939985" y="3538276"/>
                  <a:ext cx="212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B1010FB3-6F24-4163-AF40-1AAF62CD2804}"/>
                    </a:ext>
                  </a:extLst>
                </p14:cNvPr>
                <p14:cNvContentPartPr/>
                <p14:nvPr/>
              </p14:nvContentPartPr>
              <p14:xfrm>
                <a:off x="5054105" y="3446836"/>
                <a:ext cx="241920" cy="2854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B1010FB3-6F24-4163-AF40-1AAF62CD280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036465" y="3429196"/>
                  <a:ext cx="2775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02B02999-51DC-4AC2-A401-D4C0683DC457}"/>
                    </a:ext>
                  </a:extLst>
                </p14:cNvPr>
                <p14:cNvContentPartPr/>
                <p14:nvPr/>
              </p14:nvContentPartPr>
              <p14:xfrm>
                <a:off x="4700585" y="3690556"/>
                <a:ext cx="2096280" cy="18072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02B02999-51DC-4AC2-A401-D4C0683DC45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682585" y="3672916"/>
                  <a:ext cx="2131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21EB3378-CCC9-4BF8-89E5-A9C985829732}"/>
                    </a:ext>
                  </a:extLst>
                </p14:cNvPr>
                <p14:cNvContentPartPr/>
                <p14:nvPr/>
              </p14:nvContentPartPr>
              <p14:xfrm>
                <a:off x="5260745" y="5459596"/>
                <a:ext cx="1602360" cy="9648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21EB3378-CCC9-4BF8-89E5-A9C98582973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243105" y="5441596"/>
                  <a:ext cx="1638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11B00027-CC74-4B7D-9BD4-4A878A8CFEA6}"/>
                    </a:ext>
                  </a:extLst>
                </p14:cNvPr>
                <p14:cNvContentPartPr/>
                <p14:nvPr/>
              </p14:nvContentPartPr>
              <p14:xfrm>
                <a:off x="7041665" y="5610076"/>
                <a:ext cx="18000" cy="2916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11B00027-CC74-4B7D-9BD4-4A878A8CFEA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023665" y="5592436"/>
                  <a:ext cx="536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D23E91C6-17E0-4EFE-BCF1-3D672BA84376}"/>
                    </a:ext>
                  </a:extLst>
                </p14:cNvPr>
                <p14:cNvContentPartPr/>
                <p14:nvPr/>
              </p14:nvContentPartPr>
              <p14:xfrm>
                <a:off x="5472785" y="5485156"/>
                <a:ext cx="1267920" cy="5004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D23E91C6-17E0-4EFE-BCF1-3D672BA8437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454785" y="5467156"/>
                  <a:ext cx="1303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E61CAA22-6DB2-4CF1-8EC3-3E4F2BED6256}"/>
                    </a:ext>
                  </a:extLst>
                </p14:cNvPr>
                <p14:cNvContentPartPr/>
                <p14:nvPr/>
              </p14:nvContentPartPr>
              <p14:xfrm>
                <a:off x="1823825" y="6136396"/>
                <a:ext cx="5780520" cy="28764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E61CAA22-6DB2-4CF1-8EC3-3E4F2BED625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805825" y="6118756"/>
                  <a:ext cx="58161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2762BDAF-CCEF-440B-90A5-B9D5093CE0AF}"/>
                    </a:ext>
                  </a:extLst>
                </p14:cNvPr>
                <p14:cNvContentPartPr/>
                <p14:nvPr/>
              </p14:nvContentPartPr>
              <p14:xfrm>
                <a:off x="9447545" y="3372676"/>
                <a:ext cx="403200" cy="2736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2762BDAF-CCEF-440B-90A5-B9D5093CE0A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429545" y="3354676"/>
                  <a:ext cx="4388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D420E2B6-8222-4F97-A413-375DE64EA66A}"/>
                    </a:ext>
                  </a:extLst>
                </p14:cNvPr>
                <p14:cNvContentPartPr/>
                <p14:nvPr/>
              </p14:nvContentPartPr>
              <p14:xfrm>
                <a:off x="9319745" y="5421076"/>
                <a:ext cx="455760" cy="342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D420E2B6-8222-4F97-A413-375DE64EA66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01745" y="5403436"/>
                  <a:ext cx="4914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5EA9AC7A-41F2-40F6-8546-7E0C365D70AF}"/>
                    </a:ext>
                  </a:extLst>
                </p14:cNvPr>
                <p14:cNvContentPartPr/>
                <p14:nvPr/>
              </p14:nvContentPartPr>
              <p14:xfrm>
                <a:off x="8347745" y="735316"/>
                <a:ext cx="309600" cy="874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5EA9AC7A-41F2-40F6-8546-7E0C365D70A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330105" y="717316"/>
                  <a:ext cx="345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C416CB74-56A1-49EE-8D36-3337E2E3D231}"/>
                    </a:ext>
                  </a:extLst>
                </p14:cNvPr>
                <p14:cNvContentPartPr/>
                <p14:nvPr/>
              </p14:nvContentPartPr>
              <p14:xfrm>
                <a:off x="8491385" y="763396"/>
                <a:ext cx="222840" cy="180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C416CB74-56A1-49EE-8D36-3337E2E3D23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473745" y="745396"/>
                  <a:ext cx="2584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D3D4651A-D9A6-4F01-BBDF-105D48862524}"/>
                    </a:ext>
                  </a:extLst>
                </p14:cNvPr>
                <p14:cNvContentPartPr/>
                <p14:nvPr/>
              </p14:nvContentPartPr>
              <p14:xfrm>
                <a:off x="8392762" y="760516"/>
                <a:ext cx="247320" cy="4320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D3D4651A-D9A6-4F01-BBDF-105D4886252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374762" y="742516"/>
                  <a:ext cx="282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437A2615-2E0F-41E8-BD42-75C677716484}"/>
                    </a:ext>
                  </a:extLst>
                </p14:cNvPr>
                <p14:cNvContentPartPr/>
                <p14:nvPr/>
              </p14:nvContentPartPr>
              <p14:xfrm>
                <a:off x="8402105" y="990916"/>
                <a:ext cx="361080" cy="403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437A2615-2E0F-41E8-BD42-75C67771648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384465" y="973276"/>
                  <a:ext cx="3967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AF95BC55-59DD-4EF1-9A43-764D4A367AE5}"/>
                    </a:ext>
                  </a:extLst>
                </p14:cNvPr>
                <p14:cNvContentPartPr/>
                <p14:nvPr/>
              </p14:nvContentPartPr>
              <p14:xfrm>
                <a:off x="8417945" y="993796"/>
                <a:ext cx="338400" cy="32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AF95BC55-59DD-4EF1-9A43-764D4A367AE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399945" y="976156"/>
                  <a:ext cx="374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57D25D86-C7EA-4EC4-9256-AC788D0F5E2B}"/>
                    </a:ext>
                  </a:extLst>
                </p14:cNvPr>
                <p14:cNvContentPartPr/>
                <p14:nvPr/>
              </p14:nvContentPartPr>
              <p14:xfrm>
                <a:off x="8341642" y="983356"/>
                <a:ext cx="446760" cy="270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57D25D86-C7EA-4EC4-9256-AC788D0F5E2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324002" y="965716"/>
                  <a:ext cx="482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0F4AE6D5-FFED-4286-BFE1-6F40F9CF2983}"/>
                    </a:ext>
                  </a:extLst>
                </p14:cNvPr>
                <p14:cNvContentPartPr/>
                <p14:nvPr/>
              </p14:nvContentPartPr>
              <p14:xfrm>
                <a:off x="9432442" y="601036"/>
                <a:ext cx="370080" cy="45036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0F4AE6D5-FFED-4286-BFE1-6F40F9CF298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414802" y="583396"/>
                  <a:ext cx="40572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52E0ED0C-9268-41D6-97E9-C38A0342AD8B}"/>
                    </a:ext>
                  </a:extLst>
                </p14:cNvPr>
                <p14:cNvContentPartPr/>
                <p14:nvPr/>
              </p14:nvContentPartPr>
              <p14:xfrm>
                <a:off x="9944002" y="1088476"/>
                <a:ext cx="360" cy="36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52E0ED0C-9268-41D6-97E9-C38A0342AD8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926002" y="10704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5A3537FA-B87F-49CB-9589-13AEA96ECB3F}"/>
                    </a:ext>
                  </a:extLst>
                </p14:cNvPr>
                <p14:cNvContentPartPr/>
                <p14:nvPr/>
              </p14:nvContentPartPr>
              <p14:xfrm>
                <a:off x="230105" y="520396"/>
                <a:ext cx="345600" cy="2786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5A3537FA-B87F-49CB-9589-13AEA96ECB3F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12465" y="502396"/>
                  <a:ext cx="3812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7302A333-7E64-4F70-9D6F-CAD1501B8D75}"/>
                    </a:ext>
                  </a:extLst>
                </p14:cNvPr>
                <p14:cNvContentPartPr/>
                <p14:nvPr/>
              </p14:nvContentPartPr>
              <p14:xfrm>
                <a:off x="657425" y="399796"/>
                <a:ext cx="133560" cy="3146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7302A333-7E64-4F70-9D6F-CAD1501B8D75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39785" y="382156"/>
                  <a:ext cx="1692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FDB46DDD-C525-4C55-9C47-D20BA7DAD344}"/>
                    </a:ext>
                  </a:extLst>
                </p14:cNvPr>
                <p14:cNvContentPartPr/>
                <p14:nvPr/>
              </p14:nvContentPartPr>
              <p14:xfrm>
                <a:off x="859025" y="454876"/>
                <a:ext cx="306720" cy="6001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FDB46DDD-C525-4C55-9C47-D20BA7DAD344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41025" y="436876"/>
                  <a:ext cx="34236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9CB7BE72-1A76-48A0-B3B5-EFCC557ABA60}"/>
                    </a:ext>
                  </a:extLst>
                </p14:cNvPr>
                <p14:cNvContentPartPr/>
                <p14:nvPr/>
              </p14:nvContentPartPr>
              <p14:xfrm>
                <a:off x="950842" y="844756"/>
                <a:ext cx="360" cy="36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9CB7BE72-1A76-48A0-B3B5-EFCC557ABA6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33202" y="8267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A9E004CC-5BB1-4DF1-A66B-C80C7BAD2FBC}"/>
                    </a:ext>
                  </a:extLst>
                </p14:cNvPr>
                <p14:cNvContentPartPr/>
                <p14:nvPr/>
              </p14:nvContentPartPr>
              <p14:xfrm>
                <a:off x="190882" y="1002796"/>
                <a:ext cx="716400" cy="4176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A9E004CC-5BB1-4DF1-A66B-C80C7BAD2FB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73242" y="984796"/>
                  <a:ext cx="7520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F60EA716-5718-4F21-B563-0B1F91256A25}"/>
                    </a:ext>
                  </a:extLst>
                </p14:cNvPr>
                <p14:cNvContentPartPr/>
                <p14:nvPr/>
              </p14:nvContentPartPr>
              <p14:xfrm>
                <a:off x="1196002" y="1207996"/>
                <a:ext cx="45720" cy="180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F60EA716-5718-4F21-B563-0B1F91256A2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178362" y="1190356"/>
                  <a:ext cx="81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1A182DEC-2843-42A3-98EE-A56076EB1497}"/>
                    </a:ext>
                  </a:extLst>
                </p14:cNvPr>
                <p14:cNvContentPartPr/>
                <p14:nvPr/>
              </p14:nvContentPartPr>
              <p14:xfrm>
                <a:off x="1150642" y="1607236"/>
                <a:ext cx="19800" cy="50724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1A182DEC-2843-42A3-98EE-A56076EB149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132642" y="1589236"/>
                  <a:ext cx="5544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4721356A-012B-4DD9-B2E3-12D024991988}"/>
                    </a:ext>
                  </a:extLst>
                </p14:cNvPr>
                <p14:cNvContentPartPr/>
                <p14:nvPr/>
              </p14:nvContentPartPr>
              <p14:xfrm>
                <a:off x="1252162" y="1386916"/>
                <a:ext cx="1662120" cy="44388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4721356A-012B-4DD9-B2E3-12D02499198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234162" y="1369276"/>
                  <a:ext cx="169776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0C46C7BF-8394-4B42-B6C0-EEBB04036605}"/>
                    </a:ext>
                  </a:extLst>
                </p14:cNvPr>
                <p14:cNvContentPartPr/>
                <p14:nvPr/>
              </p14:nvContentPartPr>
              <p14:xfrm>
                <a:off x="1274842" y="2023756"/>
                <a:ext cx="1535400" cy="5076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0C46C7BF-8394-4B42-B6C0-EEBB0403660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257202" y="2006116"/>
                  <a:ext cx="15710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DEB0190D-E4FD-4727-B42F-59B41B6B6F06}"/>
                    </a:ext>
                  </a:extLst>
                </p14:cNvPr>
                <p14:cNvContentPartPr/>
                <p14:nvPr/>
              </p14:nvContentPartPr>
              <p14:xfrm>
                <a:off x="2013922" y="2063716"/>
                <a:ext cx="360" cy="36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DEB0190D-E4FD-4727-B42F-59B41B6B6F0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995922" y="20460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D0C47595-EF38-4BD7-BBF3-B133F10779A5}"/>
                    </a:ext>
                  </a:extLst>
                </p14:cNvPr>
                <p14:cNvContentPartPr/>
                <p14:nvPr/>
              </p14:nvContentPartPr>
              <p14:xfrm>
                <a:off x="1763362" y="1534876"/>
                <a:ext cx="360" cy="36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D0C47595-EF38-4BD7-BBF3-B133F10779A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45722" y="15168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2D8F24D5-81F4-4E7D-9D1B-8D33DA99C15A}"/>
                    </a:ext>
                  </a:extLst>
                </p14:cNvPr>
                <p14:cNvContentPartPr/>
                <p14:nvPr/>
              </p14:nvContentPartPr>
              <p14:xfrm>
                <a:off x="1290682" y="1463956"/>
                <a:ext cx="533520" cy="68976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2D8F24D5-81F4-4E7D-9D1B-8D33DA99C15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273042" y="1445956"/>
                  <a:ext cx="56916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C326BC57-8B17-4A95-A78F-7A104A73FB29}"/>
                    </a:ext>
                  </a:extLst>
                </p14:cNvPr>
                <p14:cNvContentPartPr/>
                <p14:nvPr/>
              </p14:nvContentPartPr>
              <p14:xfrm>
                <a:off x="1563922" y="-439364"/>
                <a:ext cx="993240" cy="115452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C326BC57-8B17-4A95-A78F-7A104A73FB2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545922" y="-457364"/>
                  <a:ext cx="1028880" cy="11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45984DB3-D403-4105-9A11-B65B31C23B7E}"/>
                    </a:ext>
                  </a:extLst>
                </p14:cNvPr>
                <p14:cNvContentPartPr/>
                <p14:nvPr/>
              </p14:nvContentPartPr>
              <p14:xfrm>
                <a:off x="2258722" y="-484004"/>
                <a:ext cx="345240" cy="34200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45984DB3-D403-4105-9A11-B65B31C23B7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241082" y="-502004"/>
                  <a:ext cx="3808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F7AF915D-76CF-4515-9207-BC4E6F27AFFD}"/>
                    </a:ext>
                  </a:extLst>
                </p14:cNvPr>
                <p14:cNvContentPartPr/>
                <p14:nvPr/>
              </p14:nvContentPartPr>
              <p14:xfrm>
                <a:off x="3145042" y="-712964"/>
                <a:ext cx="474840" cy="13644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F7AF915D-76CF-4515-9207-BC4E6F27AFF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127042" y="-730604"/>
                  <a:ext cx="5104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97DD71BC-EC36-4742-B448-6AC53ED96231}"/>
                    </a:ext>
                  </a:extLst>
                </p14:cNvPr>
                <p14:cNvContentPartPr/>
                <p14:nvPr/>
              </p14:nvContentPartPr>
              <p14:xfrm>
                <a:off x="3403882" y="-845804"/>
                <a:ext cx="361080" cy="51444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97DD71BC-EC36-4742-B448-6AC53ED9623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386242" y="-863804"/>
                  <a:ext cx="39672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026D9CB0-71D9-4649-9180-8A8AAABCA2A8}"/>
                    </a:ext>
                  </a:extLst>
                </p14:cNvPr>
                <p14:cNvContentPartPr/>
                <p14:nvPr/>
              </p14:nvContentPartPr>
              <p14:xfrm>
                <a:off x="2588122" y="-927884"/>
                <a:ext cx="490680" cy="73296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026D9CB0-71D9-4649-9180-8A8AAABCA2A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70122" y="-945884"/>
                  <a:ext cx="52632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1E5DF1F9-466F-4CBB-A242-EC0E9542F1FF}"/>
                    </a:ext>
                  </a:extLst>
                </p14:cNvPr>
                <p14:cNvContentPartPr/>
                <p14:nvPr/>
              </p14:nvContentPartPr>
              <p14:xfrm>
                <a:off x="2841922" y="-637364"/>
                <a:ext cx="320760" cy="5076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1E5DF1F9-466F-4CBB-A242-EC0E9542F1F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824282" y="-655364"/>
                  <a:ext cx="3564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C3AD8EC4-B539-4777-A6AE-6BF2A1835152}"/>
                    </a:ext>
                  </a:extLst>
                </p14:cNvPr>
                <p14:cNvContentPartPr/>
                <p14:nvPr/>
              </p14:nvContentPartPr>
              <p14:xfrm>
                <a:off x="4004722" y="-859124"/>
                <a:ext cx="204840" cy="41004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C3AD8EC4-B539-4777-A6AE-6BF2A183515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987082" y="-877124"/>
                  <a:ext cx="2404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2C10CCB7-FC04-4439-A8C6-4D107812FB3A}"/>
                    </a:ext>
                  </a:extLst>
                </p14:cNvPr>
                <p14:cNvContentPartPr/>
                <p14:nvPr/>
              </p14:nvContentPartPr>
              <p14:xfrm>
                <a:off x="4034242" y="-683444"/>
                <a:ext cx="390960" cy="7128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2C10CCB7-FC04-4439-A8C6-4D107812FB3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016602" y="-701084"/>
                  <a:ext cx="426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20ECF632-33FF-470F-8330-E627D17EB9ED}"/>
                    </a:ext>
                  </a:extLst>
                </p14:cNvPr>
                <p14:cNvContentPartPr/>
                <p14:nvPr/>
              </p14:nvContentPartPr>
              <p14:xfrm>
                <a:off x="4524562" y="-987644"/>
                <a:ext cx="317160" cy="50868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20ECF632-33FF-470F-8330-E627D17EB9E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506922" y="-1005644"/>
                  <a:ext cx="35280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EFF75665-73CD-4961-BDE3-A8F025EE23B5}"/>
                    </a:ext>
                  </a:extLst>
                </p14:cNvPr>
                <p14:cNvContentPartPr/>
                <p14:nvPr/>
              </p14:nvContentPartPr>
              <p14:xfrm>
                <a:off x="4880242" y="-842924"/>
                <a:ext cx="154440" cy="23400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EFF75665-73CD-4961-BDE3-A8F025EE23B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862242" y="-860564"/>
                  <a:ext cx="1900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126A3684-7D2B-4FB3-ADBD-86DCD529C64E}"/>
                    </a:ext>
                  </a:extLst>
                </p14:cNvPr>
                <p14:cNvContentPartPr/>
                <p14:nvPr/>
              </p14:nvContentPartPr>
              <p14:xfrm>
                <a:off x="5134042" y="-848684"/>
                <a:ext cx="42480" cy="19548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126A3684-7D2B-4FB3-ADBD-86DCD529C64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116042" y="-866684"/>
                  <a:ext cx="781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38FAA5E7-C979-4275-84CE-B056395852AD}"/>
                    </a:ext>
                  </a:extLst>
                </p14:cNvPr>
                <p14:cNvContentPartPr/>
                <p14:nvPr/>
              </p14:nvContentPartPr>
              <p14:xfrm>
                <a:off x="5161042" y="-880004"/>
                <a:ext cx="131040" cy="19116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38FAA5E7-C979-4275-84CE-B056395852A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143042" y="-897644"/>
                  <a:ext cx="166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2496BEBD-402B-4985-8C45-D9945B74AE8C}"/>
                    </a:ext>
                  </a:extLst>
                </p14:cNvPr>
                <p14:cNvContentPartPr/>
                <p14:nvPr/>
              </p14:nvContentPartPr>
              <p14:xfrm>
                <a:off x="5393242" y="-1003844"/>
                <a:ext cx="138600" cy="42012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2496BEBD-402B-4985-8C45-D9945B74AE8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375242" y="-1021844"/>
                  <a:ext cx="17424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BED01EDE-9636-4DE7-97BF-32FBAE97239F}"/>
                    </a:ext>
                  </a:extLst>
                </p14:cNvPr>
                <p14:cNvContentPartPr/>
                <p14:nvPr/>
              </p14:nvContentPartPr>
              <p14:xfrm>
                <a:off x="2719522" y="-682004"/>
                <a:ext cx="257760" cy="10836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BED01EDE-9636-4DE7-97BF-32FBAE97239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701522" y="-699644"/>
                  <a:ext cx="293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F0DB92E3-9653-491A-8CEB-D5BBE7CEBE00}"/>
                    </a:ext>
                  </a:extLst>
                </p14:cNvPr>
                <p14:cNvContentPartPr/>
                <p14:nvPr/>
              </p14:nvContentPartPr>
              <p14:xfrm>
                <a:off x="3029482" y="-941924"/>
                <a:ext cx="119520" cy="62244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F0DB92E3-9653-491A-8CEB-D5BBE7CEBE0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011482" y="-959564"/>
                  <a:ext cx="15516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2AEA20C5-D852-4BBE-98A7-58F366FCF175}"/>
                    </a:ext>
                  </a:extLst>
                </p14:cNvPr>
                <p14:cNvContentPartPr/>
                <p14:nvPr/>
              </p14:nvContentPartPr>
              <p14:xfrm>
                <a:off x="4358242" y="-358364"/>
                <a:ext cx="728640" cy="10080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2AEA20C5-D852-4BBE-98A7-58F366FCF17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340602" y="-376004"/>
                  <a:ext cx="764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D0B8CA0A-99B9-4BBC-8013-33D7A5302804}"/>
                    </a:ext>
                  </a:extLst>
                </p14:cNvPr>
                <p14:cNvContentPartPr/>
                <p14:nvPr/>
              </p14:nvContentPartPr>
              <p14:xfrm>
                <a:off x="5470282" y="-297524"/>
                <a:ext cx="254160" cy="2700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D0B8CA0A-99B9-4BBC-8013-33D7A530280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452282" y="-315524"/>
                  <a:ext cx="289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3D02C468-BB00-480E-A4B5-FB4C79561107}"/>
                    </a:ext>
                  </a:extLst>
                </p14:cNvPr>
                <p14:cNvContentPartPr/>
                <p14:nvPr/>
              </p14:nvContentPartPr>
              <p14:xfrm>
                <a:off x="4240882" y="1245076"/>
                <a:ext cx="2544480" cy="25308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3D02C468-BB00-480E-A4B5-FB4C7956110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223242" y="1227076"/>
                  <a:ext cx="25801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EDD8A7EF-57AE-45CE-85D6-8C681F9BEB0F}"/>
                    </a:ext>
                  </a:extLst>
                </p14:cNvPr>
                <p14:cNvContentPartPr/>
                <p14:nvPr/>
              </p14:nvContentPartPr>
              <p14:xfrm>
                <a:off x="6353362" y="1331476"/>
                <a:ext cx="358560" cy="29304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EDD8A7EF-57AE-45CE-85D6-8C681F9BEB0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335362" y="1313836"/>
                  <a:ext cx="3942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078EE403-920E-4FA3-B4C3-C7FE7C9080EA}"/>
                    </a:ext>
                  </a:extLst>
                </p14:cNvPr>
                <p14:cNvContentPartPr/>
                <p14:nvPr/>
              </p14:nvContentPartPr>
              <p14:xfrm>
                <a:off x="6788602" y="1638196"/>
                <a:ext cx="124560" cy="11844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078EE403-920E-4FA3-B4C3-C7FE7C9080E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770962" y="1620196"/>
                  <a:ext cx="160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6B935429-BA7B-4D23-92EC-BD76EEB33F84}"/>
                    </a:ext>
                  </a:extLst>
                </p14:cNvPr>
                <p14:cNvContentPartPr/>
                <p14:nvPr/>
              </p14:nvContentPartPr>
              <p14:xfrm>
                <a:off x="9129682" y="1382596"/>
                <a:ext cx="695520" cy="9036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6B935429-BA7B-4D23-92EC-BD76EEB33F84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112042" y="1364596"/>
                  <a:ext cx="731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5776DD31-1328-401B-9FC8-5DABBF439306}"/>
                    </a:ext>
                  </a:extLst>
                </p14:cNvPr>
                <p14:cNvContentPartPr/>
                <p14:nvPr/>
              </p14:nvContentPartPr>
              <p14:xfrm>
                <a:off x="9714682" y="1504996"/>
                <a:ext cx="58320" cy="1800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5776DD31-1328-401B-9FC8-5DABBF43930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696682" y="1487356"/>
                  <a:ext cx="939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C6959860-643A-45D6-9DC1-975751E83D39}"/>
                    </a:ext>
                  </a:extLst>
                </p14:cNvPr>
                <p14:cNvContentPartPr/>
                <p14:nvPr/>
              </p14:nvContentPartPr>
              <p14:xfrm>
                <a:off x="6510322" y="-993764"/>
                <a:ext cx="375120" cy="57924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C6959860-643A-45D6-9DC1-975751E83D3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492322" y="-1011404"/>
                  <a:ext cx="410760" cy="6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C74DAFA5-DD2D-4062-AE4D-C4C9D3C196B0}"/>
                    </a:ext>
                  </a:extLst>
                </p14:cNvPr>
                <p14:cNvContentPartPr/>
                <p14:nvPr/>
              </p14:nvContentPartPr>
              <p14:xfrm>
                <a:off x="6524362" y="-687764"/>
                <a:ext cx="438120" cy="10512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C74DAFA5-DD2D-4062-AE4D-C4C9D3C196B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506362" y="-705404"/>
                  <a:ext cx="473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725E397D-F07D-4EFF-BB02-F8E7863758C6}"/>
                    </a:ext>
                  </a:extLst>
                </p14:cNvPr>
                <p14:cNvContentPartPr/>
                <p14:nvPr/>
              </p14:nvContentPartPr>
              <p14:xfrm>
                <a:off x="6940882" y="-711524"/>
                <a:ext cx="352440" cy="6552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725E397D-F07D-4EFF-BB02-F8E7863758C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923242" y="-729164"/>
                  <a:ext cx="388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1B6F5721-8455-48E6-A513-235574B44D99}"/>
                    </a:ext>
                  </a:extLst>
                </p14:cNvPr>
                <p14:cNvContentPartPr/>
                <p14:nvPr/>
              </p14:nvContentPartPr>
              <p14:xfrm>
                <a:off x="7175602" y="-820604"/>
                <a:ext cx="126360" cy="33120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1B6F5721-8455-48E6-A513-235574B44D9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157962" y="-838604"/>
                  <a:ext cx="1620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0DD30810-3911-4A06-8317-1BE3DEFF1A7A}"/>
                    </a:ext>
                  </a:extLst>
                </p14:cNvPr>
                <p14:cNvContentPartPr/>
                <p14:nvPr/>
              </p14:nvContentPartPr>
              <p14:xfrm>
                <a:off x="7609762" y="-869564"/>
                <a:ext cx="240120" cy="29016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0DD30810-3911-4A06-8317-1BE3DEFF1A7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592122" y="-887204"/>
                  <a:ext cx="2757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31B833FC-C677-465E-8DC8-199EF4A31B14}"/>
                    </a:ext>
                  </a:extLst>
                </p14:cNvPr>
                <p14:cNvContentPartPr/>
                <p14:nvPr/>
              </p14:nvContentPartPr>
              <p14:xfrm>
                <a:off x="8007202" y="-909524"/>
                <a:ext cx="298080" cy="2088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31B833FC-C677-465E-8DC8-199EF4A31B14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989562" y="-927164"/>
                  <a:ext cx="333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3DFAF355-5C68-448B-92BB-E8738ADF86AC}"/>
                    </a:ext>
                  </a:extLst>
                </p14:cNvPr>
                <p14:cNvContentPartPr/>
                <p14:nvPr/>
              </p14:nvContentPartPr>
              <p14:xfrm>
                <a:off x="8145802" y="-798644"/>
                <a:ext cx="417240" cy="32688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3DFAF355-5C68-448B-92BB-E8738ADF86A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127802" y="-816284"/>
                  <a:ext cx="4528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E369AF84-0B38-41A4-A537-2AB57FBFC3E5}"/>
                    </a:ext>
                  </a:extLst>
                </p14:cNvPr>
                <p14:cNvContentPartPr/>
                <p14:nvPr/>
              </p14:nvContentPartPr>
              <p14:xfrm>
                <a:off x="8677882" y="-772004"/>
                <a:ext cx="177480" cy="19548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E369AF84-0B38-41A4-A537-2AB57FBFC3E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659882" y="-789644"/>
                  <a:ext cx="2131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2F49CA57-A43E-4D51-A429-646EC509467E}"/>
                    </a:ext>
                  </a:extLst>
                </p14:cNvPr>
                <p14:cNvContentPartPr/>
                <p14:nvPr/>
              </p14:nvContentPartPr>
              <p14:xfrm>
                <a:off x="8790202" y="-678764"/>
                <a:ext cx="268200" cy="23400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2F49CA57-A43E-4D51-A429-646EC509467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772202" y="-696764"/>
                  <a:ext cx="3038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655B5E27-BACD-4DF0-B870-D0D9B8378B15}"/>
                    </a:ext>
                  </a:extLst>
                </p14:cNvPr>
                <p14:cNvContentPartPr/>
                <p14:nvPr/>
              </p14:nvContentPartPr>
              <p14:xfrm>
                <a:off x="7184242" y="-279884"/>
                <a:ext cx="1794960" cy="8748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655B5E27-BACD-4DF0-B870-D0D9B8378B1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166602" y="-297884"/>
                  <a:ext cx="1830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D475D12B-AB8C-4177-909E-CEA2AD55CCD4}"/>
                    </a:ext>
                  </a:extLst>
                </p14:cNvPr>
                <p14:cNvContentPartPr/>
                <p14:nvPr/>
              </p14:nvContentPartPr>
              <p14:xfrm>
                <a:off x="9467722" y="-627284"/>
                <a:ext cx="462600" cy="41976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D475D12B-AB8C-4177-909E-CEA2AD55CCD4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449722" y="-644924"/>
                  <a:ext cx="4982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82AAAF90-892A-4049-8231-A07C3A9C3E8D}"/>
                    </a:ext>
                  </a:extLst>
                </p14:cNvPr>
                <p14:cNvContentPartPr/>
                <p14:nvPr/>
              </p14:nvContentPartPr>
              <p14:xfrm>
                <a:off x="10203202" y="-22844"/>
                <a:ext cx="360" cy="36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82AAAF90-892A-4049-8231-A07C3A9C3E8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185202" y="-404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D2B1A4D3-06D2-447D-BF09-CD86D2A59153}"/>
                    </a:ext>
                  </a:extLst>
                </p14:cNvPr>
                <p14:cNvContentPartPr/>
                <p14:nvPr/>
              </p14:nvContentPartPr>
              <p14:xfrm>
                <a:off x="3320002" y="2419756"/>
                <a:ext cx="168480" cy="108144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D2B1A4D3-06D2-447D-BF09-CD86D2A59153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302002" y="2402116"/>
                  <a:ext cx="204120" cy="11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66EA1306-3DEC-4FE0-A0BF-F9306188BEB2}"/>
                    </a:ext>
                  </a:extLst>
                </p14:cNvPr>
                <p14:cNvContentPartPr/>
                <p14:nvPr/>
              </p14:nvContentPartPr>
              <p14:xfrm>
                <a:off x="3417922" y="2018356"/>
                <a:ext cx="4776120" cy="152352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66EA1306-3DEC-4FE0-A0BF-F9306188BEB2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400282" y="2000356"/>
                  <a:ext cx="4811760" cy="15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4E7035BB-F331-4295-8683-45EDA92BDCAD}"/>
                    </a:ext>
                  </a:extLst>
                </p14:cNvPr>
                <p14:cNvContentPartPr/>
                <p14:nvPr/>
              </p14:nvContentPartPr>
              <p14:xfrm>
                <a:off x="4741642" y="3630076"/>
                <a:ext cx="2936880" cy="13500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4E7035BB-F331-4295-8683-45EDA92BDCA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724002" y="3612436"/>
                  <a:ext cx="2972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54B957B2-17FC-42E8-BE87-A6BF535DEAF4}"/>
                    </a:ext>
                  </a:extLst>
                </p14:cNvPr>
                <p14:cNvContentPartPr/>
                <p14:nvPr/>
              </p14:nvContentPartPr>
              <p14:xfrm>
                <a:off x="7813162" y="3636196"/>
                <a:ext cx="93240" cy="5940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54B957B2-17FC-42E8-BE87-A6BF535DEAF4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7795162" y="3618196"/>
                  <a:ext cx="128880" cy="9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53605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9E7FE100-1C48-441E-9843-8F258F34CF65}"/>
              </a:ext>
            </a:extLst>
          </p:cNvPr>
          <p:cNvGrpSpPr/>
          <p:nvPr/>
        </p:nvGrpSpPr>
        <p:grpSpPr>
          <a:xfrm>
            <a:off x="5346785" y="2015116"/>
            <a:ext cx="2971800" cy="785160"/>
            <a:chOff x="5346785" y="2015116"/>
            <a:chExt cx="2971800" cy="78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67A2F01-5B3E-4B33-B8D2-1DAFEAC97E0A}"/>
                    </a:ext>
                  </a:extLst>
                </p14:cNvPr>
                <p14:cNvContentPartPr/>
                <p14:nvPr/>
              </p14:nvContentPartPr>
              <p14:xfrm>
                <a:off x="5460545" y="2056156"/>
                <a:ext cx="180360" cy="1958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67A2F01-5B3E-4B33-B8D2-1DAFEAC97E0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51545" y="2047156"/>
                  <a:ext cx="1980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C757D43-7850-40C0-A007-FC2822E493D9}"/>
                    </a:ext>
                  </a:extLst>
                </p14:cNvPr>
                <p14:cNvContentPartPr/>
                <p14:nvPr/>
              </p14:nvContentPartPr>
              <p14:xfrm>
                <a:off x="5346785" y="2215276"/>
                <a:ext cx="636120" cy="5500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C757D43-7850-40C0-A007-FC2822E493D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37785" y="2206636"/>
                  <a:ext cx="65376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C94573F-0597-4957-8A2C-E195680120EC}"/>
                    </a:ext>
                  </a:extLst>
                </p14:cNvPr>
                <p14:cNvContentPartPr/>
                <p14:nvPr/>
              </p14:nvContentPartPr>
              <p14:xfrm>
                <a:off x="6158945" y="2015116"/>
                <a:ext cx="294480" cy="7552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C94573F-0597-4957-8A2C-E195680120E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0305" y="2006116"/>
                  <a:ext cx="31212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FAF8FB3-6FE6-4718-8B26-5D22B4E55673}"/>
                    </a:ext>
                  </a:extLst>
                </p14:cNvPr>
                <p14:cNvContentPartPr/>
                <p14:nvPr/>
              </p14:nvContentPartPr>
              <p14:xfrm>
                <a:off x="6351905" y="2563036"/>
                <a:ext cx="212400" cy="1465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FAF8FB3-6FE6-4718-8B26-5D22B4E556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42905" y="2554396"/>
                  <a:ext cx="230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4391426-A3AB-45A7-A0D9-9E7D57F8BE9D}"/>
                    </a:ext>
                  </a:extLst>
                </p14:cNvPr>
                <p14:cNvContentPartPr/>
                <p14:nvPr/>
              </p14:nvContentPartPr>
              <p14:xfrm>
                <a:off x="6125825" y="2456836"/>
                <a:ext cx="434520" cy="1864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4391426-A3AB-45A7-A0D9-9E7D57F8BE9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17185" y="2447836"/>
                  <a:ext cx="4521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DBD4B98-FF3D-4C62-B0B8-D2B6B7EA14E6}"/>
                    </a:ext>
                  </a:extLst>
                </p14:cNvPr>
                <p14:cNvContentPartPr/>
                <p14:nvPr/>
              </p14:nvContentPartPr>
              <p14:xfrm>
                <a:off x="6803345" y="2276476"/>
                <a:ext cx="210600" cy="460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DBD4B98-FF3D-4C62-B0B8-D2B6B7EA14E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94705" y="2267836"/>
                  <a:ext cx="2282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D7A43961-7BA3-4CFB-82FA-5FB7CCC6DA34}"/>
                    </a:ext>
                  </a:extLst>
                </p14:cNvPr>
                <p14:cNvContentPartPr/>
                <p14:nvPr/>
              </p14:nvContentPartPr>
              <p14:xfrm>
                <a:off x="6932945" y="2424436"/>
                <a:ext cx="175320" cy="2322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D7A43961-7BA3-4CFB-82FA-5FB7CCC6DA3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24305" y="2415436"/>
                  <a:ext cx="1929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7BA170F6-20D8-4600-B058-E594A27EA950}"/>
                    </a:ext>
                  </a:extLst>
                </p14:cNvPr>
                <p14:cNvContentPartPr/>
                <p14:nvPr/>
              </p14:nvContentPartPr>
              <p14:xfrm>
                <a:off x="7278185" y="2150476"/>
                <a:ext cx="213480" cy="3790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7BA170F6-20D8-4600-B058-E594A27EA9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69185" y="2141836"/>
                  <a:ext cx="2311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42F6A06-5F19-4096-86F8-AA728DC3A2D7}"/>
                    </a:ext>
                  </a:extLst>
                </p14:cNvPr>
                <p14:cNvContentPartPr/>
                <p14:nvPr/>
              </p14:nvContentPartPr>
              <p14:xfrm>
                <a:off x="7137785" y="2341636"/>
                <a:ext cx="378720" cy="2293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42F6A06-5F19-4096-86F8-AA728DC3A2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29145" y="2332636"/>
                  <a:ext cx="3963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2CCEB55-347D-4EDE-983C-9ADAA7E77480}"/>
                    </a:ext>
                  </a:extLst>
                </p14:cNvPr>
                <p14:cNvContentPartPr/>
                <p14:nvPr/>
              </p14:nvContentPartPr>
              <p14:xfrm>
                <a:off x="7663385" y="2206996"/>
                <a:ext cx="241920" cy="1422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2CCEB55-347D-4EDE-983C-9ADAA7E7748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54385" y="2198356"/>
                  <a:ext cx="259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3A5DEAE-A486-410D-AE30-DDB5E4B7019A}"/>
                    </a:ext>
                  </a:extLst>
                </p14:cNvPr>
                <p14:cNvContentPartPr/>
                <p14:nvPr/>
              </p14:nvContentPartPr>
              <p14:xfrm>
                <a:off x="7883705" y="2075596"/>
                <a:ext cx="39240" cy="7246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3A5DEAE-A486-410D-AE30-DDB5E4B7019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75065" y="2066596"/>
                  <a:ext cx="56880" cy="7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4682C9D-ACAD-48DB-AC6D-9D4BA99608EE}"/>
                    </a:ext>
                  </a:extLst>
                </p14:cNvPr>
                <p14:cNvContentPartPr/>
                <p14:nvPr/>
              </p14:nvContentPartPr>
              <p14:xfrm>
                <a:off x="7693985" y="2261716"/>
                <a:ext cx="372600" cy="3949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4682C9D-ACAD-48DB-AC6D-9D4BA99608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84985" y="2253076"/>
                  <a:ext cx="3902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EC73B39-E2D5-4773-8925-5D4A9B3DB28D}"/>
                    </a:ext>
                  </a:extLst>
                </p14:cNvPr>
                <p14:cNvContentPartPr/>
                <p14:nvPr/>
              </p14:nvContentPartPr>
              <p14:xfrm>
                <a:off x="8104385" y="2177476"/>
                <a:ext cx="210600" cy="936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EC73B39-E2D5-4773-8925-5D4A9B3DB28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95745" y="2168836"/>
                  <a:ext cx="228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0FCE367-203A-40EF-8F44-4E3256946B0F}"/>
                    </a:ext>
                  </a:extLst>
                </p14:cNvPr>
                <p14:cNvContentPartPr/>
                <p14:nvPr/>
              </p14:nvContentPartPr>
              <p14:xfrm>
                <a:off x="8172785" y="2068036"/>
                <a:ext cx="145800" cy="5410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0FCE367-203A-40EF-8F44-4E3256946B0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163785" y="2059396"/>
                  <a:ext cx="16344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9C264549-F014-4472-831C-1D0A23EFBFA0}"/>
                    </a:ext>
                  </a:extLst>
                </p14:cNvPr>
                <p14:cNvContentPartPr/>
                <p14:nvPr/>
              </p14:nvContentPartPr>
              <p14:xfrm>
                <a:off x="8150105" y="2304556"/>
                <a:ext cx="149040" cy="1231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9C264549-F014-4472-831C-1D0A23EFBFA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41105" y="2295916"/>
                  <a:ext cx="166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943E3E3-7DBC-41F0-A682-B363C94AB692}"/>
                    </a:ext>
                  </a:extLst>
                </p14:cNvPr>
                <p14:cNvContentPartPr/>
                <p14:nvPr/>
              </p14:nvContentPartPr>
              <p14:xfrm>
                <a:off x="7643945" y="2634316"/>
                <a:ext cx="545040" cy="360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943E3E3-7DBC-41F0-A682-B363C94AB69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35305" y="2625316"/>
                  <a:ext cx="56268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383C0FB-FE24-42CA-A7E0-8B7DA99D171B}"/>
              </a:ext>
            </a:extLst>
          </p:cNvPr>
          <p:cNvGrpSpPr/>
          <p:nvPr/>
        </p:nvGrpSpPr>
        <p:grpSpPr>
          <a:xfrm>
            <a:off x="8743745" y="1906036"/>
            <a:ext cx="2553840" cy="861120"/>
            <a:chOff x="8743745" y="1906036"/>
            <a:chExt cx="2553840" cy="86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5DE5818B-E22D-4DEA-B6E6-FEEEC5D1A2FA}"/>
                    </a:ext>
                  </a:extLst>
                </p14:cNvPr>
                <p14:cNvContentPartPr/>
                <p14:nvPr/>
              </p14:nvContentPartPr>
              <p14:xfrm>
                <a:off x="8743745" y="2616676"/>
                <a:ext cx="1236600" cy="594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5DE5818B-E22D-4DEA-B6E6-FEEEC5D1A2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34745" y="2607676"/>
                  <a:ext cx="1254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14C761DC-20B7-45F2-BC85-597DB3E91A85}"/>
                    </a:ext>
                  </a:extLst>
                </p14:cNvPr>
                <p14:cNvContentPartPr/>
                <p14:nvPr/>
              </p14:nvContentPartPr>
              <p14:xfrm>
                <a:off x="10207505" y="2003236"/>
                <a:ext cx="280440" cy="4172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14C761DC-20B7-45F2-BC85-597DB3E91A8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98505" y="1994236"/>
                  <a:ext cx="29808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03CDCA21-7A6C-417B-863B-57A6D8139174}"/>
                    </a:ext>
                  </a:extLst>
                </p14:cNvPr>
                <p14:cNvContentPartPr/>
                <p14:nvPr/>
              </p14:nvContentPartPr>
              <p14:xfrm>
                <a:off x="10428185" y="2079916"/>
                <a:ext cx="406440" cy="594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03CDCA21-7A6C-417B-863B-57A6D813917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419185" y="2071276"/>
                  <a:ext cx="4240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2EE4AF49-F4A8-4886-8AA1-02272010D24B}"/>
                    </a:ext>
                  </a:extLst>
                </p14:cNvPr>
                <p14:cNvContentPartPr/>
                <p14:nvPr/>
              </p14:nvContentPartPr>
              <p14:xfrm>
                <a:off x="10541945" y="2237956"/>
                <a:ext cx="33480" cy="5292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2EE4AF49-F4A8-4886-8AA1-02272010D24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532945" y="2229316"/>
                  <a:ext cx="5112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AE1EA713-90E5-40E9-AC9C-BE1831C4C007}"/>
                    </a:ext>
                  </a:extLst>
                </p14:cNvPr>
                <p14:cNvContentPartPr/>
                <p14:nvPr/>
              </p14:nvContentPartPr>
              <p14:xfrm>
                <a:off x="10716905" y="1906036"/>
                <a:ext cx="403200" cy="2941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AE1EA713-90E5-40E9-AC9C-BE1831C4C00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708265" y="1897396"/>
                  <a:ext cx="4208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E407FF9-A050-4BBF-BAC5-C521EB232C51}"/>
                    </a:ext>
                  </a:extLst>
                </p14:cNvPr>
                <p14:cNvContentPartPr/>
                <p14:nvPr/>
              </p14:nvContentPartPr>
              <p14:xfrm>
                <a:off x="10832465" y="2348836"/>
                <a:ext cx="207720" cy="1731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E407FF9-A050-4BBF-BAC5-C521EB232C5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823825" y="2340196"/>
                  <a:ext cx="225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19D56F82-503C-4898-BF34-1808E820C24B}"/>
                    </a:ext>
                  </a:extLst>
                </p14:cNvPr>
                <p14:cNvContentPartPr/>
                <p14:nvPr/>
              </p14:nvContentPartPr>
              <p14:xfrm>
                <a:off x="10732025" y="2578156"/>
                <a:ext cx="565560" cy="1072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19D56F82-503C-4898-BF34-1808E820C24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23025" y="2569156"/>
                  <a:ext cx="58320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F07F747C-3EF5-4C60-BFD5-EA95288AA3A9}"/>
              </a:ext>
            </a:extLst>
          </p:cNvPr>
          <p:cNvGrpSpPr/>
          <p:nvPr/>
        </p:nvGrpSpPr>
        <p:grpSpPr>
          <a:xfrm>
            <a:off x="10109225" y="3009436"/>
            <a:ext cx="1212120" cy="680400"/>
            <a:chOff x="10109225" y="3009436"/>
            <a:chExt cx="1212120" cy="68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B0BB2175-782F-4A68-A1DE-FE6D43115039}"/>
                    </a:ext>
                  </a:extLst>
                </p14:cNvPr>
                <p14:cNvContentPartPr/>
                <p14:nvPr/>
              </p14:nvContentPartPr>
              <p14:xfrm>
                <a:off x="10109225" y="3106996"/>
                <a:ext cx="306720" cy="2869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B0BB2175-782F-4A68-A1DE-FE6D4311503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100585" y="3098356"/>
                  <a:ext cx="3243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3F7ED23-1250-45D3-9FD9-9620662E2203}"/>
                    </a:ext>
                  </a:extLst>
                </p14:cNvPr>
                <p14:cNvContentPartPr/>
                <p14:nvPr/>
              </p14:nvContentPartPr>
              <p14:xfrm>
                <a:off x="10452665" y="3201676"/>
                <a:ext cx="217440" cy="4881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3F7ED23-1250-45D3-9FD9-9620662E220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443665" y="3192676"/>
                  <a:ext cx="23508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A58DADDC-A96A-421F-BF38-161A8AA69A00}"/>
                    </a:ext>
                  </a:extLst>
                </p14:cNvPr>
                <p14:cNvContentPartPr/>
                <p14:nvPr/>
              </p14:nvContentPartPr>
              <p14:xfrm>
                <a:off x="10827065" y="3009436"/>
                <a:ext cx="494280" cy="6300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A58DADDC-A96A-421F-BF38-161A8AA69A0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18425" y="3000796"/>
                  <a:ext cx="511920" cy="64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E5E5585B-5414-4506-BE79-C1425BD64DBC}"/>
              </a:ext>
            </a:extLst>
          </p:cNvPr>
          <p:cNvGrpSpPr/>
          <p:nvPr/>
        </p:nvGrpSpPr>
        <p:grpSpPr>
          <a:xfrm>
            <a:off x="4056185" y="723436"/>
            <a:ext cx="3915720" cy="1071000"/>
            <a:chOff x="4056185" y="723436"/>
            <a:chExt cx="3915720" cy="107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0253697-FB8C-4EF3-84E9-314668C498A6}"/>
                    </a:ext>
                  </a:extLst>
                </p14:cNvPr>
                <p14:cNvContentPartPr/>
                <p14:nvPr/>
              </p14:nvContentPartPr>
              <p14:xfrm>
                <a:off x="4349585" y="734956"/>
                <a:ext cx="199080" cy="1854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0253697-FB8C-4EF3-84E9-314668C498A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40585" y="725956"/>
                  <a:ext cx="216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15E5C04-9030-4590-A305-DED5517F0FFD}"/>
                    </a:ext>
                  </a:extLst>
                </p14:cNvPr>
                <p14:cNvContentPartPr/>
                <p14:nvPr/>
              </p14:nvContentPartPr>
              <p14:xfrm>
                <a:off x="4056185" y="1045636"/>
                <a:ext cx="730440" cy="964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15E5C04-9030-4590-A305-DED5517F0FF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47545" y="1036636"/>
                  <a:ext cx="748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7057B7F-3B99-4FA0-BE6A-7884B432EB66}"/>
                    </a:ext>
                  </a:extLst>
                </p14:cNvPr>
                <p14:cNvContentPartPr/>
                <p14:nvPr/>
              </p14:nvContentPartPr>
              <p14:xfrm>
                <a:off x="4372985" y="1197916"/>
                <a:ext cx="190440" cy="2530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7057B7F-3B99-4FA0-BE6A-7884B432EB6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64345" y="1188916"/>
                  <a:ext cx="2080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A4754DE-241B-411F-B1F4-19D2621C083F}"/>
                    </a:ext>
                  </a:extLst>
                </p14:cNvPr>
                <p14:cNvContentPartPr/>
                <p14:nvPr/>
              </p14:nvContentPartPr>
              <p14:xfrm>
                <a:off x="4168145" y="1465396"/>
                <a:ext cx="681120" cy="3290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A4754DE-241B-411F-B1F4-19D2621C083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59505" y="1456756"/>
                  <a:ext cx="6987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A6AC91AA-1427-4DEC-B65B-D52C09E5C6C7}"/>
                    </a:ext>
                  </a:extLst>
                </p14:cNvPr>
                <p14:cNvContentPartPr/>
                <p14:nvPr/>
              </p14:nvContentPartPr>
              <p14:xfrm>
                <a:off x="5087585" y="902356"/>
                <a:ext cx="646200" cy="7401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A6AC91AA-1427-4DEC-B65B-D52C09E5C6C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78945" y="893356"/>
                  <a:ext cx="663840" cy="75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1738918-BFB6-4D71-851D-F12BDE3E806B}"/>
                    </a:ext>
                  </a:extLst>
                </p14:cNvPr>
                <p14:cNvContentPartPr/>
                <p14:nvPr/>
              </p14:nvContentPartPr>
              <p14:xfrm>
                <a:off x="5877065" y="1068316"/>
                <a:ext cx="449280" cy="4791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1738918-BFB6-4D71-851D-F12BDE3E806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68425" y="1059316"/>
                  <a:ext cx="4669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DB9E1996-F557-4A63-95D5-BE22A7A10EE5}"/>
                    </a:ext>
                  </a:extLst>
                </p14:cNvPr>
                <p14:cNvContentPartPr/>
                <p14:nvPr/>
              </p14:nvContentPartPr>
              <p14:xfrm>
                <a:off x="5938625" y="723436"/>
                <a:ext cx="182520" cy="7110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DB9E1996-F557-4A63-95D5-BE22A7A10EE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929625" y="714796"/>
                  <a:ext cx="200160" cy="72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76A1136-E0C5-4C07-9E05-CF14D80D3E5C}"/>
                    </a:ext>
                  </a:extLst>
                </p14:cNvPr>
                <p14:cNvContentPartPr/>
                <p14:nvPr/>
              </p14:nvContentPartPr>
              <p14:xfrm>
                <a:off x="5957705" y="931876"/>
                <a:ext cx="352440" cy="3373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76A1136-E0C5-4C07-9E05-CF14D80D3E5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49065" y="922876"/>
                  <a:ext cx="3700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1291FAD9-36EC-4A2A-BFC0-9E61EE6A4028}"/>
                    </a:ext>
                  </a:extLst>
                </p14:cNvPr>
                <p14:cNvContentPartPr/>
                <p14:nvPr/>
              </p14:nvContentPartPr>
              <p14:xfrm>
                <a:off x="6696785" y="844756"/>
                <a:ext cx="362880" cy="4942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1291FAD9-36EC-4A2A-BFC0-9E61EE6A402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87785" y="835756"/>
                  <a:ext cx="38052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68B94EF3-2937-44D3-9FAD-D53DFA034E38}"/>
                    </a:ext>
                  </a:extLst>
                </p14:cNvPr>
                <p14:cNvContentPartPr/>
                <p14:nvPr/>
              </p14:nvContentPartPr>
              <p14:xfrm>
                <a:off x="7295825" y="825316"/>
                <a:ext cx="676080" cy="5749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68B94EF3-2937-44D3-9FAD-D53DFA034E3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86825" y="816676"/>
                  <a:ext cx="69372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94F524FD-E1B4-4526-A1A6-DF1A180EFDDC}"/>
                    </a:ext>
                  </a:extLst>
                </p14:cNvPr>
                <p14:cNvContentPartPr/>
                <p14:nvPr/>
              </p14:nvContentPartPr>
              <p14:xfrm>
                <a:off x="6666905" y="1434076"/>
                <a:ext cx="219240" cy="226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94F524FD-E1B4-4526-A1A6-DF1A180EFDD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58265" y="1425436"/>
                  <a:ext cx="2368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7CB5250-5953-49F1-B3D3-275B330BD6EB}"/>
              </a:ext>
            </a:extLst>
          </p:cNvPr>
          <p:cNvGrpSpPr/>
          <p:nvPr/>
        </p:nvGrpSpPr>
        <p:grpSpPr>
          <a:xfrm>
            <a:off x="5409785" y="2942836"/>
            <a:ext cx="4258800" cy="925200"/>
            <a:chOff x="5409785" y="2942836"/>
            <a:chExt cx="4258800" cy="92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DDB6691-10F4-4AD7-BA52-84D6BAFC5011}"/>
                    </a:ext>
                  </a:extLst>
                </p14:cNvPr>
                <p14:cNvContentPartPr/>
                <p14:nvPr/>
              </p14:nvContentPartPr>
              <p14:xfrm>
                <a:off x="5579705" y="3073156"/>
                <a:ext cx="63360" cy="1407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DDB6691-10F4-4AD7-BA52-84D6BAFC501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70705" y="3064156"/>
                  <a:ext cx="81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BE375CF2-1308-4E55-89CE-B007E8A5B7CF}"/>
                    </a:ext>
                  </a:extLst>
                </p14:cNvPr>
                <p14:cNvContentPartPr/>
                <p14:nvPr/>
              </p14:nvContentPartPr>
              <p14:xfrm>
                <a:off x="5409785" y="3295996"/>
                <a:ext cx="112320" cy="2469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BE375CF2-1308-4E55-89CE-B007E8A5B7C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00785" y="3287356"/>
                  <a:ext cx="1299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FE797E11-4DBE-4D92-95BD-A10106EF202C}"/>
                    </a:ext>
                  </a:extLst>
                </p14:cNvPr>
                <p14:cNvContentPartPr/>
                <p14:nvPr/>
              </p14:nvContentPartPr>
              <p14:xfrm>
                <a:off x="5521745" y="3290596"/>
                <a:ext cx="411120" cy="1846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FE797E11-4DBE-4D92-95BD-A10106EF202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13105" y="3281956"/>
                  <a:ext cx="428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9171E9E-B07D-44F8-A0F7-C71062182797}"/>
                    </a:ext>
                  </a:extLst>
                </p14:cNvPr>
                <p14:cNvContentPartPr/>
                <p14:nvPr/>
              </p14:nvContentPartPr>
              <p14:xfrm>
                <a:off x="5661785" y="3472036"/>
                <a:ext cx="93240" cy="208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9171E9E-B07D-44F8-A0F7-C7106218279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53145" y="3463036"/>
                  <a:ext cx="110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9D39C44-9BD7-4091-8233-C331A76A9573}"/>
                    </a:ext>
                  </a:extLst>
                </p14:cNvPr>
                <p14:cNvContentPartPr/>
                <p14:nvPr/>
              </p14:nvContentPartPr>
              <p14:xfrm>
                <a:off x="5523545" y="3568876"/>
                <a:ext cx="527400" cy="2991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9D39C44-9BD7-4091-8233-C331A76A957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14545" y="3560236"/>
                  <a:ext cx="5450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1669263-DE2A-4CCC-83EF-10D4BEBD009E}"/>
                    </a:ext>
                  </a:extLst>
                </p14:cNvPr>
                <p14:cNvContentPartPr/>
                <p14:nvPr/>
              </p14:nvContentPartPr>
              <p14:xfrm>
                <a:off x="6050585" y="3146956"/>
                <a:ext cx="273600" cy="3549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1669263-DE2A-4CCC-83EF-10D4BEBD009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41585" y="3137956"/>
                  <a:ext cx="2912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F1065F3-0823-411D-B809-7ACF82DED45C}"/>
                    </a:ext>
                  </a:extLst>
                </p14:cNvPr>
                <p14:cNvContentPartPr/>
                <p14:nvPr/>
              </p14:nvContentPartPr>
              <p14:xfrm>
                <a:off x="6208985" y="3303556"/>
                <a:ext cx="255240" cy="4896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F1065F3-0823-411D-B809-7ACF82DED45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00345" y="3294556"/>
                  <a:ext cx="27288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30F8ABE-98E0-4704-BADC-6EDDE918FC25}"/>
                    </a:ext>
                  </a:extLst>
                </p14:cNvPr>
                <p14:cNvContentPartPr/>
                <p14:nvPr/>
              </p14:nvContentPartPr>
              <p14:xfrm>
                <a:off x="6784265" y="3414436"/>
                <a:ext cx="119520" cy="594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30F8ABE-98E0-4704-BADC-6EDDE918FC2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775265" y="3405436"/>
                  <a:ext cx="1371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DC6EE5BB-2807-4A9A-A02D-91CC8C4FC89F}"/>
                    </a:ext>
                  </a:extLst>
                </p14:cNvPr>
                <p14:cNvContentPartPr/>
                <p14:nvPr/>
              </p14:nvContentPartPr>
              <p14:xfrm>
                <a:off x="6878945" y="3550156"/>
                <a:ext cx="203400" cy="2973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DC6EE5BB-2807-4A9A-A02D-91CC8C4FC89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69945" y="3541516"/>
                  <a:ext cx="2210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85D917BC-0DDF-4358-83D4-6D2798D30961}"/>
                    </a:ext>
                  </a:extLst>
                </p14:cNvPr>
                <p14:cNvContentPartPr/>
                <p14:nvPr/>
              </p14:nvContentPartPr>
              <p14:xfrm>
                <a:off x="7151825" y="3326236"/>
                <a:ext cx="247680" cy="3484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85D917BC-0DDF-4358-83D4-6D2798D3096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43185" y="3317596"/>
                  <a:ext cx="2653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B1A0B619-06DB-4E04-B3C9-9C722DD7332A}"/>
                    </a:ext>
                  </a:extLst>
                </p14:cNvPr>
                <p14:cNvContentPartPr/>
                <p14:nvPr/>
              </p14:nvContentPartPr>
              <p14:xfrm>
                <a:off x="7076585" y="3516316"/>
                <a:ext cx="453960" cy="1778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B1A0B619-06DB-4E04-B3C9-9C722DD7332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67945" y="3507676"/>
                  <a:ext cx="471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BC79757B-4C5C-4A4C-A993-6F27E574D958}"/>
                    </a:ext>
                  </a:extLst>
                </p14:cNvPr>
                <p14:cNvContentPartPr/>
                <p14:nvPr/>
              </p14:nvContentPartPr>
              <p14:xfrm>
                <a:off x="7593185" y="3196996"/>
                <a:ext cx="305640" cy="6465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BC79757B-4C5C-4A4C-A993-6F27E574D95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584545" y="3188356"/>
                  <a:ext cx="323280" cy="66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CD9D97E6-79F8-4B75-A7EF-984DEAEB70F6}"/>
                    </a:ext>
                  </a:extLst>
                </p14:cNvPr>
                <p14:cNvContentPartPr/>
                <p14:nvPr/>
              </p14:nvContentPartPr>
              <p14:xfrm>
                <a:off x="7614065" y="3276916"/>
                <a:ext cx="634320" cy="3844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CD9D97E6-79F8-4B75-A7EF-984DEAEB70F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05065" y="3268276"/>
                  <a:ext cx="6519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8C199C17-70BB-425D-80F0-EEAE106AB22A}"/>
                    </a:ext>
                  </a:extLst>
                </p14:cNvPr>
                <p14:cNvContentPartPr/>
                <p14:nvPr/>
              </p14:nvContentPartPr>
              <p14:xfrm>
                <a:off x="8081705" y="3248836"/>
                <a:ext cx="192960" cy="3902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8C199C17-70BB-425D-80F0-EEAE106AB22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73065" y="3240196"/>
                  <a:ext cx="2106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F6138FB1-6BDF-4E5F-9713-3637FF6966CE}"/>
                    </a:ext>
                  </a:extLst>
                </p14:cNvPr>
                <p14:cNvContentPartPr/>
                <p14:nvPr/>
              </p14:nvContentPartPr>
              <p14:xfrm>
                <a:off x="8547545" y="3683716"/>
                <a:ext cx="1121040" cy="784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F6138FB1-6BDF-4E5F-9713-3637FF6966C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38545" y="3674716"/>
                  <a:ext cx="11386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02F76987-FD8D-48A1-9EFA-9A68C65E253E}"/>
                    </a:ext>
                  </a:extLst>
                </p14:cNvPr>
                <p14:cNvContentPartPr/>
                <p14:nvPr/>
              </p14:nvContentPartPr>
              <p14:xfrm>
                <a:off x="5809025" y="2942836"/>
                <a:ext cx="1623600" cy="655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02F76987-FD8D-48A1-9EFA-9A68C65E253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00025" y="2934196"/>
                  <a:ext cx="16412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59D70AE2-3A0E-4785-8D32-C65EF961CA31}"/>
                    </a:ext>
                  </a:extLst>
                </p14:cNvPr>
                <p14:cNvContentPartPr/>
                <p14:nvPr/>
              </p14:nvContentPartPr>
              <p14:xfrm>
                <a:off x="8041385" y="3061276"/>
                <a:ext cx="360" cy="3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59D70AE2-3A0E-4785-8D32-C65EF961CA3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032745" y="30522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7E7B5FD2-FAB1-4FC7-BA66-513EBF36553F}"/>
                    </a:ext>
                  </a:extLst>
                </p14:cNvPr>
                <p14:cNvContentPartPr/>
                <p14:nvPr/>
              </p14:nvContentPartPr>
              <p14:xfrm>
                <a:off x="8302385" y="3047956"/>
                <a:ext cx="360" cy="3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7E7B5FD2-FAB1-4FC7-BA66-513EBF36553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93385" y="30389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CCCEEE78-A69C-482B-9C41-9C1CB4060BE1}"/>
              </a:ext>
            </a:extLst>
          </p:cNvPr>
          <p:cNvGrpSpPr/>
          <p:nvPr/>
        </p:nvGrpSpPr>
        <p:grpSpPr>
          <a:xfrm>
            <a:off x="259625" y="1235716"/>
            <a:ext cx="3383640" cy="2583720"/>
            <a:chOff x="259625" y="1235716"/>
            <a:chExt cx="3383640" cy="258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6C6606B-9F56-4447-AEAD-E2B2954436D8}"/>
                    </a:ext>
                  </a:extLst>
                </p14:cNvPr>
                <p14:cNvContentPartPr/>
                <p14:nvPr/>
              </p14:nvContentPartPr>
              <p14:xfrm>
                <a:off x="468425" y="2437756"/>
                <a:ext cx="360" cy="3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6C6606B-9F56-4447-AEAD-E2B2954436D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9785" y="24287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22FB2F7-9AE0-4131-91A9-8A2A7A336F9D}"/>
                    </a:ext>
                  </a:extLst>
                </p14:cNvPr>
                <p14:cNvContentPartPr/>
                <p14:nvPr/>
              </p14:nvContentPartPr>
              <p14:xfrm>
                <a:off x="1725545" y="1235716"/>
                <a:ext cx="320760" cy="2980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22FB2F7-9AE0-4131-91A9-8A2A7A336F9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16545" y="1227076"/>
                  <a:ext cx="3384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77B557C-63B7-4113-8768-292C5136A0D1}"/>
                    </a:ext>
                  </a:extLst>
                </p14:cNvPr>
                <p14:cNvContentPartPr/>
                <p14:nvPr/>
              </p14:nvContentPartPr>
              <p14:xfrm>
                <a:off x="1410545" y="1626316"/>
                <a:ext cx="353880" cy="4302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77B557C-63B7-4113-8768-292C5136A0D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01545" y="1617676"/>
                  <a:ext cx="37152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D0C90D8-4F94-41A6-94CC-030B4E61B60E}"/>
                    </a:ext>
                  </a:extLst>
                </p14:cNvPr>
                <p14:cNvContentPartPr/>
                <p14:nvPr/>
              </p14:nvContentPartPr>
              <p14:xfrm>
                <a:off x="1161785" y="2050396"/>
                <a:ext cx="417240" cy="2120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D0C90D8-4F94-41A6-94CC-030B4E61B60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52785" y="2041756"/>
                  <a:ext cx="4348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E7A005C-8E10-4B5F-949E-A0978554A271}"/>
                    </a:ext>
                  </a:extLst>
                </p14:cNvPr>
                <p14:cNvContentPartPr/>
                <p14:nvPr/>
              </p14:nvContentPartPr>
              <p14:xfrm>
                <a:off x="1976105" y="1592476"/>
                <a:ext cx="235080" cy="4496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E7A005C-8E10-4B5F-949E-A0978554A27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967105" y="1583476"/>
                  <a:ext cx="25272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D3970190-DE1F-4077-9889-C16BCDFBF569}"/>
                    </a:ext>
                  </a:extLst>
                </p14:cNvPr>
                <p14:cNvContentPartPr/>
                <p14:nvPr/>
              </p14:nvContentPartPr>
              <p14:xfrm>
                <a:off x="2107505" y="2032756"/>
                <a:ext cx="259200" cy="1778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D3970190-DE1F-4077-9889-C16BCDFBF56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098865" y="2024116"/>
                  <a:ext cx="2768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A6ECDE5-941D-4FAD-9422-0BE750D26A10}"/>
                    </a:ext>
                  </a:extLst>
                </p14:cNvPr>
                <p14:cNvContentPartPr/>
                <p14:nvPr/>
              </p14:nvContentPartPr>
              <p14:xfrm>
                <a:off x="715385" y="2376916"/>
                <a:ext cx="441720" cy="6400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A6ECDE5-941D-4FAD-9422-0BE750D26A1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6385" y="2368276"/>
                  <a:ext cx="459360" cy="6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F847F8D-163C-4226-AA5E-723407FB3DD1}"/>
                    </a:ext>
                  </a:extLst>
                </p14:cNvPr>
                <p14:cNvContentPartPr/>
                <p14:nvPr/>
              </p14:nvContentPartPr>
              <p14:xfrm>
                <a:off x="738065" y="2974156"/>
                <a:ext cx="259560" cy="1191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F847F8D-163C-4226-AA5E-723407FB3DD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9425" y="2965156"/>
                  <a:ext cx="277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8C59F87-0AD2-46E2-973B-425BEF84D14E}"/>
                    </a:ext>
                  </a:extLst>
                </p14:cNvPr>
                <p14:cNvContentPartPr/>
                <p14:nvPr/>
              </p14:nvContentPartPr>
              <p14:xfrm>
                <a:off x="1366625" y="2374036"/>
                <a:ext cx="257760" cy="3402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8C59F87-0AD2-46E2-973B-425BEF84D14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357985" y="2365396"/>
                  <a:ext cx="2754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833DF49-4F69-439B-927E-4FBDC2F3E773}"/>
                    </a:ext>
                  </a:extLst>
                </p14:cNvPr>
                <p14:cNvContentPartPr/>
                <p14:nvPr/>
              </p14:nvContentPartPr>
              <p14:xfrm>
                <a:off x="1485425" y="2336956"/>
                <a:ext cx="849960" cy="754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833DF49-4F69-439B-927E-4FBDC2F3E77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476785" y="2328316"/>
                  <a:ext cx="867600" cy="77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1A3C279-7007-45B8-BDFB-129B4E50EB33}"/>
                    </a:ext>
                  </a:extLst>
                </p14:cNvPr>
                <p14:cNvContentPartPr/>
                <p14:nvPr/>
              </p14:nvContentPartPr>
              <p14:xfrm>
                <a:off x="2011025" y="2863276"/>
                <a:ext cx="228240" cy="1533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1A3C279-7007-45B8-BDFB-129B4E50EB3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02025" y="2854276"/>
                  <a:ext cx="245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4794D07-B3EB-4CCE-A982-CA6DEC16E9FC}"/>
                    </a:ext>
                  </a:extLst>
                </p14:cNvPr>
                <p14:cNvContentPartPr/>
                <p14:nvPr/>
              </p14:nvContentPartPr>
              <p14:xfrm>
                <a:off x="2398025" y="2407876"/>
                <a:ext cx="366480" cy="4021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4794D07-B3EB-4CCE-A982-CA6DEC16E9F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89385" y="2399236"/>
                  <a:ext cx="3841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15A7481-79B3-498B-A37C-A5F42FEB4458}"/>
                    </a:ext>
                  </a:extLst>
                </p14:cNvPr>
                <p14:cNvContentPartPr/>
                <p14:nvPr/>
              </p14:nvContentPartPr>
              <p14:xfrm>
                <a:off x="2734625" y="2879116"/>
                <a:ext cx="201240" cy="1839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15A7481-79B3-498B-A37C-A5F42FEB445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5985" y="2870476"/>
                  <a:ext cx="218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F379FE42-5792-4E25-9642-78791733857D}"/>
                    </a:ext>
                  </a:extLst>
                </p14:cNvPr>
                <p14:cNvContentPartPr/>
                <p14:nvPr/>
              </p14:nvContentPartPr>
              <p14:xfrm>
                <a:off x="312545" y="3099436"/>
                <a:ext cx="405000" cy="5292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F379FE42-5792-4E25-9642-78791733857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3905" y="3090796"/>
                  <a:ext cx="42264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43124496-C83B-4B59-BE8D-5BC3D6F953B1}"/>
                    </a:ext>
                  </a:extLst>
                </p14:cNvPr>
                <p14:cNvContentPartPr/>
                <p14:nvPr/>
              </p14:nvContentPartPr>
              <p14:xfrm>
                <a:off x="259625" y="3601996"/>
                <a:ext cx="235440" cy="1836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43124496-C83B-4B59-BE8D-5BC3D6F953B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50985" y="3593356"/>
                  <a:ext cx="2530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3190A06C-2B8C-4E5E-81D7-700751FF4FBB}"/>
                    </a:ext>
                  </a:extLst>
                </p14:cNvPr>
                <p14:cNvContentPartPr/>
                <p14:nvPr/>
              </p14:nvContentPartPr>
              <p14:xfrm>
                <a:off x="796025" y="3281236"/>
                <a:ext cx="84240" cy="2502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3190A06C-2B8C-4E5E-81D7-700751FF4FB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87025" y="3272596"/>
                  <a:ext cx="1018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D06D0A2C-50D4-4860-BC86-80FB5C1E8955}"/>
                    </a:ext>
                  </a:extLst>
                </p14:cNvPr>
                <p14:cNvContentPartPr/>
                <p14:nvPr/>
              </p14:nvContentPartPr>
              <p14:xfrm>
                <a:off x="905825" y="3722596"/>
                <a:ext cx="210600" cy="968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D06D0A2C-50D4-4860-BC86-80FB5C1E895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97185" y="3713956"/>
                  <a:ext cx="228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8E358D4F-4F4E-4EF8-8A1C-29996F80A8E4}"/>
                    </a:ext>
                  </a:extLst>
                </p14:cNvPr>
                <p14:cNvContentPartPr/>
                <p14:nvPr/>
              </p14:nvContentPartPr>
              <p14:xfrm>
                <a:off x="1380665" y="3140836"/>
                <a:ext cx="263160" cy="3726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8E358D4F-4F4E-4EF8-8A1C-29996F80A8E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72025" y="3132196"/>
                  <a:ext cx="2808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D5FCF3AC-EF42-4919-9DE8-9B59575915E3}"/>
                    </a:ext>
                  </a:extLst>
                </p14:cNvPr>
                <p14:cNvContentPartPr/>
                <p14:nvPr/>
              </p14:nvContentPartPr>
              <p14:xfrm>
                <a:off x="1402625" y="3563836"/>
                <a:ext cx="178200" cy="2469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D5FCF3AC-EF42-4919-9DE8-9B59575915E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93625" y="3554836"/>
                  <a:ext cx="195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9AFDF3A9-6E44-4213-8243-F72CA0C4F1EE}"/>
                    </a:ext>
                  </a:extLst>
                </p14:cNvPr>
                <p14:cNvContentPartPr/>
                <p14:nvPr/>
              </p14:nvContentPartPr>
              <p14:xfrm>
                <a:off x="1735985" y="3263596"/>
                <a:ext cx="86040" cy="2883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9AFDF3A9-6E44-4213-8243-F72CA0C4F1E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727345" y="3254956"/>
                  <a:ext cx="1036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099BC483-86A4-485B-BE6A-4401DEEC79A7}"/>
                    </a:ext>
                  </a:extLst>
                </p14:cNvPr>
                <p14:cNvContentPartPr/>
                <p14:nvPr/>
              </p14:nvContentPartPr>
              <p14:xfrm>
                <a:off x="1827065" y="3601636"/>
                <a:ext cx="147600" cy="1231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099BC483-86A4-485B-BE6A-4401DEEC79A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818425" y="3592996"/>
                  <a:ext cx="165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D42CE348-B3C7-41B6-BC74-9220F38CB3B1}"/>
                    </a:ext>
                  </a:extLst>
                </p14:cNvPr>
                <p14:cNvContentPartPr/>
                <p14:nvPr/>
              </p14:nvContentPartPr>
              <p14:xfrm>
                <a:off x="2061785" y="3196996"/>
                <a:ext cx="156240" cy="5248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D42CE348-B3C7-41B6-BC74-9220F38CB3B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053145" y="3188356"/>
                  <a:ext cx="17388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E5EDBE83-5FC1-45FF-8E79-B8D56630D674}"/>
                    </a:ext>
                  </a:extLst>
                </p14:cNvPr>
                <p14:cNvContentPartPr/>
                <p14:nvPr/>
              </p14:nvContentPartPr>
              <p14:xfrm>
                <a:off x="2284265" y="3166036"/>
                <a:ext cx="205200" cy="3477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E5EDBE83-5FC1-45FF-8E79-B8D56630D67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75265" y="3157396"/>
                  <a:ext cx="2228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F2FE0AC8-FA51-4CF3-B06D-AAB577127374}"/>
                    </a:ext>
                  </a:extLst>
                </p14:cNvPr>
                <p14:cNvContentPartPr/>
                <p14:nvPr/>
              </p14:nvContentPartPr>
              <p14:xfrm>
                <a:off x="2601065" y="3507316"/>
                <a:ext cx="212400" cy="2174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F2FE0AC8-FA51-4CF3-B06D-AAB57712737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592425" y="3498676"/>
                  <a:ext cx="2300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B3538ACF-4B2D-4336-8944-9AE3A8850E22}"/>
                    </a:ext>
                  </a:extLst>
                </p14:cNvPr>
                <p14:cNvContentPartPr/>
                <p14:nvPr/>
              </p14:nvContentPartPr>
              <p14:xfrm>
                <a:off x="2944505" y="3161716"/>
                <a:ext cx="144000" cy="3934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B3538ACF-4B2D-4336-8944-9AE3A8850E2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935505" y="3152716"/>
                  <a:ext cx="1616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4F9EACDF-80FA-4411-B9A0-B8374F32BFB7}"/>
                    </a:ext>
                  </a:extLst>
                </p14:cNvPr>
                <p14:cNvContentPartPr/>
                <p14:nvPr/>
              </p14:nvContentPartPr>
              <p14:xfrm>
                <a:off x="2949185" y="3592636"/>
                <a:ext cx="142560" cy="14580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4F9EACDF-80FA-4411-B9A0-B8374F32BFB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940185" y="3583996"/>
                  <a:ext cx="160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C13C16D7-3060-4CF4-8DE8-5802F74975C1}"/>
                    </a:ext>
                  </a:extLst>
                </p14:cNvPr>
                <p14:cNvContentPartPr/>
                <p14:nvPr/>
              </p14:nvContentPartPr>
              <p14:xfrm>
                <a:off x="3107225" y="3152716"/>
                <a:ext cx="298080" cy="4896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C13C16D7-3060-4CF4-8DE8-5802F74975C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098225" y="3144076"/>
                  <a:ext cx="3157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912964F0-D80D-4779-8F23-1D1711590F81}"/>
                    </a:ext>
                  </a:extLst>
                </p14:cNvPr>
                <p14:cNvContentPartPr/>
                <p14:nvPr/>
              </p14:nvContentPartPr>
              <p14:xfrm>
                <a:off x="3506465" y="3623956"/>
                <a:ext cx="136800" cy="1306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912964F0-D80D-4779-8F23-1D1711590F8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97465" y="3614956"/>
                  <a:ext cx="15444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602B5BB-19D0-423E-AAE4-228145847A26}"/>
              </a:ext>
            </a:extLst>
          </p:cNvPr>
          <p:cNvGrpSpPr/>
          <p:nvPr/>
        </p:nvGrpSpPr>
        <p:grpSpPr>
          <a:xfrm>
            <a:off x="8592905" y="1747636"/>
            <a:ext cx="1176840" cy="751680"/>
            <a:chOff x="8592905" y="1747636"/>
            <a:chExt cx="1176840" cy="75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4EF80C2E-D12D-4B14-A0FC-61EF1976C07A}"/>
                    </a:ext>
                  </a:extLst>
                </p14:cNvPr>
                <p14:cNvContentPartPr/>
                <p14:nvPr/>
              </p14:nvContentPartPr>
              <p14:xfrm>
                <a:off x="8592905" y="2211676"/>
                <a:ext cx="240480" cy="2876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4EF80C2E-D12D-4B14-A0FC-61EF1976C07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75265" y="2193676"/>
                  <a:ext cx="2761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B11AD105-DE90-4970-9D4E-8B205EF7A2BA}"/>
                    </a:ext>
                  </a:extLst>
                </p14:cNvPr>
                <p14:cNvContentPartPr/>
                <p14:nvPr/>
              </p14:nvContentPartPr>
              <p14:xfrm>
                <a:off x="8785505" y="1747636"/>
                <a:ext cx="173880" cy="3816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B11AD105-DE90-4970-9D4E-8B205EF7A2B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767865" y="1729636"/>
                  <a:ext cx="2095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AE21BB8A-6A52-40F8-979E-2A73F761331F}"/>
                    </a:ext>
                  </a:extLst>
                </p14:cNvPr>
                <p14:cNvContentPartPr/>
                <p14:nvPr/>
              </p14:nvContentPartPr>
              <p14:xfrm>
                <a:off x="8955425" y="1907116"/>
                <a:ext cx="252360" cy="180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AE21BB8A-6A52-40F8-979E-2A73F761331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937785" y="1889116"/>
                  <a:ext cx="2880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485B4CD5-2FCF-4029-A84A-B0D42FA148F8}"/>
                    </a:ext>
                  </a:extLst>
                </p14:cNvPr>
                <p14:cNvContentPartPr/>
                <p14:nvPr/>
              </p14:nvContentPartPr>
              <p14:xfrm>
                <a:off x="9081425" y="1768156"/>
                <a:ext cx="205200" cy="31644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485B4CD5-2FCF-4029-A84A-B0D42FA148F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63785" y="1750516"/>
                  <a:ext cx="2408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C8F3DE3B-403C-4EEE-B091-69C26D99AAC1}"/>
                    </a:ext>
                  </a:extLst>
                </p14:cNvPr>
                <p14:cNvContentPartPr/>
                <p14:nvPr/>
              </p14:nvContentPartPr>
              <p14:xfrm>
                <a:off x="9319745" y="2332636"/>
                <a:ext cx="301680" cy="93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C8F3DE3B-403C-4EEE-B091-69C26D99AAC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301745" y="2314996"/>
                  <a:ext cx="3373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7EAC30FF-A672-4399-9789-0EB661174959}"/>
                    </a:ext>
                  </a:extLst>
                </p14:cNvPr>
                <p14:cNvContentPartPr/>
                <p14:nvPr/>
              </p14:nvContentPartPr>
              <p14:xfrm>
                <a:off x="9734465" y="2121316"/>
                <a:ext cx="35280" cy="3240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7EAC30FF-A672-4399-9789-0EB66117495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16825" y="2103676"/>
                  <a:ext cx="70920" cy="35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747BA3F3-CC92-42D0-AB72-924BB0599F4D}"/>
                  </a:ext>
                </a:extLst>
              </p14:cNvPr>
              <p14:cNvContentPartPr/>
              <p14:nvPr/>
            </p14:nvContentPartPr>
            <p14:xfrm>
              <a:off x="2105705" y="1485196"/>
              <a:ext cx="326880" cy="46368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747BA3F3-CC92-42D0-AB72-924BB0599F4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087705" y="1467196"/>
                <a:ext cx="36252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2CC97B54-6EB3-42E9-B95A-290C56C3E5D3}"/>
                  </a:ext>
                </a:extLst>
              </p14:cNvPr>
              <p14:cNvContentPartPr/>
              <p14:nvPr/>
            </p14:nvContentPartPr>
            <p14:xfrm>
              <a:off x="2662265" y="2298796"/>
              <a:ext cx="391680" cy="39528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2CC97B54-6EB3-42E9-B95A-290C56C3E5D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644625" y="2280796"/>
                <a:ext cx="42732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EECEAE5A-A088-4342-9C74-4014FD9CD933}"/>
                  </a:ext>
                </a:extLst>
              </p14:cNvPr>
              <p14:cNvContentPartPr/>
              <p14:nvPr/>
            </p14:nvContentPartPr>
            <p14:xfrm>
              <a:off x="3255905" y="2904676"/>
              <a:ext cx="391320" cy="59004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EECEAE5A-A088-4342-9C74-4014FD9CD93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238265" y="2887036"/>
                <a:ext cx="42696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2129A384-0AEA-4ACC-8C89-F96558BA5AD5}"/>
                  </a:ext>
                </a:extLst>
              </p14:cNvPr>
              <p14:cNvContentPartPr/>
              <p14:nvPr/>
            </p14:nvContentPartPr>
            <p14:xfrm>
              <a:off x="3429425" y="2124196"/>
              <a:ext cx="176400" cy="43200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2129A384-0AEA-4ACC-8C89-F96558BA5AD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411425" y="2106556"/>
                <a:ext cx="212040" cy="46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44A50E04-287B-4E08-B3D5-602E6EEC07CE}"/>
              </a:ext>
            </a:extLst>
          </p:cNvPr>
          <p:cNvGrpSpPr/>
          <p:nvPr/>
        </p:nvGrpSpPr>
        <p:grpSpPr>
          <a:xfrm>
            <a:off x="2272025" y="4048396"/>
            <a:ext cx="2068200" cy="668880"/>
            <a:chOff x="2272025" y="4048396"/>
            <a:chExt cx="2068200" cy="66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E55DB175-C611-4CA6-A5B0-1E2FE62910F8}"/>
                    </a:ext>
                  </a:extLst>
                </p14:cNvPr>
                <p14:cNvContentPartPr/>
                <p14:nvPr/>
              </p14:nvContentPartPr>
              <p14:xfrm>
                <a:off x="2272025" y="4348276"/>
                <a:ext cx="243720" cy="3690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E55DB175-C611-4CA6-A5B0-1E2FE62910F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254025" y="4330636"/>
                  <a:ext cx="2793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CF1C7DAD-BC07-450E-85E3-3E9DBBACB938}"/>
                    </a:ext>
                  </a:extLst>
                </p14:cNvPr>
                <p14:cNvContentPartPr/>
                <p14:nvPr/>
              </p14:nvContentPartPr>
              <p14:xfrm>
                <a:off x="2616905" y="4138396"/>
                <a:ext cx="177480" cy="2354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CF1C7DAD-BC07-450E-85E3-3E9DBBACB93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598905" y="4120756"/>
                  <a:ext cx="2131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6B959038-EEA7-47DA-9BA4-92D8ECDDF2EB}"/>
                    </a:ext>
                  </a:extLst>
                </p14:cNvPr>
                <p14:cNvContentPartPr/>
                <p14:nvPr/>
              </p14:nvContentPartPr>
              <p14:xfrm>
                <a:off x="2870705" y="4190236"/>
                <a:ext cx="144000" cy="61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6B959038-EEA7-47DA-9BA4-92D8ECDDF2E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853065" y="4172236"/>
                  <a:ext cx="179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1142C64B-ADF8-45B4-AA8D-3A3C8A4BBD87}"/>
                    </a:ext>
                  </a:extLst>
                </p14:cNvPr>
                <p14:cNvContentPartPr/>
                <p14:nvPr/>
              </p14:nvContentPartPr>
              <p14:xfrm>
                <a:off x="2972225" y="4048396"/>
                <a:ext cx="191160" cy="2469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1142C64B-ADF8-45B4-AA8D-3A3C8A4BBD8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954585" y="4030396"/>
                  <a:ext cx="2268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A7E1E35F-C736-4A33-80C5-3B79ADDC2588}"/>
                    </a:ext>
                  </a:extLst>
                </p14:cNvPr>
                <p14:cNvContentPartPr/>
                <p14:nvPr/>
              </p14:nvContentPartPr>
              <p14:xfrm>
                <a:off x="3196505" y="4388236"/>
                <a:ext cx="353880" cy="2206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A7E1E35F-C736-4A33-80C5-3B79ADDC258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178505" y="4370236"/>
                  <a:ext cx="3895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16BBCE7C-CC8F-460E-A1FB-89A9A73F42DA}"/>
                    </a:ext>
                  </a:extLst>
                </p14:cNvPr>
                <p14:cNvContentPartPr/>
                <p14:nvPr/>
              </p14:nvContentPartPr>
              <p14:xfrm>
                <a:off x="3704105" y="4357276"/>
                <a:ext cx="142200" cy="950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16BBCE7C-CC8F-460E-A1FB-89A9A73F42D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686465" y="4339276"/>
                  <a:ext cx="1778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4F32B99E-DDEF-41DE-994B-4BD067FA9B9B}"/>
                    </a:ext>
                  </a:extLst>
                </p14:cNvPr>
                <p14:cNvContentPartPr/>
                <p14:nvPr/>
              </p14:nvContentPartPr>
              <p14:xfrm>
                <a:off x="4001825" y="4222636"/>
                <a:ext cx="23040" cy="21924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4F32B99E-DDEF-41DE-994B-4BD067FA9B9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984185" y="4204996"/>
                  <a:ext cx="586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82CE9112-C437-47D0-B2D8-51137307343C}"/>
                    </a:ext>
                  </a:extLst>
                </p14:cNvPr>
                <p14:cNvContentPartPr/>
                <p14:nvPr/>
              </p14:nvContentPartPr>
              <p14:xfrm>
                <a:off x="4131425" y="4190236"/>
                <a:ext cx="112320" cy="2916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82CE9112-C437-47D0-B2D8-51137307343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13785" y="4172236"/>
                  <a:ext cx="1479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52ADF0FB-6793-4D9B-9847-1A3288772688}"/>
                    </a:ext>
                  </a:extLst>
                </p14:cNvPr>
                <p14:cNvContentPartPr/>
                <p14:nvPr/>
              </p14:nvContentPartPr>
              <p14:xfrm>
                <a:off x="4159505" y="4159276"/>
                <a:ext cx="180720" cy="417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52ADF0FB-6793-4D9B-9847-1A328877268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141865" y="4141276"/>
                  <a:ext cx="216360" cy="7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52068395-B922-488E-BAE6-ACB69576DA37}"/>
                  </a:ext>
                </a:extLst>
              </p14:cNvPr>
              <p14:cNvContentPartPr/>
              <p14:nvPr/>
            </p14:nvContentPartPr>
            <p14:xfrm>
              <a:off x="8422985" y="3795676"/>
              <a:ext cx="142200" cy="5652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52068395-B922-488E-BAE6-ACB69576DA3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405345" y="3777676"/>
                <a:ext cx="1778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1E8D9BD0-E748-4963-9214-82C7DD1DE942}"/>
                  </a:ext>
                </a:extLst>
              </p14:cNvPr>
              <p14:cNvContentPartPr/>
              <p14:nvPr/>
            </p14:nvContentPartPr>
            <p14:xfrm>
              <a:off x="9692705" y="3588676"/>
              <a:ext cx="126360" cy="18792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1E8D9BD0-E748-4963-9214-82C7DD1DE94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674705" y="3571036"/>
                <a:ext cx="162000" cy="22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803B68D0-A632-4707-B5EE-1E17C82993B7}"/>
              </a:ext>
            </a:extLst>
          </p:cNvPr>
          <p:cNvGrpSpPr/>
          <p:nvPr/>
        </p:nvGrpSpPr>
        <p:grpSpPr>
          <a:xfrm>
            <a:off x="8694425" y="4023196"/>
            <a:ext cx="1797120" cy="606600"/>
            <a:chOff x="8694425" y="4023196"/>
            <a:chExt cx="1797120" cy="60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3C2F5363-8991-4ABC-BB0B-BF0EECCD460E}"/>
                    </a:ext>
                  </a:extLst>
                </p14:cNvPr>
                <p14:cNvContentPartPr/>
                <p14:nvPr/>
              </p14:nvContentPartPr>
              <p14:xfrm>
                <a:off x="9237305" y="4308316"/>
                <a:ext cx="287640" cy="3214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3C2F5363-8991-4ABC-BB0B-BF0EECCD460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219665" y="4290676"/>
                  <a:ext cx="3232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5E49748E-9236-4938-A736-5ED28F820A09}"/>
                    </a:ext>
                  </a:extLst>
                </p14:cNvPr>
                <p14:cNvContentPartPr/>
                <p14:nvPr/>
              </p14:nvContentPartPr>
              <p14:xfrm>
                <a:off x="9573545" y="4023196"/>
                <a:ext cx="168480" cy="3420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5E49748E-9236-4938-A736-5ED28F820A0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555905" y="4005196"/>
                  <a:ext cx="2041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93F1AE4D-216F-4B2A-A266-06468D33268B}"/>
                    </a:ext>
                  </a:extLst>
                </p14:cNvPr>
                <p14:cNvContentPartPr/>
                <p14:nvPr/>
              </p14:nvContentPartPr>
              <p14:xfrm>
                <a:off x="9760745" y="4193116"/>
                <a:ext cx="199800" cy="241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93F1AE4D-216F-4B2A-A266-06468D33268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743105" y="4175476"/>
                  <a:ext cx="2354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1694F976-6B39-4F2B-84EB-A26B35C1881C}"/>
                    </a:ext>
                  </a:extLst>
                </p14:cNvPr>
                <p14:cNvContentPartPr/>
                <p14:nvPr/>
              </p14:nvContentPartPr>
              <p14:xfrm>
                <a:off x="9867665" y="4099876"/>
                <a:ext cx="170280" cy="1645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1694F976-6B39-4F2B-84EB-A26B35C1881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850025" y="4082236"/>
                  <a:ext cx="205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ED82D567-E77F-48C3-BB34-60A329F96AAE}"/>
                    </a:ext>
                  </a:extLst>
                </p14:cNvPr>
                <p14:cNvContentPartPr/>
                <p14:nvPr/>
              </p14:nvContentPartPr>
              <p14:xfrm>
                <a:off x="10205705" y="4373476"/>
                <a:ext cx="199800" cy="61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ED82D567-E77F-48C3-BB34-60A329F96AA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187705" y="4355476"/>
                  <a:ext cx="2354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707BC2A6-E5B8-4683-AD30-F9E27F41EB62}"/>
                    </a:ext>
                  </a:extLst>
                </p14:cNvPr>
                <p14:cNvContentPartPr/>
                <p14:nvPr/>
              </p14:nvContentPartPr>
              <p14:xfrm>
                <a:off x="10478945" y="4277356"/>
                <a:ext cx="12600" cy="29304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707BC2A6-E5B8-4683-AD30-F9E27F41EB6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460945" y="4259356"/>
                  <a:ext cx="482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B60D35B1-52C0-45E9-B0A2-80728D175895}"/>
                    </a:ext>
                  </a:extLst>
                </p14:cNvPr>
                <p14:cNvContentPartPr/>
                <p14:nvPr/>
              </p14:nvContentPartPr>
              <p14:xfrm>
                <a:off x="8694425" y="4457356"/>
                <a:ext cx="403200" cy="1083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B60D35B1-52C0-45E9-B0A2-80728D17589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676785" y="4439716"/>
                  <a:ext cx="43884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C0B323A1-FEEB-436B-8E9D-F763A8F0DEB0}"/>
              </a:ext>
            </a:extLst>
          </p:cNvPr>
          <p:cNvGrpSpPr/>
          <p:nvPr/>
        </p:nvGrpSpPr>
        <p:grpSpPr>
          <a:xfrm>
            <a:off x="8962625" y="-238484"/>
            <a:ext cx="1929960" cy="583920"/>
            <a:chOff x="8962625" y="-238484"/>
            <a:chExt cx="1929960" cy="58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3EF5B207-8D5A-4C06-91C4-96C58F295CC4}"/>
                    </a:ext>
                  </a:extLst>
                </p14:cNvPr>
                <p14:cNvContentPartPr/>
                <p14:nvPr/>
              </p14:nvContentPartPr>
              <p14:xfrm>
                <a:off x="9182945" y="-148484"/>
                <a:ext cx="9000" cy="2426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3EF5B207-8D5A-4C06-91C4-96C58F295CC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165305" y="-166124"/>
                  <a:ext cx="446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A2539333-1612-4896-B8BE-C53350FB396C}"/>
                    </a:ext>
                  </a:extLst>
                </p14:cNvPr>
                <p14:cNvContentPartPr/>
                <p14:nvPr/>
              </p14:nvContentPartPr>
              <p14:xfrm>
                <a:off x="9216425" y="-238484"/>
                <a:ext cx="144000" cy="1746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A2539333-1612-4896-B8BE-C53350FB396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198425" y="-256484"/>
                  <a:ext cx="1796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F606B63A-9D4C-47D4-AB34-A0CBA7452A3A}"/>
                    </a:ext>
                  </a:extLst>
                </p14:cNvPr>
                <p14:cNvContentPartPr/>
                <p14:nvPr/>
              </p14:nvContentPartPr>
              <p14:xfrm>
                <a:off x="9195185" y="-125084"/>
                <a:ext cx="142200" cy="900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F606B63A-9D4C-47D4-AB34-A0CBA7452A3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177545" y="-143084"/>
                  <a:ext cx="1778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14751B19-324B-4A11-8DA7-78F9E21BBEC0}"/>
                    </a:ext>
                  </a:extLst>
                </p14:cNvPr>
                <p14:cNvContentPartPr/>
                <p14:nvPr/>
              </p14:nvContentPartPr>
              <p14:xfrm>
                <a:off x="8962625" y="-31484"/>
                <a:ext cx="494280" cy="31068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14751B19-324B-4A11-8DA7-78F9E21BBEC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944625" y="-49484"/>
                  <a:ext cx="5299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DDE70CEA-E8FF-4D6D-80EF-5949560A9665}"/>
                    </a:ext>
                  </a:extLst>
                </p14:cNvPr>
                <p14:cNvContentPartPr/>
                <p14:nvPr/>
              </p14:nvContentPartPr>
              <p14:xfrm>
                <a:off x="9188705" y="31156"/>
                <a:ext cx="348480" cy="3063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DDE70CEA-E8FF-4D6D-80EF-5949560A966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171065" y="13516"/>
                  <a:ext cx="3841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B4B6E09E-B628-4775-BBA4-180B00DDB947}"/>
                    </a:ext>
                  </a:extLst>
                </p14:cNvPr>
                <p14:cNvContentPartPr/>
                <p14:nvPr/>
              </p14:nvContentPartPr>
              <p14:xfrm>
                <a:off x="9549065" y="-28604"/>
                <a:ext cx="177120" cy="1512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B4B6E09E-B628-4775-BBA4-180B00DDB94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531065" y="-46604"/>
                  <a:ext cx="2127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1E2A4DDF-0ECD-4775-8D59-BE675CC04E2F}"/>
                    </a:ext>
                  </a:extLst>
                </p14:cNvPr>
                <p14:cNvContentPartPr/>
                <p14:nvPr/>
              </p14:nvContentPartPr>
              <p14:xfrm>
                <a:off x="9619985" y="-6644"/>
                <a:ext cx="260640" cy="1630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1E2A4DDF-0ECD-4775-8D59-BE675CC04E2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601985" y="-24284"/>
                  <a:ext cx="2962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22BE36E9-9E62-48C6-AB9E-F1ED9C28EA4E}"/>
                    </a:ext>
                  </a:extLst>
                </p14:cNvPr>
                <p14:cNvContentPartPr/>
                <p14:nvPr/>
              </p14:nvContentPartPr>
              <p14:xfrm>
                <a:off x="9785585" y="-147404"/>
                <a:ext cx="303120" cy="30888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22BE36E9-9E62-48C6-AB9E-F1ED9C28EA4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767945" y="-165044"/>
                  <a:ext cx="3387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C125945F-FFCB-4530-A448-7EA3FC8994BA}"/>
                    </a:ext>
                  </a:extLst>
                </p14:cNvPr>
                <p14:cNvContentPartPr/>
                <p14:nvPr/>
              </p14:nvContentPartPr>
              <p14:xfrm>
                <a:off x="10140905" y="-104204"/>
                <a:ext cx="196560" cy="979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C125945F-FFCB-4530-A448-7EA3FC8994B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122905" y="-121844"/>
                  <a:ext cx="232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6D15196F-8369-49C0-A1E0-DC403FA8B410}"/>
                    </a:ext>
                  </a:extLst>
                </p14:cNvPr>
                <p14:cNvContentPartPr/>
                <p14:nvPr/>
              </p14:nvContentPartPr>
              <p14:xfrm>
                <a:off x="10224785" y="-64244"/>
                <a:ext cx="190800" cy="2538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6D15196F-8369-49C0-A1E0-DC403FA8B41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207145" y="-81884"/>
                  <a:ext cx="226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B040F9B4-A0E4-4798-9DAF-7A5F25E2AA41}"/>
                    </a:ext>
                  </a:extLst>
                </p14:cNvPr>
                <p14:cNvContentPartPr/>
                <p14:nvPr/>
              </p14:nvContentPartPr>
              <p14:xfrm>
                <a:off x="10063865" y="-147044"/>
                <a:ext cx="329400" cy="936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B040F9B4-A0E4-4798-9DAF-7A5F25E2AA4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045865" y="-164684"/>
                  <a:ext cx="365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C277E3D1-11C8-41B0-9F3D-BFA3830069C9}"/>
                    </a:ext>
                  </a:extLst>
                </p14:cNvPr>
                <p14:cNvContentPartPr/>
                <p14:nvPr/>
              </p14:nvContentPartPr>
              <p14:xfrm>
                <a:off x="10193105" y="-34724"/>
                <a:ext cx="130680" cy="1688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C277E3D1-11C8-41B0-9F3D-BFA3830069C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175465" y="-52724"/>
                  <a:ext cx="1663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C4F836A7-9BCF-466B-BA9A-A6826ABEE895}"/>
                    </a:ext>
                  </a:extLst>
                </p14:cNvPr>
                <p14:cNvContentPartPr/>
                <p14:nvPr/>
              </p14:nvContentPartPr>
              <p14:xfrm>
                <a:off x="10280945" y="-104204"/>
                <a:ext cx="100080" cy="4014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C4F836A7-9BCF-466B-BA9A-A6826ABEE89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262945" y="-121844"/>
                  <a:ext cx="13572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BCC55CC2-A00B-4D2A-9682-2CE1274C0C26}"/>
                    </a:ext>
                  </a:extLst>
                </p14:cNvPr>
                <p14:cNvContentPartPr/>
                <p14:nvPr/>
              </p14:nvContentPartPr>
              <p14:xfrm>
                <a:off x="10536545" y="-147044"/>
                <a:ext cx="201600" cy="3708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BCC55CC2-A00B-4D2A-9682-2CE1274C0C2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518905" y="-164684"/>
                  <a:ext cx="2372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836D439D-E17E-42FE-877B-382D06B0305D}"/>
                    </a:ext>
                  </a:extLst>
                </p14:cNvPr>
                <p14:cNvContentPartPr/>
                <p14:nvPr/>
              </p14:nvContentPartPr>
              <p14:xfrm>
                <a:off x="10667945" y="-148484"/>
                <a:ext cx="224640" cy="4939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836D439D-E17E-42FE-877B-382D06B0305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649945" y="-166124"/>
                  <a:ext cx="260280" cy="52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440CBEF3-DF7A-4EB8-88DD-16EF1B330635}"/>
                  </a:ext>
                </a:extLst>
              </p14:cNvPr>
              <p14:cNvContentPartPr/>
              <p14:nvPr/>
            </p14:nvContentPartPr>
            <p14:xfrm>
              <a:off x="6691385" y="1562956"/>
              <a:ext cx="439920" cy="612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440CBEF3-DF7A-4EB8-88DD-16EF1B330635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673745" y="1544956"/>
                <a:ext cx="4755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CD0DBA76-DBCF-468C-87F0-6709648138B8}"/>
                  </a:ext>
                </a:extLst>
              </p14:cNvPr>
              <p14:cNvContentPartPr/>
              <p14:nvPr/>
            </p14:nvContentPartPr>
            <p14:xfrm>
              <a:off x="5582945" y="4119316"/>
              <a:ext cx="1369800" cy="9828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CD0DBA76-DBCF-468C-87F0-6709648138B8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565305" y="4101316"/>
                <a:ext cx="1405440" cy="13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0039CB31-D518-4019-BD0C-79135B2588D6}"/>
              </a:ext>
            </a:extLst>
          </p:cNvPr>
          <p:cNvGrpSpPr/>
          <p:nvPr/>
        </p:nvGrpSpPr>
        <p:grpSpPr>
          <a:xfrm>
            <a:off x="5894705" y="3924196"/>
            <a:ext cx="2464200" cy="879840"/>
            <a:chOff x="5894705" y="3924196"/>
            <a:chExt cx="2464200" cy="87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69E71BEE-47EF-4DF5-9393-BF4D57E428C4}"/>
                    </a:ext>
                  </a:extLst>
                </p14:cNvPr>
                <p14:cNvContentPartPr/>
                <p14:nvPr/>
              </p14:nvContentPartPr>
              <p14:xfrm>
                <a:off x="5894705" y="3924196"/>
                <a:ext cx="2172240" cy="2250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69E71BEE-47EF-4DF5-9393-BF4D57E428C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877065" y="3906196"/>
                  <a:ext cx="2207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3CA27222-0A60-4A75-9294-D1593507B201}"/>
                    </a:ext>
                  </a:extLst>
                </p14:cNvPr>
                <p14:cNvContentPartPr/>
                <p14:nvPr/>
              </p14:nvContentPartPr>
              <p14:xfrm>
                <a:off x="8276105" y="3941836"/>
                <a:ext cx="82800" cy="565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3CA27222-0A60-4A75-9294-D1593507B20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258105" y="3924196"/>
                  <a:ext cx="118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1980368C-D7F4-4196-9CEE-030E30ED43F7}"/>
                    </a:ext>
                  </a:extLst>
                </p14:cNvPr>
                <p14:cNvContentPartPr/>
                <p14:nvPr/>
              </p14:nvContentPartPr>
              <p14:xfrm>
                <a:off x="7651145" y="4370596"/>
                <a:ext cx="388440" cy="43344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1980368C-D7F4-4196-9CEE-030E30ED43F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633145" y="4352596"/>
                  <a:ext cx="4240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F16FE9F5-A226-45DF-B897-7F94FDBD0008}"/>
                    </a:ext>
                  </a:extLst>
                </p14:cNvPr>
                <p14:cNvContentPartPr/>
                <p14:nvPr/>
              </p14:nvContentPartPr>
              <p14:xfrm>
                <a:off x="8172785" y="4061716"/>
                <a:ext cx="177120" cy="3344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F16FE9F5-A226-45DF-B897-7F94FDBD000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154785" y="4043716"/>
                  <a:ext cx="212760" cy="37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0B3819DF-7A09-4891-9EC2-B9379876BCC2}"/>
              </a:ext>
            </a:extLst>
          </p:cNvPr>
          <p:cNvGrpSpPr/>
          <p:nvPr/>
        </p:nvGrpSpPr>
        <p:grpSpPr>
          <a:xfrm>
            <a:off x="3664145" y="140596"/>
            <a:ext cx="2413080" cy="1934640"/>
            <a:chOff x="3664145" y="140596"/>
            <a:chExt cx="2413080" cy="193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12B41C4E-015A-4E1D-8EB4-E8BDEDF47A73}"/>
                    </a:ext>
                  </a:extLst>
                </p14:cNvPr>
                <p14:cNvContentPartPr/>
                <p14:nvPr/>
              </p14:nvContentPartPr>
              <p14:xfrm>
                <a:off x="3772505" y="471436"/>
                <a:ext cx="2262240" cy="149796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12B41C4E-015A-4E1D-8EB4-E8BDEDF47A7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754505" y="453796"/>
                  <a:ext cx="2297880" cy="15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0A366E21-8ADE-47A8-8267-37D400FD16BF}"/>
                    </a:ext>
                  </a:extLst>
                </p14:cNvPr>
                <p14:cNvContentPartPr/>
                <p14:nvPr/>
              </p14:nvContentPartPr>
              <p14:xfrm>
                <a:off x="3664145" y="140596"/>
                <a:ext cx="2413080" cy="19346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0A366E21-8ADE-47A8-8267-37D400FD16B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646145" y="122596"/>
                  <a:ext cx="2448720" cy="197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9BF07989-AA29-4304-9AC4-B78219A99038}"/>
                  </a:ext>
                </a:extLst>
              </p14:cNvPr>
              <p14:cNvContentPartPr/>
              <p14:nvPr/>
            </p14:nvContentPartPr>
            <p14:xfrm>
              <a:off x="4735865" y="2399236"/>
              <a:ext cx="341640" cy="361404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9BF07989-AA29-4304-9AC4-B78219A99038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717865" y="2381236"/>
                <a:ext cx="377280" cy="36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7FA06E52-6BA9-4A6E-BCE5-A5E29A7DF2FA}"/>
              </a:ext>
            </a:extLst>
          </p:cNvPr>
          <p:cNvGrpSpPr/>
          <p:nvPr/>
        </p:nvGrpSpPr>
        <p:grpSpPr>
          <a:xfrm>
            <a:off x="5527145" y="4897996"/>
            <a:ext cx="5820480" cy="1164600"/>
            <a:chOff x="5527145" y="4897996"/>
            <a:chExt cx="5820480" cy="11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B57A7E61-5D14-4BF1-A4E3-9C7332EA8C03}"/>
                    </a:ext>
                  </a:extLst>
                </p14:cNvPr>
                <p14:cNvContentPartPr/>
                <p14:nvPr/>
              </p14:nvContentPartPr>
              <p14:xfrm>
                <a:off x="5689865" y="5140276"/>
                <a:ext cx="75600" cy="1245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B57A7E61-5D14-4BF1-A4E3-9C7332EA8C0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672225" y="5122636"/>
                  <a:ext cx="111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C2E05D58-7AA2-4CD3-AFC5-D5E614898E67}"/>
                    </a:ext>
                  </a:extLst>
                </p14:cNvPr>
                <p14:cNvContentPartPr/>
                <p14:nvPr/>
              </p14:nvContentPartPr>
              <p14:xfrm>
                <a:off x="5527145" y="5252596"/>
                <a:ext cx="541440" cy="34632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C2E05D58-7AA2-4CD3-AFC5-D5E614898E6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09505" y="5234956"/>
                  <a:ext cx="5770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79DC905A-AFD7-433D-9843-173647A66890}"/>
                    </a:ext>
                  </a:extLst>
                </p14:cNvPr>
                <p14:cNvContentPartPr/>
                <p14:nvPr/>
              </p14:nvContentPartPr>
              <p14:xfrm>
                <a:off x="5579705" y="5395876"/>
                <a:ext cx="296280" cy="39780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79DC905A-AFD7-433D-9843-173647A6689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61705" y="5378236"/>
                  <a:ext cx="3319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632971EC-9905-456E-8EEA-380F9738CC26}"/>
                    </a:ext>
                  </a:extLst>
                </p14:cNvPr>
                <p14:cNvContentPartPr/>
                <p14:nvPr/>
              </p14:nvContentPartPr>
              <p14:xfrm>
                <a:off x="5777345" y="5579116"/>
                <a:ext cx="172080" cy="4176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632971EC-9905-456E-8EEA-380F9738CC2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759705" y="5561476"/>
                  <a:ext cx="2077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753A3FE8-4B80-46E8-B869-3D7DD932B6DD}"/>
                    </a:ext>
                  </a:extLst>
                </p14:cNvPr>
                <p14:cNvContentPartPr/>
                <p14:nvPr/>
              </p14:nvContentPartPr>
              <p14:xfrm>
                <a:off x="5719745" y="5525836"/>
                <a:ext cx="182520" cy="579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753A3FE8-4B80-46E8-B869-3D7DD932B6D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701745" y="5508196"/>
                  <a:ext cx="2181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97E03F5B-08D1-42C1-A9EA-8DEAE70EB6F1}"/>
                    </a:ext>
                  </a:extLst>
                </p14:cNvPr>
                <p14:cNvContentPartPr/>
                <p14:nvPr/>
              </p14:nvContentPartPr>
              <p14:xfrm>
                <a:off x="5544425" y="5595316"/>
                <a:ext cx="572760" cy="44640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97E03F5B-08D1-42C1-A9EA-8DEAE70EB6F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26785" y="5577676"/>
                  <a:ext cx="6084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25DCD027-61C1-49AA-8554-2969A808184F}"/>
                    </a:ext>
                  </a:extLst>
                </p14:cNvPr>
                <p14:cNvContentPartPr/>
                <p14:nvPr/>
              </p14:nvContentPartPr>
              <p14:xfrm>
                <a:off x="6166145" y="5372476"/>
                <a:ext cx="122040" cy="2707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25DCD027-61C1-49AA-8554-2969A808184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148145" y="5354476"/>
                  <a:ext cx="1576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7D9E6F48-B5C8-4C1B-BFC1-A8B4C92DBA8F}"/>
                    </a:ext>
                  </a:extLst>
                </p14:cNvPr>
                <p14:cNvContentPartPr/>
                <p14:nvPr/>
              </p14:nvContentPartPr>
              <p14:xfrm>
                <a:off x="6222305" y="5209756"/>
                <a:ext cx="128160" cy="6199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7D9E6F48-B5C8-4C1B-BFC1-A8B4C92DBA8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204305" y="5192116"/>
                  <a:ext cx="16380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9B150462-FBB3-41A9-81F1-2B85DD2B089D}"/>
                    </a:ext>
                  </a:extLst>
                </p14:cNvPr>
                <p14:cNvContentPartPr/>
                <p14:nvPr/>
              </p14:nvContentPartPr>
              <p14:xfrm>
                <a:off x="6381425" y="5239276"/>
                <a:ext cx="205560" cy="3906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9B150462-FBB3-41A9-81F1-2B85DD2B089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363785" y="5221636"/>
                  <a:ext cx="2412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24E306C9-886D-4DC3-B9DD-929EEBB477E9}"/>
                    </a:ext>
                  </a:extLst>
                </p14:cNvPr>
                <p14:cNvContentPartPr/>
                <p14:nvPr/>
              </p14:nvContentPartPr>
              <p14:xfrm>
                <a:off x="6383225" y="5536276"/>
                <a:ext cx="182520" cy="1260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24E306C9-886D-4DC3-B9DD-929EEBB477E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365585" y="5518636"/>
                  <a:ext cx="2181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775E73D6-9915-4A96-9374-DB713177F286}"/>
                    </a:ext>
                  </a:extLst>
                </p14:cNvPr>
                <p14:cNvContentPartPr/>
                <p14:nvPr/>
              </p14:nvContentPartPr>
              <p14:xfrm>
                <a:off x="6122225" y="5743276"/>
                <a:ext cx="405000" cy="1422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775E73D6-9915-4A96-9374-DB713177F28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104585" y="5725276"/>
                  <a:ext cx="440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30B766AB-CD89-4FCE-A365-CD1BBAA2FC82}"/>
                    </a:ext>
                  </a:extLst>
                </p14:cNvPr>
                <p14:cNvContentPartPr/>
                <p14:nvPr/>
              </p14:nvContentPartPr>
              <p14:xfrm>
                <a:off x="6311225" y="5772076"/>
                <a:ext cx="317520" cy="2494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30B766AB-CD89-4FCE-A365-CD1BBAA2FC8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293585" y="5754436"/>
                  <a:ext cx="3531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4CD3F88C-8FF8-443B-964A-B15497BACEB2}"/>
                    </a:ext>
                  </a:extLst>
                </p14:cNvPr>
                <p14:cNvContentPartPr/>
                <p14:nvPr/>
              </p14:nvContentPartPr>
              <p14:xfrm>
                <a:off x="6792905" y="5555716"/>
                <a:ext cx="226080" cy="669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4CD3F88C-8FF8-443B-964A-B15497BACEB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775265" y="5537716"/>
                  <a:ext cx="261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B43DB8F8-8A04-41A9-A890-2E71E973C78B}"/>
                    </a:ext>
                  </a:extLst>
                </p14:cNvPr>
                <p14:cNvContentPartPr/>
                <p14:nvPr/>
              </p14:nvContentPartPr>
              <p14:xfrm>
                <a:off x="6952385" y="5676676"/>
                <a:ext cx="224640" cy="21024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B43DB8F8-8A04-41A9-A890-2E71E973C78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934385" y="5659036"/>
                  <a:ext cx="260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125B2D6C-61ED-4A13-A99B-4CB598E4AB10}"/>
                    </a:ext>
                  </a:extLst>
                </p14:cNvPr>
                <p14:cNvContentPartPr/>
                <p14:nvPr/>
              </p14:nvContentPartPr>
              <p14:xfrm>
                <a:off x="7325345" y="5378236"/>
                <a:ext cx="216720" cy="38592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125B2D6C-61ED-4A13-A99B-4CB598E4AB1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307345" y="5360596"/>
                  <a:ext cx="2523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23582834-9770-42DE-B8D9-A8F32DFF3691}"/>
                    </a:ext>
                  </a:extLst>
                </p14:cNvPr>
                <p14:cNvContentPartPr/>
                <p14:nvPr/>
              </p14:nvContentPartPr>
              <p14:xfrm>
                <a:off x="7264145" y="5651476"/>
                <a:ext cx="408240" cy="1497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23582834-9770-42DE-B8D9-A8F32DFF369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246145" y="5633836"/>
                  <a:ext cx="443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B6A548F2-D996-426C-AE4C-B84084380AAF}"/>
                    </a:ext>
                  </a:extLst>
                </p14:cNvPr>
                <p14:cNvContentPartPr/>
                <p14:nvPr/>
              </p14:nvContentPartPr>
              <p14:xfrm>
                <a:off x="7670225" y="5438716"/>
                <a:ext cx="285840" cy="950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B6A548F2-D996-426C-AE4C-B84084380AA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652585" y="5421076"/>
                  <a:ext cx="321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32756C09-2D96-4902-A316-F9F7AE7BC605}"/>
                    </a:ext>
                  </a:extLst>
                </p14:cNvPr>
                <p14:cNvContentPartPr/>
                <p14:nvPr/>
              </p14:nvContentPartPr>
              <p14:xfrm>
                <a:off x="7812065" y="5338276"/>
                <a:ext cx="66960" cy="60768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32756C09-2D96-4902-A316-F9F7AE7BC60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794425" y="5320636"/>
                  <a:ext cx="10260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13926B3F-519A-4042-9A87-1B7EC3585282}"/>
                    </a:ext>
                  </a:extLst>
                </p14:cNvPr>
                <p14:cNvContentPartPr/>
                <p14:nvPr/>
              </p14:nvContentPartPr>
              <p14:xfrm>
                <a:off x="7983785" y="5505316"/>
                <a:ext cx="179640" cy="27828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13926B3F-519A-4042-9A87-1B7EC358528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965785" y="5487316"/>
                  <a:ext cx="215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48155D56-63D1-4E89-B457-31BA6E4A902F}"/>
                    </a:ext>
                  </a:extLst>
                </p14:cNvPr>
                <p14:cNvContentPartPr/>
                <p14:nvPr/>
              </p14:nvContentPartPr>
              <p14:xfrm>
                <a:off x="8004665" y="5465356"/>
                <a:ext cx="438120" cy="2440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48155D56-63D1-4E89-B457-31BA6E4A902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987025" y="5447716"/>
                  <a:ext cx="4737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0912A2C2-6867-4164-89F3-E1D13739EEAA}"/>
                    </a:ext>
                  </a:extLst>
                </p14:cNvPr>
                <p14:cNvContentPartPr/>
                <p14:nvPr/>
              </p14:nvContentPartPr>
              <p14:xfrm>
                <a:off x="8218145" y="5332516"/>
                <a:ext cx="173880" cy="53820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0912A2C2-6867-4164-89F3-E1D13739EEA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200505" y="5314516"/>
                  <a:ext cx="20952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034DBFD5-484E-41AE-B598-1FAC11AFFD57}"/>
                    </a:ext>
                  </a:extLst>
                </p14:cNvPr>
                <p14:cNvContentPartPr/>
                <p14:nvPr/>
              </p14:nvContentPartPr>
              <p14:xfrm>
                <a:off x="8780465" y="5849476"/>
                <a:ext cx="1467720" cy="13788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034DBFD5-484E-41AE-B598-1FAC11AFFD5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762465" y="5831836"/>
                  <a:ext cx="1503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D5C4639C-582F-4483-96EE-EBF0255DE8B0}"/>
                    </a:ext>
                  </a:extLst>
                </p14:cNvPr>
                <p14:cNvContentPartPr/>
                <p14:nvPr/>
              </p14:nvContentPartPr>
              <p14:xfrm>
                <a:off x="10386065" y="5233516"/>
                <a:ext cx="298080" cy="27360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D5C4639C-582F-4483-96EE-EBF0255DE8B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368065" y="5215516"/>
                  <a:ext cx="3337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842A0E85-C2F9-410D-911C-2A4EB818615A}"/>
                    </a:ext>
                  </a:extLst>
                </p14:cNvPr>
                <p14:cNvContentPartPr/>
                <p14:nvPr/>
              </p14:nvContentPartPr>
              <p14:xfrm>
                <a:off x="10506665" y="5369236"/>
                <a:ext cx="329400" cy="5796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842A0E85-C2F9-410D-911C-2A4EB818615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489025" y="5351596"/>
                  <a:ext cx="3650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A905F6DC-C50B-4EB9-84CC-E0CF71FE5BCA}"/>
                    </a:ext>
                  </a:extLst>
                </p14:cNvPr>
                <p14:cNvContentPartPr/>
                <p14:nvPr/>
              </p14:nvContentPartPr>
              <p14:xfrm>
                <a:off x="10694225" y="5458156"/>
                <a:ext cx="70560" cy="4968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A905F6DC-C50B-4EB9-84CC-E0CF71FE5BC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676225" y="5440156"/>
                  <a:ext cx="10620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1898F12D-316B-4FF3-9802-1D7608E6D175}"/>
                    </a:ext>
                  </a:extLst>
                </p14:cNvPr>
                <p14:cNvContentPartPr/>
                <p14:nvPr/>
              </p14:nvContentPartPr>
              <p14:xfrm>
                <a:off x="11117945" y="5171236"/>
                <a:ext cx="197280" cy="27756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1898F12D-316B-4FF3-9802-1D7608E6D17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099945" y="5153596"/>
                  <a:ext cx="2329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152FC680-EF70-49D9-9AA3-401EEE5E6C91}"/>
                    </a:ext>
                  </a:extLst>
                </p14:cNvPr>
                <p14:cNvContentPartPr/>
                <p14:nvPr/>
              </p14:nvContentPartPr>
              <p14:xfrm>
                <a:off x="10932185" y="5522956"/>
                <a:ext cx="415440" cy="46584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152FC680-EF70-49D9-9AA3-401EEE5E6C9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914545" y="5505316"/>
                  <a:ext cx="45108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2E3C407C-3FB4-4D8F-92A3-50F05BB178D1}"/>
                    </a:ext>
                  </a:extLst>
                </p14:cNvPr>
                <p14:cNvContentPartPr/>
                <p14:nvPr/>
              </p14:nvContentPartPr>
              <p14:xfrm>
                <a:off x="8237585" y="4903756"/>
                <a:ext cx="445320" cy="33156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2E3C407C-3FB4-4D8F-92A3-50F05BB178D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19945" y="4886116"/>
                  <a:ext cx="4809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D8364453-1CE8-473E-A689-56628E17745F}"/>
                    </a:ext>
                  </a:extLst>
                </p14:cNvPr>
                <p14:cNvContentPartPr/>
                <p14:nvPr/>
              </p14:nvContentPartPr>
              <p14:xfrm>
                <a:off x="8344505" y="5192116"/>
                <a:ext cx="44280" cy="25164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D8364453-1CE8-473E-A689-56628E17745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326505" y="5174116"/>
                  <a:ext cx="799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93C1E909-D357-4BDB-ADE1-9EBA5B14B613}"/>
                    </a:ext>
                  </a:extLst>
                </p14:cNvPr>
                <p14:cNvContentPartPr/>
                <p14:nvPr/>
              </p14:nvContentPartPr>
              <p14:xfrm>
                <a:off x="8253425" y="5209756"/>
                <a:ext cx="289440" cy="28404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93C1E909-D357-4BDB-ADE1-9EBA5B14B61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235425" y="5192116"/>
                  <a:ext cx="3250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1D66899F-6932-499B-B1E0-A08D213955A6}"/>
                    </a:ext>
                  </a:extLst>
                </p14:cNvPr>
                <p14:cNvContentPartPr/>
                <p14:nvPr/>
              </p14:nvContentPartPr>
              <p14:xfrm>
                <a:off x="8475545" y="5320636"/>
                <a:ext cx="124560" cy="17928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1D66899F-6932-499B-B1E0-A08D213955A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457905" y="5302636"/>
                  <a:ext cx="1602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99D2452A-A6AE-414E-80CE-9E401BCB98F9}"/>
                    </a:ext>
                  </a:extLst>
                </p14:cNvPr>
                <p14:cNvContentPartPr/>
                <p14:nvPr/>
              </p14:nvContentPartPr>
              <p14:xfrm>
                <a:off x="8545745" y="5280316"/>
                <a:ext cx="137520" cy="18252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99D2452A-A6AE-414E-80CE-9E401BCB98F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527745" y="5262676"/>
                  <a:ext cx="1731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08DDF534-F59E-47E7-A7D8-4428F8A46435}"/>
                    </a:ext>
                  </a:extLst>
                </p14:cNvPr>
                <p14:cNvContentPartPr/>
                <p14:nvPr/>
              </p14:nvContentPartPr>
              <p14:xfrm>
                <a:off x="8591105" y="5258716"/>
                <a:ext cx="115920" cy="9792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08DDF534-F59E-47E7-A7D8-4428F8A4643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573465" y="5240716"/>
                  <a:ext cx="151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0CD407FF-7E90-404C-A0A6-25FD4D2F25A5}"/>
                    </a:ext>
                  </a:extLst>
                </p14:cNvPr>
                <p14:cNvContentPartPr/>
                <p14:nvPr/>
              </p14:nvContentPartPr>
              <p14:xfrm>
                <a:off x="8813585" y="4912756"/>
                <a:ext cx="61560" cy="24696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0CD407FF-7E90-404C-A0A6-25FD4D2F25A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795945" y="4895116"/>
                  <a:ext cx="972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5554FB11-CB58-47AF-B228-BBED38ECA690}"/>
                    </a:ext>
                  </a:extLst>
                </p14:cNvPr>
                <p14:cNvContentPartPr/>
                <p14:nvPr/>
              </p14:nvContentPartPr>
              <p14:xfrm>
                <a:off x="8678225" y="5007436"/>
                <a:ext cx="326520" cy="48960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5554FB11-CB58-47AF-B228-BBED38ECA69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660225" y="4989436"/>
                  <a:ext cx="36216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E45185FB-6942-4CC3-AD5D-869CE0525E0A}"/>
                    </a:ext>
                  </a:extLst>
                </p14:cNvPr>
                <p14:cNvContentPartPr/>
                <p14:nvPr/>
              </p14:nvContentPartPr>
              <p14:xfrm>
                <a:off x="9096905" y="5280676"/>
                <a:ext cx="70920" cy="68796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E45185FB-6942-4CC3-AD5D-869CE0525E0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078905" y="5263036"/>
                  <a:ext cx="10656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00D78718-5A5B-4EDB-BB01-088692BF3B77}"/>
                    </a:ext>
                  </a:extLst>
                </p14:cNvPr>
                <p14:cNvContentPartPr/>
                <p14:nvPr/>
              </p14:nvContentPartPr>
              <p14:xfrm>
                <a:off x="9148025" y="4940476"/>
                <a:ext cx="1212120" cy="96048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00D78718-5A5B-4EDB-BB01-088692BF3B7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130385" y="4922476"/>
                  <a:ext cx="1247760" cy="9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3209DB32-8A04-4DAA-A1A1-75382B58D828}"/>
                    </a:ext>
                  </a:extLst>
                </p14:cNvPr>
                <p14:cNvContentPartPr/>
                <p14:nvPr/>
              </p14:nvContentPartPr>
              <p14:xfrm>
                <a:off x="9030665" y="5830396"/>
                <a:ext cx="1310040" cy="10584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3209DB32-8A04-4DAA-A1A1-75382B58D82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013025" y="5812756"/>
                  <a:ext cx="1345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2F26C4E5-7AB2-4851-A0AB-225863FD0E65}"/>
                    </a:ext>
                  </a:extLst>
                </p14:cNvPr>
                <p14:cNvContentPartPr/>
                <p14:nvPr/>
              </p14:nvContentPartPr>
              <p14:xfrm>
                <a:off x="9096905" y="5078716"/>
                <a:ext cx="81000" cy="79056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2F26C4E5-7AB2-4851-A0AB-225863FD0E6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079265" y="5060716"/>
                  <a:ext cx="116640" cy="82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4A82A0E6-7D3B-4E58-9926-D0587BF5E81F}"/>
                    </a:ext>
                  </a:extLst>
                </p14:cNvPr>
                <p14:cNvContentPartPr/>
                <p14:nvPr/>
              </p14:nvContentPartPr>
              <p14:xfrm>
                <a:off x="9095465" y="4974676"/>
                <a:ext cx="1184040" cy="6228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4A82A0E6-7D3B-4E58-9926-D0587BF5E81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077825" y="4957036"/>
                  <a:ext cx="12196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4496CDE3-BCAE-4275-8ED4-A203908E1362}"/>
                    </a:ext>
                  </a:extLst>
                </p14:cNvPr>
                <p14:cNvContentPartPr/>
                <p14:nvPr/>
              </p14:nvContentPartPr>
              <p14:xfrm>
                <a:off x="10233785" y="4897996"/>
                <a:ext cx="69480" cy="87804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4496CDE3-BCAE-4275-8ED4-A203908E136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215785" y="4879996"/>
                  <a:ext cx="105120" cy="9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71C0B73B-8FC3-4176-B5D5-5789CC5C5120}"/>
                    </a:ext>
                  </a:extLst>
                </p14:cNvPr>
                <p14:cNvContentPartPr/>
                <p14:nvPr/>
              </p14:nvContentPartPr>
              <p14:xfrm>
                <a:off x="8978105" y="4944436"/>
                <a:ext cx="184320" cy="9993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71C0B73B-8FC3-4176-B5D5-5789CC5C512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960465" y="4926436"/>
                  <a:ext cx="219960" cy="10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B772B8DE-7B33-41A2-B0E8-57185F7ABB11}"/>
                    </a:ext>
                  </a:extLst>
                </p14:cNvPr>
                <p14:cNvContentPartPr/>
                <p14:nvPr/>
              </p14:nvContentPartPr>
              <p14:xfrm>
                <a:off x="8995745" y="5871796"/>
                <a:ext cx="973800" cy="9504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B772B8DE-7B33-41A2-B0E8-57185F7ABB1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977745" y="5853796"/>
                  <a:ext cx="1009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927C66F7-BD8F-4F3B-8FFC-4CEEF06B81ED}"/>
                    </a:ext>
                  </a:extLst>
                </p14:cNvPr>
                <p14:cNvContentPartPr/>
                <p14:nvPr/>
              </p14:nvContentPartPr>
              <p14:xfrm>
                <a:off x="10023545" y="5883676"/>
                <a:ext cx="360" cy="36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927C66F7-BD8F-4F3B-8FFC-4CEEF06B81E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005905" y="58656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D57CB8DE-A295-4222-A93C-124BA499CCCE}"/>
                    </a:ext>
                  </a:extLst>
                </p14:cNvPr>
                <p14:cNvContentPartPr/>
                <p14:nvPr/>
              </p14:nvContentPartPr>
              <p14:xfrm>
                <a:off x="10280945" y="5879356"/>
                <a:ext cx="40680" cy="2844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D57CB8DE-A295-4222-A93C-124BA499CCC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262945" y="5861356"/>
                  <a:ext cx="763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A1A38783-71DA-4F9E-9E70-F5678ADA3B48}"/>
                    </a:ext>
                  </a:extLst>
                </p14:cNvPr>
                <p14:cNvContentPartPr/>
                <p14:nvPr/>
              </p14:nvContentPartPr>
              <p14:xfrm>
                <a:off x="9204185" y="6017956"/>
                <a:ext cx="19440" cy="2844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A1A38783-71DA-4F9E-9E70-F5678ADA3B4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186185" y="6000316"/>
                  <a:ext cx="55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B447799A-9749-4FA8-9507-7BD0B2895C3A}"/>
                    </a:ext>
                  </a:extLst>
                </p14:cNvPr>
                <p14:cNvContentPartPr/>
                <p14:nvPr/>
              </p14:nvContentPartPr>
              <p14:xfrm>
                <a:off x="9199865" y="5929396"/>
                <a:ext cx="1135440" cy="8892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B447799A-9749-4FA8-9507-7BD0B2895C3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182225" y="5911756"/>
                  <a:ext cx="11710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FD854046-1D8F-436A-B291-01C4252F501F}"/>
                    </a:ext>
                  </a:extLst>
                </p14:cNvPr>
                <p14:cNvContentPartPr/>
                <p14:nvPr/>
              </p14:nvContentPartPr>
              <p14:xfrm>
                <a:off x="10342145" y="5777116"/>
                <a:ext cx="37080" cy="28548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FD854046-1D8F-436A-B291-01C4252F501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324505" y="5759476"/>
                  <a:ext cx="727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2496B35E-6F47-4481-9326-9549E1CC287E}"/>
                    </a:ext>
                  </a:extLst>
                </p14:cNvPr>
                <p14:cNvContentPartPr/>
                <p14:nvPr/>
              </p14:nvContentPartPr>
              <p14:xfrm>
                <a:off x="9254945" y="5329636"/>
                <a:ext cx="243720" cy="2635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2496B35E-6F47-4481-9326-9549E1CC287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236945" y="5311636"/>
                  <a:ext cx="2793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306ED2F5-C4E4-4E77-8F04-09A87C864D12}"/>
                    </a:ext>
                  </a:extLst>
                </p14:cNvPr>
                <p14:cNvContentPartPr/>
                <p14:nvPr/>
              </p14:nvContentPartPr>
              <p14:xfrm>
                <a:off x="9603425" y="5199316"/>
                <a:ext cx="156240" cy="36828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306ED2F5-C4E4-4E77-8F04-09A87C864D1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85425" y="5181676"/>
                  <a:ext cx="1918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250123F9-F110-42B6-97CD-DD131DA18ACF}"/>
                    </a:ext>
                  </a:extLst>
                </p14:cNvPr>
                <p14:cNvContentPartPr/>
                <p14:nvPr/>
              </p14:nvContentPartPr>
              <p14:xfrm>
                <a:off x="9790625" y="5383996"/>
                <a:ext cx="177120" cy="324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250123F9-F110-42B6-97CD-DD131DA18AC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772985" y="5366356"/>
                  <a:ext cx="212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4A1B5ACA-E17C-4E5E-9099-71AD056DF46C}"/>
                    </a:ext>
                  </a:extLst>
                </p14:cNvPr>
                <p14:cNvContentPartPr/>
                <p14:nvPr/>
              </p14:nvContentPartPr>
              <p14:xfrm>
                <a:off x="9902585" y="5271676"/>
                <a:ext cx="192960" cy="30168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4A1B5ACA-E17C-4E5E-9099-71AD056DF46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884945" y="5254036"/>
                  <a:ext cx="2286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32969B7F-A3EF-42A3-93AF-D7FF82EB836D}"/>
                    </a:ext>
                  </a:extLst>
                </p14:cNvPr>
                <p14:cNvContentPartPr/>
                <p14:nvPr/>
              </p14:nvContentPartPr>
              <p14:xfrm>
                <a:off x="9484265" y="5661916"/>
                <a:ext cx="571680" cy="8028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32969B7F-A3EF-42A3-93AF-D7FF82EB836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466265" y="5644276"/>
                  <a:ext cx="60732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11C3C8A8-FD72-4A6D-A058-9B71A4A6C732}"/>
              </a:ext>
            </a:extLst>
          </p:cNvPr>
          <p:cNvGrpSpPr/>
          <p:nvPr/>
        </p:nvGrpSpPr>
        <p:grpSpPr>
          <a:xfrm>
            <a:off x="2117945" y="5066116"/>
            <a:ext cx="2130120" cy="2255760"/>
            <a:chOff x="2117945" y="5066116"/>
            <a:chExt cx="2130120" cy="225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35B9FB36-8073-4366-89B3-6744ACBBCC49}"/>
                    </a:ext>
                  </a:extLst>
                </p14:cNvPr>
                <p14:cNvContentPartPr/>
                <p14:nvPr/>
              </p14:nvContentPartPr>
              <p14:xfrm>
                <a:off x="2756945" y="5066116"/>
                <a:ext cx="236880" cy="31572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35B9FB36-8073-4366-89B3-6744ACBBCC4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738945" y="5048116"/>
                  <a:ext cx="2725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ED86443F-4F4A-4D72-8979-F4B4B05633F1}"/>
                    </a:ext>
                  </a:extLst>
                </p14:cNvPr>
                <p14:cNvContentPartPr/>
                <p14:nvPr/>
              </p14:nvContentPartPr>
              <p14:xfrm>
                <a:off x="2399825" y="5363476"/>
                <a:ext cx="399600" cy="44532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ED86443F-4F4A-4D72-8979-F4B4B05633F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381825" y="5345476"/>
                  <a:ext cx="43524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89AB7EEF-6B2C-4CEB-8A42-290EDF51ADB6}"/>
                    </a:ext>
                  </a:extLst>
                </p14:cNvPr>
                <p14:cNvContentPartPr/>
                <p14:nvPr/>
              </p14:nvContentPartPr>
              <p14:xfrm>
                <a:off x="2252585" y="5652916"/>
                <a:ext cx="359280" cy="29880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89AB7EEF-6B2C-4CEB-8A42-290EDF51ADB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234945" y="5635276"/>
                  <a:ext cx="3949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BAC30FD9-AA9B-48FF-B008-71D49309D653}"/>
                    </a:ext>
                  </a:extLst>
                </p14:cNvPr>
                <p14:cNvContentPartPr/>
                <p14:nvPr/>
              </p14:nvContentPartPr>
              <p14:xfrm>
                <a:off x="2940905" y="5331076"/>
                <a:ext cx="287640" cy="38304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BAC30FD9-AA9B-48FF-B008-71D49309D65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922905" y="5313076"/>
                  <a:ext cx="3232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9A24A37A-FF50-4724-8F61-8116CED28760}"/>
                    </a:ext>
                  </a:extLst>
                </p14:cNvPr>
                <p14:cNvContentPartPr/>
                <p14:nvPr/>
              </p14:nvContentPartPr>
              <p14:xfrm>
                <a:off x="3103265" y="5682436"/>
                <a:ext cx="198720" cy="17496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9A24A37A-FF50-4724-8F61-8116CED2876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085265" y="5664796"/>
                  <a:ext cx="234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08679CC5-C90E-4898-9538-E582AF957E65}"/>
                    </a:ext>
                  </a:extLst>
                </p14:cNvPr>
                <p14:cNvContentPartPr/>
                <p14:nvPr/>
              </p14:nvContentPartPr>
              <p14:xfrm>
                <a:off x="2714825" y="5865676"/>
                <a:ext cx="399600" cy="47196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08679CC5-C90E-4898-9538-E582AF957E6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697185" y="5848036"/>
                  <a:ext cx="43524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4557CBA9-4116-4CED-9620-03FF55880165}"/>
                    </a:ext>
                  </a:extLst>
                </p14:cNvPr>
                <p14:cNvContentPartPr/>
                <p14:nvPr/>
              </p14:nvContentPartPr>
              <p14:xfrm>
                <a:off x="2556785" y="6292996"/>
                <a:ext cx="207720" cy="19980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4557CBA9-4116-4CED-9620-03FF5588016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538785" y="6274996"/>
                  <a:ext cx="2433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8EACF6A3-0F47-4C24-ACC8-E82FB8485565}"/>
                    </a:ext>
                  </a:extLst>
                </p14:cNvPr>
                <p14:cNvContentPartPr/>
                <p14:nvPr/>
              </p14:nvContentPartPr>
              <p14:xfrm>
                <a:off x="3192905" y="5862076"/>
                <a:ext cx="191160" cy="42372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8EACF6A3-0F47-4C24-ACC8-E82FB848556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175265" y="5844436"/>
                  <a:ext cx="2268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4D7F06D9-ECA9-4FF2-88E8-04316B32AD58}"/>
                    </a:ext>
                  </a:extLst>
                </p14:cNvPr>
                <p14:cNvContentPartPr/>
                <p14:nvPr/>
              </p14:nvContentPartPr>
              <p14:xfrm>
                <a:off x="3385145" y="6305596"/>
                <a:ext cx="207360" cy="17208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4D7F06D9-ECA9-4FF2-88E8-04316B32AD5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367145" y="6287596"/>
                  <a:ext cx="243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CB4934CD-3C69-4BFB-A067-C5F9A9657842}"/>
                    </a:ext>
                  </a:extLst>
                </p14:cNvPr>
                <p14:cNvContentPartPr/>
                <p14:nvPr/>
              </p14:nvContentPartPr>
              <p14:xfrm>
                <a:off x="2310545" y="6560476"/>
                <a:ext cx="357480" cy="49104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CB4934CD-3C69-4BFB-A067-C5F9A965784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292545" y="6542476"/>
                  <a:ext cx="39312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0F6C0370-F70A-46C6-8034-23A483348091}"/>
                    </a:ext>
                  </a:extLst>
                </p14:cNvPr>
                <p14:cNvContentPartPr/>
                <p14:nvPr/>
              </p14:nvContentPartPr>
              <p14:xfrm>
                <a:off x="2170145" y="7033156"/>
                <a:ext cx="235440" cy="17784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0F6C0370-F70A-46C6-8034-23A48334809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152145" y="7015516"/>
                  <a:ext cx="271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D01D7361-9DB0-4D14-AE5B-0A5D5D721F31}"/>
                    </a:ext>
                  </a:extLst>
                </p14:cNvPr>
                <p14:cNvContentPartPr/>
                <p14:nvPr/>
              </p14:nvContentPartPr>
              <p14:xfrm>
                <a:off x="2692145" y="6567676"/>
                <a:ext cx="275400" cy="44208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D01D7361-9DB0-4D14-AE5B-0A5D5D721F3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674505" y="6550036"/>
                  <a:ext cx="3110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098931E1-D668-45A9-B92D-766131EAC9BB}"/>
                    </a:ext>
                  </a:extLst>
                </p14:cNvPr>
                <p14:cNvContentPartPr/>
                <p14:nvPr/>
              </p14:nvContentPartPr>
              <p14:xfrm>
                <a:off x="2922905" y="6994636"/>
                <a:ext cx="254880" cy="22788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098931E1-D668-45A9-B92D-766131EAC9B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904905" y="6976996"/>
                  <a:ext cx="2905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E0AA7129-576D-4880-8207-52C812DE3BB1}"/>
                    </a:ext>
                  </a:extLst>
                </p14:cNvPr>
                <p14:cNvContentPartPr/>
                <p14:nvPr/>
              </p14:nvContentPartPr>
              <p14:xfrm>
                <a:off x="3084545" y="5156836"/>
                <a:ext cx="902520" cy="183240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E0AA7129-576D-4880-8207-52C812DE3BB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066545" y="5139196"/>
                  <a:ext cx="938160" cy="18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A93A2912-2742-4236-A1C3-9FB677081C42}"/>
                    </a:ext>
                  </a:extLst>
                </p14:cNvPr>
                <p14:cNvContentPartPr/>
                <p14:nvPr/>
              </p14:nvContentPartPr>
              <p14:xfrm>
                <a:off x="4033505" y="5840116"/>
                <a:ext cx="214560" cy="35568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A93A2912-2742-4236-A1C3-9FB677081C4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015505" y="5822116"/>
                  <a:ext cx="25020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76444EDA-DC0C-425A-B73B-387895938905}"/>
                    </a:ext>
                  </a:extLst>
                </p14:cNvPr>
                <p14:cNvContentPartPr/>
                <p14:nvPr/>
              </p14:nvContentPartPr>
              <p14:xfrm>
                <a:off x="3172025" y="6453916"/>
                <a:ext cx="334800" cy="51624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76444EDA-DC0C-425A-B73B-38789593890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154025" y="6436276"/>
                  <a:ext cx="37044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CBD8122C-ABF3-4C61-B534-B244C0AA29E0}"/>
                    </a:ext>
                  </a:extLst>
                </p14:cNvPr>
                <p14:cNvContentPartPr/>
                <p14:nvPr/>
              </p14:nvContentPartPr>
              <p14:xfrm>
                <a:off x="3543185" y="6486676"/>
                <a:ext cx="289440" cy="37692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CBD8122C-ABF3-4C61-B534-B244C0AA29E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525185" y="6468676"/>
                  <a:ext cx="3250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9E73583B-BA6B-4A28-8DC5-1A26804A2D46}"/>
                    </a:ext>
                  </a:extLst>
                </p14:cNvPr>
                <p14:cNvContentPartPr/>
                <p14:nvPr/>
              </p14:nvContentPartPr>
              <p14:xfrm>
                <a:off x="3807425" y="6911476"/>
                <a:ext cx="149040" cy="23760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9E73583B-BA6B-4A28-8DC5-1A26804A2D4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789785" y="6893836"/>
                  <a:ext cx="1846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6EC79BF4-EE96-481F-B12B-C7796EB27235}"/>
                    </a:ext>
                  </a:extLst>
                </p14:cNvPr>
                <p14:cNvContentPartPr/>
                <p14:nvPr/>
              </p14:nvContentPartPr>
              <p14:xfrm>
                <a:off x="2144225" y="6680356"/>
                <a:ext cx="750960" cy="54108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6EC79BF4-EE96-481F-B12B-C7796EB2723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126225" y="6662356"/>
                  <a:ext cx="78660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7CA1FDC8-A043-4580-B984-FCB8FAC601D6}"/>
                    </a:ext>
                  </a:extLst>
                </p14:cNvPr>
                <p14:cNvContentPartPr/>
                <p14:nvPr/>
              </p14:nvContentPartPr>
              <p14:xfrm>
                <a:off x="2714825" y="5446276"/>
                <a:ext cx="597600" cy="6840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7CA1FDC8-A043-4580-B984-FCB8FAC601D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697185" y="5428276"/>
                  <a:ext cx="633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8E34F317-1ECA-4FB6-96CC-31A6897545E9}"/>
                    </a:ext>
                  </a:extLst>
                </p14:cNvPr>
                <p14:cNvContentPartPr/>
                <p14:nvPr/>
              </p14:nvContentPartPr>
              <p14:xfrm>
                <a:off x="2117945" y="6025516"/>
                <a:ext cx="772560" cy="16596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8E34F317-1ECA-4FB6-96CC-31A6897545E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099945" y="6007516"/>
                  <a:ext cx="808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ED12E27A-8328-44C6-9ED0-451B0D082779}"/>
                    </a:ext>
                  </a:extLst>
                </p14:cNvPr>
                <p14:cNvContentPartPr/>
                <p14:nvPr/>
              </p14:nvContentPartPr>
              <p14:xfrm>
                <a:off x="3299825" y="5879356"/>
                <a:ext cx="245520" cy="6084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ED12E27A-8328-44C6-9ED0-451B0D08277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281825" y="5861356"/>
                  <a:ext cx="281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460D2858-0288-4046-9F6F-88F8EB88816E}"/>
                    </a:ext>
                  </a:extLst>
                </p14:cNvPr>
                <p14:cNvContentPartPr/>
                <p14:nvPr/>
              </p14:nvContentPartPr>
              <p14:xfrm>
                <a:off x="2620505" y="6471916"/>
                <a:ext cx="609840" cy="2988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460D2858-0288-4046-9F6F-88F8EB88816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602505" y="6453916"/>
                  <a:ext cx="6454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B7BECC75-F554-4FA7-9A96-9B6C57CE061D}"/>
                    </a:ext>
                  </a:extLst>
                </p14:cNvPr>
                <p14:cNvContentPartPr/>
                <p14:nvPr/>
              </p14:nvContentPartPr>
              <p14:xfrm>
                <a:off x="2970425" y="6508636"/>
                <a:ext cx="707760" cy="81324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B7BECC75-F554-4FA7-9A96-9B6C57CE061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952785" y="6490996"/>
                  <a:ext cx="743400" cy="84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0B28836D-AD3F-4C9B-A75D-F30651E20DEF}"/>
                    </a:ext>
                  </a:extLst>
                </p14:cNvPr>
                <p14:cNvContentPartPr/>
                <p14:nvPr/>
              </p14:nvContentPartPr>
              <p14:xfrm>
                <a:off x="3676745" y="6810316"/>
                <a:ext cx="345240" cy="48528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0B28836D-AD3F-4C9B-A75D-F30651E20DE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659105" y="6792676"/>
                  <a:ext cx="380880" cy="52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组合 318">
            <a:extLst>
              <a:ext uri="{FF2B5EF4-FFF2-40B4-BE49-F238E27FC236}">
                <a16:creationId xmlns:a16="http://schemas.microsoft.com/office/drawing/2014/main" id="{2B75810B-2A63-46D4-AE84-9FE9984A96E9}"/>
              </a:ext>
            </a:extLst>
          </p:cNvPr>
          <p:cNvGrpSpPr/>
          <p:nvPr/>
        </p:nvGrpSpPr>
        <p:grpSpPr>
          <a:xfrm>
            <a:off x="1900865" y="7646596"/>
            <a:ext cx="2069280" cy="774360"/>
            <a:chOff x="1900865" y="7646596"/>
            <a:chExt cx="2069280" cy="77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35C9F154-592D-407B-AEAA-FCD0F0C93972}"/>
                    </a:ext>
                  </a:extLst>
                </p14:cNvPr>
                <p14:cNvContentPartPr/>
                <p14:nvPr/>
              </p14:nvContentPartPr>
              <p14:xfrm>
                <a:off x="1900865" y="7885276"/>
                <a:ext cx="447480" cy="10440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35C9F154-592D-407B-AEAA-FCD0F0C9397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882865" y="7867636"/>
                  <a:ext cx="483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B61252F8-1FF0-4EC9-AC3A-61AE63CD6B34}"/>
                    </a:ext>
                  </a:extLst>
                </p14:cNvPr>
                <p14:cNvContentPartPr/>
                <p14:nvPr/>
              </p14:nvContentPartPr>
              <p14:xfrm>
                <a:off x="2246105" y="7767556"/>
                <a:ext cx="50400" cy="65340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B61252F8-1FF0-4EC9-AC3A-61AE63CD6B3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228465" y="7749916"/>
                  <a:ext cx="8604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D258A403-408A-43E7-9AFD-4216B33D626A}"/>
                    </a:ext>
                  </a:extLst>
                </p14:cNvPr>
                <p14:cNvContentPartPr/>
                <p14:nvPr/>
              </p14:nvContentPartPr>
              <p14:xfrm>
                <a:off x="2156825" y="8032156"/>
                <a:ext cx="442800" cy="27144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D258A403-408A-43E7-9AFD-4216B33D626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139185" y="8014516"/>
                  <a:ext cx="4784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3D02B629-8AAE-44CD-ACE3-3C7EBE9A3649}"/>
                    </a:ext>
                  </a:extLst>
                </p14:cNvPr>
                <p14:cNvContentPartPr/>
                <p14:nvPr/>
              </p14:nvContentPartPr>
              <p14:xfrm>
                <a:off x="2585225" y="7852156"/>
                <a:ext cx="207000" cy="47772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3D02B629-8AAE-44CD-ACE3-3C7EBE9A364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567585" y="7834156"/>
                  <a:ext cx="2426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8F81BDE1-D44A-41ED-B8FF-47FC13F0F032}"/>
                    </a:ext>
                  </a:extLst>
                </p14:cNvPr>
                <p14:cNvContentPartPr/>
                <p14:nvPr/>
              </p14:nvContentPartPr>
              <p14:xfrm>
                <a:off x="3077345" y="7800316"/>
                <a:ext cx="14400" cy="11988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8F81BDE1-D44A-41ED-B8FF-47FC13F0F03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059705" y="7782316"/>
                  <a:ext cx="50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2A76B35F-60B1-4882-9BA4-014A431ACFCD}"/>
                    </a:ext>
                  </a:extLst>
                </p14:cNvPr>
                <p14:cNvContentPartPr/>
                <p14:nvPr/>
              </p14:nvContentPartPr>
              <p14:xfrm>
                <a:off x="2930465" y="7864756"/>
                <a:ext cx="413280" cy="40680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2A76B35F-60B1-4882-9BA4-014A431ACFC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912465" y="7847116"/>
                  <a:ext cx="44892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2188C3E6-34AD-4BE4-A32C-EEFC27710324}"/>
                    </a:ext>
                  </a:extLst>
                </p14:cNvPr>
                <p14:cNvContentPartPr/>
                <p14:nvPr/>
              </p14:nvContentPartPr>
              <p14:xfrm>
                <a:off x="3348785" y="7748476"/>
                <a:ext cx="247320" cy="12456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2188C3E6-34AD-4BE4-A32C-EEFC2771032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331145" y="7730836"/>
                  <a:ext cx="2829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C848638C-D133-45F8-97FB-70EDC3BF2674}"/>
                    </a:ext>
                  </a:extLst>
                </p14:cNvPr>
                <p14:cNvContentPartPr/>
                <p14:nvPr/>
              </p14:nvContentPartPr>
              <p14:xfrm>
                <a:off x="3553625" y="7646596"/>
                <a:ext cx="16200" cy="31644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C848638C-D133-45F8-97FB-70EDC3BF267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535985" y="7628596"/>
                  <a:ext cx="518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B287C534-5343-4362-9E7F-A07737F90455}"/>
                    </a:ext>
                  </a:extLst>
                </p14:cNvPr>
                <p14:cNvContentPartPr/>
                <p14:nvPr/>
              </p14:nvContentPartPr>
              <p14:xfrm>
                <a:off x="3411785" y="7669996"/>
                <a:ext cx="558360" cy="56484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B287C534-5343-4362-9E7F-A07737F9045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394145" y="7652356"/>
                  <a:ext cx="594000" cy="60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组合 342">
            <a:extLst>
              <a:ext uri="{FF2B5EF4-FFF2-40B4-BE49-F238E27FC236}">
                <a16:creationId xmlns:a16="http://schemas.microsoft.com/office/drawing/2014/main" id="{BB420A2A-8E77-41C3-A91E-0D92EA40F7EA}"/>
              </a:ext>
            </a:extLst>
          </p:cNvPr>
          <p:cNvGrpSpPr/>
          <p:nvPr/>
        </p:nvGrpSpPr>
        <p:grpSpPr>
          <a:xfrm>
            <a:off x="9902585" y="5941996"/>
            <a:ext cx="2055600" cy="1071360"/>
            <a:chOff x="9902585" y="5941996"/>
            <a:chExt cx="2055600" cy="107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E9B91F52-7820-4FFA-A954-5EFBF696CD54}"/>
                    </a:ext>
                  </a:extLst>
                </p14:cNvPr>
                <p14:cNvContentPartPr/>
                <p14:nvPr/>
              </p14:nvContentPartPr>
              <p14:xfrm>
                <a:off x="9902585" y="5941996"/>
                <a:ext cx="2055600" cy="102276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E9B91F52-7820-4FFA-A954-5EFBF696CD5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893945" y="5932996"/>
                  <a:ext cx="2073240" cy="10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58C74156-D3CA-4BC0-A7A9-E5E23BC393D4}"/>
                    </a:ext>
                  </a:extLst>
                </p14:cNvPr>
                <p14:cNvContentPartPr/>
                <p14:nvPr/>
              </p14:nvContentPartPr>
              <p14:xfrm>
                <a:off x="10032185" y="6032716"/>
                <a:ext cx="1770480" cy="98064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58C74156-D3CA-4BC0-A7A9-E5E23BC393D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023545" y="6024076"/>
                  <a:ext cx="1788120" cy="99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344" name="墨迹 343">
                <a:extLst>
                  <a:ext uri="{FF2B5EF4-FFF2-40B4-BE49-F238E27FC236}">
                    <a16:creationId xmlns:a16="http://schemas.microsoft.com/office/drawing/2014/main" id="{D7A3FACE-B9E6-477B-9BC0-31A953937ED9}"/>
                  </a:ext>
                </a:extLst>
              </p14:cNvPr>
              <p14:cNvContentPartPr/>
              <p14:nvPr/>
            </p14:nvContentPartPr>
            <p14:xfrm>
              <a:off x="8997545" y="6735796"/>
              <a:ext cx="539640" cy="98280"/>
            </p14:xfrm>
          </p:contentPart>
        </mc:Choice>
        <mc:Fallback>
          <p:pic>
            <p:nvPicPr>
              <p:cNvPr id="344" name="墨迹 343">
                <a:extLst>
                  <a:ext uri="{FF2B5EF4-FFF2-40B4-BE49-F238E27FC236}">
                    <a16:creationId xmlns:a16="http://schemas.microsoft.com/office/drawing/2014/main" id="{D7A3FACE-B9E6-477B-9BC0-31A953937ED9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8988545" y="6727156"/>
                <a:ext cx="557280" cy="11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4384C7F0-9EDD-4251-989F-09033716F2B7}"/>
              </a:ext>
            </a:extLst>
          </p:cNvPr>
          <p:cNvGrpSpPr/>
          <p:nvPr/>
        </p:nvGrpSpPr>
        <p:grpSpPr>
          <a:xfrm>
            <a:off x="590825" y="4285276"/>
            <a:ext cx="1007640" cy="1065240"/>
            <a:chOff x="590825" y="4285276"/>
            <a:chExt cx="1007640" cy="106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53C018E9-77B5-4891-969C-00D8612D69DD}"/>
                    </a:ext>
                  </a:extLst>
                </p14:cNvPr>
                <p14:cNvContentPartPr/>
                <p14:nvPr/>
              </p14:nvContentPartPr>
              <p14:xfrm>
                <a:off x="1055945" y="4285276"/>
                <a:ext cx="244440" cy="25632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53C018E9-77B5-4891-969C-00D8612D69D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47305" y="4276636"/>
                  <a:ext cx="2620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51296B41-616D-4712-847C-356C31E31A02}"/>
                    </a:ext>
                  </a:extLst>
                </p14:cNvPr>
                <p14:cNvContentPartPr/>
                <p14:nvPr/>
              </p14:nvContentPartPr>
              <p14:xfrm>
                <a:off x="772985" y="4620076"/>
                <a:ext cx="318960" cy="49824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51296B41-616D-4712-847C-356C31E31A0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64345" y="4611436"/>
                  <a:ext cx="33660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4EA83A17-99C2-4ED2-9E02-E9056CA2BB02}"/>
                    </a:ext>
                  </a:extLst>
                </p14:cNvPr>
                <p14:cNvContentPartPr/>
                <p14:nvPr/>
              </p14:nvContentPartPr>
              <p14:xfrm>
                <a:off x="1177625" y="4570036"/>
                <a:ext cx="263160" cy="47052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4EA83A17-99C2-4ED2-9E02-E9056CA2BB0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68625" y="4561036"/>
                  <a:ext cx="28080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7E6F9ECC-F0BA-4F06-B4BF-7D5936ABE1D3}"/>
                    </a:ext>
                  </a:extLst>
                </p14:cNvPr>
                <p14:cNvContentPartPr/>
                <p14:nvPr/>
              </p14:nvContentPartPr>
              <p14:xfrm>
                <a:off x="837785" y="4588396"/>
                <a:ext cx="296280" cy="51552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7E6F9ECC-F0BA-4F06-B4BF-7D5936ABE1D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29145" y="4579396"/>
                  <a:ext cx="31392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754770BD-DC69-4FB5-8ABF-3739D0E42E6B}"/>
                    </a:ext>
                  </a:extLst>
                </p14:cNvPr>
                <p14:cNvContentPartPr/>
                <p14:nvPr/>
              </p14:nvContentPartPr>
              <p14:xfrm>
                <a:off x="1159985" y="4589116"/>
                <a:ext cx="355680" cy="47772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754770BD-DC69-4FB5-8ABF-3739D0E42E6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51345" y="4580476"/>
                  <a:ext cx="37332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783CC001-DA60-40D8-99EF-CBA3D6F5F62D}"/>
                    </a:ext>
                  </a:extLst>
                </p14:cNvPr>
                <p14:cNvContentPartPr/>
                <p14:nvPr/>
              </p14:nvContentPartPr>
              <p14:xfrm>
                <a:off x="846785" y="4537276"/>
                <a:ext cx="243720" cy="50148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783CC001-DA60-40D8-99EF-CBA3D6F5F62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37785" y="4528636"/>
                  <a:ext cx="2613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CBAD27D8-1E9C-470E-93E6-102D667656D9}"/>
                    </a:ext>
                  </a:extLst>
                </p14:cNvPr>
                <p14:cNvContentPartPr/>
                <p14:nvPr/>
              </p14:nvContentPartPr>
              <p14:xfrm>
                <a:off x="590825" y="5117596"/>
                <a:ext cx="270000" cy="23292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CBAD27D8-1E9C-470E-93E6-102D667656D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81825" y="5108956"/>
                  <a:ext cx="287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B82FC8BE-0C7C-4677-9595-3C17A71D44C8}"/>
                    </a:ext>
                  </a:extLst>
                </p14:cNvPr>
                <p14:cNvContentPartPr/>
                <p14:nvPr/>
              </p14:nvContentPartPr>
              <p14:xfrm>
                <a:off x="1345745" y="5093836"/>
                <a:ext cx="252720" cy="21096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B82FC8BE-0C7C-4677-9595-3C17A71D44C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336745" y="5084836"/>
                  <a:ext cx="27036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组合 365">
            <a:extLst>
              <a:ext uri="{FF2B5EF4-FFF2-40B4-BE49-F238E27FC236}">
                <a16:creationId xmlns:a16="http://schemas.microsoft.com/office/drawing/2014/main" id="{3CADCA4F-78B2-46CF-A151-61DA446049A9}"/>
              </a:ext>
            </a:extLst>
          </p:cNvPr>
          <p:cNvGrpSpPr/>
          <p:nvPr/>
        </p:nvGrpSpPr>
        <p:grpSpPr>
          <a:xfrm>
            <a:off x="492905" y="5052796"/>
            <a:ext cx="1334520" cy="894600"/>
            <a:chOff x="492905" y="5052796"/>
            <a:chExt cx="1334520" cy="89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C1400D4D-E012-4BD2-8A84-0793C9A22DFC}"/>
                    </a:ext>
                  </a:extLst>
                </p14:cNvPr>
                <p14:cNvContentPartPr/>
                <p14:nvPr/>
              </p14:nvContentPartPr>
              <p14:xfrm>
                <a:off x="646625" y="5162596"/>
                <a:ext cx="217440" cy="22752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C1400D4D-E012-4BD2-8A84-0793C9A22DF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28625" y="5144956"/>
                  <a:ext cx="2530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A3DDEED7-2FB7-444E-B68F-4C7FE2C92F57}"/>
                    </a:ext>
                  </a:extLst>
                </p14:cNvPr>
                <p14:cNvContentPartPr/>
                <p14:nvPr/>
              </p14:nvContentPartPr>
              <p14:xfrm>
                <a:off x="646985" y="5109316"/>
                <a:ext cx="16200" cy="17172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A3DDEED7-2FB7-444E-B68F-4C7FE2C92F5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29345" y="5091316"/>
                  <a:ext cx="51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33838CAF-AFFB-4C02-898B-797EB6D25269}"/>
                    </a:ext>
                  </a:extLst>
                </p14:cNvPr>
                <p14:cNvContentPartPr/>
                <p14:nvPr/>
              </p14:nvContentPartPr>
              <p14:xfrm>
                <a:off x="1370225" y="5052796"/>
                <a:ext cx="240120" cy="29916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33838CAF-AFFB-4C02-898B-797EB6D2526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352225" y="5035156"/>
                  <a:ext cx="2757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D69B72EB-5406-40D4-A249-FAA1240EDF5A}"/>
                    </a:ext>
                  </a:extLst>
                </p14:cNvPr>
                <p14:cNvContentPartPr/>
                <p14:nvPr/>
              </p14:nvContentPartPr>
              <p14:xfrm>
                <a:off x="615665" y="5199316"/>
                <a:ext cx="33480" cy="16740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D69B72EB-5406-40D4-A249-FAA1240EDF5A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97665" y="5181676"/>
                  <a:ext cx="69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94257B8D-7B00-4462-A8E6-30FD85F269BE}"/>
                    </a:ext>
                  </a:extLst>
                </p14:cNvPr>
                <p14:cNvContentPartPr/>
                <p14:nvPr/>
              </p14:nvContentPartPr>
              <p14:xfrm>
                <a:off x="577145" y="5592436"/>
                <a:ext cx="186120" cy="1656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94257B8D-7B00-4462-A8E6-30FD85F269B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59145" y="5574796"/>
                  <a:ext cx="221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80246CD8-8A22-4681-A7CB-952B3D40EDF2}"/>
                    </a:ext>
                  </a:extLst>
                </p14:cNvPr>
                <p14:cNvContentPartPr/>
                <p14:nvPr/>
              </p14:nvContentPartPr>
              <p14:xfrm>
                <a:off x="492905" y="5763796"/>
                <a:ext cx="306720" cy="8028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80246CD8-8A22-4681-A7CB-952B3D40EDF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75265" y="5746156"/>
                  <a:ext cx="342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01D761BC-0B86-4EBD-8F29-3EC5FA8D99FB}"/>
                    </a:ext>
                  </a:extLst>
                </p14:cNvPr>
                <p14:cNvContentPartPr/>
                <p14:nvPr/>
              </p14:nvContentPartPr>
              <p14:xfrm>
                <a:off x="645185" y="5652916"/>
                <a:ext cx="340200" cy="29448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01D761BC-0B86-4EBD-8F29-3EC5FA8D99FB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27545" y="5635276"/>
                  <a:ext cx="3758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F077DCC2-4A9D-4EF4-A644-1480F7AAA311}"/>
                    </a:ext>
                  </a:extLst>
                </p14:cNvPr>
                <p14:cNvContentPartPr/>
                <p14:nvPr/>
              </p14:nvContentPartPr>
              <p14:xfrm>
                <a:off x="1310825" y="5437276"/>
                <a:ext cx="224640" cy="30636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F077DCC2-4A9D-4EF4-A644-1480F7AAA31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292825" y="5419636"/>
                  <a:ext cx="2602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641BFBEE-033F-41A1-B667-BB86F3729F3E}"/>
                    </a:ext>
                  </a:extLst>
                </p14:cNvPr>
                <p14:cNvContentPartPr/>
                <p14:nvPr/>
              </p14:nvContentPartPr>
              <p14:xfrm>
                <a:off x="1239545" y="5741116"/>
                <a:ext cx="180000" cy="171720"/>
              </p14:xfrm>
            </p:contentPart>
          </mc:Choice>
          <mc:Fallback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641BFBEE-033F-41A1-B667-BB86F3729F3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221545" y="5723476"/>
                  <a:ext cx="215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64" name="墨迹 363">
                  <a:extLst>
                    <a:ext uri="{FF2B5EF4-FFF2-40B4-BE49-F238E27FC236}">
                      <a16:creationId xmlns:a16="http://schemas.microsoft.com/office/drawing/2014/main" id="{15870BC6-9FB6-42DD-85FA-30C98305F5E7}"/>
                    </a:ext>
                  </a:extLst>
                </p14:cNvPr>
                <p14:cNvContentPartPr/>
                <p14:nvPr/>
              </p14:nvContentPartPr>
              <p14:xfrm>
                <a:off x="1580465" y="5444836"/>
                <a:ext cx="103680" cy="217440"/>
              </p14:xfrm>
            </p:contentPart>
          </mc:Choice>
          <mc:Fallback>
            <p:pic>
              <p:nvPicPr>
                <p:cNvPr id="364" name="墨迹 363">
                  <a:extLst>
                    <a:ext uri="{FF2B5EF4-FFF2-40B4-BE49-F238E27FC236}">
                      <a16:creationId xmlns:a16="http://schemas.microsoft.com/office/drawing/2014/main" id="{15870BC6-9FB6-42DD-85FA-30C98305F5E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562465" y="5426836"/>
                  <a:ext cx="1393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40AEAB4B-51F2-451A-B489-2AEAE5A568BA}"/>
                    </a:ext>
                  </a:extLst>
                </p14:cNvPr>
                <p14:cNvContentPartPr/>
                <p14:nvPr/>
              </p14:nvContentPartPr>
              <p14:xfrm>
                <a:off x="1695305" y="5763076"/>
                <a:ext cx="132120" cy="123480"/>
              </p14:xfrm>
            </p:contentPart>
          </mc:Choice>
          <mc:Fallback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40AEAB4B-51F2-451A-B489-2AEAE5A568BA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677665" y="5745436"/>
                  <a:ext cx="16776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8" name="组合 407">
            <a:extLst>
              <a:ext uri="{FF2B5EF4-FFF2-40B4-BE49-F238E27FC236}">
                <a16:creationId xmlns:a16="http://schemas.microsoft.com/office/drawing/2014/main" id="{A380A7E2-F948-484B-9734-56C098CE3A97}"/>
              </a:ext>
            </a:extLst>
          </p:cNvPr>
          <p:cNvGrpSpPr/>
          <p:nvPr/>
        </p:nvGrpSpPr>
        <p:grpSpPr>
          <a:xfrm>
            <a:off x="5378105" y="6034516"/>
            <a:ext cx="6296760" cy="2197440"/>
            <a:chOff x="5378105" y="6034516"/>
            <a:chExt cx="6296760" cy="219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009AABEB-9AE3-44F7-8739-E38D1B30138A}"/>
                    </a:ext>
                  </a:extLst>
                </p14:cNvPr>
                <p14:cNvContentPartPr/>
                <p14:nvPr/>
              </p14:nvContentPartPr>
              <p14:xfrm>
                <a:off x="5544425" y="6318196"/>
                <a:ext cx="47520" cy="8316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009AABEB-9AE3-44F7-8739-E38D1B30138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526785" y="6300196"/>
                  <a:ext cx="83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EF685806-EB54-4F9F-A2EE-7C2709B77E9A}"/>
                    </a:ext>
                  </a:extLst>
                </p14:cNvPr>
                <p14:cNvContentPartPr/>
                <p14:nvPr/>
              </p14:nvContentPartPr>
              <p14:xfrm>
                <a:off x="5378105" y="6526276"/>
                <a:ext cx="334800" cy="4032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EF685806-EB54-4F9F-A2EE-7C2709B77E9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360465" y="6508636"/>
                  <a:ext cx="3704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A99C302F-A716-4C19-B410-4AA48C8EC4DC}"/>
                    </a:ext>
                  </a:extLst>
                </p14:cNvPr>
                <p14:cNvContentPartPr/>
                <p14:nvPr/>
              </p14:nvContentPartPr>
              <p14:xfrm>
                <a:off x="5567465" y="6613756"/>
                <a:ext cx="141120" cy="15984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A99C302F-A716-4C19-B410-4AA48C8EC4D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549465" y="6595756"/>
                  <a:ext cx="1767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A70762A2-2FA4-4D9A-89F7-A9D8816D84A2}"/>
                    </a:ext>
                  </a:extLst>
                </p14:cNvPr>
                <p14:cNvContentPartPr/>
                <p14:nvPr/>
              </p14:nvContentPartPr>
              <p14:xfrm>
                <a:off x="5379905" y="6762076"/>
                <a:ext cx="425880" cy="21996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A70762A2-2FA4-4D9A-89F7-A9D8816D84A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362265" y="6744076"/>
                  <a:ext cx="4615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060BD821-C3A9-4688-854B-8434186ECC55}"/>
                    </a:ext>
                  </a:extLst>
                </p14:cNvPr>
                <p14:cNvContentPartPr/>
                <p14:nvPr/>
              </p14:nvContentPartPr>
              <p14:xfrm>
                <a:off x="5889665" y="6616636"/>
                <a:ext cx="352440" cy="30168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060BD821-C3A9-4688-854B-8434186ECC55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871665" y="6598996"/>
                  <a:ext cx="3880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D7C6C248-9209-4A4A-A8EF-AB75F4A84069}"/>
                    </a:ext>
                  </a:extLst>
                </p14:cNvPr>
                <p14:cNvContentPartPr/>
                <p14:nvPr/>
              </p14:nvContentPartPr>
              <p14:xfrm>
                <a:off x="5926385" y="6400636"/>
                <a:ext cx="86040" cy="44352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D7C6C248-9209-4A4A-A8EF-AB75F4A8406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908385" y="6382996"/>
                  <a:ext cx="12168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30922989-9D9C-49DB-B770-B782689B4D7E}"/>
                    </a:ext>
                  </a:extLst>
                </p14:cNvPr>
                <p14:cNvContentPartPr/>
                <p14:nvPr/>
              </p14:nvContentPartPr>
              <p14:xfrm>
                <a:off x="5789585" y="6451036"/>
                <a:ext cx="334800" cy="32112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30922989-9D9C-49DB-B770-B782689B4D7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771945" y="6433396"/>
                  <a:ext cx="3704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2EC60470-A0BC-41BD-B2FB-6E732507C37A}"/>
                    </a:ext>
                  </a:extLst>
                </p14:cNvPr>
                <p14:cNvContentPartPr/>
                <p14:nvPr/>
              </p14:nvContentPartPr>
              <p14:xfrm>
                <a:off x="6350105" y="6428716"/>
                <a:ext cx="270000" cy="42228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2EC60470-A0BC-41BD-B2FB-6E732507C37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332105" y="6411076"/>
                  <a:ext cx="30564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7D4A0D33-6AE6-456D-A769-6FD62D8D827E}"/>
                    </a:ext>
                  </a:extLst>
                </p14:cNvPr>
                <p14:cNvContentPartPr/>
                <p14:nvPr/>
              </p14:nvContentPartPr>
              <p14:xfrm>
                <a:off x="6822785" y="6836596"/>
                <a:ext cx="360" cy="36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7D4A0D33-6AE6-456D-A769-6FD62D8D827E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804785" y="68189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1876F14C-9DD1-44F2-9E66-FB4C315D49BB}"/>
                    </a:ext>
                  </a:extLst>
                </p14:cNvPr>
                <p14:cNvContentPartPr/>
                <p14:nvPr/>
              </p14:nvContentPartPr>
              <p14:xfrm>
                <a:off x="7085225" y="6446716"/>
                <a:ext cx="192600" cy="11052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1876F14C-9DD1-44F2-9E66-FB4C315D49B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067585" y="6428716"/>
                  <a:ext cx="2282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5020A76C-46C3-444E-9D79-A030B44282F3}"/>
                    </a:ext>
                  </a:extLst>
                </p14:cNvPr>
                <p14:cNvContentPartPr/>
                <p14:nvPr/>
              </p14:nvContentPartPr>
              <p14:xfrm>
                <a:off x="6920345" y="6595756"/>
                <a:ext cx="475200" cy="3006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5020A76C-46C3-444E-9D79-A030B44282F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902705" y="6578116"/>
                  <a:ext cx="5108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87FC0445-0323-4E35-94A9-72A77C5E066D}"/>
                    </a:ext>
                  </a:extLst>
                </p14:cNvPr>
                <p14:cNvContentPartPr/>
                <p14:nvPr/>
              </p14:nvContentPartPr>
              <p14:xfrm>
                <a:off x="7467185" y="6390556"/>
                <a:ext cx="236880" cy="7560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87FC0445-0323-4E35-94A9-72A77C5E066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449185" y="6372556"/>
                  <a:ext cx="272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6A4D4B84-1F19-4E5B-BD8C-E17120625765}"/>
                    </a:ext>
                  </a:extLst>
                </p14:cNvPr>
                <p14:cNvContentPartPr/>
                <p14:nvPr/>
              </p14:nvContentPartPr>
              <p14:xfrm>
                <a:off x="7549265" y="6227836"/>
                <a:ext cx="119520" cy="34920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6A4D4B84-1F19-4E5B-BD8C-E17120625765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531625" y="6210196"/>
                  <a:ext cx="1551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B94941BC-A6BB-48F7-82A6-528B297284A2}"/>
                    </a:ext>
                  </a:extLst>
                </p14:cNvPr>
                <p14:cNvContentPartPr/>
                <p14:nvPr/>
              </p14:nvContentPartPr>
              <p14:xfrm>
                <a:off x="7589585" y="6304876"/>
                <a:ext cx="236880" cy="54000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B94941BC-A6BB-48F7-82A6-528B297284A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571945" y="6286876"/>
                  <a:ext cx="272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380967BA-2317-4063-82A3-6FDF0D302CBF}"/>
                    </a:ext>
                  </a:extLst>
                </p14:cNvPr>
                <p14:cNvContentPartPr/>
                <p14:nvPr/>
              </p14:nvContentPartPr>
              <p14:xfrm>
                <a:off x="7899545" y="6449596"/>
                <a:ext cx="196560" cy="42084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380967BA-2317-4063-82A3-6FDF0D302CBF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881905" y="6431596"/>
                  <a:ext cx="23220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3F0B80E1-2D08-4444-B6CD-AF7AF1300DAD}"/>
                    </a:ext>
                  </a:extLst>
                </p14:cNvPr>
                <p14:cNvContentPartPr/>
                <p14:nvPr/>
              </p14:nvContentPartPr>
              <p14:xfrm>
                <a:off x="7941665" y="6223516"/>
                <a:ext cx="9000" cy="48348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3F0B80E1-2D08-4444-B6CD-AF7AF1300DA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923665" y="6205516"/>
                  <a:ext cx="4464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A3ECD4AB-7333-4A92-B00F-01F3D1000EA5}"/>
                    </a:ext>
                  </a:extLst>
                </p14:cNvPr>
                <p14:cNvContentPartPr/>
                <p14:nvPr/>
              </p14:nvContentPartPr>
              <p14:xfrm>
                <a:off x="7869665" y="6276796"/>
                <a:ext cx="93240" cy="46080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A3ECD4AB-7333-4A92-B00F-01F3D1000EA5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852025" y="6258796"/>
                  <a:ext cx="12888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4A631867-000C-410A-8EB3-8C48422898CA}"/>
                    </a:ext>
                  </a:extLst>
                </p14:cNvPr>
                <p14:cNvContentPartPr/>
                <p14:nvPr/>
              </p14:nvContentPartPr>
              <p14:xfrm>
                <a:off x="7957505" y="6442036"/>
                <a:ext cx="241920" cy="4032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4A631867-000C-410A-8EB3-8C48422898CA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939505" y="6424396"/>
                  <a:ext cx="2775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A9D5717D-EF50-42C5-8D5D-4001495437C9}"/>
                    </a:ext>
                  </a:extLst>
                </p14:cNvPr>
                <p14:cNvContentPartPr/>
                <p14:nvPr/>
              </p14:nvContentPartPr>
              <p14:xfrm>
                <a:off x="7960745" y="6498196"/>
                <a:ext cx="301680" cy="36144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A9D5717D-EF50-42C5-8D5D-4001495437C9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943105" y="6480556"/>
                  <a:ext cx="3373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C837EF00-ECD9-4537-A963-A20045B71F03}"/>
                    </a:ext>
                  </a:extLst>
                </p14:cNvPr>
                <p14:cNvContentPartPr/>
                <p14:nvPr/>
              </p14:nvContentPartPr>
              <p14:xfrm>
                <a:off x="8268905" y="6540676"/>
                <a:ext cx="252000" cy="34488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C837EF00-ECD9-4537-A963-A20045B71F03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251265" y="6523036"/>
                  <a:ext cx="2876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9F69B6DA-AD56-4E81-830A-EC20E809FC08}"/>
                    </a:ext>
                  </a:extLst>
                </p14:cNvPr>
                <p14:cNvContentPartPr/>
                <p14:nvPr/>
              </p14:nvContentPartPr>
              <p14:xfrm>
                <a:off x="8230385" y="6254476"/>
                <a:ext cx="136800" cy="59724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9F69B6DA-AD56-4E81-830A-EC20E809FC0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212745" y="6236836"/>
                  <a:ext cx="17244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52312BD8-1975-4D04-B6B6-79ACF151F661}"/>
                    </a:ext>
                  </a:extLst>
                </p14:cNvPr>
                <p14:cNvContentPartPr/>
                <p14:nvPr/>
              </p14:nvContentPartPr>
              <p14:xfrm>
                <a:off x="8181425" y="6329716"/>
                <a:ext cx="203400" cy="40680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52312BD8-1975-4D04-B6B6-79ACF151F661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163785" y="6312076"/>
                  <a:ext cx="23904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CCB41A40-2D25-44D4-980D-30C5C00C2E4B}"/>
                    </a:ext>
                  </a:extLst>
                </p14:cNvPr>
                <p14:cNvContentPartPr/>
                <p14:nvPr/>
              </p14:nvContentPartPr>
              <p14:xfrm>
                <a:off x="8808545" y="6378676"/>
                <a:ext cx="296280" cy="37908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CCB41A40-2D25-44D4-980D-30C5C00C2E4B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790545" y="6360676"/>
                  <a:ext cx="3319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DFF32321-DF14-4EE3-BFCB-7BC347E7AD28}"/>
                    </a:ext>
                  </a:extLst>
                </p14:cNvPr>
                <p14:cNvContentPartPr/>
                <p14:nvPr/>
              </p14:nvContentPartPr>
              <p14:xfrm>
                <a:off x="9135785" y="6306316"/>
                <a:ext cx="160200" cy="44532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DFF32321-DF14-4EE3-BFCB-7BC347E7AD28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118145" y="6288316"/>
                  <a:ext cx="19584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9E38169A-C1CF-4098-8741-9A76BC1B999C}"/>
                    </a:ext>
                  </a:extLst>
                </p14:cNvPr>
                <p14:cNvContentPartPr/>
                <p14:nvPr/>
              </p14:nvContentPartPr>
              <p14:xfrm>
                <a:off x="9352865" y="6495316"/>
                <a:ext cx="172080" cy="612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9E38169A-C1CF-4098-8741-9A76BC1B999C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335225" y="6477676"/>
                  <a:ext cx="207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E43B3B98-C367-4434-A8FF-68691B69B8E6}"/>
                    </a:ext>
                  </a:extLst>
                </p14:cNvPr>
                <p14:cNvContentPartPr/>
                <p14:nvPr/>
              </p14:nvContentPartPr>
              <p14:xfrm>
                <a:off x="9429905" y="6403876"/>
                <a:ext cx="187560" cy="32400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E43B3B98-C367-4434-A8FF-68691B69B8E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412265" y="6385876"/>
                  <a:ext cx="2232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4EAC8F0B-A992-48AF-9C76-DA0AD2ED7FDD}"/>
                    </a:ext>
                  </a:extLst>
                </p14:cNvPr>
                <p14:cNvContentPartPr/>
                <p14:nvPr/>
              </p14:nvContentPartPr>
              <p14:xfrm>
                <a:off x="9810065" y="6717076"/>
                <a:ext cx="56520" cy="15408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4EAC8F0B-A992-48AF-9C76-DA0AD2ED7FDD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792065" y="6699076"/>
                  <a:ext cx="92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D10EA3D5-6A70-45B8-80F5-0E5B6295CCEA}"/>
                    </a:ext>
                  </a:extLst>
                </p14:cNvPr>
                <p14:cNvContentPartPr/>
                <p14:nvPr/>
              </p14:nvContentPartPr>
              <p14:xfrm>
                <a:off x="10130465" y="6201196"/>
                <a:ext cx="66960" cy="13176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D10EA3D5-6A70-45B8-80F5-0E5B6295CCEA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112465" y="6183556"/>
                  <a:ext cx="102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A72F5A1A-352F-4045-B513-499DB9028FB2}"/>
                    </a:ext>
                  </a:extLst>
                </p14:cNvPr>
                <p14:cNvContentPartPr/>
                <p14:nvPr/>
              </p14:nvContentPartPr>
              <p14:xfrm>
                <a:off x="10019945" y="6314956"/>
                <a:ext cx="14400" cy="16452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A72F5A1A-352F-4045-B513-499DB9028FB2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002305" y="6297316"/>
                  <a:ext cx="50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A891E464-AD27-4B58-B5C1-BCEE8333D35A}"/>
                    </a:ext>
                  </a:extLst>
                </p14:cNvPr>
                <p14:cNvContentPartPr/>
                <p14:nvPr/>
              </p14:nvContentPartPr>
              <p14:xfrm>
                <a:off x="10033985" y="6288316"/>
                <a:ext cx="353880" cy="7596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A891E464-AD27-4B58-B5C1-BCEE8333D35A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016345" y="6270676"/>
                  <a:ext cx="389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0F06AE5A-AA7F-43F0-A726-BC8432D4DF34}"/>
                    </a:ext>
                  </a:extLst>
                </p14:cNvPr>
                <p14:cNvContentPartPr/>
                <p14:nvPr/>
              </p14:nvContentPartPr>
              <p14:xfrm>
                <a:off x="10109225" y="6359596"/>
                <a:ext cx="326160" cy="41724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0F06AE5A-AA7F-43F0-A726-BC8432D4DF34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0091585" y="6341596"/>
                  <a:ext cx="3618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A587D6CD-D861-4F71-BF48-9809D85FFB1D}"/>
                    </a:ext>
                  </a:extLst>
                </p14:cNvPr>
                <p14:cNvContentPartPr/>
                <p14:nvPr/>
              </p14:nvContentPartPr>
              <p14:xfrm>
                <a:off x="10450865" y="6270316"/>
                <a:ext cx="129240" cy="37188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A587D6CD-D861-4F71-BF48-9809D85FFB1D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0432865" y="6252676"/>
                  <a:ext cx="1648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7BBDE5ED-A229-4F28-AB0E-3A042ED7FD44}"/>
                    </a:ext>
                  </a:extLst>
                </p14:cNvPr>
                <p14:cNvContentPartPr/>
                <p14:nvPr/>
              </p14:nvContentPartPr>
              <p14:xfrm>
                <a:off x="10492985" y="6375796"/>
                <a:ext cx="98280" cy="16596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7BBDE5ED-A229-4F28-AB0E-3A042ED7FD44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0474985" y="6357796"/>
                  <a:ext cx="133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4AD84A30-79F2-4E0A-966B-F86E65A4F2BF}"/>
                    </a:ext>
                  </a:extLst>
                </p14:cNvPr>
                <p14:cNvContentPartPr/>
                <p14:nvPr/>
              </p14:nvContentPartPr>
              <p14:xfrm>
                <a:off x="10568225" y="6291556"/>
                <a:ext cx="160200" cy="28260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4AD84A30-79F2-4E0A-966B-F86E65A4F2BF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0550225" y="6273556"/>
                  <a:ext cx="1958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BD9846BF-BE5E-46B3-BF83-23706DB90981}"/>
                    </a:ext>
                  </a:extLst>
                </p14:cNvPr>
                <p14:cNvContentPartPr/>
                <p14:nvPr/>
              </p14:nvContentPartPr>
              <p14:xfrm>
                <a:off x="10340345" y="6578116"/>
                <a:ext cx="350640" cy="12600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BD9846BF-BE5E-46B3-BF83-23706DB90981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0322705" y="6560476"/>
                  <a:ext cx="3862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DAC97937-CEEA-4913-B9D2-37A419B45675}"/>
                    </a:ext>
                  </a:extLst>
                </p14:cNvPr>
                <p14:cNvContentPartPr/>
                <p14:nvPr/>
              </p14:nvContentPartPr>
              <p14:xfrm>
                <a:off x="10441865" y="6585676"/>
                <a:ext cx="294480" cy="22932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DAC97937-CEEA-4913-B9D2-37A419B4567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424225" y="6567676"/>
                  <a:ext cx="3301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095EF859-B511-402A-85B9-A7A143611D45}"/>
                    </a:ext>
                  </a:extLst>
                </p14:cNvPr>
                <p14:cNvContentPartPr/>
                <p14:nvPr/>
              </p14:nvContentPartPr>
              <p14:xfrm>
                <a:off x="10760825" y="6473356"/>
                <a:ext cx="212400" cy="28548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095EF859-B511-402A-85B9-A7A143611D4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0742825" y="6455356"/>
                  <a:ext cx="248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196A69AF-76A5-4A38-8DD9-EB699A54065F}"/>
                    </a:ext>
                  </a:extLst>
                </p14:cNvPr>
                <p14:cNvContentPartPr/>
                <p14:nvPr/>
              </p14:nvContentPartPr>
              <p14:xfrm>
                <a:off x="11028665" y="6427276"/>
                <a:ext cx="114120" cy="29448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196A69AF-76A5-4A38-8DD9-EB699A54065F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1010665" y="6409636"/>
                  <a:ext cx="1497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0F5AB57A-FD6D-41A4-9884-B2F071BDE00C}"/>
                    </a:ext>
                  </a:extLst>
                </p14:cNvPr>
                <p14:cNvContentPartPr/>
                <p14:nvPr/>
              </p14:nvContentPartPr>
              <p14:xfrm>
                <a:off x="11002385" y="6573796"/>
                <a:ext cx="40680" cy="3276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0F5AB57A-FD6D-41A4-9884-B2F071BDE00C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984385" y="6555796"/>
                  <a:ext cx="76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2FBFAC6C-677F-4F18-98D2-B5922200302A}"/>
                    </a:ext>
                  </a:extLst>
                </p14:cNvPr>
                <p14:cNvContentPartPr/>
                <p14:nvPr/>
              </p14:nvContentPartPr>
              <p14:xfrm>
                <a:off x="10948025" y="6567676"/>
                <a:ext cx="177120" cy="11988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2FBFAC6C-677F-4F18-98D2-B5922200302A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930385" y="6550036"/>
                  <a:ext cx="212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166C028D-28EB-43A8-9290-723BAE99DCC5}"/>
                    </a:ext>
                  </a:extLst>
                </p14:cNvPr>
                <p14:cNvContentPartPr/>
                <p14:nvPr/>
              </p14:nvContentPartPr>
              <p14:xfrm>
                <a:off x="11166905" y="6297316"/>
                <a:ext cx="227880" cy="55332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166C028D-28EB-43A8-9290-723BAE99DCC5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1149265" y="6279676"/>
                  <a:ext cx="26352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9DFAF62E-8A9B-497E-A9A7-2B09358C5275}"/>
                    </a:ext>
                  </a:extLst>
                </p14:cNvPr>
                <p14:cNvContentPartPr/>
                <p14:nvPr/>
              </p14:nvContentPartPr>
              <p14:xfrm>
                <a:off x="11295065" y="6554356"/>
                <a:ext cx="155880" cy="16236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9DFAF62E-8A9B-497E-A9A7-2B09358C5275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1277065" y="6536716"/>
                  <a:ext cx="1915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5AB03BEF-09F3-4896-B9F2-9CB4985FFC2A}"/>
                    </a:ext>
                  </a:extLst>
                </p14:cNvPr>
                <p14:cNvContentPartPr/>
                <p14:nvPr/>
              </p14:nvContentPartPr>
              <p14:xfrm>
                <a:off x="11357705" y="6538156"/>
                <a:ext cx="157320" cy="14976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5AB03BEF-09F3-4896-B9F2-9CB4985FFC2A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1340065" y="6520516"/>
                  <a:ext cx="1929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89BDD397-766E-4688-9426-6E158B9444DC}"/>
                    </a:ext>
                  </a:extLst>
                </p14:cNvPr>
                <p14:cNvContentPartPr/>
                <p14:nvPr/>
              </p14:nvContentPartPr>
              <p14:xfrm>
                <a:off x="11357705" y="6476236"/>
                <a:ext cx="317160" cy="14652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89BDD397-766E-4688-9426-6E158B9444DC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1340065" y="6458236"/>
                  <a:ext cx="352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C979660E-91B3-4B7A-B973-78BB690037EE}"/>
                    </a:ext>
                  </a:extLst>
                </p14:cNvPr>
                <p14:cNvContentPartPr/>
                <p14:nvPr/>
              </p14:nvContentPartPr>
              <p14:xfrm>
                <a:off x="11584145" y="6439156"/>
                <a:ext cx="78120" cy="37656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C979660E-91B3-4B7A-B973-78BB690037EE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1566505" y="6421516"/>
                  <a:ext cx="1137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CCC4A943-FF9E-4F9C-B15A-A51633300A25}"/>
                    </a:ext>
                  </a:extLst>
                </p14:cNvPr>
                <p14:cNvContentPartPr/>
                <p14:nvPr/>
              </p14:nvContentPartPr>
              <p14:xfrm>
                <a:off x="11119745" y="6567676"/>
                <a:ext cx="72000" cy="4896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CCC4A943-FF9E-4F9C-B15A-A51633300A25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1101745" y="6550036"/>
                  <a:ext cx="1076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BEE619D4-58F5-4D7F-A33D-3BBD8B422301}"/>
                    </a:ext>
                  </a:extLst>
                </p14:cNvPr>
                <p14:cNvContentPartPr/>
                <p14:nvPr/>
              </p14:nvContentPartPr>
              <p14:xfrm>
                <a:off x="10991945" y="6508636"/>
                <a:ext cx="70560" cy="11556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BEE619D4-58F5-4D7F-A33D-3BBD8B422301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0973945" y="6490996"/>
                  <a:ext cx="106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A932F001-E43D-4FB4-AF89-8B3F4ADF4C3E}"/>
                    </a:ext>
                  </a:extLst>
                </p14:cNvPr>
                <p14:cNvContentPartPr/>
                <p14:nvPr/>
              </p14:nvContentPartPr>
              <p14:xfrm>
                <a:off x="7885505" y="7200196"/>
                <a:ext cx="492480" cy="5940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A932F001-E43D-4FB4-AF89-8B3F4ADF4C3E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867865" y="7182556"/>
                  <a:ext cx="528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65DA61F9-9C1E-4BB1-9A75-C86CFEEE15D1}"/>
                    </a:ext>
                  </a:extLst>
                </p14:cNvPr>
                <p14:cNvContentPartPr/>
                <p14:nvPr/>
              </p14:nvContentPartPr>
              <p14:xfrm>
                <a:off x="8065505" y="7040716"/>
                <a:ext cx="293400" cy="46620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65DA61F9-9C1E-4BB1-9A75-C86CFEEE15D1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047505" y="7022716"/>
                  <a:ext cx="32904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3C450CD0-ED8B-4CB0-9331-5C7F65BE7B3B}"/>
                    </a:ext>
                  </a:extLst>
                </p14:cNvPr>
                <p14:cNvContentPartPr/>
                <p14:nvPr/>
              </p14:nvContentPartPr>
              <p14:xfrm>
                <a:off x="8141105" y="7314676"/>
                <a:ext cx="287640" cy="37224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3C450CD0-ED8B-4CB0-9331-5C7F65BE7B3B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8123465" y="7297036"/>
                  <a:ext cx="3232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3DC80A9A-E58D-4486-B011-C14E6DA997CB}"/>
                    </a:ext>
                  </a:extLst>
                </p14:cNvPr>
                <p14:cNvContentPartPr/>
                <p14:nvPr/>
              </p14:nvContentPartPr>
              <p14:xfrm>
                <a:off x="8736545" y="7599076"/>
                <a:ext cx="1271520" cy="7704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3DC80A9A-E58D-4486-B011-C14E6DA997CB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8718905" y="7581436"/>
                  <a:ext cx="1307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0838794D-F654-415F-9499-A624F5CFC705}"/>
                    </a:ext>
                  </a:extLst>
                </p14:cNvPr>
                <p14:cNvContentPartPr/>
                <p14:nvPr/>
              </p14:nvContentPartPr>
              <p14:xfrm>
                <a:off x="10130465" y="6988876"/>
                <a:ext cx="161280" cy="9792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0838794D-F654-415F-9499-A624F5CFC705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0112465" y="6971236"/>
                  <a:ext cx="196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B9503B8E-EAA3-497F-AF43-28D2DD1AF854}"/>
                    </a:ext>
                  </a:extLst>
                </p14:cNvPr>
                <p14:cNvContentPartPr/>
                <p14:nvPr/>
              </p14:nvContentPartPr>
              <p14:xfrm>
                <a:off x="9964145" y="7212076"/>
                <a:ext cx="425880" cy="12744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B9503B8E-EAA3-497F-AF43-28D2DD1AF854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946145" y="7194436"/>
                  <a:ext cx="461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C588DB01-31D3-4999-8DF2-E6DEA2B6ED5A}"/>
                    </a:ext>
                  </a:extLst>
                </p14:cNvPr>
                <p14:cNvContentPartPr/>
                <p14:nvPr/>
              </p14:nvContentPartPr>
              <p14:xfrm>
                <a:off x="10212545" y="7115956"/>
                <a:ext cx="147600" cy="56304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C588DB01-31D3-4999-8DF2-E6DEA2B6ED5A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0194905" y="7098316"/>
                  <a:ext cx="18324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B4844A92-76E9-492F-9C5F-0916E4453FA5}"/>
                    </a:ext>
                  </a:extLst>
                </p14:cNvPr>
                <p14:cNvContentPartPr/>
                <p14:nvPr/>
              </p14:nvContentPartPr>
              <p14:xfrm>
                <a:off x="10333505" y="7141156"/>
                <a:ext cx="415440" cy="22392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B4844A92-76E9-492F-9C5F-0916E4453FA5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0315505" y="7123156"/>
                  <a:ext cx="4510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42DAE23B-3B26-4983-81F9-21A97C265E43}"/>
                    </a:ext>
                  </a:extLst>
                </p14:cNvPr>
                <p14:cNvContentPartPr/>
                <p14:nvPr/>
              </p14:nvContentPartPr>
              <p14:xfrm>
                <a:off x="10601345" y="7018396"/>
                <a:ext cx="81000" cy="48816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42DAE23B-3B26-4983-81F9-21A97C265E43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0583705" y="7000756"/>
                  <a:ext cx="11664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6B82CEFC-E0FF-4CF0-9C79-CA2A2BA211A9}"/>
                    </a:ext>
                  </a:extLst>
                </p14:cNvPr>
                <p14:cNvContentPartPr/>
                <p14:nvPr/>
              </p14:nvContentPartPr>
              <p14:xfrm>
                <a:off x="10982945" y="7443916"/>
                <a:ext cx="360" cy="36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6B82CEFC-E0FF-4CF0-9C79-CA2A2BA211A9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965305" y="74262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4806F823-2EB5-4EE6-9524-6631186CB6AF}"/>
                    </a:ext>
                  </a:extLst>
                </p14:cNvPr>
                <p14:cNvContentPartPr/>
                <p14:nvPr/>
              </p14:nvContentPartPr>
              <p14:xfrm>
                <a:off x="5570705" y="7052596"/>
                <a:ext cx="1180800" cy="2376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4806F823-2EB5-4EE6-9524-6631186CB6AF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5553065" y="7034596"/>
                  <a:ext cx="12164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8E2EB526-B137-4B9D-A44A-CB704F8EEA11}"/>
                    </a:ext>
                  </a:extLst>
                </p14:cNvPr>
                <p14:cNvContentPartPr/>
                <p14:nvPr/>
              </p14:nvContentPartPr>
              <p14:xfrm>
                <a:off x="7341185" y="6934156"/>
                <a:ext cx="2477880" cy="5652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8E2EB526-B137-4B9D-A44A-CB704F8EEA1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7323185" y="6916516"/>
                  <a:ext cx="2513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B871DE32-B22A-424A-B78C-1B552AAB77EA}"/>
                    </a:ext>
                  </a:extLst>
                </p14:cNvPr>
                <p14:cNvContentPartPr/>
                <p14:nvPr/>
              </p14:nvContentPartPr>
              <p14:xfrm>
                <a:off x="9907985" y="7070236"/>
                <a:ext cx="360" cy="36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B871DE32-B22A-424A-B78C-1B552AAB77E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889985" y="70522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2EE1D8BF-5C0B-46C2-868E-5DD8B5586888}"/>
                    </a:ext>
                  </a:extLst>
                </p14:cNvPr>
                <p14:cNvContentPartPr/>
                <p14:nvPr/>
              </p14:nvContentPartPr>
              <p14:xfrm>
                <a:off x="9815105" y="7068796"/>
                <a:ext cx="93240" cy="180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2EE1D8BF-5C0B-46C2-868E-5DD8B5586888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797465" y="7050796"/>
                  <a:ext cx="128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DBD5D5D6-123E-4AD0-BEE3-F2A069C06E60}"/>
                    </a:ext>
                  </a:extLst>
                </p14:cNvPr>
                <p14:cNvContentPartPr/>
                <p14:nvPr/>
              </p14:nvContentPartPr>
              <p14:xfrm>
                <a:off x="8806745" y="6034516"/>
                <a:ext cx="137880" cy="100692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DBD5D5D6-123E-4AD0-BEE3-F2A069C06E60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8788745" y="6016516"/>
                  <a:ext cx="173520" cy="10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ACEA301C-4A3E-4306-BBBF-00B12424EE4C}"/>
                    </a:ext>
                  </a:extLst>
                </p14:cNvPr>
                <p14:cNvContentPartPr/>
                <p14:nvPr/>
              </p14:nvContentPartPr>
              <p14:xfrm>
                <a:off x="8738345" y="6077356"/>
                <a:ext cx="1338840" cy="78012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ACEA301C-4A3E-4306-BBBF-00B12424EE4C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720345" y="6059356"/>
                  <a:ext cx="1374480" cy="81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A5C0C8F0-BD62-4F72-AD37-19769D56C1E7}"/>
                    </a:ext>
                  </a:extLst>
                </p14:cNvPr>
                <p14:cNvContentPartPr/>
                <p14:nvPr/>
              </p14:nvContentPartPr>
              <p14:xfrm>
                <a:off x="9969185" y="6832276"/>
                <a:ext cx="360" cy="3888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A5C0C8F0-BD62-4F72-AD37-19769D56C1E7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9951545" y="6814636"/>
                  <a:ext cx="360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A7E146D8-79AC-404D-BCA2-B9A808E82B48}"/>
                    </a:ext>
                  </a:extLst>
                </p14:cNvPr>
                <p14:cNvContentPartPr/>
                <p14:nvPr/>
              </p14:nvContentPartPr>
              <p14:xfrm>
                <a:off x="10315145" y="6743716"/>
                <a:ext cx="1052280" cy="14220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A7E146D8-79AC-404D-BCA2-B9A808E82B48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0297145" y="6725716"/>
                  <a:ext cx="10879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167F3363-3FC2-4303-B060-D43C69AF7C67}"/>
                    </a:ext>
                  </a:extLst>
                </p14:cNvPr>
                <p14:cNvContentPartPr/>
                <p14:nvPr/>
              </p14:nvContentPartPr>
              <p14:xfrm>
                <a:off x="8417945" y="7917316"/>
                <a:ext cx="1827720" cy="10764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167F3363-3FC2-4303-B060-D43C69AF7C67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399945" y="7899316"/>
                  <a:ext cx="1863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2775586C-380E-4DE9-A0EA-AB1C02D1EB0E}"/>
                    </a:ext>
                  </a:extLst>
                </p14:cNvPr>
                <p14:cNvContentPartPr/>
                <p14:nvPr/>
              </p14:nvContentPartPr>
              <p14:xfrm>
                <a:off x="10753625" y="8005516"/>
                <a:ext cx="360" cy="36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2775586C-380E-4DE9-A0EA-AB1C02D1EB0E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735985" y="79878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5F5271BF-7AB6-4C72-BAE0-D78882DBFE7F}"/>
                    </a:ext>
                  </a:extLst>
                </p14:cNvPr>
                <p14:cNvContentPartPr/>
                <p14:nvPr/>
              </p14:nvContentPartPr>
              <p14:xfrm>
                <a:off x="10876385" y="8045476"/>
                <a:ext cx="360" cy="36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5F5271BF-7AB6-4C72-BAE0-D78882DBFE7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858385" y="80278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B8EECE50-3A0A-492E-A3DB-5F8DB6C5C435}"/>
                    </a:ext>
                  </a:extLst>
                </p14:cNvPr>
                <p14:cNvContentPartPr/>
                <p14:nvPr/>
              </p14:nvContentPartPr>
              <p14:xfrm>
                <a:off x="7957505" y="7016956"/>
                <a:ext cx="70560" cy="89568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B8EECE50-3A0A-492E-A3DB-5F8DB6C5C435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7939505" y="6999316"/>
                  <a:ext cx="106200" cy="9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E8FB3D01-2BCC-4668-A584-435454AE3C70}"/>
                    </a:ext>
                  </a:extLst>
                </p14:cNvPr>
                <p14:cNvContentPartPr/>
                <p14:nvPr/>
              </p14:nvContentPartPr>
              <p14:xfrm>
                <a:off x="8898545" y="7155556"/>
                <a:ext cx="428400" cy="61704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E8FB3D01-2BCC-4668-A584-435454AE3C70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8880545" y="7137556"/>
                  <a:ext cx="46404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5397A071-207E-4549-811A-55B5C079AA2E}"/>
                    </a:ext>
                  </a:extLst>
                </p14:cNvPr>
                <p14:cNvContentPartPr/>
                <p14:nvPr/>
              </p14:nvContentPartPr>
              <p14:xfrm>
                <a:off x="9449345" y="6996436"/>
                <a:ext cx="345240" cy="31464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5397A071-207E-4549-811A-55B5C079AA2E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9431345" y="6978436"/>
                  <a:ext cx="3808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4BDBC91A-B6A6-49A7-9AB2-0744DF6498C7}"/>
                    </a:ext>
                  </a:extLst>
                </p14:cNvPr>
                <p14:cNvContentPartPr/>
                <p14:nvPr/>
              </p14:nvContentPartPr>
              <p14:xfrm>
                <a:off x="9883505" y="7297756"/>
                <a:ext cx="360" cy="36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4BDBC91A-B6A6-49A7-9AB2-0744DF6498C7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865505" y="72801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401" name="墨迹 400">
                  <a:extLst>
                    <a:ext uri="{FF2B5EF4-FFF2-40B4-BE49-F238E27FC236}">
                      <a16:creationId xmlns:a16="http://schemas.microsoft.com/office/drawing/2014/main" id="{89F13C42-5978-4845-847F-123397597BD0}"/>
                    </a:ext>
                  </a:extLst>
                </p14:cNvPr>
                <p14:cNvContentPartPr/>
                <p14:nvPr/>
              </p14:nvContentPartPr>
              <p14:xfrm>
                <a:off x="8780465" y="6817516"/>
                <a:ext cx="1201320" cy="1182600"/>
              </p14:xfrm>
            </p:contentPart>
          </mc:Choice>
          <mc:Fallback>
            <p:pic>
              <p:nvPicPr>
                <p:cNvPr id="401" name="墨迹 400">
                  <a:extLst>
                    <a:ext uri="{FF2B5EF4-FFF2-40B4-BE49-F238E27FC236}">
                      <a16:creationId xmlns:a16="http://schemas.microsoft.com/office/drawing/2014/main" id="{89F13C42-5978-4845-847F-123397597BD0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8762465" y="6799876"/>
                  <a:ext cx="1236960" cy="12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402" name="墨迹 401">
                  <a:extLst>
                    <a:ext uri="{FF2B5EF4-FFF2-40B4-BE49-F238E27FC236}">
                      <a16:creationId xmlns:a16="http://schemas.microsoft.com/office/drawing/2014/main" id="{1F33A193-E017-4D36-BBBD-42BCD79A5CFC}"/>
                    </a:ext>
                  </a:extLst>
                </p14:cNvPr>
                <p14:cNvContentPartPr/>
                <p14:nvPr/>
              </p14:nvContentPartPr>
              <p14:xfrm>
                <a:off x="9745265" y="8132596"/>
                <a:ext cx="26640" cy="15120"/>
              </p14:xfrm>
            </p:contentPart>
          </mc:Choice>
          <mc:Fallback>
            <p:pic>
              <p:nvPicPr>
                <p:cNvPr id="402" name="墨迹 401">
                  <a:extLst>
                    <a:ext uri="{FF2B5EF4-FFF2-40B4-BE49-F238E27FC236}">
                      <a16:creationId xmlns:a16="http://schemas.microsoft.com/office/drawing/2014/main" id="{1F33A193-E017-4D36-BBBD-42BCD79A5CFC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727265" y="8114956"/>
                  <a:ext cx="62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403" name="墨迹 402">
                  <a:extLst>
                    <a:ext uri="{FF2B5EF4-FFF2-40B4-BE49-F238E27FC236}">
                      <a16:creationId xmlns:a16="http://schemas.microsoft.com/office/drawing/2014/main" id="{EFA7550E-F7C7-4D15-B72E-7B13EAB703FC}"/>
                    </a:ext>
                  </a:extLst>
                </p14:cNvPr>
                <p14:cNvContentPartPr/>
                <p14:nvPr/>
              </p14:nvContentPartPr>
              <p14:xfrm>
                <a:off x="9771545" y="8147356"/>
                <a:ext cx="122760" cy="84600"/>
              </p14:xfrm>
            </p:contentPart>
          </mc:Choice>
          <mc:Fallback>
            <p:pic>
              <p:nvPicPr>
                <p:cNvPr id="403" name="墨迹 402">
                  <a:extLst>
                    <a:ext uri="{FF2B5EF4-FFF2-40B4-BE49-F238E27FC236}">
                      <a16:creationId xmlns:a16="http://schemas.microsoft.com/office/drawing/2014/main" id="{EFA7550E-F7C7-4D15-B72E-7B13EAB703FC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753545" y="8129716"/>
                  <a:ext cx="1584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405" name="墨迹 404">
                  <a:extLst>
                    <a:ext uri="{FF2B5EF4-FFF2-40B4-BE49-F238E27FC236}">
                      <a16:creationId xmlns:a16="http://schemas.microsoft.com/office/drawing/2014/main" id="{D0BE3C0F-2C90-4CE3-B391-2F8BE72AEE58}"/>
                    </a:ext>
                  </a:extLst>
                </p14:cNvPr>
                <p14:cNvContentPartPr/>
                <p14:nvPr/>
              </p14:nvContentPartPr>
              <p14:xfrm>
                <a:off x="9671465" y="7141516"/>
                <a:ext cx="212040" cy="3600"/>
              </p14:xfrm>
            </p:contentPart>
          </mc:Choice>
          <mc:Fallback>
            <p:pic>
              <p:nvPicPr>
                <p:cNvPr id="405" name="墨迹 404">
                  <a:extLst>
                    <a:ext uri="{FF2B5EF4-FFF2-40B4-BE49-F238E27FC236}">
                      <a16:creationId xmlns:a16="http://schemas.microsoft.com/office/drawing/2014/main" id="{D0BE3C0F-2C90-4CE3-B391-2F8BE72AEE58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653825" y="7123516"/>
                  <a:ext cx="247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406" name="墨迹 405">
                  <a:extLst>
                    <a:ext uri="{FF2B5EF4-FFF2-40B4-BE49-F238E27FC236}">
                      <a16:creationId xmlns:a16="http://schemas.microsoft.com/office/drawing/2014/main" id="{A1248C87-18D7-498E-BF19-8132089BA75C}"/>
                    </a:ext>
                  </a:extLst>
                </p14:cNvPr>
                <p14:cNvContentPartPr/>
                <p14:nvPr/>
              </p14:nvContentPartPr>
              <p14:xfrm>
                <a:off x="9967385" y="7054036"/>
                <a:ext cx="9000" cy="226440"/>
              </p14:xfrm>
            </p:contentPart>
          </mc:Choice>
          <mc:Fallback>
            <p:pic>
              <p:nvPicPr>
                <p:cNvPr id="406" name="墨迹 405">
                  <a:extLst>
                    <a:ext uri="{FF2B5EF4-FFF2-40B4-BE49-F238E27FC236}">
                      <a16:creationId xmlns:a16="http://schemas.microsoft.com/office/drawing/2014/main" id="{A1248C87-18D7-498E-BF19-8132089BA75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949745" y="7036036"/>
                  <a:ext cx="446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407" name="墨迹 406">
                  <a:extLst>
                    <a:ext uri="{FF2B5EF4-FFF2-40B4-BE49-F238E27FC236}">
                      <a16:creationId xmlns:a16="http://schemas.microsoft.com/office/drawing/2014/main" id="{059AC408-1707-45E9-8E8F-32261444C3FB}"/>
                    </a:ext>
                  </a:extLst>
                </p14:cNvPr>
                <p14:cNvContentPartPr/>
                <p14:nvPr/>
              </p14:nvContentPartPr>
              <p14:xfrm>
                <a:off x="9380945" y="7364356"/>
                <a:ext cx="618480" cy="66600"/>
              </p14:xfrm>
            </p:contentPart>
          </mc:Choice>
          <mc:Fallback>
            <p:pic>
              <p:nvPicPr>
                <p:cNvPr id="407" name="墨迹 406">
                  <a:extLst>
                    <a:ext uri="{FF2B5EF4-FFF2-40B4-BE49-F238E27FC236}">
                      <a16:creationId xmlns:a16="http://schemas.microsoft.com/office/drawing/2014/main" id="{059AC408-1707-45E9-8E8F-32261444C3FB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362945" y="7346356"/>
                  <a:ext cx="65412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2" name="组合 431">
            <a:extLst>
              <a:ext uri="{FF2B5EF4-FFF2-40B4-BE49-F238E27FC236}">
                <a16:creationId xmlns:a16="http://schemas.microsoft.com/office/drawing/2014/main" id="{69D8836C-B40F-4F1F-BF80-FF4275AE3A8F}"/>
              </a:ext>
            </a:extLst>
          </p:cNvPr>
          <p:cNvGrpSpPr/>
          <p:nvPr/>
        </p:nvGrpSpPr>
        <p:grpSpPr>
          <a:xfrm>
            <a:off x="204185" y="4378876"/>
            <a:ext cx="2038320" cy="3273840"/>
            <a:chOff x="204185" y="4378876"/>
            <a:chExt cx="2038320" cy="327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644123F5-C0CA-4B5E-977D-6968B04C112C}"/>
                    </a:ext>
                  </a:extLst>
                </p14:cNvPr>
                <p14:cNvContentPartPr/>
                <p14:nvPr/>
              </p14:nvContentPartPr>
              <p14:xfrm>
                <a:off x="360065" y="6084556"/>
                <a:ext cx="255960" cy="411120"/>
              </p14:xfrm>
            </p:contentPart>
          </mc:Choice>
          <mc:Fallback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644123F5-C0CA-4B5E-977D-6968B04C112C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342065" y="6066916"/>
                  <a:ext cx="29160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1B5718E5-1806-4CD5-830F-676F56ADBC3E}"/>
                    </a:ext>
                  </a:extLst>
                </p14:cNvPr>
                <p14:cNvContentPartPr/>
                <p14:nvPr/>
              </p14:nvContentPartPr>
              <p14:xfrm>
                <a:off x="308945" y="6430516"/>
                <a:ext cx="233280" cy="131760"/>
              </p14:xfrm>
            </p:contentPart>
          </mc:Choice>
          <mc:Fallback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1B5718E5-1806-4CD5-830F-676F56ADBC3E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290945" y="6412516"/>
                  <a:ext cx="268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8745B54B-48E9-4DC3-A6A3-ADC4D3DB1E64}"/>
                    </a:ext>
                  </a:extLst>
                </p14:cNvPr>
                <p14:cNvContentPartPr/>
                <p14:nvPr/>
              </p14:nvContentPartPr>
              <p14:xfrm>
                <a:off x="771545" y="6124516"/>
                <a:ext cx="129960" cy="242640"/>
              </p14:xfrm>
            </p:contentPart>
          </mc:Choice>
          <mc:Fallback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8745B54B-48E9-4DC3-A6A3-ADC4D3DB1E64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753545" y="6106516"/>
                  <a:ext cx="1656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4A8B0237-A765-4F5A-925D-E1A01ACA2D18}"/>
                    </a:ext>
                  </a:extLst>
                </p14:cNvPr>
                <p14:cNvContentPartPr/>
                <p14:nvPr/>
              </p14:nvContentPartPr>
              <p14:xfrm>
                <a:off x="895025" y="6440956"/>
                <a:ext cx="132120" cy="120960"/>
              </p14:xfrm>
            </p:contentPart>
          </mc:Choice>
          <mc:Fallback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4A8B0237-A765-4F5A-925D-E1A01ACA2D18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877385" y="6423316"/>
                  <a:ext cx="167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2FB1005F-62BB-48BC-A0EF-65B30F0850E6}"/>
                    </a:ext>
                  </a:extLst>
                </p14:cNvPr>
                <p14:cNvContentPartPr/>
                <p14:nvPr/>
              </p14:nvContentPartPr>
              <p14:xfrm>
                <a:off x="1554185" y="6078796"/>
                <a:ext cx="135360" cy="87480"/>
              </p14:xfrm>
            </p:contentPart>
          </mc:Choice>
          <mc:Fallback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2FB1005F-62BB-48BC-A0EF-65B30F0850E6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536185" y="6060796"/>
                  <a:ext cx="171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15BFC3EE-9115-4576-A53A-B71BDD0C90A3}"/>
                    </a:ext>
                  </a:extLst>
                </p14:cNvPr>
                <p14:cNvContentPartPr/>
                <p14:nvPr/>
              </p14:nvContentPartPr>
              <p14:xfrm>
                <a:off x="1443665" y="6340156"/>
                <a:ext cx="203400" cy="38880"/>
              </p14:xfrm>
            </p:contentPart>
          </mc:Choice>
          <mc:Fallback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15BFC3EE-9115-4576-A53A-B71BDD0C90A3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426025" y="6322516"/>
                  <a:ext cx="2390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F9FA341D-F1E6-4B3B-BA8A-04AA03E2AE2D}"/>
                    </a:ext>
                  </a:extLst>
                </p14:cNvPr>
                <p14:cNvContentPartPr/>
                <p14:nvPr/>
              </p14:nvContentPartPr>
              <p14:xfrm>
                <a:off x="1538705" y="6258796"/>
                <a:ext cx="273240" cy="248760"/>
              </p14:xfrm>
            </p:contentPart>
          </mc:Choice>
          <mc:Fallback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F9FA341D-F1E6-4B3B-BA8A-04AA03E2AE2D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1520705" y="6241156"/>
                  <a:ext cx="3088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D1F29BB2-B03C-43B2-8EB0-7AFE41939AB7}"/>
                    </a:ext>
                  </a:extLst>
                </p14:cNvPr>
                <p14:cNvContentPartPr/>
                <p14:nvPr/>
              </p14:nvContentPartPr>
              <p14:xfrm>
                <a:off x="1408745" y="4523236"/>
                <a:ext cx="642600" cy="29520"/>
              </p14:xfrm>
            </p:contentPart>
          </mc:Choice>
          <mc:Fallback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D1F29BB2-B03C-43B2-8EB0-7AFE41939AB7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1390745" y="4505236"/>
                  <a:ext cx="678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85BEABA6-76B8-470A-981D-D0E2032AD0B9}"/>
                    </a:ext>
                  </a:extLst>
                </p14:cNvPr>
                <p14:cNvContentPartPr/>
                <p14:nvPr/>
              </p14:nvContentPartPr>
              <p14:xfrm>
                <a:off x="1666145" y="4994116"/>
                <a:ext cx="464040" cy="2952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85BEABA6-76B8-470A-981D-D0E2032AD0B9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1648145" y="4976116"/>
                  <a:ext cx="499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84588D89-251D-42DE-B98E-2AEFBF7DE7A8}"/>
                    </a:ext>
                  </a:extLst>
                </p14:cNvPr>
                <p14:cNvContentPartPr/>
                <p14:nvPr/>
              </p14:nvContentPartPr>
              <p14:xfrm>
                <a:off x="1878545" y="4378876"/>
                <a:ext cx="278280" cy="513360"/>
              </p14:xfrm>
            </p:contentPart>
          </mc:Choice>
          <mc:Fallback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84588D89-251D-42DE-B98E-2AEFBF7DE7A8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1860905" y="4361236"/>
                  <a:ext cx="31392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7D4DD044-CA2A-4387-A671-1485A0AB8ED8}"/>
                    </a:ext>
                  </a:extLst>
                </p14:cNvPr>
                <p14:cNvContentPartPr/>
                <p14:nvPr/>
              </p14:nvContentPartPr>
              <p14:xfrm>
                <a:off x="2096705" y="5025076"/>
                <a:ext cx="360" cy="360"/>
              </p14:xfrm>
            </p:contentPart>
          </mc:Choice>
          <mc:Fallback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7D4DD044-CA2A-4387-A671-1485A0AB8ED8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079065" y="50070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A34706FC-5785-46DA-B4BB-C41AB1F1DD27}"/>
                    </a:ext>
                  </a:extLst>
                </p14:cNvPr>
                <p14:cNvContentPartPr/>
                <p14:nvPr/>
              </p14:nvContentPartPr>
              <p14:xfrm>
                <a:off x="424505" y="5054596"/>
                <a:ext cx="32040" cy="375480"/>
              </p14:xfrm>
            </p:contentPart>
          </mc:Choice>
          <mc:Fallback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A34706FC-5785-46DA-B4BB-C41AB1F1DD27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406865" y="5036956"/>
                  <a:ext cx="676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382" name="墨迹 381">
                  <a:extLst>
                    <a:ext uri="{FF2B5EF4-FFF2-40B4-BE49-F238E27FC236}">
                      <a16:creationId xmlns:a16="http://schemas.microsoft.com/office/drawing/2014/main" id="{1D065E4B-8B48-481A-A075-2CCDFDF955F0}"/>
                    </a:ext>
                  </a:extLst>
                </p14:cNvPr>
                <p14:cNvContentPartPr/>
                <p14:nvPr/>
              </p14:nvContentPartPr>
              <p14:xfrm>
                <a:off x="423065" y="5042716"/>
                <a:ext cx="480240" cy="433440"/>
              </p14:xfrm>
            </p:contentPart>
          </mc:Choice>
          <mc:Fallback>
            <p:pic>
              <p:nvPicPr>
                <p:cNvPr id="382" name="墨迹 381">
                  <a:extLst>
                    <a:ext uri="{FF2B5EF4-FFF2-40B4-BE49-F238E27FC236}">
                      <a16:creationId xmlns:a16="http://schemas.microsoft.com/office/drawing/2014/main" id="{1D065E4B-8B48-481A-A075-2CCDFDF955F0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405065" y="5025076"/>
                  <a:ext cx="5158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383" name="墨迹 382">
                  <a:extLst>
                    <a:ext uri="{FF2B5EF4-FFF2-40B4-BE49-F238E27FC236}">
                      <a16:creationId xmlns:a16="http://schemas.microsoft.com/office/drawing/2014/main" id="{09759B10-F50D-4E3B-87D4-45F710FF1762}"/>
                    </a:ext>
                  </a:extLst>
                </p14:cNvPr>
                <p14:cNvContentPartPr/>
                <p14:nvPr/>
              </p14:nvContentPartPr>
              <p14:xfrm>
                <a:off x="466625" y="5508196"/>
                <a:ext cx="569520" cy="19440"/>
              </p14:xfrm>
            </p:contentPart>
          </mc:Choice>
          <mc:Fallback>
            <p:pic>
              <p:nvPicPr>
                <p:cNvPr id="383" name="墨迹 382">
                  <a:extLst>
                    <a:ext uri="{FF2B5EF4-FFF2-40B4-BE49-F238E27FC236}">
                      <a16:creationId xmlns:a16="http://schemas.microsoft.com/office/drawing/2014/main" id="{09759B10-F50D-4E3B-87D4-45F710FF1762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448985" y="5490556"/>
                  <a:ext cx="6051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384" name="墨迹 383">
                  <a:extLst>
                    <a:ext uri="{FF2B5EF4-FFF2-40B4-BE49-F238E27FC236}">
                      <a16:creationId xmlns:a16="http://schemas.microsoft.com/office/drawing/2014/main" id="{48D56AF5-437D-4F97-B616-92FB2BC6C201}"/>
                    </a:ext>
                  </a:extLst>
                </p14:cNvPr>
                <p14:cNvContentPartPr/>
                <p14:nvPr/>
              </p14:nvContentPartPr>
              <p14:xfrm>
                <a:off x="1272305" y="5063596"/>
                <a:ext cx="14400" cy="279720"/>
              </p14:xfrm>
            </p:contentPart>
          </mc:Choice>
          <mc:Fallback>
            <p:pic>
              <p:nvPicPr>
                <p:cNvPr id="384" name="墨迹 383">
                  <a:extLst>
                    <a:ext uri="{FF2B5EF4-FFF2-40B4-BE49-F238E27FC236}">
                      <a16:creationId xmlns:a16="http://schemas.microsoft.com/office/drawing/2014/main" id="{48D56AF5-437D-4F97-B616-92FB2BC6C201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254305" y="5045596"/>
                  <a:ext cx="500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385" name="墨迹 384">
                  <a:extLst>
                    <a:ext uri="{FF2B5EF4-FFF2-40B4-BE49-F238E27FC236}">
                      <a16:creationId xmlns:a16="http://schemas.microsoft.com/office/drawing/2014/main" id="{3A091CF9-344A-43A8-B3F5-107FD53C6AFC}"/>
                    </a:ext>
                  </a:extLst>
                </p14:cNvPr>
                <p14:cNvContentPartPr/>
                <p14:nvPr/>
              </p14:nvContentPartPr>
              <p14:xfrm>
                <a:off x="1424585" y="4898356"/>
                <a:ext cx="359280" cy="466920"/>
              </p14:xfrm>
            </p:contentPart>
          </mc:Choice>
          <mc:Fallback>
            <p:pic>
              <p:nvPicPr>
                <p:cNvPr id="385" name="墨迹 384">
                  <a:extLst>
                    <a:ext uri="{FF2B5EF4-FFF2-40B4-BE49-F238E27FC236}">
                      <a16:creationId xmlns:a16="http://schemas.microsoft.com/office/drawing/2014/main" id="{3A091CF9-344A-43A8-B3F5-107FD53C6AFC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406585" y="4880716"/>
                  <a:ext cx="39492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386" name="墨迹 385">
                  <a:extLst>
                    <a:ext uri="{FF2B5EF4-FFF2-40B4-BE49-F238E27FC236}">
                      <a16:creationId xmlns:a16="http://schemas.microsoft.com/office/drawing/2014/main" id="{DB9E545F-06C8-4AC5-92DE-14DACC1793DB}"/>
                    </a:ext>
                  </a:extLst>
                </p14:cNvPr>
                <p14:cNvContentPartPr/>
                <p14:nvPr/>
              </p14:nvContentPartPr>
              <p14:xfrm>
                <a:off x="1352585" y="5397316"/>
                <a:ext cx="308520" cy="10800"/>
              </p14:xfrm>
            </p:contentPart>
          </mc:Choice>
          <mc:Fallback>
            <p:pic>
              <p:nvPicPr>
                <p:cNvPr id="386" name="墨迹 385">
                  <a:extLst>
                    <a:ext uri="{FF2B5EF4-FFF2-40B4-BE49-F238E27FC236}">
                      <a16:creationId xmlns:a16="http://schemas.microsoft.com/office/drawing/2014/main" id="{DB9E545F-06C8-4AC5-92DE-14DACC1793DB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334945" y="5379676"/>
                  <a:ext cx="344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387" name="墨迹 386">
                  <a:extLst>
                    <a:ext uri="{FF2B5EF4-FFF2-40B4-BE49-F238E27FC236}">
                      <a16:creationId xmlns:a16="http://schemas.microsoft.com/office/drawing/2014/main" id="{83B01BE0-AB43-4A52-9686-185FB2339856}"/>
                    </a:ext>
                  </a:extLst>
                </p14:cNvPr>
                <p14:cNvContentPartPr/>
                <p14:nvPr/>
              </p14:nvContentPartPr>
              <p14:xfrm>
                <a:off x="204185" y="5762356"/>
                <a:ext cx="33480" cy="293040"/>
              </p14:xfrm>
            </p:contentPart>
          </mc:Choice>
          <mc:Fallback>
            <p:pic>
              <p:nvPicPr>
                <p:cNvPr id="387" name="墨迹 386">
                  <a:extLst>
                    <a:ext uri="{FF2B5EF4-FFF2-40B4-BE49-F238E27FC236}">
                      <a16:creationId xmlns:a16="http://schemas.microsoft.com/office/drawing/2014/main" id="{83B01BE0-AB43-4A52-9686-185FB2339856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86185" y="5744716"/>
                  <a:ext cx="691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54EE887F-1863-484F-A7F8-758F5DE3B5D0}"/>
                    </a:ext>
                  </a:extLst>
                </p14:cNvPr>
                <p14:cNvContentPartPr/>
                <p14:nvPr/>
              </p14:nvContentPartPr>
              <p14:xfrm>
                <a:off x="223265" y="5826076"/>
                <a:ext cx="366480" cy="254520"/>
              </p14:xfrm>
            </p:contentPart>
          </mc:Choice>
          <mc:Fallback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54EE887F-1863-484F-A7F8-758F5DE3B5D0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205625" y="5808076"/>
                  <a:ext cx="4021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389" name="墨迹 388">
                  <a:extLst>
                    <a:ext uri="{FF2B5EF4-FFF2-40B4-BE49-F238E27FC236}">
                      <a16:creationId xmlns:a16="http://schemas.microsoft.com/office/drawing/2014/main" id="{305E9C09-C460-4491-B53D-89E6BFDF1617}"/>
                    </a:ext>
                  </a:extLst>
                </p14:cNvPr>
                <p14:cNvContentPartPr/>
                <p14:nvPr/>
              </p14:nvContentPartPr>
              <p14:xfrm>
                <a:off x="709985" y="5890876"/>
                <a:ext cx="3960" cy="155520"/>
              </p14:xfrm>
            </p:contentPart>
          </mc:Choice>
          <mc:Fallback>
            <p:pic>
              <p:nvPicPr>
                <p:cNvPr id="389" name="墨迹 388">
                  <a:extLst>
                    <a:ext uri="{FF2B5EF4-FFF2-40B4-BE49-F238E27FC236}">
                      <a16:creationId xmlns:a16="http://schemas.microsoft.com/office/drawing/2014/main" id="{305E9C09-C460-4491-B53D-89E6BFDF1617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692345" y="5873236"/>
                  <a:ext cx="396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390" name="墨迹 389">
                  <a:extLst>
                    <a:ext uri="{FF2B5EF4-FFF2-40B4-BE49-F238E27FC236}">
                      <a16:creationId xmlns:a16="http://schemas.microsoft.com/office/drawing/2014/main" id="{A1D75CA0-8C78-4385-A70E-4B8CCE65D2A1}"/>
                    </a:ext>
                  </a:extLst>
                </p14:cNvPr>
                <p14:cNvContentPartPr/>
                <p14:nvPr/>
              </p14:nvContentPartPr>
              <p14:xfrm>
                <a:off x="772985" y="5849116"/>
                <a:ext cx="219240" cy="188280"/>
              </p14:xfrm>
            </p:contentPart>
          </mc:Choice>
          <mc:Fallback>
            <p:pic>
              <p:nvPicPr>
                <p:cNvPr id="390" name="墨迹 389">
                  <a:extLst>
                    <a:ext uri="{FF2B5EF4-FFF2-40B4-BE49-F238E27FC236}">
                      <a16:creationId xmlns:a16="http://schemas.microsoft.com/office/drawing/2014/main" id="{A1D75CA0-8C78-4385-A70E-4B8CCE65D2A1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755345" y="5831476"/>
                  <a:ext cx="254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391" name="墨迹 390">
                  <a:extLst>
                    <a:ext uri="{FF2B5EF4-FFF2-40B4-BE49-F238E27FC236}">
                      <a16:creationId xmlns:a16="http://schemas.microsoft.com/office/drawing/2014/main" id="{EC3F0040-8E5D-4074-9056-0A73D0D645A6}"/>
                    </a:ext>
                  </a:extLst>
                </p14:cNvPr>
                <p14:cNvContentPartPr/>
                <p14:nvPr/>
              </p14:nvContentPartPr>
              <p14:xfrm>
                <a:off x="1147745" y="5775676"/>
                <a:ext cx="360" cy="191160"/>
              </p14:xfrm>
            </p:contentPart>
          </mc:Choice>
          <mc:Fallback>
            <p:pic>
              <p:nvPicPr>
                <p:cNvPr id="391" name="墨迹 390">
                  <a:extLst>
                    <a:ext uri="{FF2B5EF4-FFF2-40B4-BE49-F238E27FC236}">
                      <a16:creationId xmlns:a16="http://schemas.microsoft.com/office/drawing/2014/main" id="{EC3F0040-8E5D-4074-9056-0A73D0D645A6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130105" y="5758036"/>
                  <a:ext cx="360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392" name="墨迹 391">
                  <a:extLst>
                    <a:ext uri="{FF2B5EF4-FFF2-40B4-BE49-F238E27FC236}">
                      <a16:creationId xmlns:a16="http://schemas.microsoft.com/office/drawing/2014/main" id="{0C4AAB53-618C-4FA7-83EA-0B4A788C7B73}"/>
                    </a:ext>
                  </a:extLst>
                </p14:cNvPr>
                <p14:cNvContentPartPr/>
                <p14:nvPr/>
              </p14:nvContentPartPr>
              <p14:xfrm>
                <a:off x="1207505" y="5712676"/>
                <a:ext cx="270000" cy="261720"/>
              </p14:xfrm>
            </p:contentPart>
          </mc:Choice>
          <mc:Fallback>
            <p:pic>
              <p:nvPicPr>
                <p:cNvPr id="392" name="墨迹 391">
                  <a:extLst>
                    <a:ext uri="{FF2B5EF4-FFF2-40B4-BE49-F238E27FC236}">
                      <a16:creationId xmlns:a16="http://schemas.microsoft.com/office/drawing/2014/main" id="{0C4AAB53-618C-4FA7-83EA-0B4A788C7B73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189505" y="5695036"/>
                  <a:ext cx="3056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393" name="墨迹 392">
                  <a:extLst>
                    <a:ext uri="{FF2B5EF4-FFF2-40B4-BE49-F238E27FC236}">
                      <a16:creationId xmlns:a16="http://schemas.microsoft.com/office/drawing/2014/main" id="{1EA2F6E0-D030-45A8-8021-0C12568A52A3}"/>
                    </a:ext>
                  </a:extLst>
                </p14:cNvPr>
                <p14:cNvContentPartPr/>
                <p14:nvPr/>
              </p14:nvContentPartPr>
              <p14:xfrm>
                <a:off x="1781345" y="5760916"/>
                <a:ext cx="210960" cy="202320"/>
              </p14:xfrm>
            </p:contentPart>
          </mc:Choice>
          <mc:Fallback>
            <p:pic>
              <p:nvPicPr>
                <p:cNvPr id="393" name="墨迹 392">
                  <a:extLst>
                    <a:ext uri="{FF2B5EF4-FFF2-40B4-BE49-F238E27FC236}">
                      <a16:creationId xmlns:a16="http://schemas.microsoft.com/office/drawing/2014/main" id="{1EA2F6E0-D030-45A8-8021-0C12568A52A3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763345" y="5743276"/>
                  <a:ext cx="246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394" name="墨迹 393">
                  <a:extLst>
                    <a:ext uri="{FF2B5EF4-FFF2-40B4-BE49-F238E27FC236}">
                      <a16:creationId xmlns:a16="http://schemas.microsoft.com/office/drawing/2014/main" id="{D583659C-AC1F-44CC-B124-E5F71990EE05}"/>
                    </a:ext>
                  </a:extLst>
                </p14:cNvPr>
                <p14:cNvContentPartPr/>
                <p14:nvPr/>
              </p14:nvContentPartPr>
              <p14:xfrm>
                <a:off x="1759025" y="5932276"/>
                <a:ext cx="122760" cy="4680"/>
              </p14:xfrm>
            </p:contentPart>
          </mc:Choice>
          <mc:Fallback>
            <p:pic>
              <p:nvPicPr>
                <p:cNvPr id="394" name="墨迹 393">
                  <a:extLst>
                    <a:ext uri="{FF2B5EF4-FFF2-40B4-BE49-F238E27FC236}">
                      <a16:creationId xmlns:a16="http://schemas.microsoft.com/office/drawing/2014/main" id="{D583659C-AC1F-44CC-B124-E5F71990EE05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741025" y="5914636"/>
                  <a:ext cx="158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395" name="墨迹 394">
                  <a:extLst>
                    <a:ext uri="{FF2B5EF4-FFF2-40B4-BE49-F238E27FC236}">
                      <a16:creationId xmlns:a16="http://schemas.microsoft.com/office/drawing/2014/main" id="{E043BB8C-915D-4AD9-B555-0B45466105D7}"/>
                    </a:ext>
                  </a:extLst>
                </p14:cNvPr>
                <p14:cNvContentPartPr/>
                <p14:nvPr/>
              </p14:nvContentPartPr>
              <p14:xfrm>
                <a:off x="1699625" y="4841836"/>
                <a:ext cx="33480" cy="1800"/>
              </p14:xfrm>
            </p:contentPart>
          </mc:Choice>
          <mc:Fallback>
            <p:pic>
              <p:nvPicPr>
                <p:cNvPr id="395" name="墨迹 394">
                  <a:extLst>
                    <a:ext uri="{FF2B5EF4-FFF2-40B4-BE49-F238E27FC236}">
                      <a16:creationId xmlns:a16="http://schemas.microsoft.com/office/drawing/2014/main" id="{E043BB8C-915D-4AD9-B555-0B45466105D7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681625" y="4824196"/>
                  <a:ext cx="69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396" name="墨迹 395">
                  <a:extLst>
                    <a:ext uri="{FF2B5EF4-FFF2-40B4-BE49-F238E27FC236}">
                      <a16:creationId xmlns:a16="http://schemas.microsoft.com/office/drawing/2014/main" id="{745488D5-7FB7-4ED5-A034-85F28B6DB33F}"/>
                    </a:ext>
                  </a:extLst>
                </p14:cNvPr>
                <p14:cNvContentPartPr/>
                <p14:nvPr/>
              </p14:nvContentPartPr>
              <p14:xfrm>
                <a:off x="1540505" y="4560676"/>
                <a:ext cx="259560" cy="466200"/>
              </p14:xfrm>
            </p:contentPart>
          </mc:Choice>
          <mc:Fallback>
            <p:pic>
              <p:nvPicPr>
                <p:cNvPr id="396" name="墨迹 395">
                  <a:extLst>
                    <a:ext uri="{FF2B5EF4-FFF2-40B4-BE49-F238E27FC236}">
                      <a16:creationId xmlns:a16="http://schemas.microsoft.com/office/drawing/2014/main" id="{745488D5-7FB7-4ED5-A034-85F28B6DB33F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522865" y="4543036"/>
                  <a:ext cx="29520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397" name="墨迹 396">
                  <a:extLst>
                    <a:ext uri="{FF2B5EF4-FFF2-40B4-BE49-F238E27FC236}">
                      <a16:creationId xmlns:a16="http://schemas.microsoft.com/office/drawing/2014/main" id="{22DAB955-4CE3-4617-A9C8-D320A8C59F01}"/>
                    </a:ext>
                  </a:extLst>
                </p14:cNvPr>
                <p14:cNvContentPartPr/>
                <p14:nvPr/>
              </p14:nvContentPartPr>
              <p14:xfrm>
                <a:off x="1905905" y="5332516"/>
                <a:ext cx="152640" cy="498240"/>
              </p14:xfrm>
            </p:contentPart>
          </mc:Choice>
          <mc:Fallback>
            <p:pic>
              <p:nvPicPr>
                <p:cNvPr id="397" name="墨迹 396">
                  <a:extLst>
                    <a:ext uri="{FF2B5EF4-FFF2-40B4-BE49-F238E27FC236}">
                      <a16:creationId xmlns:a16="http://schemas.microsoft.com/office/drawing/2014/main" id="{22DAB955-4CE3-4617-A9C8-D320A8C59F01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888265" y="5314516"/>
                  <a:ext cx="18828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398" name="墨迹 397">
                  <a:extLst>
                    <a:ext uri="{FF2B5EF4-FFF2-40B4-BE49-F238E27FC236}">
                      <a16:creationId xmlns:a16="http://schemas.microsoft.com/office/drawing/2014/main" id="{73E24E7D-59E6-4DE8-8909-5F3684A2D61E}"/>
                    </a:ext>
                  </a:extLst>
                </p14:cNvPr>
                <p14:cNvContentPartPr/>
                <p14:nvPr/>
              </p14:nvContentPartPr>
              <p14:xfrm>
                <a:off x="1958465" y="5953156"/>
                <a:ext cx="241920" cy="578160"/>
              </p14:xfrm>
            </p:contentPart>
          </mc:Choice>
          <mc:Fallback>
            <p:pic>
              <p:nvPicPr>
                <p:cNvPr id="398" name="墨迹 397">
                  <a:extLst>
                    <a:ext uri="{FF2B5EF4-FFF2-40B4-BE49-F238E27FC236}">
                      <a16:creationId xmlns:a16="http://schemas.microsoft.com/office/drawing/2014/main" id="{73E24E7D-59E6-4DE8-8909-5F3684A2D61E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940825" y="5935156"/>
                  <a:ext cx="27756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399" name="墨迹 398">
                  <a:extLst>
                    <a:ext uri="{FF2B5EF4-FFF2-40B4-BE49-F238E27FC236}">
                      <a16:creationId xmlns:a16="http://schemas.microsoft.com/office/drawing/2014/main" id="{7BC2A0C9-62A6-4F65-9690-709CD4540A1B}"/>
                    </a:ext>
                  </a:extLst>
                </p14:cNvPr>
                <p14:cNvContentPartPr/>
                <p14:nvPr/>
              </p14:nvContentPartPr>
              <p14:xfrm>
                <a:off x="2056745" y="6644716"/>
                <a:ext cx="185760" cy="421560"/>
              </p14:xfrm>
            </p:contentPart>
          </mc:Choice>
          <mc:Fallback>
            <p:pic>
              <p:nvPicPr>
                <p:cNvPr id="399" name="墨迹 398">
                  <a:extLst>
                    <a:ext uri="{FF2B5EF4-FFF2-40B4-BE49-F238E27FC236}">
                      <a16:creationId xmlns:a16="http://schemas.microsoft.com/office/drawing/2014/main" id="{7BC2A0C9-62A6-4F65-9690-709CD4540A1B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2038745" y="6626716"/>
                  <a:ext cx="22140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409" name="墨迹 408">
                  <a:extLst>
                    <a:ext uri="{FF2B5EF4-FFF2-40B4-BE49-F238E27FC236}">
                      <a16:creationId xmlns:a16="http://schemas.microsoft.com/office/drawing/2014/main" id="{805D1924-C6B2-434D-9DF1-69DECD0308FF}"/>
                    </a:ext>
                  </a:extLst>
                </p14:cNvPr>
                <p14:cNvContentPartPr/>
                <p14:nvPr/>
              </p14:nvContentPartPr>
              <p14:xfrm>
                <a:off x="1305425" y="5917516"/>
                <a:ext cx="457200" cy="829440"/>
              </p14:xfrm>
            </p:contentPart>
          </mc:Choice>
          <mc:Fallback>
            <p:pic>
              <p:nvPicPr>
                <p:cNvPr id="409" name="墨迹 408">
                  <a:extLst>
                    <a:ext uri="{FF2B5EF4-FFF2-40B4-BE49-F238E27FC236}">
                      <a16:creationId xmlns:a16="http://schemas.microsoft.com/office/drawing/2014/main" id="{805D1924-C6B2-434D-9DF1-69DECD0308FF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287425" y="5899876"/>
                  <a:ext cx="492840" cy="86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410" name="墨迹 409">
                  <a:extLst>
                    <a:ext uri="{FF2B5EF4-FFF2-40B4-BE49-F238E27FC236}">
                      <a16:creationId xmlns:a16="http://schemas.microsoft.com/office/drawing/2014/main" id="{5BFD19C8-2C21-499E-8B0F-D0D685332791}"/>
                    </a:ext>
                  </a:extLst>
                </p14:cNvPr>
                <p14:cNvContentPartPr/>
                <p14:nvPr/>
              </p14:nvContentPartPr>
              <p14:xfrm>
                <a:off x="1209665" y="6671356"/>
                <a:ext cx="323640" cy="235080"/>
              </p14:xfrm>
            </p:contentPart>
          </mc:Choice>
          <mc:Fallback>
            <p:pic>
              <p:nvPicPr>
                <p:cNvPr id="410" name="墨迹 409">
                  <a:extLst>
                    <a:ext uri="{FF2B5EF4-FFF2-40B4-BE49-F238E27FC236}">
                      <a16:creationId xmlns:a16="http://schemas.microsoft.com/office/drawing/2014/main" id="{5BFD19C8-2C21-499E-8B0F-D0D685332791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192025" y="6653356"/>
                  <a:ext cx="3592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411" name="墨迹 410">
                  <a:extLst>
                    <a:ext uri="{FF2B5EF4-FFF2-40B4-BE49-F238E27FC236}">
                      <a16:creationId xmlns:a16="http://schemas.microsoft.com/office/drawing/2014/main" id="{FBFF3BD2-6DCF-485D-B5CB-2ED169C39846}"/>
                    </a:ext>
                  </a:extLst>
                </p14:cNvPr>
                <p14:cNvContentPartPr/>
                <p14:nvPr/>
              </p14:nvContentPartPr>
              <p14:xfrm>
                <a:off x="1708265" y="6096436"/>
                <a:ext cx="178920" cy="578160"/>
              </p14:xfrm>
            </p:contentPart>
          </mc:Choice>
          <mc:Fallback>
            <p:pic>
              <p:nvPicPr>
                <p:cNvPr id="411" name="墨迹 410">
                  <a:extLst>
                    <a:ext uri="{FF2B5EF4-FFF2-40B4-BE49-F238E27FC236}">
                      <a16:creationId xmlns:a16="http://schemas.microsoft.com/office/drawing/2014/main" id="{FBFF3BD2-6DCF-485D-B5CB-2ED169C39846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690265" y="6078436"/>
                  <a:ext cx="21456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412" name="墨迹 411">
                  <a:extLst>
                    <a:ext uri="{FF2B5EF4-FFF2-40B4-BE49-F238E27FC236}">
                      <a16:creationId xmlns:a16="http://schemas.microsoft.com/office/drawing/2014/main" id="{4655C996-C7E4-4817-93C6-EB4C3A31F42F}"/>
                    </a:ext>
                  </a:extLst>
                </p14:cNvPr>
                <p14:cNvContentPartPr/>
                <p14:nvPr/>
              </p14:nvContentPartPr>
              <p14:xfrm>
                <a:off x="1833905" y="6725716"/>
                <a:ext cx="154800" cy="181080"/>
              </p14:xfrm>
            </p:contentPart>
          </mc:Choice>
          <mc:Fallback>
            <p:pic>
              <p:nvPicPr>
                <p:cNvPr id="412" name="墨迹 411">
                  <a:extLst>
                    <a:ext uri="{FF2B5EF4-FFF2-40B4-BE49-F238E27FC236}">
                      <a16:creationId xmlns:a16="http://schemas.microsoft.com/office/drawing/2014/main" id="{4655C996-C7E4-4817-93C6-EB4C3A31F42F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815905" y="6708076"/>
                  <a:ext cx="1904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413" name="墨迹 412">
                  <a:extLst>
                    <a:ext uri="{FF2B5EF4-FFF2-40B4-BE49-F238E27FC236}">
                      <a16:creationId xmlns:a16="http://schemas.microsoft.com/office/drawing/2014/main" id="{9D1B5EAD-8877-4A9E-A252-78F53827E716}"/>
                    </a:ext>
                  </a:extLst>
                </p14:cNvPr>
                <p14:cNvContentPartPr/>
                <p14:nvPr/>
              </p14:nvContentPartPr>
              <p14:xfrm>
                <a:off x="1296785" y="7110196"/>
                <a:ext cx="59760" cy="360"/>
              </p14:xfrm>
            </p:contentPart>
          </mc:Choice>
          <mc:Fallback>
            <p:pic>
              <p:nvPicPr>
                <p:cNvPr id="413" name="墨迹 412">
                  <a:extLst>
                    <a:ext uri="{FF2B5EF4-FFF2-40B4-BE49-F238E27FC236}">
                      <a16:creationId xmlns:a16="http://schemas.microsoft.com/office/drawing/2014/main" id="{9D1B5EAD-8877-4A9E-A252-78F53827E716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278785" y="7092196"/>
                  <a:ext cx="95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414" name="墨迹 413">
                  <a:extLst>
                    <a:ext uri="{FF2B5EF4-FFF2-40B4-BE49-F238E27FC236}">
                      <a16:creationId xmlns:a16="http://schemas.microsoft.com/office/drawing/2014/main" id="{468AE4FF-6610-428A-A97C-891BFBF81425}"/>
                    </a:ext>
                  </a:extLst>
                </p14:cNvPr>
                <p14:cNvContentPartPr/>
                <p14:nvPr/>
              </p14:nvContentPartPr>
              <p14:xfrm>
                <a:off x="1993385" y="7146916"/>
                <a:ext cx="360" cy="360"/>
              </p14:xfrm>
            </p:contentPart>
          </mc:Choice>
          <mc:Fallback>
            <p:pic>
              <p:nvPicPr>
                <p:cNvPr id="414" name="墨迹 413">
                  <a:extLst>
                    <a:ext uri="{FF2B5EF4-FFF2-40B4-BE49-F238E27FC236}">
                      <a16:creationId xmlns:a16="http://schemas.microsoft.com/office/drawing/2014/main" id="{468AE4FF-6610-428A-A97C-891BFBF8142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975745" y="71292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415" name="墨迹 414">
                  <a:extLst>
                    <a:ext uri="{FF2B5EF4-FFF2-40B4-BE49-F238E27FC236}">
                      <a16:creationId xmlns:a16="http://schemas.microsoft.com/office/drawing/2014/main" id="{19342420-EDAC-4F97-AB6D-CCCFACA3430E}"/>
                    </a:ext>
                  </a:extLst>
                </p14:cNvPr>
                <p14:cNvContentPartPr/>
                <p14:nvPr/>
              </p14:nvContentPartPr>
              <p14:xfrm>
                <a:off x="1114625" y="7182556"/>
                <a:ext cx="861840" cy="55080"/>
              </p14:xfrm>
            </p:contentPart>
          </mc:Choice>
          <mc:Fallback>
            <p:pic>
              <p:nvPicPr>
                <p:cNvPr id="415" name="墨迹 414">
                  <a:extLst>
                    <a:ext uri="{FF2B5EF4-FFF2-40B4-BE49-F238E27FC236}">
                      <a16:creationId xmlns:a16="http://schemas.microsoft.com/office/drawing/2014/main" id="{19342420-EDAC-4F97-AB6D-CCCFACA3430E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96625" y="7164556"/>
                  <a:ext cx="8974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416" name="墨迹 415">
                  <a:extLst>
                    <a:ext uri="{FF2B5EF4-FFF2-40B4-BE49-F238E27FC236}">
                      <a16:creationId xmlns:a16="http://schemas.microsoft.com/office/drawing/2014/main" id="{C2649253-3C10-4E79-9FC1-1131E65B3999}"/>
                    </a:ext>
                  </a:extLst>
                </p14:cNvPr>
                <p14:cNvContentPartPr/>
                <p14:nvPr/>
              </p14:nvContentPartPr>
              <p14:xfrm>
                <a:off x="1188065" y="7179676"/>
                <a:ext cx="133560" cy="22680"/>
              </p14:xfrm>
            </p:contentPart>
          </mc:Choice>
          <mc:Fallback>
            <p:pic>
              <p:nvPicPr>
                <p:cNvPr id="416" name="墨迹 415">
                  <a:extLst>
                    <a:ext uri="{FF2B5EF4-FFF2-40B4-BE49-F238E27FC236}">
                      <a16:creationId xmlns:a16="http://schemas.microsoft.com/office/drawing/2014/main" id="{C2649253-3C10-4E79-9FC1-1131E65B3999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170425" y="7161676"/>
                  <a:ext cx="1692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417" name="墨迹 416">
                  <a:extLst>
                    <a:ext uri="{FF2B5EF4-FFF2-40B4-BE49-F238E27FC236}">
                      <a16:creationId xmlns:a16="http://schemas.microsoft.com/office/drawing/2014/main" id="{84155D46-0335-4009-840D-0BCE039B5F81}"/>
                    </a:ext>
                  </a:extLst>
                </p14:cNvPr>
                <p14:cNvContentPartPr/>
                <p14:nvPr/>
              </p14:nvContentPartPr>
              <p14:xfrm>
                <a:off x="955145" y="7383436"/>
                <a:ext cx="381960" cy="43200"/>
              </p14:xfrm>
            </p:contentPart>
          </mc:Choice>
          <mc:Fallback>
            <p:pic>
              <p:nvPicPr>
                <p:cNvPr id="417" name="墨迹 416">
                  <a:extLst>
                    <a:ext uri="{FF2B5EF4-FFF2-40B4-BE49-F238E27FC236}">
                      <a16:creationId xmlns:a16="http://schemas.microsoft.com/office/drawing/2014/main" id="{84155D46-0335-4009-840D-0BCE039B5F81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937505" y="7365796"/>
                  <a:ext cx="417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418" name="墨迹 417">
                  <a:extLst>
                    <a:ext uri="{FF2B5EF4-FFF2-40B4-BE49-F238E27FC236}">
                      <a16:creationId xmlns:a16="http://schemas.microsoft.com/office/drawing/2014/main" id="{9BAAA449-6753-45C4-A36F-D5978890BDE0}"/>
                    </a:ext>
                  </a:extLst>
                </p14:cNvPr>
                <p14:cNvContentPartPr/>
                <p14:nvPr/>
              </p14:nvContentPartPr>
              <p14:xfrm>
                <a:off x="1154945" y="7244476"/>
                <a:ext cx="403200" cy="249120"/>
              </p14:xfrm>
            </p:contentPart>
          </mc:Choice>
          <mc:Fallback>
            <p:pic>
              <p:nvPicPr>
                <p:cNvPr id="418" name="墨迹 417">
                  <a:extLst>
                    <a:ext uri="{FF2B5EF4-FFF2-40B4-BE49-F238E27FC236}">
                      <a16:creationId xmlns:a16="http://schemas.microsoft.com/office/drawing/2014/main" id="{9BAAA449-6753-45C4-A36F-D5978890BDE0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1136945" y="7226836"/>
                  <a:ext cx="4388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419" name="墨迹 418">
                  <a:extLst>
                    <a:ext uri="{FF2B5EF4-FFF2-40B4-BE49-F238E27FC236}">
                      <a16:creationId xmlns:a16="http://schemas.microsoft.com/office/drawing/2014/main" id="{FBC265C7-A6B0-49F4-B73B-4A6F8CFBB01C}"/>
                    </a:ext>
                  </a:extLst>
                </p14:cNvPr>
                <p14:cNvContentPartPr/>
                <p14:nvPr/>
              </p14:nvContentPartPr>
              <p14:xfrm>
                <a:off x="1783505" y="7058356"/>
                <a:ext cx="140400" cy="62280"/>
              </p14:xfrm>
            </p:contentPart>
          </mc:Choice>
          <mc:Fallback>
            <p:pic>
              <p:nvPicPr>
                <p:cNvPr id="419" name="墨迹 418">
                  <a:extLst>
                    <a:ext uri="{FF2B5EF4-FFF2-40B4-BE49-F238E27FC236}">
                      <a16:creationId xmlns:a16="http://schemas.microsoft.com/office/drawing/2014/main" id="{FBC265C7-A6B0-49F4-B73B-4A6F8CFBB01C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1765505" y="7040716"/>
                  <a:ext cx="176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420" name="墨迹 419">
                  <a:extLst>
                    <a:ext uri="{FF2B5EF4-FFF2-40B4-BE49-F238E27FC236}">
                      <a16:creationId xmlns:a16="http://schemas.microsoft.com/office/drawing/2014/main" id="{1609C186-BE73-46DE-9E09-32329AF0472A}"/>
                    </a:ext>
                  </a:extLst>
                </p14:cNvPr>
                <p14:cNvContentPartPr/>
                <p14:nvPr/>
              </p14:nvContentPartPr>
              <p14:xfrm>
                <a:off x="1685225" y="7201636"/>
                <a:ext cx="252360" cy="106920"/>
              </p14:xfrm>
            </p:contentPart>
          </mc:Choice>
          <mc:Fallback>
            <p:pic>
              <p:nvPicPr>
                <p:cNvPr id="420" name="墨迹 419">
                  <a:extLst>
                    <a:ext uri="{FF2B5EF4-FFF2-40B4-BE49-F238E27FC236}">
                      <a16:creationId xmlns:a16="http://schemas.microsoft.com/office/drawing/2014/main" id="{1609C186-BE73-46DE-9E09-32329AF0472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1667585" y="7183996"/>
                  <a:ext cx="288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421" name="墨迹 420">
                  <a:extLst>
                    <a:ext uri="{FF2B5EF4-FFF2-40B4-BE49-F238E27FC236}">
                      <a16:creationId xmlns:a16="http://schemas.microsoft.com/office/drawing/2014/main" id="{99457E6C-227F-443A-9A84-F3594FE1C77C}"/>
                    </a:ext>
                  </a:extLst>
                </p14:cNvPr>
                <p14:cNvContentPartPr/>
                <p14:nvPr/>
              </p14:nvContentPartPr>
              <p14:xfrm>
                <a:off x="1809785" y="7179676"/>
                <a:ext cx="310320" cy="298440"/>
              </p14:xfrm>
            </p:contentPart>
          </mc:Choice>
          <mc:Fallback>
            <p:pic>
              <p:nvPicPr>
                <p:cNvPr id="421" name="墨迹 420">
                  <a:extLst>
                    <a:ext uri="{FF2B5EF4-FFF2-40B4-BE49-F238E27FC236}">
                      <a16:creationId xmlns:a16="http://schemas.microsoft.com/office/drawing/2014/main" id="{99457E6C-227F-443A-9A84-F3594FE1C77C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1791785" y="7161676"/>
                  <a:ext cx="3459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422" name="墨迹 421">
                  <a:extLst>
                    <a:ext uri="{FF2B5EF4-FFF2-40B4-BE49-F238E27FC236}">
                      <a16:creationId xmlns:a16="http://schemas.microsoft.com/office/drawing/2014/main" id="{24818DE1-E030-4B24-8476-60F0266ED57F}"/>
                    </a:ext>
                  </a:extLst>
                </p14:cNvPr>
                <p14:cNvContentPartPr/>
                <p14:nvPr/>
              </p14:nvContentPartPr>
              <p14:xfrm>
                <a:off x="842465" y="7126396"/>
                <a:ext cx="395640" cy="483480"/>
              </p14:xfrm>
            </p:contentPart>
          </mc:Choice>
          <mc:Fallback>
            <p:pic>
              <p:nvPicPr>
                <p:cNvPr id="422" name="墨迹 421">
                  <a:extLst>
                    <a:ext uri="{FF2B5EF4-FFF2-40B4-BE49-F238E27FC236}">
                      <a16:creationId xmlns:a16="http://schemas.microsoft.com/office/drawing/2014/main" id="{24818DE1-E030-4B24-8476-60F0266ED57F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824465" y="7108396"/>
                  <a:ext cx="43128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423" name="墨迹 422">
                  <a:extLst>
                    <a:ext uri="{FF2B5EF4-FFF2-40B4-BE49-F238E27FC236}">
                      <a16:creationId xmlns:a16="http://schemas.microsoft.com/office/drawing/2014/main" id="{C84F810B-6670-40BB-9300-2B0F573AEE96}"/>
                    </a:ext>
                  </a:extLst>
                </p14:cNvPr>
                <p14:cNvContentPartPr/>
                <p14:nvPr/>
              </p14:nvContentPartPr>
              <p14:xfrm>
                <a:off x="1704665" y="6990316"/>
                <a:ext cx="377280" cy="555840"/>
              </p14:xfrm>
            </p:contentPart>
          </mc:Choice>
          <mc:Fallback>
            <p:pic>
              <p:nvPicPr>
                <p:cNvPr id="423" name="墨迹 422">
                  <a:extLst>
                    <a:ext uri="{FF2B5EF4-FFF2-40B4-BE49-F238E27FC236}">
                      <a16:creationId xmlns:a16="http://schemas.microsoft.com/office/drawing/2014/main" id="{C84F810B-6670-40BB-9300-2B0F573AEE96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1686665" y="6972676"/>
                  <a:ext cx="41292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424" name="墨迹 423">
                  <a:extLst>
                    <a:ext uri="{FF2B5EF4-FFF2-40B4-BE49-F238E27FC236}">
                      <a16:creationId xmlns:a16="http://schemas.microsoft.com/office/drawing/2014/main" id="{F6303712-3254-4616-B1B1-9AF784B49232}"/>
                    </a:ext>
                  </a:extLst>
                </p14:cNvPr>
                <p14:cNvContentPartPr/>
                <p14:nvPr/>
              </p14:nvContentPartPr>
              <p14:xfrm>
                <a:off x="1023545" y="7059796"/>
                <a:ext cx="498240" cy="592920"/>
              </p14:xfrm>
            </p:contentPart>
          </mc:Choice>
          <mc:Fallback>
            <p:pic>
              <p:nvPicPr>
                <p:cNvPr id="424" name="墨迹 423">
                  <a:extLst>
                    <a:ext uri="{FF2B5EF4-FFF2-40B4-BE49-F238E27FC236}">
                      <a16:creationId xmlns:a16="http://schemas.microsoft.com/office/drawing/2014/main" id="{F6303712-3254-4616-B1B1-9AF784B49232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1005545" y="7042156"/>
                  <a:ext cx="53388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426" name="墨迹 425">
                  <a:extLst>
                    <a:ext uri="{FF2B5EF4-FFF2-40B4-BE49-F238E27FC236}">
                      <a16:creationId xmlns:a16="http://schemas.microsoft.com/office/drawing/2014/main" id="{BFE7BE62-0624-4E2D-A670-5DFCAF41E81C}"/>
                    </a:ext>
                  </a:extLst>
                </p14:cNvPr>
                <p14:cNvContentPartPr/>
                <p14:nvPr/>
              </p14:nvContentPartPr>
              <p14:xfrm>
                <a:off x="1041185" y="7643716"/>
                <a:ext cx="252360" cy="7920"/>
              </p14:xfrm>
            </p:contentPart>
          </mc:Choice>
          <mc:Fallback>
            <p:pic>
              <p:nvPicPr>
                <p:cNvPr id="426" name="墨迹 425">
                  <a:extLst>
                    <a:ext uri="{FF2B5EF4-FFF2-40B4-BE49-F238E27FC236}">
                      <a16:creationId xmlns:a16="http://schemas.microsoft.com/office/drawing/2014/main" id="{BFE7BE62-0624-4E2D-A670-5DFCAF41E81C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1023185" y="7625716"/>
                  <a:ext cx="288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427" name="墨迹 426">
                  <a:extLst>
                    <a:ext uri="{FF2B5EF4-FFF2-40B4-BE49-F238E27FC236}">
                      <a16:creationId xmlns:a16="http://schemas.microsoft.com/office/drawing/2014/main" id="{A274E821-C6EF-45CC-9F3C-4A13C8DA7B53}"/>
                    </a:ext>
                  </a:extLst>
                </p14:cNvPr>
                <p14:cNvContentPartPr/>
                <p14:nvPr/>
              </p14:nvContentPartPr>
              <p14:xfrm>
                <a:off x="1820225" y="7600876"/>
                <a:ext cx="91440" cy="360"/>
              </p14:xfrm>
            </p:contentPart>
          </mc:Choice>
          <mc:Fallback>
            <p:pic>
              <p:nvPicPr>
                <p:cNvPr id="427" name="墨迹 426">
                  <a:extLst>
                    <a:ext uri="{FF2B5EF4-FFF2-40B4-BE49-F238E27FC236}">
                      <a16:creationId xmlns:a16="http://schemas.microsoft.com/office/drawing/2014/main" id="{A274E821-C6EF-45CC-9F3C-4A13C8DA7B53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1802225" y="7582876"/>
                  <a:ext cx="127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429" name="墨迹 428">
                  <a:extLst>
                    <a:ext uri="{FF2B5EF4-FFF2-40B4-BE49-F238E27FC236}">
                      <a16:creationId xmlns:a16="http://schemas.microsoft.com/office/drawing/2014/main" id="{B56CB87F-13EA-40B9-954F-2ABFDF434996}"/>
                    </a:ext>
                  </a:extLst>
                </p14:cNvPr>
                <p14:cNvContentPartPr/>
                <p14:nvPr/>
              </p14:nvContentPartPr>
              <p14:xfrm>
                <a:off x="1168985" y="5646076"/>
                <a:ext cx="199080" cy="214560"/>
              </p14:xfrm>
            </p:contentPart>
          </mc:Choice>
          <mc:Fallback>
            <p:pic>
              <p:nvPicPr>
                <p:cNvPr id="429" name="墨迹 428">
                  <a:extLst>
                    <a:ext uri="{FF2B5EF4-FFF2-40B4-BE49-F238E27FC236}">
                      <a16:creationId xmlns:a16="http://schemas.microsoft.com/office/drawing/2014/main" id="{B56CB87F-13EA-40B9-954F-2ABFDF434996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1151345" y="5628076"/>
                  <a:ext cx="2347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430" name="墨迹 429">
                  <a:extLst>
                    <a:ext uri="{FF2B5EF4-FFF2-40B4-BE49-F238E27FC236}">
                      <a16:creationId xmlns:a16="http://schemas.microsoft.com/office/drawing/2014/main" id="{D2F1274A-F6A7-4802-A1F2-B7476F6C0864}"/>
                    </a:ext>
                  </a:extLst>
                </p14:cNvPr>
                <p14:cNvContentPartPr/>
                <p14:nvPr/>
              </p14:nvContentPartPr>
              <p14:xfrm>
                <a:off x="1204265" y="5664796"/>
                <a:ext cx="244800" cy="295200"/>
              </p14:xfrm>
            </p:contentPart>
          </mc:Choice>
          <mc:Fallback>
            <p:pic>
              <p:nvPicPr>
                <p:cNvPr id="430" name="墨迹 429">
                  <a:extLst>
                    <a:ext uri="{FF2B5EF4-FFF2-40B4-BE49-F238E27FC236}">
                      <a16:creationId xmlns:a16="http://schemas.microsoft.com/office/drawing/2014/main" id="{D2F1274A-F6A7-4802-A1F2-B7476F6C0864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1186625" y="5647156"/>
                  <a:ext cx="2804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431" name="墨迹 430">
                  <a:extLst>
                    <a:ext uri="{FF2B5EF4-FFF2-40B4-BE49-F238E27FC236}">
                      <a16:creationId xmlns:a16="http://schemas.microsoft.com/office/drawing/2014/main" id="{F37CAC79-DA2A-425C-BB59-A082B36B480A}"/>
                    </a:ext>
                  </a:extLst>
                </p14:cNvPr>
                <p14:cNvContentPartPr/>
                <p14:nvPr/>
              </p14:nvContentPartPr>
              <p14:xfrm>
                <a:off x="1656065" y="5778916"/>
                <a:ext cx="211680" cy="201960"/>
              </p14:xfrm>
            </p:contentPart>
          </mc:Choice>
          <mc:Fallback>
            <p:pic>
              <p:nvPicPr>
                <p:cNvPr id="431" name="墨迹 430">
                  <a:extLst>
                    <a:ext uri="{FF2B5EF4-FFF2-40B4-BE49-F238E27FC236}">
                      <a16:creationId xmlns:a16="http://schemas.microsoft.com/office/drawing/2014/main" id="{F37CAC79-DA2A-425C-BB59-A082B36B480A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1638425" y="5760916"/>
                  <a:ext cx="247320" cy="23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67127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>
            <a:extLst>
              <a:ext uri="{FF2B5EF4-FFF2-40B4-BE49-F238E27FC236}">
                <a16:creationId xmlns:a16="http://schemas.microsoft.com/office/drawing/2014/main" id="{0CAA996A-2C9B-436D-A9A1-A7296E7FFC0C}"/>
              </a:ext>
            </a:extLst>
          </p:cNvPr>
          <p:cNvGrpSpPr/>
          <p:nvPr/>
        </p:nvGrpSpPr>
        <p:grpSpPr>
          <a:xfrm>
            <a:off x="2986265" y="2475556"/>
            <a:ext cx="1576080" cy="1182600"/>
            <a:chOff x="2986265" y="2475556"/>
            <a:chExt cx="1576080" cy="118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AEDC6F2B-0DC3-46AE-978B-7E8DDB65BDBC}"/>
                    </a:ext>
                  </a:extLst>
                </p14:cNvPr>
                <p14:cNvContentPartPr/>
                <p14:nvPr/>
              </p14:nvContentPartPr>
              <p14:xfrm>
                <a:off x="2986265" y="3619636"/>
                <a:ext cx="1240200" cy="385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AEDC6F2B-0DC3-46AE-978B-7E8DDB65BDB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77625" y="3610996"/>
                  <a:ext cx="12578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02F4C287-16A6-4AF2-9305-5175C87C28AF}"/>
                    </a:ext>
                  </a:extLst>
                </p14:cNvPr>
                <p14:cNvContentPartPr/>
                <p14:nvPr/>
              </p14:nvContentPartPr>
              <p14:xfrm>
                <a:off x="3028385" y="2705236"/>
                <a:ext cx="32040" cy="7963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02F4C287-16A6-4AF2-9305-5175C87C28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19385" y="2696236"/>
                  <a:ext cx="4968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7A03A000-D7EF-4F3D-B3A1-89A6CC77DC19}"/>
                    </a:ext>
                  </a:extLst>
                </p14:cNvPr>
                <p14:cNvContentPartPr/>
                <p14:nvPr/>
              </p14:nvContentPartPr>
              <p14:xfrm>
                <a:off x="3178865" y="2475556"/>
                <a:ext cx="1383480" cy="10630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7A03A000-D7EF-4F3D-B3A1-89A6CC77DC1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70225" y="2466916"/>
                  <a:ext cx="140112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4750D0E7-F162-4097-B965-72DE067E78CD}"/>
                    </a:ext>
                  </a:extLst>
                </p14:cNvPr>
                <p14:cNvContentPartPr/>
                <p14:nvPr/>
              </p14:nvContentPartPr>
              <p14:xfrm>
                <a:off x="4357505" y="3578236"/>
                <a:ext cx="360" cy="3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4750D0E7-F162-4097-B965-72DE067E78C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48505" y="35695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F34B2F21-B034-47AA-A7BA-3ABA5F53E84E}"/>
              </a:ext>
            </a:extLst>
          </p:cNvPr>
          <p:cNvGrpSpPr/>
          <p:nvPr/>
        </p:nvGrpSpPr>
        <p:grpSpPr>
          <a:xfrm>
            <a:off x="5301065" y="2887756"/>
            <a:ext cx="1068480" cy="658440"/>
            <a:chOff x="5301065" y="2887756"/>
            <a:chExt cx="1068480" cy="65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99CC0187-D122-456D-A6FD-768DEC874BF0}"/>
                    </a:ext>
                  </a:extLst>
                </p14:cNvPr>
                <p14:cNvContentPartPr/>
                <p14:nvPr/>
              </p14:nvContentPartPr>
              <p14:xfrm>
                <a:off x="5585825" y="2945716"/>
                <a:ext cx="157680" cy="1648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99CC0187-D122-456D-A6FD-768DEC874BF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77185" y="2936716"/>
                  <a:ext cx="175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59B1D257-FC2B-4D34-B20B-276721A77BFB}"/>
                    </a:ext>
                  </a:extLst>
                </p14:cNvPr>
                <p14:cNvContentPartPr/>
                <p14:nvPr/>
              </p14:nvContentPartPr>
              <p14:xfrm>
                <a:off x="5439305" y="3145516"/>
                <a:ext cx="210600" cy="2916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59B1D257-FC2B-4D34-B20B-276721A77B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30665" y="3136516"/>
                  <a:ext cx="2282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AA66DD20-2469-4008-A5C8-E4C22D51E29A}"/>
                    </a:ext>
                  </a:extLst>
                </p14:cNvPr>
                <p14:cNvContentPartPr/>
                <p14:nvPr/>
              </p14:nvContentPartPr>
              <p14:xfrm>
                <a:off x="5301065" y="3401476"/>
                <a:ext cx="247320" cy="1447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AA66DD20-2469-4008-A5C8-E4C22D51E29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92065" y="3392476"/>
                  <a:ext cx="264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C610BB39-3A4E-43D4-B567-701BD9D0FD69}"/>
                    </a:ext>
                  </a:extLst>
                </p14:cNvPr>
                <p14:cNvContentPartPr/>
                <p14:nvPr/>
              </p14:nvContentPartPr>
              <p14:xfrm>
                <a:off x="6049505" y="2887756"/>
                <a:ext cx="134640" cy="1652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C610BB39-3A4E-43D4-B567-701BD9D0FD6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40865" y="2879116"/>
                  <a:ext cx="152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9A99B757-862C-4856-B6D1-F28F402CD08C}"/>
                    </a:ext>
                  </a:extLst>
                </p14:cNvPr>
                <p14:cNvContentPartPr/>
                <p14:nvPr/>
              </p14:nvContentPartPr>
              <p14:xfrm>
                <a:off x="6124025" y="2982796"/>
                <a:ext cx="131760" cy="3844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9A99B757-862C-4856-B6D1-F28F402CD08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15385" y="2974156"/>
                  <a:ext cx="1494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3ECD2B4A-EC83-445B-902D-909BFACC7904}"/>
                    </a:ext>
                  </a:extLst>
                </p14:cNvPr>
                <p14:cNvContentPartPr/>
                <p14:nvPr/>
              </p14:nvContentPartPr>
              <p14:xfrm>
                <a:off x="6206465" y="3401116"/>
                <a:ext cx="163080" cy="1386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3ECD2B4A-EC83-445B-902D-909BFACC790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97465" y="3392116"/>
                  <a:ext cx="18072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0ED74225-6DBA-4C98-869D-0203E096E37C}"/>
              </a:ext>
            </a:extLst>
          </p:cNvPr>
          <p:cNvGrpSpPr/>
          <p:nvPr/>
        </p:nvGrpSpPr>
        <p:grpSpPr>
          <a:xfrm>
            <a:off x="6604265" y="2710996"/>
            <a:ext cx="2462040" cy="1042200"/>
            <a:chOff x="6604265" y="2710996"/>
            <a:chExt cx="2462040" cy="104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EE9B934E-D501-4864-9A67-5AAFD15D6698}"/>
                    </a:ext>
                  </a:extLst>
                </p14:cNvPr>
                <p14:cNvContentPartPr/>
                <p14:nvPr/>
              </p14:nvContentPartPr>
              <p14:xfrm>
                <a:off x="7081985" y="2758516"/>
                <a:ext cx="146160" cy="1591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EE9B934E-D501-4864-9A67-5AAFD15D669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72985" y="2749876"/>
                  <a:ext cx="163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8B87272D-C9DA-4C81-BC89-05049D726473}"/>
                    </a:ext>
                  </a:extLst>
                </p14:cNvPr>
                <p14:cNvContentPartPr/>
                <p14:nvPr/>
              </p14:nvContentPartPr>
              <p14:xfrm>
                <a:off x="6906665" y="2948956"/>
                <a:ext cx="189360" cy="2988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8B87272D-C9DA-4C81-BC89-05049D72647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98025" y="2939956"/>
                  <a:ext cx="207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4FC7BFDC-C02A-498D-B8C5-6EB385704A0B}"/>
                    </a:ext>
                  </a:extLst>
                </p14:cNvPr>
                <p14:cNvContentPartPr/>
                <p14:nvPr/>
              </p14:nvContentPartPr>
              <p14:xfrm>
                <a:off x="6834665" y="3160636"/>
                <a:ext cx="118080" cy="1598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4FC7BFDC-C02A-498D-B8C5-6EB385704A0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26025" y="3151636"/>
                  <a:ext cx="135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AB041796-C76F-489B-85A7-AA7E4E4F2A6A}"/>
                    </a:ext>
                  </a:extLst>
                </p14:cNvPr>
                <p14:cNvContentPartPr/>
                <p14:nvPr/>
              </p14:nvContentPartPr>
              <p14:xfrm>
                <a:off x="6723065" y="3316876"/>
                <a:ext cx="208800" cy="2736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AB041796-C76F-489B-85A7-AA7E4E4F2A6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14065" y="3307876"/>
                  <a:ext cx="2264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BD913466-1EF8-4D6F-9908-62D2545E4617}"/>
                    </a:ext>
                  </a:extLst>
                </p14:cNvPr>
                <p14:cNvContentPartPr/>
                <p14:nvPr/>
              </p14:nvContentPartPr>
              <p14:xfrm>
                <a:off x="6604265" y="3481036"/>
                <a:ext cx="289080" cy="2721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BD913466-1EF8-4D6F-9908-62D2545E461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95265" y="3472036"/>
                  <a:ext cx="3067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46EA1ED0-D412-4CF4-8C95-14CAB5407388}"/>
                    </a:ext>
                  </a:extLst>
                </p14:cNvPr>
                <p14:cNvContentPartPr/>
                <p14:nvPr/>
              </p14:nvContentPartPr>
              <p14:xfrm>
                <a:off x="7456745" y="2749156"/>
                <a:ext cx="83520" cy="1450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46EA1ED0-D412-4CF4-8C95-14CAB540738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47745" y="2740156"/>
                  <a:ext cx="1011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55B48A82-7909-4644-9037-985BA4ED5BD1}"/>
                    </a:ext>
                  </a:extLst>
                </p14:cNvPr>
                <p14:cNvContentPartPr/>
                <p14:nvPr/>
              </p14:nvContentPartPr>
              <p14:xfrm>
                <a:off x="7269185" y="2847076"/>
                <a:ext cx="266400" cy="4039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55B48A82-7909-4644-9037-985BA4ED5BD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60545" y="2838076"/>
                  <a:ext cx="2840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71528593-9D4E-4DF4-B1CA-3DC39F638CD2}"/>
                    </a:ext>
                  </a:extLst>
                </p14:cNvPr>
                <p14:cNvContentPartPr/>
                <p14:nvPr/>
              </p14:nvContentPartPr>
              <p14:xfrm>
                <a:off x="7201865" y="3182236"/>
                <a:ext cx="162360" cy="1249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71528593-9D4E-4DF4-B1CA-3DC39F638CD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92865" y="3173236"/>
                  <a:ext cx="180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BFDA6CF1-5359-4A36-AE07-886C6CC65AFA}"/>
                    </a:ext>
                  </a:extLst>
                </p14:cNvPr>
                <p14:cNvContentPartPr/>
                <p14:nvPr/>
              </p14:nvContentPartPr>
              <p14:xfrm>
                <a:off x="7314905" y="3254596"/>
                <a:ext cx="119520" cy="2901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BFDA6CF1-5359-4A36-AE07-886C6CC65AF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05905" y="3245956"/>
                  <a:ext cx="1371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C63F762F-EAA5-4C21-9B86-8191AD2338CB}"/>
                    </a:ext>
                  </a:extLst>
                </p14:cNvPr>
                <p14:cNvContentPartPr/>
                <p14:nvPr/>
              </p14:nvContentPartPr>
              <p14:xfrm>
                <a:off x="7402385" y="3518836"/>
                <a:ext cx="191160" cy="1285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C63F762F-EAA5-4C21-9B86-8191AD2338C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93385" y="3510196"/>
                  <a:ext cx="208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16C0BB85-CC51-47FA-82F7-EB4444987D98}"/>
                    </a:ext>
                  </a:extLst>
                </p14:cNvPr>
                <p14:cNvContentPartPr/>
                <p14:nvPr/>
              </p14:nvContentPartPr>
              <p14:xfrm>
                <a:off x="7868585" y="2752756"/>
                <a:ext cx="90720" cy="1123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16C0BB85-CC51-47FA-82F7-EB4444987D9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59945" y="2743756"/>
                  <a:ext cx="108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2F619DAD-C87D-4ECF-9899-6535BEEEF2E3}"/>
                    </a:ext>
                  </a:extLst>
                </p14:cNvPr>
                <p14:cNvContentPartPr/>
                <p14:nvPr/>
              </p14:nvContentPartPr>
              <p14:xfrm>
                <a:off x="7682465" y="2864716"/>
                <a:ext cx="263160" cy="3330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2F619DAD-C87D-4ECF-9899-6535BEEEF2E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73825" y="2855716"/>
                  <a:ext cx="2808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A483D4BF-0689-411A-B939-150E2F9E46E6}"/>
                    </a:ext>
                  </a:extLst>
                </p14:cNvPr>
                <p14:cNvContentPartPr/>
                <p14:nvPr/>
              </p14:nvContentPartPr>
              <p14:xfrm>
                <a:off x="7600025" y="3155956"/>
                <a:ext cx="240480" cy="1558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A483D4BF-0689-411A-B939-150E2F9E46E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91385" y="3146956"/>
                  <a:ext cx="2581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06948BCB-6795-4EA7-8C2E-4A1233F65438}"/>
                    </a:ext>
                  </a:extLst>
                </p14:cNvPr>
                <p14:cNvContentPartPr/>
                <p14:nvPr/>
              </p14:nvContentPartPr>
              <p14:xfrm>
                <a:off x="7936265" y="2875156"/>
                <a:ext cx="98280" cy="2469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06948BCB-6795-4EA7-8C2E-4A1233F6543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27625" y="2866156"/>
                  <a:ext cx="1159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E3523FF3-B610-41F1-9A75-207983312E58}"/>
                    </a:ext>
                  </a:extLst>
                </p14:cNvPr>
                <p14:cNvContentPartPr/>
                <p14:nvPr/>
              </p14:nvContentPartPr>
              <p14:xfrm>
                <a:off x="8015105" y="3126796"/>
                <a:ext cx="166680" cy="1062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E3523FF3-B610-41F1-9A75-207983312E5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06105" y="3118156"/>
                  <a:ext cx="1843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FE812A1E-17CB-4B68-9137-804A955A3840}"/>
                    </a:ext>
                  </a:extLst>
                </p14:cNvPr>
                <p14:cNvContentPartPr/>
                <p14:nvPr/>
              </p14:nvContentPartPr>
              <p14:xfrm>
                <a:off x="8214905" y="2726116"/>
                <a:ext cx="129960" cy="1360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FE812A1E-17CB-4B68-9137-804A955A384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05905" y="2717116"/>
                  <a:ext cx="147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1AF37D65-393B-49F1-8888-762B09E8C1BE}"/>
                    </a:ext>
                  </a:extLst>
                </p14:cNvPr>
                <p14:cNvContentPartPr/>
                <p14:nvPr/>
              </p14:nvContentPartPr>
              <p14:xfrm>
                <a:off x="8335505" y="2780476"/>
                <a:ext cx="360" cy="3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1AF37D65-393B-49F1-8888-762B09E8C1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26865" y="27714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451D01A7-08F7-4B40-8440-ECC39DC4890F}"/>
                    </a:ext>
                  </a:extLst>
                </p14:cNvPr>
                <p14:cNvContentPartPr/>
                <p14:nvPr/>
              </p14:nvContentPartPr>
              <p14:xfrm>
                <a:off x="8318225" y="2780476"/>
                <a:ext cx="140040" cy="3150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451D01A7-08F7-4B40-8440-ECC39DC4890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309225" y="2771476"/>
                  <a:ext cx="1576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B62824A1-E976-42FD-95B7-48A9439E7121}"/>
                    </a:ext>
                  </a:extLst>
                </p14:cNvPr>
                <p14:cNvContentPartPr/>
                <p14:nvPr/>
              </p14:nvContentPartPr>
              <p14:xfrm>
                <a:off x="8422265" y="3112036"/>
                <a:ext cx="88560" cy="723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B62824A1-E976-42FD-95B7-48A9439E712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413625" y="3103036"/>
                  <a:ext cx="106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63CFBD1B-2CA4-4DE2-A743-75A4D1664852}"/>
                    </a:ext>
                  </a:extLst>
                </p14:cNvPr>
                <p14:cNvContentPartPr/>
                <p14:nvPr/>
              </p14:nvContentPartPr>
              <p14:xfrm>
                <a:off x="8398505" y="3207796"/>
                <a:ext cx="73800" cy="442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63CFBD1B-2CA4-4DE2-A743-75A4D166485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389865" y="3199156"/>
                  <a:ext cx="91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2D3C7B66-6817-46FE-8E80-3AC220A486AE}"/>
                    </a:ext>
                  </a:extLst>
                </p14:cNvPr>
                <p14:cNvContentPartPr/>
                <p14:nvPr/>
              </p14:nvContentPartPr>
              <p14:xfrm>
                <a:off x="8214905" y="3191236"/>
                <a:ext cx="257760" cy="2678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2D3C7B66-6817-46FE-8E80-3AC220A486A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05905" y="3182236"/>
                  <a:ext cx="2754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9A01E5F3-6521-4D50-B680-7E4D403E3F12}"/>
                    </a:ext>
                  </a:extLst>
                </p14:cNvPr>
                <p14:cNvContentPartPr/>
                <p14:nvPr/>
              </p14:nvContentPartPr>
              <p14:xfrm>
                <a:off x="8191865" y="3403996"/>
                <a:ext cx="210600" cy="1807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9A01E5F3-6521-4D50-B680-7E4D403E3F1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82865" y="3395356"/>
                  <a:ext cx="228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45CB54CA-274B-4F40-BDF7-6C3F70CD567B}"/>
                    </a:ext>
                  </a:extLst>
                </p14:cNvPr>
                <p14:cNvContentPartPr/>
                <p14:nvPr/>
              </p14:nvContentPartPr>
              <p14:xfrm>
                <a:off x="8508305" y="2710996"/>
                <a:ext cx="130320" cy="993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45CB54CA-274B-4F40-BDF7-6C3F70CD567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99665" y="2701996"/>
                  <a:ext cx="147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D6B4776D-EA0A-43DC-9008-25A33CCB0AA4}"/>
                    </a:ext>
                  </a:extLst>
                </p14:cNvPr>
                <p14:cNvContentPartPr/>
                <p14:nvPr/>
              </p14:nvContentPartPr>
              <p14:xfrm>
                <a:off x="8566625" y="2710996"/>
                <a:ext cx="184320" cy="3744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D6B4776D-EA0A-43DC-9008-25A33CCB0AA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57985" y="2701996"/>
                  <a:ext cx="20196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C96257AA-CDEC-4265-8B08-C7024A82157E}"/>
                    </a:ext>
                  </a:extLst>
                </p14:cNvPr>
                <p14:cNvContentPartPr/>
                <p14:nvPr/>
              </p14:nvContentPartPr>
              <p14:xfrm>
                <a:off x="8788745" y="3100156"/>
                <a:ext cx="119880" cy="871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C96257AA-CDEC-4265-8B08-C7024A82157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80105" y="3091156"/>
                  <a:ext cx="137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B7264767-C2C6-4B5B-AA01-BCE75DB3D877}"/>
                    </a:ext>
                  </a:extLst>
                </p14:cNvPr>
                <p14:cNvContentPartPr/>
                <p14:nvPr/>
              </p14:nvContentPartPr>
              <p14:xfrm>
                <a:off x="8872265" y="3140836"/>
                <a:ext cx="127440" cy="2588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B7264767-C2C6-4B5B-AA01-BCE75DB3D87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863265" y="3132196"/>
                  <a:ext cx="1450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7CF1327B-A14E-4410-9777-EBFDE872F708}"/>
                    </a:ext>
                  </a:extLst>
                </p14:cNvPr>
                <p14:cNvContentPartPr/>
                <p14:nvPr/>
              </p14:nvContentPartPr>
              <p14:xfrm>
                <a:off x="8946785" y="3423076"/>
                <a:ext cx="119520" cy="1364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7CF1327B-A14E-4410-9777-EBFDE872F70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937785" y="3414436"/>
                  <a:ext cx="13716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7A6D6F34-4221-4B40-B055-A442FF0B3FEE}"/>
                  </a:ext>
                </a:extLst>
              </p14:cNvPr>
              <p14:cNvContentPartPr/>
              <p14:nvPr/>
            </p14:nvContentPartPr>
            <p14:xfrm>
              <a:off x="9636545" y="3164596"/>
              <a:ext cx="112320" cy="936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7A6D6F34-4221-4B40-B055-A442FF0B3FE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627905" y="3155956"/>
                <a:ext cx="1299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9E5ECBBE-008C-43F8-ABD1-F11F8012D40D}"/>
                  </a:ext>
                </a:extLst>
              </p14:cNvPr>
              <p14:cNvContentPartPr/>
              <p14:nvPr/>
            </p14:nvContentPartPr>
            <p14:xfrm>
              <a:off x="10100585" y="3204556"/>
              <a:ext cx="478440" cy="4464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9E5ECBBE-008C-43F8-ABD1-F11F8012D40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091945" y="3195556"/>
                <a:ext cx="4960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29AB494D-AA22-45A9-A179-174C223A1365}"/>
                  </a:ext>
                </a:extLst>
              </p14:cNvPr>
              <p14:cNvContentPartPr/>
              <p14:nvPr/>
            </p14:nvContentPartPr>
            <p14:xfrm>
              <a:off x="10864145" y="3229756"/>
              <a:ext cx="9000" cy="1800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29AB494D-AA22-45A9-A179-174C223A1365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855145" y="3220756"/>
                <a:ext cx="26640" cy="3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8BAD419B-AA40-45C3-9BE2-E2A8DF6421AD}"/>
              </a:ext>
            </a:extLst>
          </p:cNvPr>
          <p:cNvGrpSpPr/>
          <p:nvPr/>
        </p:nvGrpSpPr>
        <p:grpSpPr>
          <a:xfrm>
            <a:off x="10274105" y="2340916"/>
            <a:ext cx="299520" cy="756000"/>
            <a:chOff x="10274105" y="2340916"/>
            <a:chExt cx="299520" cy="75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83D5C81D-A437-4E05-B62E-EA45E656163C}"/>
                    </a:ext>
                  </a:extLst>
                </p14:cNvPr>
                <p14:cNvContentPartPr/>
                <p14:nvPr/>
              </p14:nvContentPartPr>
              <p14:xfrm>
                <a:off x="10274105" y="2576356"/>
                <a:ext cx="178920" cy="5205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83D5C81D-A437-4E05-B62E-EA45E656163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265105" y="2567716"/>
                  <a:ext cx="19656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F17AB8FB-14D8-435F-B0F5-9920C5680AF9}"/>
                    </a:ext>
                  </a:extLst>
                </p14:cNvPr>
                <p14:cNvContentPartPr/>
                <p14:nvPr/>
              </p14:nvContentPartPr>
              <p14:xfrm>
                <a:off x="10293185" y="2340916"/>
                <a:ext cx="280440" cy="3366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F17AB8FB-14D8-435F-B0F5-9920C5680AF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284545" y="2331916"/>
                  <a:ext cx="29808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461E9E6F-9921-4D29-B8A4-D3C3C666EC58}"/>
              </a:ext>
            </a:extLst>
          </p:cNvPr>
          <p:cNvGrpSpPr/>
          <p:nvPr/>
        </p:nvGrpSpPr>
        <p:grpSpPr>
          <a:xfrm>
            <a:off x="8557985" y="-1280324"/>
            <a:ext cx="2004480" cy="1046880"/>
            <a:chOff x="8557985" y="-1280324"/>
            <a:chExt cx="2004480" cy="104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EF47DCDE-6699-427E-BA4E-6F7CF12D8BA6}"/>
                    </a:ext>
                  </a:extLst>
                </p14:cNvPr>
                <p14:cNvContentPartPr/>
                <p14:nvPr/>
              </p14:nvContentPartPr>
              <p14:xfrm>
                <a:off x="9245945" y="-1272044"/>
                <a:ext cx="340200" cy="3477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EF47DCDE-6699-427E-BA4E-6F7CF12D8BA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236945" y="-1280684"/>
                  <a:ext cx="3578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E9C995A9-AB6C-4C25-93A9-57C2ED1B3C7C}"/>
                    </a:ext>
                  </a:extLst>
                </p14:cNvPr>
                <p14:cNvContentPartPr/>
                <p14:nvPr/>
              </p14:nvContentPartPr>
              <p14:xfrm>
                <a:off x="9219305" y="-1258004"/>
                <a:ext cx="351360" cy="4010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E9C995A9-AB6C-4C25-93A9-57C2ED1B3C7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210665" y="-1267004"/>
                  <a:ext cx="36900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5884A996-7639-47E2-96F5-CC9D3145954E}"/>
                    </a:ext>
                  </a:extLst>
                </p14:cNvPr>
                <p14:cNvContentPartPr/>
                <p14:nvPr/>
              </p14:nvContentPartPr>
              <p14:xfrm>
                <a:off x="9205985" y="-1280324"/>
                <a:ext cx="326880" cy="4053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5884A996-7639-47E2-96F5-CC9D3145954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196985" y="-1288964"/>
                  <a:ext cx="3445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EE81BBA7-150B-4F8D-BAD4-6325B4D92988}"/>
                    </a:ext>
                  </a:extLst>
                </p14:cNvPr>
                <p14:cNvContentPartPr/>
                <p14:nvPr/>
              </p14:nvContentPartPr>
              <p14:xfrm>
                <a:off x="8759225" y="-659684"/>
                <a:ext cx="171000" cy="399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EE81BBA7-150B-4F8D-BAD4-6325B4D9298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750585" y="-668324"/>
                  <a:ext cx="1886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23CBDBD5-19D8-48AD-BA7E-12537603930B}"/>
                    </a:ext>
                  </a:extLst>
                </p14:cNvPr>
                <p14:cNvContentPartPr/>
                <p14:nvPr/>
              </p14:nvContentPartPr>
              <p14:xfrm>
                <a:off x="8580665" y="-415964"/>
                <a:ext cx="334800" cy="151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23CBDBD5-19D8-48AD-BA7E-12537603930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572025" y="-424604"/>
                  <a:ext cx="352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F69803F1-EFB6-4D3F-A15C-3B1860C624FD}"/>
                    </a:ext>
                  </a:extLst>
                </p14:cNvPr>
                <p14:cNvContentPartPr/>
                <p14:nvPr/>
              </p14:nvContentPartPr>
              <p14:xfrm>
                <a:off x="8743385" y="-535484"/>
                <a:ext cx="436680" cy="2646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F69803F1-EFB6-4D3F-A15C-3B1860C624F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734385" y="-544484"/>
                  <a:ext cx="4543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CA61E50C-57DA-4564-84E7-2CC239150947}"/>
                    </a:ext>
                  </a:extLst>
                </p14:cNvPr>
                <p14:cNvContentPartPr/>
                <p14:nvPr/>
              </p14:nvContentPartPr>
              <p14:xfrm>
                <a:off x="9821585" y="-624044"/>
                <a:ext cx="128520" cy="2332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CA61E50C-57DA-4564-84E7-2CC23915094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812945" y="-633044"/>
                  <a:ext cx="1461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FE765CD9-021C-4530-95F8-DEED32D61CE7}"/>
                    </a:ext>
                  </a:extLst>
                </p14:cNvPr>
                <p14:cNvContentPartPr/>
                <p14:nvPr/>
              </p14:nvContentPartPr>
              <p14:xfrm>
                <a:off x="9981425" y="-522164"/>
                <a:ext cx="177120" cy="255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FE765CD9-021C-4530-95F8-DEED32D61CE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972785" y="-531164"/>
                  <a:ext cx="194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44C74D32-1430-413C-A60C-8AC9C7AB3C19}"/>
                    </a:ext>
                  </a:extLst>
                </p14:cNvPr>
                <p14:cNvContentPartPr/>
                <p14:nvPr/>
              </p14:nvContentPartPr>
              <p14:xfrm>
                <a:off x="10309025" y="-599204"/>
                <a:ext cx="3960" cy="1674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44C74D32-1430-413C-A60C-8AC9C7AB3C1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300025" y="-607844"/>
                  <a:ext cx="216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894F683A-180C-41C6-8038-FB4044936F34}"/>
                    </a:ext>
                  </a:extLst>
                </p14:cNvPr>
                <p14:cNvContentPartPr/>
                <p14:nvPr/>
              </p14:nvContentPartPr>
              <p14:xfrm>
                <a:off x="9735905" y="-789644"/>
                <a:ext cx="708120" cy="50904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894F683A-180C-41C6-8038-FB4044936F3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727265" y="-798644"/>
                  <a:ext cx="72576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45F7CA50-0596-4AAA-897A-00AB49A55F17}"/>
                    </a:ext>
                  </a:extLst>
                </p14:cNvPr>
                <p14:cNvContentPartPr/>
                <p14:nvPr/>
              </p14:nvContentPartPr>
              <p14:xfrm>
                <a:off x="10382465" y="-265124"/>
                <a:ext cx="360" cy="208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45F7CA50-0596-4AAA-897A-00AB49A55F1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373825" y="-274124"/>
                  <a:ext cx="18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DB3B677F-007C-4DB0-B2E2-B53C1FFBB108}"/>
                    </a:ext>
                  </a:extLst>
                </p14:cNvPr>
                <p14:cNvContentPartPr/>
                <p14:nvPr/>
              </p14:nvContentPartPr>
              <p14:xfrm>
                <a:off x="9755705" y="-736364"/>
                <a:ext cx="35280" cy="4860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DB3B677F-007C-4DB0-B2E2-B53C1FFBB10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746705" y="-745364"/>
                  <a:ext cx="5292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777E3294-7EF9-495B-B7BA-3F24DC4E31C1}"/>
                    </a:ext>
                  </a:extLst>
                </p14:cNvPr>
                <p14:cNvContentPartPr/>
                <p14:nvPr/>
              </p14:nvContentPartPr>
              <p14:xfrm>
                <a:off x="9797825" y="-751124"/>
                <a:ext cx="764640" cy="4626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777E3294-7EF9-495B-B7BA-3F24DC4E31C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788825" y="-760124"/>
                  <a:ext cx="78228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F9E3B580-0379-43CC-A382-2A6FBC98FF8E}"/>
                    </a:ext>
                  </a:extLst>
                </p14:cNvPr>
                <p14:cNvContentPartPr/>
                <p14:nvPr/>
              </p14:nvContentPartPr>
              <p14:xfrm>
                <a:off x="9865865" y="-284204"/>
                <a:ext cx="473040" cy="5076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F9E3B580-0379-43CC-A382-2A6FBC98FF8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857225" y="-293204"/>
                  <a:ext cx="4906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A2DFE5AE-0E61-4E37-AA95-58B3948B364D}"/>
                    </a:ext>
                  </a:extLst>
                </p14:cNvPr>
                <p14:cNvContentPartPr/>
                <p14:nvPr/>
              </p14:nvContentPartPr>
              <p14:xfrm>
                <a:off x="8557985" y="-804404"/>
                <a:ext cx="38880" cy="5130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A2DFE5AE-0E61-4E37-AA95-58B3948B364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548985" y="-813404"/>
                  <a:ext cx="565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0B350B8A-B167-4703-9848-3368C5863FA1}"/>
                    </a:ext>
                  </a:extLst>
                </p14:cNvPr>
                <p14:cNvContentPartPr/>
                <p14:nvPr/>
              </p14:nvContentPartPr>
              <p14:xfrm>
                <a:off x="8645465" y="-819164"/>
                <a:ext cx="441720" cy="4748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0B350B8A-B167-4703-9848-3368C5863FA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36825" y="-828164"/>
                  <a:ext cx="459360" cy="49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2FEA5966-CAAB-4A50-8F78-129A345DB30F}"/>
              </a:ext>
            </a:extLst>
          </p:cNvPr>
          <p:cNvGrpSpPr/>
          <p:nvPr/>
        </p:nvGrpSpPr>
        <p:grpSpPr>
          <a:xfrm>
            <a:off x="7371425" y="319876"/>
            <a:ext cx="4744800" cy="1681200"/>
            <a:chOff x="7371425" y="319876"/>
            <a:chExt cx="4744800" cy="168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6BB9B1C7-707F-4E6A-92B7-DA5E42C775D8}"/>
                    </a:ext>
                  </a:extLst>
                </p14:cNvPr>
                <p14:cNvContentPartPr/>
                <p14:nvPr/>
              </p14:nvContentPartPr>
              <p14:xfrm>
                <a:off x="7371425" y="334276"/>
                <a:ext cx="425160" cy="5821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6BB9B1C7-707F-4E6A-92B7-DA5E42C775D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362425" y="325636"/>
                  <a:ext cx="44280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2DA13509-DC5F-4850-9F33-E85A2E25EF6A}"/>
                    </a:ext>
                  </a:extLst>
                </p14:cNvPr>
                <p14:cNvContentPartPr/>
                <p14:nvPr/>
              </p14:nvContentPartPr>
              <p14:xfrm>
                <a:off x="7900625" y="612556"/>
                <a:ext cx="251640" cy="2815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2DA13509-DC5F-4850-9F33-E85A2E25EF6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891625" y="603916"/>
                  <a:ext cx="2692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BAC1C4E6-5242-462E-98CD-99B4257A415D}"/>
                    </a:ext>
                  </a:extLst>
                </p14:cNvPr>
                <p14:cNvContentPartPr/>
                <p14:nvPr/>
              </p14:nvContentPartPr>
              <p14:xfrm>
                <a:off x="7744025" y="433996"/>
                <a:ext cx="176760" cy="5914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BAC1C4E6-5242-462E-98CD-99B4257A415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35385" y="424996"/>
                  <a:ext cx="19440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FE71A55-832B-4975-A38A-85D1E3E8D993}"/>
                    </a:ext>
                  </a:extLst>
                </p14:cNvPr>
                <p14:cNvContentPartPr/>
                <p14:nvPr/>
              </p14:nvContentPartPr>
              <p14:xfrm>
                <a:off x="8256665" y="529756"/>
                <a:ext cx="93240" cy="4600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FE71A55-832B-4975-A38A-85D1E3E8D99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248025" y="521116"/>
                  <a:ext cx="11088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72307728-3681-4329-B2AF-D2084C1756A5}"/>
                    </a:ext>
                  </a:extLst>
                </p14:cNvPr>
                <p14:cNvContentPartPr/>
                <p14:nvPr/>
              </p14:nvContentPartPr>
              <p14:xfrm>
                <a:off x="8503625" y="541636"/>
                <a:ext cx="180720" cy="360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72307728-3681-4329-B2AF-D2084C1756A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494985" y="532996"/>
                  <a:ext cx="198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AD51A602-8013-4F41-BFFE-8F2D28AC27F2}"/>
                    </a:ext>
                  </a:extLst>
                </p14:cNvPr>
                <p14:cNvContentPartPr/>
                <p14:nvPr/>
              </p14:nvContentPartPr>
              <p14:xfrm>
                <a:off x="8505425" y="704356"/>
                <a:ext cx="205200" cy="61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AD51A602-8013-4F41-BFFE-8F2D28AC27F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496785" y="695356"/>
                  <a:ext cx="222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F70CDA9B-9D08-4BC7-B6FA-DC6C6F087602}"/>
                    </a:ext>
                  </a:extLst>
                </p14:cNvPr>
                <p14:cNvContentPartPr/>
                <p14:nvPr/>
              </p14:nvContentPartPr>
              <p14:xfrm>
                <a:off x="9498305" y="356956"/>
                <a:ext cx="259560" cy="5396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F70CDA9B-9D08-4BC7-B6FA-DC6C6F08760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489305" y="348316"/>
                  <a:ext cx="27720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84426FE8-B501-47C4-A3B2-0FAC8CDD19A0}"/>
                    </a:ext>
                  </a:extLst>
                </p14:cNvPr>
                <p14:cNvContentPartPr/>
                <p14:nvPr/>
              </p14:nvContentPartPr>
              <p14:xfrm>
                <a:off x="9825545" y="587356"/>
                <a:ext cx="140760" cy="2826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84426FE8-B501-47C4-A3B2-0FAC8CDD19A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816545" y="578716"/>
                  <a:ext cx="158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9B3BB350-1D6C-4E27-B6E8-F5FCBD5226F7}"/>
                    </a:ext>
                  </a:extLst>
                </p14:cNvPr>
                <p14:cNvContentPartPr/>
                <p14:nvPr/>
              </p14:nvContentPartPr>
              <p14:xfrm>
                <a:off x="10024985" y="667996"/>
                <a:ext cx="138960" cy="1159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9B3BB350-1D6C-4E27-B6E8-F5FCBD5226F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015985" y="658996"/>
                  <a:ext cx="156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5544EEE1-62D7-483D-9F99-BDC4DC2AF4F2}"/>
                    </a:ext>
                  </a:extLst>
                </p14:cNvPr>
                <p14:cNvContentPartPr/>
                <p14:nvPr/>
              </p14:nvContentPartPr>
              <p14:xfrm>
                <a:off x="10238825" y="561076"/>
                <a:ext cx="92520" cy="3330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5544EEE1-62D7-483D-9F99-BDC4DC2AF4F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230185" y="552076"/>
                  <a:ext cx="1101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D82DC23A-7007-4447-B7F8-E56D1E3C5C3B}"/>
                    </a:ext>
                  </a:extLst>
                </p14:cNvPr>
                <p14:cNvContentPartPr/>
                <p14:nvPr/>
              </p14:nvContentPartPr>
              <p14:xfrm>
                <a:off x="9794225" y="996676"/>
                <a:ext cx="500400" cy="1044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D82DC23A-7007-4447-B7F8-E56D1E3C5C3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785225" y="988036"/>
                  <a:ext cx="5180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A60258D7-8442-41C3-BA6F-3965EF1D196E}"/>
                    </a:ext>
                  </a:extLst>
                </p14:cNvPr>
                <p14:cNvContentPartPr/>
                <p14:nvPr/>
              </p14:nvContentPartPr>
              <p14:xfrm>
                <a:off x="10543745" y="615436"/>
                <a:ext cx="177120" cy="1512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A60258D7-8442-41C3-BA6F-3965EF1D196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534745" y="606796"/>
                  <a:ext cx="194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F8F66D84-273A-4D3A-8A17-959B81E6563C}"/>
                    </a:ext>
                  </a:extLst>
                </p14:cNvPr>
                <p14:cNvContentPartPr/>
                <p14:nvPr/>
              </p14:nvContentPartPr>
              <p14:xfrm>
                <a:off x="10609985" y="600676"/>
                <a:ext cx="114120" cy="1940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F8F66D84-273A-4D3A-8A17-959B81E6563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601345" y="592036"/>
                  <a:ext cx="131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DC0BAC7F-B219-442E-A330-2CA33C9178C5}"/>
                    </a:ext>
                  </a:extLst>
                </p14:cNvPr>
                <p14:cNvContentPartPr/>
                <p14:nvPr/>
              </p14:nvContentPartPr>
              <p14:xfrm>
                <a:off x="10896905" y="319876"/>
                <a:ext cx="288000" cy="5032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DC0BAC7F-B219-442E-A330-2CA33C9178C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888265" y="311236"/>
                  <a:ext cx="30564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2FF11590-D5A3-48A6-A269-EE9B200C403C}"/>
                    </a:ext>
                  </a:extLst>
                </p14:cNvPr>
                <p14:cNvContentPartPr/>
                <p14:nvPr/>
              </p14:nvContentPartPr>
              <p14:xfrm>
                <a:off x="11219465" y="561076"/>
                <a:ext cx="107280" cy="2545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2FF11590-D5A3-48A6-A269-EE9B200C403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210825" y="552076"/>
                  <a:ext cx="1249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188919FB-D68E-4085-A332-02F0A8FB8884}"/>
                    </a:ext>
                  </a:extLst>
                </p14:cNvPr>
                <p14:cNvContentPartPr/>
                <p14:nvPr/>
              </p14:nvContentPartPr>
              <p14:xfrm>
                <a:off x="11434745" y="568276"/>
                <a:ext cx="166680" cy="1861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188919FB-D68E-4085-A332-02F0A8FB888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426105" y="559636"/>
                  <a:ext cx="1843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8B9035DE-F59B-4A83-AFAF-12119EF09849}"/>
                    </a:ext>
                  </a:extLst>
                </p14:cNvPr>
                <p14:cNvContentPartPr/>
                <p14:nvPr/>
              </p14:nvContentPartPr>
              <p14:xfrm>
                <a:off x="11643185" y="618676"/>
                <a:ext cx="145800" cy="3276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8B9035DE-F59B-4A83-AFAF-12119EF0984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634545" y="609676"/>
                  <a:ext cx="1634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229FA55D-9274-4AB2-B2B2-8762338C11FE}"/>
                    </a:ext>
                  </a:extLst>
                </p14:cNvPr>
                <p14:cNvContentPartPr/>
                <p14:nvPr/>
              </p14:nvContentPartPr>
              <p14:xfrm>
                <a:off x="11844425" y="571156"/>
                <a:ext cx="14400" cy="16308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229FA55D-9274-4AB2-B2B2-8762338C11F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835785" y="562516"/>
                  <a:ext cx="32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4C6A319C-38A0-4F32-A246-280E314F1CA9}"/>
                    </a:ext>
                  </a:extLst>
                </p14:cNvPr>
                <p14:cNvContentPartPr/>
                <p14:nvPr/>
              </p14:nvContentPartPr>
              <p14:xfrm>
                <a:off x="11949545" y="479716"/>
                <a:ext cx="166680" cy="3344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4C6A319C-38A0-4F32-A246-280E314F1CA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1940905" y="470716"/>
                  <a:ext cx="1843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EAB4BA87-E032-42B1-A9DB-B22A3F47B43D}"/>
                    </a:ext>
                  </a:extLst>
                </p14:cNvPr>
                <p14:cNvContentPartPr/>
                <p14:nvPr/>
              </p14:nvContentPartPr>
              <p14:xfrm>
                <a:off x="8724305" y="1363156"/>
                <a:ext cx="257760" cy="579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EAB4BA87-E032-42B1-A9DB-B22A3F47B43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715665" y="1354516"/>
                  <a:ext cx="275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383391AA-043A-429E-A9C7-2733F8A60124}"/>
                    </a:ext>
                  </a:extLst>
                </p14:cNvPr>
                <p14:cNvContentPartPr/>
                <p14:nvPr/>
              </p14:nvContentPartPr>
              <p14:xfrm>
                <a:off x="8874785" y="1222756"/>
                <a:ext cx="21240" cy="2959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383391AA-043A-429E-A9C7-2733F8A6012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866145" y="1214116"/>
                  <a:ext cx="388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2EF5BAAC-5BA2-4F13-B319-1211DCE3B1A3}"/>
                    </a:ext>
                  </a:extLst>
                </p14:cNvPr>
                <p14:cNvContentPartPr/>
                <p14:nvPr/>
              </p14:nvContentPartPr>
              <p14:xfrm>
                <a:off x="9386345" y="1082716"/>
                <a:ext cx="241920" cy="4053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2EF5BAAC-5BA2-4F13-B319-1211DCE3B1A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377345" y="1073716"/>
                  <a:ext cx="2595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F06FC3D0-8386-4E0F-93F9-A76356C0B7A8}"/>
                    </a:ext>
                  </a:extLst>
                </p14:cNvPr>
                <p14:cNvContentPartPr/>
                <p14:nvPr/>
              </p14:nvContentPartPr>
              <p14:xfrm>
                <a:off x="9797825" y="1191796"/>
                <a:ext cx="110520" cy="23400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F06FC3D0-8386-4E0F-93F9-A76356C0B7A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788825" y="1183156"/>
                  <a:ext cx="1281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DAED59A4-5E5B-4620-BEAE-52834F085F6E}"/>
                    </a:ext>
                  </a:extLst>
                </p14:cNvPr>
                <p14:cNvContentPartPr/>
                <p14:nvPr/>
              </p14:nvContentPartPr>
              <p14:xfrm>
                <a:off x="10027145" y="1184596"/>
                <a:ext cx="23040" cy="22068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DAED59A4-5E5B-4620-BEAE-52834F085F6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018145" y="1175596"/>
                  <a:ext cx="406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8E911D64-2092-4C5B-9243-2A57D8CF6270}"/>
                    </a:ext>
                  </a:extLst>
                </p14:cNvPr>
                <p14:cNvContentPartPr/>
                <p14:nvPr/>
              </p14:nvContentPartPr>
              <p14:xfrm>
                <a:off x="10167185" y="1165156"/>
                <a:ext cx="84240" cy="23544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8E911D64-2092-4C5B-9243-2A57D8CF627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158185" y="1156516"/>
                  <a:ext cx="1018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995F15DC-F91E-4309-9222-1C555513E5A8}"/>
                    </a:ext>
                  </a:extLst>
                </p14:cNvPr>
                <p14:cNvContentPartPr/>
                <p14:nvPr/>
              </p14:nvContentPartPr>
              <p14:xfrm>
                <a:off x="10540145" y="1070836"/>
                <a:ext cx="164880" cy="2397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995F15DC-F91E-4309-9222-1C555513E5A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531145" y="1061836"/>
                  <a:ext cx="1825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69B82761-4027-47CE-A62A-3BB8305436C0}"/>
                    </a:ext>
                  </a:extLst>
                </p14:cNvPr>
                <p14:cNvContentPartPr/>
                <p14:nvPr/>
              </p14:nvContentPartPr>
              <p14:xfrm>
                <a:off x="10991585" y="914236"/>
                <a:ext cx="172080" cy="39780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69B82761-4027-47CE-A62A-3BB8305436C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982945" y="905236"/>
                  <a:ext cx="1897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52F2377C-4EA4-4646-AC9E-C534DEB8A2AD}"/>
                    </a:ext>
                  </a:extLst>
                </p14:cNvPr>
                <p14:cNvContentPartPr/>
                <p14:nvPr/>
              </p14:nvContentPartPr>
              <p14:xfrm>
                <a:off x="11284265" y="1064716"/>
                <a:ext cx="68760" cy="15696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52F2377C-4EA4-4646-AC9E-C534DEB8A2A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275265" y="1056076"/>
                  <a:ext cx="864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28A529B3-77C8-4A31-A506-CED3722890C3}"/>
                    </a:ext>
                  </a:extLst>
                </p14:cNvPr>
                <p14:cNvContentPartPr/>
                <p14:nvPr/>
              </p14:nvContentPartPr>
              <p14:xfrm>
                <a:off x="11470025" y="1060396"/>
                <a:ext cx="142200" cy="17604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28A529B3-77C8-4A31-A506-CED3722890C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461025" y="1051396"/>
                  <a:ext cx="159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D788EF2A-1409-47E6-B47F-B82CF58B562D}"/>
                    </a:ext>
                  </a:extLst>
                </p14:cNvPr>
                <p14:cNvContentPartPr/>
                <p14:nvPr/>
              </p14:nvContentPartPr>
              <p14:xfrm>
                <a:off x="11650385" y="1119436"/>
                <a:ext cx="121320" cy="79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D788EF2A-1409-47E6-B47F-B82CF58B562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641385" y="1110796"/>
                  <a:ext cx="1389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2151F789-FE5F-44A3-9AFE-9419A4B5D43B}"/>
                    </a:ext>
                  </a:extLst>
                </p14:cNvPr>
                <p14:cNvContentPartPr/>
                <p14:nvPr/>
              </p14:nvContentPartPr>
              <p14:xfrm>
                <a:off x="11827145" y="1030876"/>
                <a:ext cx="77400" cy="17172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2151F789-FE5F-44A3-9AFE-9419A4B5D43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818145" y="1021876"/>
                  <a:ext cx="950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04333F41-3EEB-40F8-A46C-B00F65D4527C}"/>
                    </a:ext>
                  </a:extLst>
                </p14:cNvPr>
                <p14:cNvContentPartPr/>
                <p14:nvPr/>
              </p14:nvContentPartPr>
              <p14:xfrm>
                <a:off x="11951345" y="1008556"/>
                <a:ext cx="112320" cy="2174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04333F41-3EEB-40F8-A46C-B00F65D4527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942705" y="999916"/>
                  <a:ext cx="1299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1500F72F-5DD7-4B72-ADBA-D7E221488361}"/>
                    </a:ext>
                  </a:extLst>
                </p14:cNvPr>
                <p14:cNvContentPartPr/>
                <p14:nvPr/>
              </p14:nvContentPartPr>
              <p14:xfrm>
                <a:off x="8803145" y="1809556"/>
                <a:ext cx="52920" cy="18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1500F72F-5DD7-4B72-ADBA-D7E22148836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794145" y="1800916"/>
                  <a:ext cx="705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51617D60-5700-4669-B60E-FE19B4EAC1FE}"/>
                    </a:ext>
                  </a:extLst>
                </p14:cNvPr>
                <p14:cNvContentPartPr/>
                <p14:nvPr/>
              </p14:nvContentPartPr>
              <p14:xfrm>
                <a:off x="9081425" y="1735756"/>
                <a:ext cx="233280" cy="313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51617D60-5700-4669-B60E-FE19B4EAC1F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072785" y="1726756"/>
                  <a:ext cx="250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82C86733-AE9C-4F94-83C5-76C4D9CBCD71}"/>
                    </a:ext>
                  </a:extLst>
                </p14:cNvPr>
                <p14:cNvContentPartPr/>
                <p14:nvPr/>
              </p14:nvContentPartPr>
              <p14:xfrm>
                <a:off x="9519185" y="1630636"/>
                <a:ext cx="186120" cy="26208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82C86733-AE9C-4F94-83C5-76C4D9CBCD7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510545" y="1621996"/>
                  <a:ext cx="2037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5AE25D96-7B16-4EA7-AF4A-4B6F5981387B}"/>
                    </a:ext>
                  </a:extLst>
                </p14:cNvPr>
                <p14:cNvContentPartPr/>
                <p14:nvPr/>
              </p14:nvContentPartPr>
              <p14:xfrm>
                <a:off x="10011305" y="1568716"/>
                <a:ext cx="229680" cy="30708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5AE25D96-7B16-4EA7-AF4A-4B6F5981387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002305" y="1559716"/>
                  <a:ext cx="2473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5A6E2E3B-763E-4F1F-BC1B-736D313986B4}"/>
                    </a:ext>
                  </a:extLst>
                </p14:cNvPr>
                <p14:cNvContentPartPr/>
                <p14:nvPr/>
              </p14:nvContentPartPr>
              <p14:xfrm>
                <a:off x="10405145" y="1603996"/>
                <a:ext cx="68760" cy="23436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5A6E2E3B-763E-4F1F-BC1B-736D313986B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96505" y="1595356"/>
                  <a:ext cx="864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21D645BB-6460-45D8-B600-FDB14B9C163D}"/>
                    </a:ext>
                  </a:extLst>
                </p14:cNvPr>
                <p14:cNvContentPartPr/>
                <p14:nvPr/>
              </p14:nvContentPartPr>
              <p14:xfrm>
                <a:off x="10540145" y="1623436"/>
                <a:ext cx="131760" cy="1926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21D645BB-6460-45D8-B600-FDB14B9C163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531145" y="1614436"/>
                  <a:ext cx="149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D536AFE0-C3BC-43F1-9459-648FE9A24933}"/>
                    </a:ext>
                  </a:extLst>
                </p14:cNvPr>
                <p14:cNvContentPartPr/>
                <p14:nvPr/>
              </p14:nvContentPartPr>
              <p14:xfrm>
                <a:off x="10753625" y="1698676"/>
                <a:ext cx="136800" cy="151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D536AFE0-C3BC-43F1-9459-648FE9A2493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744985" y="1690036"/>
                  <a:ext cx="154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8D134B3A-50F0-40D5-808B-1EC308DA4690}"/>
                    </a:ext>
                  </a:extLst>
                </p14:cNvPr>
                <p14:cNvContentPartPr/>
                <p14:nvPr/>
              </p14:nvContentPartPr>
              <p14:xfrm>
                <a:off x="10995185" y="1592476"/>
                <a:ext cx="56520" cy="2278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8D134B3A-50F0-40D5-808B-1EC308DA469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986545" y="1583476"/>
                  <a:ext cx="741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B5458F9F-2CB9-4EA7-B7AB-C485332B0E76}"/>
                    </a:ext>
                  </a:extLst>
                </p14:cNvPr>
                <p14:cNvContentPartPr/>
                <p14:nvPr/>
              </p14:nvContentPartPr>
              <p14:xfrm>
                <a:off x="11098505" y="1575556"/>
                <a:ext cx="21240" cy="1612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B5458F9F-2CB9-4EA7-B7AB-C485332B0E7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089865" y="1566916"/>
                  <a:ext cx="38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9F4DE4A5-5A4C-48CE-9FD6-9AC4A3F20E6F}"/>
                    </a:ext>
                  </a:extLst>
                </p14:cNvPr>
                <p14:cNvContentPartPr/>
                <p14:nvPr/>
              </p14:nvContentPartPr>
              <p14:xfrm>
                <a:off x="11196785" y="1530196"/>
                <a:ext cx="122040" cy="28548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9F4DE4A5-5A4C-48CE-9FD6-9AC4A3F20E6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187785" y="1521556"/>
                  <a:ext cx="1396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48CFBE22-106D-4A14-8E49-BB0CF3DDF538}"/>
                    </a:ext>
                  </a:extLst>
                </p14:cNvPr>
                <p14:cNvContentPartPr/>
                <p14:nvPr/>
              </p14:nvContentPartPr>
              <p14:xfrm>
                <a:off x="11390825" y="1579156"/>
                <a:ext cx="126720" cy="874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48CFBE22-106D-4A14-8E49-BB0CF3DDF53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382185" y="1570156"/>
                  <a:ext cx="144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AB214763-BA3D-44F1-BFF0-4215DAAB75D6}"/>
                    </a:ext>
                  </a:extLst>
                </p14:cNvPr>
                <p14:cNvContentPartPr/>
                <p14:nvPr/>
              </p14:nvContentPartPr>
              <p14:xfrm>
                <a:off x="11457425" y="1564396"/>
                <a:ext cx="79200" cy="1083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AB214763-BA3D-44F1-BFF0-4215DAAB75D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448785" y="1555396"/>
                  <a:ext cx="968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75E64070-B2ED-42D2-A45C-D093C4C34240}"/>
                    </a:ext>
                  </a:extLst>
                </p14:cNvPr>
                <p14:cNvContentPartPr/>
                <p14:nvPr/>
              </p14:nvContentPartPr>
              <p14:xfrm>
                <a:off x="11588825" y="1417876"/>
                <a:ext cx="164880" cy="3801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75E64070-B2ED-42D2-A45C-D093C4C3424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580185" y="1409236"/>
                  <a:ext cx="1825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29DDB3A3-3F34-44E8-8D79-276D1E5B929D}"/>
                    </a:ext>
                  </a:extLst>
                </p14:cNvPr>
                <p14:cNvContentPartPr/>
                <p14:nvPr/>
              </p14:nvContentPartPr>
              <p14:xfrm>
                <a:off x="11861705" y="1565116"/>
                <a:ext cx="68760" cy="13176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29DDB3A3-3F34-44E8-8D79-276D1E5B929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853065" y="1556476"/>
                  <a:ext cx="86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7C83F162-0AEC-48F5-B842-4E89E62BCD72}"/>
                    </a:ext>
                  </a:extLst>
                </p14:cNvPr>
                <p14:cNvContentPartPr/>
                <p14:nvPr/>
              </p14:nvContentPartPr>
              <p14:xfrm>
                <a:off x="11805905" y="1494916"/>
                <a:ext cx="105480" cy="29016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7C83F162-0AEC-48F5-B842-4E89E62BCD7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797265" y="1485916"/>
                  <a:ext cx="1231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D1F32126-CF85-4474-B418-875C60329807}"/>
                    </a:ext>
                  </a:extLst>
                </p14:cNvPr>
                <p14:cNvContentPartPr/>
                <p14:nvPr/>
              </p14:nvContentPartPr>
              <p14:xfrm>
                <a:off x="11896985" y="1546396"/>
                <a:ext cx="152640" cy="29304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D1F32126-CF85-4474-B418-875C6032980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888345" y="1537756"/>
                  <a:ext cx="1702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2EEB9049-EC75-4420-9BFE-B8EBE1159100}"/>
                    </a:ext>
                  </a:extLst>
                </p14:cNvPr>
                <p14:cNvContentPartPr/>
                <p14:nvPr/>
              </p14:nvContentPartPr>
              <p14:xfrm>
                <a:off x="9983225" y="1833316"/>
                <a:ext cx="1833480" cy="16776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2EEB9049-EC75-4420-9BFE-B8EBE115910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974585" y="1824316"/>
                  <a:ext cx="18511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94FD7C71-8F89-44F6-9EAB-AE86BF069A78}"/>
                    </a:ext>
                  </a:extLst>
                </p14:cNvPr>
                <p14:cNvContentPartPr/>
                <p14:nvPr/>
              </p14:nvContentPartPr>
              <p14:xfrm>
                <a:off x="8877665" y="339316"/>
                <a:ext cx="421200" cy="156384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94FD7C71-8F89-44F6-9EAB-AE86BF069A7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868665" y="330316"/>
                  <a:ext cx="438840" cy="15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3A27411F-6625-4D40-8A0D-B263F8DDB984}"/>
                    </a:ext>
                  </a:extLst>
                </p14:cNvPr>
                <p14:cNvContentPartPr/>
                <p14:nvPr/>
              </p14:nvContentPartPr>
              <p14:xfrm>
                <a:off x="7766705" y="1249396"/>
                <a:ext cx="700920" cy="2869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3A27411F-6625-4D40-8A0D-B263F8DDB98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757705" y="1240756"/>
                  <a:ext cx="7185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9A72D804-3353-4006-9548-E01C88E26596}"/>
                    </a:ext>
                  </a:extLst>
                </p14:cNvPr>
                <p14:cNvContentPartPr/>
                <p14:nvPr/>
              </p14:nvContentPartPr>
              <p14:xfrm>
                <a:off x="8435585" y="1397356"/>
                <a:ext cx="271440" cy="30168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9A72D804-3353-4006-9548-E01C88E2659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426585" y="1388356"/>
                  <a:ext cx="2890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21B8A53C-05EB-4BD7-9440-DA7031BB11BF}"/>
                    </a:ext>
                  </a:extLst>
                </p14:cNvPr>
                <p14:cNvContentPartPr/>
                <p14:nvPr/>
              </p14:nvContentPartPr>
              <p14:xfrm>
                <a:off x="7652585" y="1116196"/>
                <a:ext cx="138960" cy="2880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21B8A53C-05EB-4BD7-9440-DA7031BB11B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643945" y="1107196"/>
                  <a:ext cx="156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F0754CE9-D68E-4D9C-B2B4-92ADFD109B25}"/>
                    </a:ext>
                  </a:extLst>
                </p14:cNvPr>
                <p14:cNvContentPartPr/>
                <p14:nvPr/>
              </p14:nvContentPartPr>
              <p14:xfrm>
                <a:off x="7614425" y="1168036"/>
                <a:ext cx="322200" cy="2214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F0754CE9-D68E-4D9C-B2B4-92ADFD109B2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605785" y="1159396"/>
                  <a:ext cx="3398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7F8E827A-25AC-4639-91C6-6745871F8580}"/>
                    </a:ext>
                  </a:extLst>
                </p14:cNvPr>
                <p14:cNvContentPartPr/>
                <p14:nvPr/>
              </p14:nvContentPartPr>
              <p14:xfrm>
                <a:off x="8433785" y="1908556"/>
                <a:ext cx="360" cy="3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7F8E827A-25AC-4639-91C6-6745871F858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24785" y="18999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A596D699-9E30-4E9D-8DBE-189696715315}"/>
                    </a:ext>
                  </a:extLst>
                </p14:cNvPr>
                <p14:cNvContentPartPr/>
                <p14:nvPr/>
              </p14:nvContentPartPr>
              <p14:xfrm>
                <a:off x="8864345" y="1899556"/>
                <a:ext cx="360" cy="36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A596D699-9E30-4E9D-8DBE-1896967153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55705" y="18909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组合 298">
            <a:extLst>
              <a:ext uri="{FF2B5EF4-FFF2-40B4-BE49-F238E27FC236}">
                <a16:creationId xmlns:a16="http://schemas.microsoft.com/office/drawing/2014/main" id="{8E397244-07E6-46E1-A12F-F4482E0A63CE}"/>
              </a:ext>
            </a:extLst>
          </p:cNvPr>
          <p:cNvGrpSpPr/>
          <p:nvPr/>
        </p:nvGrpSpPr>
        <p:grpSpPr>
          <a:xfrm>
            <a:off x="715385" y="4574356"/>
            <a:ext cx="3659760" cy="920880"/>
            <a:chOff x="715385" y="4574356"/>
            <a:chExt cx="3659760" cy="92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FEB43054-1703-409A-B55C-7F5FDFEAE5B9}"/>
                    </a:ext>
                  </a:extLst>
                </p14:cNvPr>
                <p14:cNvContentPartPr/>
                <p14:nvPr/>
              </p14:nvContentPartPr>
              <p14:xfrm>
                <a:off x="715385" y="4884676"/>
                <a:ext cx="406440" cy="18072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FEB43054-1703-409A-B55C-7F5FDFEAE5B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97385" y="4867036"/>
                  <a:ext cx="442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BDD85053-B96B-440A-B3AA-53EEC7F5089E}"/>
                    </a:ext>
                  </a:extLst>
                </p14:cNvPr>
                <p14:cNvContentPartPr/>
                <p14:nvPr/>
              </p14:nvContentPartPr>
              <p14:xfrm>
                <a:off x="962345" y="4697116"/>
                <a:ext cx="123120" cy="72468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BDD85053-B96B-440A-B3AA-53EEC7F5089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44345" y="4679116"/>
                  <a:ext cx="15876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73B0512A-81A0-4783-ADA4-1CF5C26F6806}"/>
                    </a:ext>
                  </a:extLst>
                </p14:cNvPr>
                <p14:cNvContentPartPr/>
                <p14:nvPr/>
              </p14:nvContentPartPr>
              <p14:xfrm>
                <a:off x="922745" y="5073676"/>
                <a:ext cx="328680" cy="34956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73B0512A-81A0-4783-ADA4-1CF5C26F680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05105" y="5056036"/>
                  <a:ext cx="3643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CBA41B15-464C-487E-BCB4-FA460FA60A4C}"/>
                    </a:ext>
                  </a:extLst>
                </p14:cNvPr>
                <p14:cNvContentPartPr/>
                <p14:nvPr/>
              </p14:nvContentPartPr>
              <p14:xfrm>
                <a:off x="1296785" y="4955596"/>
                <a:ext cx="244080" cy="32796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CBA41B15-464C-487E-BCB4-FA460FA60A4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78785" y="4937596"/>
                  <a:ext cx="2797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9E310D92-EA2F-4F2A-A149-7D24CEF79E1F}"/>
                    </a:ext>
                  </a:extLst>
                </p14:cNvPr>
                <p14:cNvContentPartPr/>
                <p14:nvPr/>
              </p14:nvContentPartPr>
              <p14:xfrm>
                <a:off x="1363025" y="4908436"/>
                <a:ext cx="494280" cy="31500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9E310D92-EA2F-4F2A-A149-7D24CEF79E1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345385" y="4890436"/>
                  <a:ext cx="529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2EE853DF-6D37-4398-A31E-3DCF963A7A12}"/>
                    </a:ext>
                  </a:extLst>
                </p14:cNvPr>
                <p14:cNvContentPartPr/>
                <p14:nvPr/>
              </p14:nvContentPartPr>
              <p14:xfrm>
                <a:off x="1613585" y="4776676"/>
                <a:ext cx="208800" cy="58248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2EE853DF-6D37-4398-A31E-3DCF963A7A1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595945" y="4759036"/>
                  <a:ext cx="24444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F9BE65FF-2CD5-4679-81E0-8D6C03112D03}"/>
                    </a:ext>
                  </a:extLst>
                </p14:cNvPr>
                <p14:cNvContentPartPr/>
                <p14:nvPr/>
              </p14:nvContentPartPr>
              <p14:xfrm>
                <a:off x="2042705" y="5276356"/>
                <a:ext cx="360" cy="36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F9BE65FF-2CD5-4679-81E0-8D6C03112D0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024705" y="52583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15AFFA5A-7C1E-450F-9CA8-5157CF74B9EA}"/>
                    </a:ext>
                  </a:extLst>
                </p14:cNvPr>
                <p14:cNvContentPartPr/>
                <p14:nvPr/>
              </p14:nvContentPartPr>
              <p14:xfrm>
                <a:off x="2361305" y="4617196"/>
                <a:ext cx="373320" cy="40068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15AFFA5A-7C1E-450F-9CA8-5157CF74B9E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343305" y="4599556"/>
                  <a:ext cx="4089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DD24FA40-0A9C-430B-B812-49C4A0D6CAD1}"/>
                    </a:ext>
                  </a:extLst>
                </p14:cNvPr>
                <p14:cNvContentPartPr/>
                <p14:nvPr/>
              </p14:nvContentPartPr>
              <p14:xfrm>
                <a:off x="2454545" y="4849396"/>
                <a:ext cx="558360" cy="40212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DD24FA40-0A9C-430B-B812-49C4A0D6CAD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436905" y="4831396"/>
                  <a:ext cx="59400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D7C970D3-CC62-49E4-8706-03BFAAA005FC}"/>
                    </a:ext>
                  </a:extLst>
                </p14:cNvPr>
                <p14:cNvContentPartPr/>
                <p14:nvPr/>
              </p14:nvContentPartPr>
              <p14:xfrm>
                <a:off x="2898785" y="4661116"/>
                <a:ext cx="229680" cy="54000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D7C970D3-CC62-49E4-8706-03BFAAA005F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881145" y="4643116"/>
                  <a:ext cx="2653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805C66B1-EEF9-4B40-8D26-9348A7829E64}"/>
                    </a:ext>
                  </a:extLst>
                </p14:cNvPr>
                <p14:cNvContentPartPr/>
                <p14:nvPr/>
              </p14:nvContentPartPr>
              <p14:xfrm>
                <a:off x="2896985" y="4883236"/>
                <a:ext cx="131760" cy="22932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805C66B1-EEF9-4B40-8D26-9348A7829E6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879345" y="4865236"/>
                  <a:ext cx="167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30E8146E-4F0C-4842-965F-10C946F1087B}"/>
                    </a:ext>
                  </a:extLst>
                </p14:cNvPr>
                <p14:cNvContentPartPr/>
                <p14:nvPr/>
              </p14:nvContentPartPr>
              <p14:xfrm>
                <a:off x="3028385" y="4883236"/>
                <a:ext cx="117720" cy="6228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30E8146E-4F0C-4842-965F-10C946F1087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010385" y="4865236"/>
                  <a:ext cx="1533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CAA9B658-0B9E-456D-8601-D150B5E49CCC}"/>
                    </a:ext>
                  </a:extLst>
                </p14:cNvPr>
                <p14:cNvContentPartPr/>
                <p14:nvPr/>
              </p14:nvContentPartPr>
              <p14:xfrm>
                <a:off x="3327905" y="4611436"/>
                <a:ext cx="66960" cy="6228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CAA9B658-0B9E-456D-8601-D150B5E49CC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309905" y="4593436"/>
                  <a:ext cx="102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81DDB916-5122-4645-B188-E7DD059785B8}"/>
                    </a:ext>
                  </a:extLst>
                </p14:cNvPr>
                <p14:cNvContentPartPr/>
                <p14:nvPr/>
              </p14:nvContentPartPr>
              <p14:xfrm>
                <a:off x="3100025" y="4781356"/>
                <a:ext cx="351000" cy="51336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81DDB916-5122-4645-B188-E7DD059785B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082385" y="4763356"/>
                  <a:ext cx="38664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4995A231-E610-476B-8F16-539486F50FE5}"/>
                    </a:ext>
                  </a:extLst>
                </p14:cNvPr>
                <p14:cNvContentPartPr/>
                <p14:nvPr/>
              </p14:nvContentPartPr>
              <p14:xfrm>
                <a:off x="3186065" y="4883236"/>
                <a:ext cx="392400" cy="21924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4995A231-E610-476B-8F16-539486F50FE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168065" y="4865236"/>
                  <a:ext cx="4280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C7CF97C7-2CF2-4316-AC42-81266A4FF05A}"/>
                    </a:ext>
                  </a:extLst>
                </p14:cNvPr>
                <p14:cNvContentPartPr/>
                <p14:nvPr/>
              </p14:nvContentPartPr>
              <p14:xfrm>
                <a:off x="3790145" y="4574356"/>
                <a:ext cx="2160" cy="24552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C7CF97C7-2CF2-4316-AC42-81266A4FF05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772145" y="4556716"/>
                  <a:ext cx="378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B0799698-7BF1-4F39-9D29-1C35B1879FC6}"/>
                    </a:ext>
                  </a:extLst>
                </p14:cNvPr>
                <p14:cNvContentPartPr/>
                <p14:nvPr/>
              </p14:nvContentPartPr>
              <p14:xfrm>
                <a:off x="3723545" y="4613596"/>
                <a:ext cx="304920" cy="56664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B0799698-7BF1-4F39-9D29-1C35B1879FC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705905" y="4595596"/>
                  <a:ext cx="3405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8EC235D5-E735-499A-81C6-1BFB37384EDD}"/>
                    </a:ext>
                  </a:extLst>
                </p14:cNvPr>
                <p14:cNvContentPartPr/>
                <p14:nvPr/>
              </p14:nvContentPartPr>
              <p14:xfrm>
                <a:off x="2566145" y="5395876"/>
                <a:ext cx="1669320" cy="8748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8EC235D5-E735-499A-81C6-1BFB37384ED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548145" y="5378236"/>
                  <a:ext cx="1704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53FAF3B8-8FB7-4CC6-A90B-4939A676BB18}"/>
                    </a:ext>
                  </a:extLst>
                </p14:cNvPr>
                <p14:cNvContentPartPr/>
                <p14:nvPr/>
              </p14:nvContentPartPr>
              <p14:xfrm>
                <a:off x="4374785" y="5494876"/>
                <a:ext cx="360" cy="36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53FAF3B8-8FB7-4CC6-A90B-4939A676BB1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357145" y="54772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DCF0E9C7-F0B0-45C8-9DE7-D28D1D7DB668}"/>
                    </a:ext>
                  </a:extLst>
                </p14:cNvPr>
                <p14:cNvContentPartPr/>
                <p14:nvPr/>
              </p14:nvContentPartPr>
              <p14:xfrm>
                <a:off x="1011305" y="5337196"/>
                <a:ext cx="802440" cy="1152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DCF0E9C7-F0B0-45C8-9DE7-D28D1D7DB66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93305" y="5319556"/>
                  <a:ext cx="83808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300" name="墨迹 299">
                <a:extLst>
                  <a:ext uri="{FF2B5EF4-FFF2-40B4-BE49-F238E27FC236}">
                    <a16:creationId xmlns:a16="http://schemas.microsoft.com/office/drawing/2014/main" id="{1FD89D9D-8C8B-48F1-A2D4-5277E574F6DD}"/>
                  </a:ext>
                </a:extLst>
              </p14:cNvPr>
              <p14:cNvContentPartPr/>
              <p14:nvPr/>
            </p14:nvContentPartPr>
            <p14:xfrm>
              <a:off x="5794985" y="2781916"/>
              <a:ext cx="411840" cy="34200"/>
            </p14:xfrm>
          </p:contentPart>
        </mc:Choice>
        <mc:Fallback>
          <p:pic>
            <p:nvPicPr>
              <p:cNvPr id="300" name="墨迹 299">
                <a:extLst>
                  <a:ext uri="{FF2B5EF4-FFF2-40B4-BE49-F238E27FC236}">
                    <a16:creationId xmlns:a16="http://schemas.microsoft.com/office/drawing/2014/main" id="{1FD89D9D-8C8B-48F1-A2D4-5277E574F6DD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5776985" y="2763916"/>
                <a:ext cx="447480" cy="6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9" name="组合 378">
            <a:extLst>
              <a:ext uri="{FF2B5EF4-FFF2-40B4-BE49-F238E27FC236}">
                <a16:creationId xmlns:a16="http://schemas.microsoft.com/office/drawing/2014/main" id="{D1C9B2F6-230E-46B9-A83B-0C1ED65223EC}"/>
              </a:ext>
            </a:extLst>
          </p:cNvPr>
          <p:cNvGrpSpPr/>
          <p:nvPr/>
        </p:nvGrpSpPr>
        <p:grpSpPr>
          <a:xfrm>
            <a:off x="524585" y="-2376884"/>
            <a:ext cx="7927200" cy="3156840"/>
            <a:chOff x="524585" y="-2376884"/>
            <a:chExt cx="7927200" cy="315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B1A006B1-6D70-4CF2-BD6A-6F4F78B8A79D}"/>
                    </a:ext>
                  </a:extLst>
                </p14:cNvPr>
                <p14:cNvContentPartPr/>
                <p14:nvPr/>
              </p14:nvContentPartPr>
              <p14:xfrm>
                <a:off x="5306465" y="116116"/>
                <a:ext cx="408240" cy="37044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B1A006B1-6D70-4CF2-BD6A-6F4F78B8A79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288465" y="98476"/>
                  <a:ext cx="4438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B6207D05-5421-4634-83CC-02C63F28BCD8}"/>
                    </a:ext>
                  </a:extLst>
                </p14:cNvPr>
                <p14:cNvContentPartPr/>
                <p14:nvPr/>
              </p14:nvContentPartPr>
              <p14:xfrm>
                <a:off x="5477825" y="71836"/>
                <a:ext cx="105840" cy="5724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B6207D05-5421-4634-83CC-02C63F28BCD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460185" y="53836"/>
                  <a:ext cx="14148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58DE4DD5-41CC-4AE2-BA7D-5B1E48DF0315}"/>
                    </a:ext>
                  </a:extLst>
                </p14:cNvPr>
                <p14:cNvContentPartPr/>
                <p14:nvPr/>
              </p14:nvContentPartPr>
              <p14:xfrm>
                <a:off x="5043665" y="163276"/>
                <a:ext cx="502920" cy="25596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58DE4DD5-41CC-4AE2-BA7D-5B1E48DF031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026025" y="145636"/>
                  <a:ext cx="5385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A3CF2B43-6359-446D-94B9-0236F956004E}"/>
                    </a:ext>
                  </a:extLst>
                </p14:cNvPr>
                <p14:cNvContentPartPr/>
                <p14:nvPr/>
              </p14:nvContentPartPr>
              <p14:xfrm>
                <a:off x="5722985" y="2356"/>
                <a:ext cx="307080" cy="56808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A3CF2B43-6359-446D-94B9-0236F956004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704985" y="-15644"/>
                  <a:ext cx="34272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6C752003-1EC9-4912-A180-34C69F3F37D9}"/>
                    </a:ext>
                  </a:extLst>
                </p14:cNvPr>
                <p14:cNvContentPartPr/>
                <p14:nvPr/>
              </p14:nvContentPartPr>
              <p14:xfrm>
                <a:off x="5663585" y="136636"/>
                <a:ext cx="579960" cy="37548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6C752003-1EC9-4912-A180-34C69F3F37D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645945" y="118996"/>
                  <a:ext cx="6156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BA718EF5-CB67-4A13-BB08-30DCDFE8D39F}"/>
                    </a:ext>
                  </a:extLst>
                </p14:cNvPr>
                <p14:cNvContentPartPr/>
                <p14:nvPr/>
              </p14:nvContentPartPr>
              <p14:xfrm>
                <a:off x="6285305" y="-148124"/>
                <a:ext cx="163080" cy="50328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BA718EF5-CB67-4A13-BB08-30DCDFE8D39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267305" y="-166124"/>
                  <a:ext cx="19872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187D6ABF-3A49-412C-91D7-DCB65151E480}"/>
                    </a:ext>
                  </a:extLst>
                </p14:cNvPr>
                <p14:cNvContentPartPr/>
                <p14:nvPr/>
              </p14:nvContentPartPr>
              <p14:xfrm>
                <a:off x="6260825" y="-133724"/>
                <a:ext cx="114120" cy="1141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187D6ABF-3A49-412C-91D7-DCB65151E48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242825" y="-151364"/>
                  <a:ext cx="149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D7970735-8D50-47CD-A216-0FB44BA45A11}"/>
                    </a:ext>
                  </a:extLst>
                </p14:cNvPr>
                <p14:cNvContentPartPr/>
                <p14:nvPr/>
              </p14:nvContentPartPr>
              <p14:xfrm>
                <a:off x="6291785" y="-111404"/>
                <a:ext cx="440280" cy="63000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D7970735-8D50-47CD-A216-0FB44BA45A1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274145" y="-129404"/>
                  <a:ext cx="47592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A055E4D4-B3CF-463C-B876-8F6D1DA39DBC}"/>
                    </a:ext>
                  </a:extLst>
                </p14:cNvPr>
                <p14:cNvContentPartPr/>
                <p14:nvPr/>
              </p14:nvContentPartPr>
              <p14:xfrm>
                <a:off x="6518225" y="385036"/>
                <a:ext cx="149040" cy="6696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A055E4D4-B3CF-463C-B876-8F6D1DA39DB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500225" y="367396"/>
                  <a:ext cx="1846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79B59E75-DC17-4874-AA4F-97FDE5055B63}"/>
                    </a:ext>
                  </a:extLst>
                </p14:cNvPr>
                <p14:cNvContentPartPr/>
                <p14:nvPr/>
              </p14:nvContentPartPr>
              <p14:xfrm>
                <a:off x="5365865" y="612556"/>
                <a:ext cx="1683000" cy="12744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79B59E75-DC17-4874-AA4F-97FDE5055B6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348225" y="594916"/>
                  <a:ext cx="1718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154DB4EB-93C1-4C84-95B8-7C47770A9EA9}"/>
                    </a:ext>
                  </a:extLst>
                </p14:cNvPr>
                <p14:cNvContentPartPr/>
                <p14:nvPr/>
              </p14:nvContentPartPr>
              <p14:xfrm>
                <a:off x="7048505" y="671596"/>
                <a:ext cx="59760" cy="10836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154DB4EB-93C1-4C84-95B8-7C47770A9EA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030865" y="653956"/>
                  <a:ext cx="95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C0CEF50B-9E3C-45FD-8333-CF0842D49498}"/>
                    </a:ext>
                  </a:extLst>
                </p14:cNvPr>
                <p14:cNvContentPartPr/>
                <p14:nvPr/>
              </p14:nvContentPartPr>
              <p14:xfrm>
                <a:off x="7769945" y="-239924"/>
                <a:ext cx="250920" cy="6624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C0CEF50B-9E3C-45FD-8333-CF0842D4949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752305" y="-257924"/>
                  <a:ext cx="28656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35C69468-F562-487D-9334-3CC7C1603DB6}"/>
                    </a:ext>
                  </a:extLst>
                </p14:cNvPr>
                <p14:cNvContentPartPr/>
                <p14:nvPr/>
              </p14:nvContentPartPr>
              <p14:xfrm>
                <a:off x="7642145" y="-247484"/>
                <a:ext cx="52920" cy="17028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35C69468-F562-487D-9334-3CC7C1603DB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624505" y="-265124"/>
                  <a:ext cx="88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1D0868D1-193E-4A5A-A5D4-43CFA938C9E3}"/>
                    </a:ext>
                  </a:extLst>
                </p14:cNvPr>
                <p14:cNvContentPartPr/>
                <p14:nvPr/>
              </p14:nvContentPartPr>
              <p14:xfrm>
                <a:off x="7812065" y="-395084"/>
                <a:ext cx="249120" cy="1702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1D0868D1-193E-4A5A-A5D4-43CFA938C9E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794065" y="-413084"/>
                  <a:ext cx="2847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D80F771E-355A-4305-BA65-BC16EFCEBC69}"/>
                    </a:ext>
                  </a:extLst>
                </p14:cNvPr>
                <p14:cNvContentPartPr/>
                <p14:nvPr/>
              </p14:nvContentPartPr>
              <p14:xfrm>
                <a:off x="5728385" y="-1643924"/>
                <a:ext cx="294480" cy="48456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D80F771E-355A-4305-BA65-BC16EFCEBC6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710745" y="-1661564"/>
                  <a:ext cx="33012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C12D9D80-2979-424A-826C-B28B29B92D57}"/>
                    </a:ext>
                  </a:extLst>
                </p14:cNvPr>
                <p14:cNvContentPartPr/>
                <p14:nvPr/>
              </p14:nvContentPartPr>
              <p14:xfrm>
                <a:off x="6138065" y="-1615844"/>
                <a:ext cx="207000" cy="39060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C12D9D80-2979-424A-826C-B28B29B92D5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120065" y="-1633484"/>
                  <a:ext cx="2426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8AD60ED6-C82B-45C5-B7B3-740644215075}"/>
                    </a:ext>
                  </a:extLst>
                </p14:cNvPr>
                <p14:cNvContentPartPr/>
                <p14:nvPr/>
              </p14:nvContentPartPr>
              <p14:xfrm>
                <a:off x="6393665" y="-1552124"/>
                <a:ext cx="207000" cy="24480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8AD60ED6-C82B-45C5-B7B3-74064421507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375665" y="-1570124"/>
                  <a:ext cx="2426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ED232977-3A15-4F25-BE46-0CAE772B6710}"/>
                    </a:ext>
                  </a:extLst>
                </p14:cNvPr>
                <p14:cNvContentPartPr/>
                <p14:nvPr/>
              </p14:nvContentPartPr>
              <p14:xfrm>
                <a:off x="6680945" y="-1648244"/>
                <a:ext cx="98280" cy="28548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ED232977-3A15-4F25-BE46-0CAE772B671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662945" y="-1666244"/>
                  <a:ext cx="1339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D1D370C3-6330-4987-940E-67003249FE00}"/>
                    </a:ext>
                  </a:extLst>
                </p14:cNvPr>
                <p14:cNvContentPartPr/>
                <p14:nvPr/>
              </p14:nvContentPartPr>
              <p14:xfrm>
                <a:off x="6950585" y="-1597844"/>
                <a:ext cx="173880" cy="1800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D1D370C3-6330-4987-940E-67003249FE0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932585" y="-1615844"/>
                  <a:ext cx="209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B1766CF1-A4F5-4BEA-8AB7-558EF1C37587}"/>
                    </a:ext>
                  </a:extLst>
                </p14:cNvPr>
                <p14:cNvContentPartPr/>
                <p14:nvPr/>
              </p14:nvContentPartPr>
              <p14:xfrm>
                <a:off x="7001345" y="-1521164"/>
                <a:ext cx="247320" cy="6696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B1766CF1-A4F5-4BEA-8AB7-558EF1C3758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983705" y="-1539164"/>
                  <a:ext cx="2829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D718F133-10D7-4C62-BDC9-082C49D75B7C}"/>
                    </a:ext>
                  </a:extLst>
                </p14:cNvPr>
                <p14:cNvContentPartPr/>
                <p14:nvPr/>
              </p14:nvContentPartPr>
              <p14:xfrm>
                <a:off x="7605425" y="-1657244"/>
                <a:ext cx="786600" cy="6840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D718F133-10D7-4C62-BDC9-082C49D75B7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87785" y="-1674884"/>
                  <a:ext cx="822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6FBF01E3-EF6B-46C7-8C50-22CE42243901}"/>
                    </a:ext>
                  </a:extLst>
                </p14:cNvPr>
                <p14:cNvContentPartPr/>
                <p14:nvPr/>
              </p14:nvContentPartPr>
              <p14:xfrm>
                <a:off x="7589225" y="-1486604"/>
                <a:ext cx="193680" cy="19080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6FBF01E3-EF6B-46C7-8C50-22CE4224390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571585" y="-1504604"/>
                  <a:ext cx="2293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897371F0-246E-441D-AA1C-CCF396D2C3E1}"/>
                    </a:ext>
                  </a:extLst>
                </p14:cNvPr>
                <p14:cNvContentPartPr/>
                <p14:nvPr/>
              </p14:nvContentPartPr>
              <p14:xfrm>
                <a:off x="7824305" y="-1543484"/>
                <a:ext cx="276840" cy="17028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897371F0-246E-441D-AA1C-CCF396D2C3E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06665" y="-1561124"/>
                  <a:ext cx="312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BFD0649E-EED9-4CDE-A35B-C170DCE761AB}"/>
                    </a:ext>
                  </a:extLst>
                </p14:cNvPr>
                <p14:cNvContentPartPr/>
                <p14:nvPr/>
              </p14:nvContentPartPr>
              <p14:xfrm>
                <a:off x="8162345" y="-1584884"/>
                <a:ext cx="82800" cy="15552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BFD0649E-EED9-4CDE-A35B-C170DCE761A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144345" y="-1602524"/>
                  <a:ext cx="118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FF2AA3EB-FA26-4975-B5F3-814D94A55FE4}"/>
                    </a:ext>
                  </a:extLst>
                </p14:cNvPr>
                <p14:cNvContentPartPr/>
                <p14:nvPr/>
              </p14:nvContentPartPr>
              <p14:xfrm>
                <a:off x="7531985" y="-2246564"/>
                <a:ext cx="170280" cy="50868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FF2AA3EB-FA26-4975-B5F3-814D94A55FE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13985" y="-2264564"/>
                  <a:ext cx="20592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E198C8BB-8F0A-42A7-8E19-6E23960536B9}"/>
                    </a:ext>
                  </a:extLst>
                </p14:cNvPr>
                <p14:cNvContentPartPr/>
                <p14:nvPr/>
              </p14:nvContentPartPr>
              <p14:xfrm>
                <a:off x="7755905" y="-2248364"/>
                <a:ext cx="129960" cy="19404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E198C8BB-8F0A-42A7-8E19-6E23960536B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738265" y="-2266004"/>
                  <a:ext cx="1656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09108190-1554-492E-853B-C184E78E9CF7}"/>
                    </a:ext>
                  </a:extLst>
                </p14:cNvPr>
                <p14:cNvContentPartPr/>
                <p14:nvPr/>
              </p14:nvContentPartPr>
              <p14:xfrm>
                <a:off x="7990265" y="-2301284"/>
                <a:ext cx="188280" cy="17028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09108190-1554-492E-853B-C184E78E9CF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972265" y="-2319284"/>
                  <a:ext cx="223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F7320FCD-3BBC-45A9-9090-835CF010F107}"/>
                    </a:ext>
                  </a:extLst>
                </p14:cNvPr>
                <p14:cNvContentPartPr/>
                <p14:nvPr/>
              </p14:nvContentPartPr>
              <p14:xfrm>
                <a:off x="7916825" y="-1960004"/>
                <a:ext cx="187920" cy="1807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F7320FCD-3BBC-45A9-9090-835CF010F10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899185" y="-1978004"/>
                  <a:ext cx="223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A7222ED3-0E15-4CEE-858B-A06B879880A9}"/>
                    </a:ext>
                  </a:extLst>
                </p14:cNvPr>
                <p14:cNvContentPartPr/>
                <p14:nvPr/>
              </p14:nvContentPartPr>
              <p14:xfrm>
                <a:off x="8381225" y="-2376884"/>
                <a:ext cx="70560" cy="53100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A7222ED3-0E15-4CEE-858B-A06B879880A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363225" y="-2394524"/>
                  <a:ext cx="10620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80F72073-71CD-4DF0-A456-21194474CF39}"/>
                    </a:ext>
                  </a:extLst>
                </p14:cNvPr>
                <p14:cNvContentPartPr/>
                <p14:nvPr/>
              </p14:nvContentPartPr>
              <p14:xfrm>
                <a:off x="524585" y="-1485884"/>
                <a:ext cx="250920" cy="24228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80F72073-71CD-4DF0-A456-21194474CF3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06585" y="-1503524"/>
                  <a:ext cx="2865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810CDFA1-0B8C-4318-AC60-0A3F28D393F5}"/>
                    </a:ext>
                  </a:extLst>
                </p14:cNvPr>
                <p14:cNvContentPartPr/>
                <p14:nvPr/>
              </p14:nvContentPartPr>
              <p14:xfrm>
                <a:off x="813305" y="-1674884"/>
                <a:ext cx="257760" cy="22788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810CDFA1-0B8C-4318-AC60-0A3F28D393F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95665" y="-1692524"/>
                  <a:ext cx="2934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D1DD029C-6925-424C-80A5-871545B8E5AF}"/>
                    </a:ext>
                  </a:extLst>
                </p14:cNvPr>
                <p14:cNvContentPartPr/>
                <p14:nvPr/>
              </p14:nvContentPartPr>
              <p14:xfrm>
                <a:off x="955145" y="-1478324"/>
                <a:ext cx="24840" cy="29592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D1DD029C-6925-424C-80A5-871545B8E5A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37505" y="-1496324"/>
                  <a:ext cx="604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DF8BA31C-628E-4D72-9F83-1E4239A55B24}"/>
                    </a:ext>
                  </a:extLst>
                </p14:cNvPr>
                <p14:cNvContentPartPr/>
                <p14:nvPr/>
              </p14:nvContentPartPr>
              <p14:xfrm>
                <a:off x="1312985" y="-1713404"/>
                <a:ext cx="248400" cy="33876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DF8BA31C-628E-4D72-9F83-1E4239A55B2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295345" y="-1731044"/>
                  <a:ext cx="2840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84AE0089-0EFE-4BD5-A40B-3DB68019147D}"/>
                    </a:ext>
                  </a:extLst>
                </p14:cNvPr>
                <p14:cNvContentPartPr/>
                <p14:nvPr/>
              </p14:nvContentPartPr>
              <p14:xfrm>
                <a:off x="1414145" y="-1537364"/>
                <a:ext cx="142200" cy="24408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84AE0089-0EFE-4BD5-A40B-3DB68019147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396145" y="-1555364"/>
                  <a:ext cx="1778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19FB2424-7B1C-4BAC-9F7E-BB560C6B2A86}"/>
                    </a:ext>
                  </a:extLst>
                </p14:cNvPr>
                <p14:cNvContentPartPr/>
                <p14:nvPr/>
              </p14:nvContentPartPr>
              <p14:xfrm>
                <a:off x="1669745" y="-1729604"/>
                <a:ext cx="23040" cy="36288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19FB2424-7B1C-4BAC-9F7E-BB560C6B2A8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651745" y="-1747244"/>
                  <a:ext cx="586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6B515B01-2CAC-40C8-A013-BD0FDA3E46E4}"/>
                    </a:ext>
                  </a:extLst>
                </p14:cNvPr>
                <p14:cNvContentPartPr/>
                <p14:nvPr/>
              </p14:nvContentPartPr>
              <p14:xfrm>
                <a:off x="1739585" y="-1795124"/>
                <a:ext cx="203760" cy="38088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6B515B01-2CAC-40C8-A013-BD0FDA3E46E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721945" y="-1813124"/>
                  <a:ext cx="2394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B328348A-67F1-4264-9B7C-0ED35BFA1282}"/>
                    </a:ext>
                  </a:extLst>
                </p14:cNvPr>
                <p14:cNvContentPartPr/>
                <p14:nvPr/>
              </p14:nvContentPartPr>
              <p14:xfrm>
                <a:off x="1692425" y="-1639604"/>
                <a:ext cx="113400" cy="16308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B328348A-67F1-4264-9B7C-0ED35BFA128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74425" y="-1657604"/>
                  <a:ext cx="1490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4EE45B15-C195-4583-B5A0-934CF5AF6883}"/>
                    </a:ext>
                  </a:extLst>
                </p14:cNvPr>
                <p14:cNvContentPartPr/>
                <p14:nvPr/>
              </p14:nvContentPartPr>
              <p14:xfrm>
                <a:off x="2121545" y="-1392644"/>
                <a:ext cx="360" cy="36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4EE45B15-C195-4583-B5A0-934CF5AF688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103545" y="-14102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93C00777-064E-4F3C-A22E-567448A5AA59}"/>
                    </a:ext>
                  </a:extLst>
                </p14:cNvPr>
                <p14:cNvContentPartPr/>
                <p14:nvPr/>
              </p14:nvContentPartPr>
              <p14:xfrm>
                <a:off x="2312345" y="-1782884"/>
                <a:ext cx="240120" cy="29340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93C00777-064E-4F3C-A22E-567448A5AA5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294345" y="-1800524"/>
                  <a:ext cx="2757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ACB66CBE-7BD2-4DC5-936D-6B07C29D917A}"/>
                    </a:ext>
                  </a:extLst>
                </p14:cNvPr>
                <p14:cNvContentPartPr/>
                <p14:nvPr/>
              </p14:nvContentPartPr>
              <p14:xfrm>
                <a:off x="2448785" y="-1651124"/>
                <a:ext cx="142200" cy="21456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ACB66CBE-7BD2-4DC5-936D-6B07C29D917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431145" y="-1669124"/>
                  <a:ext cx="1778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A88B6235-D346-4C66-9C2D-F4E67A198BFF}"/>
                    </a:ext>
                  </a:extLst>
                </p14:cNvPr>
                <p14:cNvContentPartPr/>
                <p14:nvPr/>
              </p14:nvContentPartPr>
              <p14:xfrm>
                <a:off x="2629145" y="-1819604"/>
                <a:ext cx="178920" cy="23616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A88B6235-D346-4C66-9C2D-F4E67A198BF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611505" y="-1837604"/>
                  <a:ext cx="2145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76F8C2FC-5E8B-4B84-898C-4C1C631BE843}"/>
                    </a:ext>
                  </a:extLst>
                </p14:cNvPr>
                <p14:cNvContentPartPr/>
                <p14:nvPr/>
              </p14:nvContentPartPr>
              <p14:xfrm>
                <a:off x="2628425" y="-1822124"/>
                <a:ext cx="456120" cy="43092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76F8C2FC-5E8B-4B84-898C-4C1C631BE84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610785" y="-1840124"/>
                  <a:ext cx="49176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7217FFDC-DCDE-43CA-A0CB-85DE030B1179}"/>
                    </a:ext>
                  </a:extLst>
                </p14:cNvPr>
                <p14:cNvContentPartPr/>
                <p14:nvPr/>
              </p14:nvContentPartPr>
              <p14:xfrm>
                <a:off x="2870705" y="-1822844"/>
                <a:ext cx="159840" cy="24156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7217FFDC-DCDE-43CA-A0CB-85DE030B1179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852705" y="-1840844"/>
                  <a:ext cx="1954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F531E49D-B0CD-4B64-8814-DD51C4A652E2}"/>
                    </a:ext>
                  </a:extLst>
                </p14:cNvPr>
                <p14:cNvContentPartPr/>
                <p14:nvPr/>
              </p14:nvContentPartPr>
              <p14:xfrm>
                <a:off x="2849825" y="-1791524"/>
                <a:ext cx="107280" cy="26928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F531E49D-B0CD-4B64-8814-DD51C4A652E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831825" y="-1809524"/>
                  <a:ext cx="142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2A712236-732E-4B8E-B1B2-E3C774A0F7C2}"/>
                    </a:ext>
                  </a:extLst>
                </p14:cNvPr>
                <p14:cNvContentPartPr/>
                <p14:nvPr/>
              </p14:nvContentPartPr>
              <p14:xfrm>
                <a:off x="2870705" y="-1611164"/>
                <a:ext cx="138960" cy="10836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2A712236-732E-4B8E-B1B2-E3C774A0F7C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853065" y="-1629164"/>
                  <a:ext cx="174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81EC3B59-65D3-446C-8969-CDFDD0221FA5}"/>
                    </a:ext>
                  </a:extLst>
                </p14:cNvPr>
                <p14:cNvContentPartPr/>
                <p14:nvPr/>
              </p14:nvContentPartPr>
              <p14:xfrm>
                <a:off x="3198305" y="-1921484"/>
                <a:ext cx="164880" cy="7128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81EC3B59-65D3-446C-8969-CDFDD0221FA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180305" y="-1939484"/>
                  <a:ext cx="2005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004606D0-913C-4DE9-8282-49246487F396}"/>
                    </a:ext>
                  </a:extLst>
                </p14:cNvPr>
                <p14:cNvContentPartPr/>
                <p14:nvPr/>
              </p14:nvContentPartPr>
              <p14:xfrm>
                <a:off x="3143945" y="-1938044"/>
                <a:ext cx="180720" cy="38736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004606D0-913C-4DE9-8282-49246487F39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126305" y="-1955684"/>
                  <a:ext cx="2163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48E360B3-4B50-4A4F-9BDC-2A9D2E2D89AF}"/>
                    </a:ext>
                  </a:extLst>
                </p14:cNvPr>
                <p14:cNvContentPartPr/>
                <p14:nvPr/>
              </p14:nvContentPartPr>
              <p14:xfrm>
                <a:off x="3043145" y="-1763444"/>
                <a:ext cx="311400" cy="28692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48E360B3-4B50-4A4F-9BDC-2A9D2E2D89A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025145" y="-1781444"/>
                  <a:ext cx="3470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FC004877-2DE0-4FC2-A1B6-82CAC0A4A09F}"/>
                    </a:ext>
                  </a:extLst>
                </p14:cNvPr>
                <p14:cNvContentPartPr/>
                <p14:nvPr/>
              </p14:nvContentPartPr>
              <p14:xfrm>
                <a:off x="3418985" y="-1723484"/>
                <a:ext cx="180720" cy="23220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FC004877-2DE0-4FC2-A1B6-82CAC0A4A09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400985" y="-1741484"/>
                  <a:ext cx="2163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2177C2F5-AC92-4C3F-A5A6-E617BFCDE168}"/>
                    </a:ext>
                  </a:extLst>
                </p14:cNvPr>
                <p14:cNvContentPartPr/>
                <p14:nvPr/>
              </p14:nvContentPartPr>
              <p14:xfrm>
                <a:off x="2503145" y="-1284644"/>
                <a:ext cx="989640" cy="5292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2177C2F5-AC92-4C3F-A5A6-E617BFCDE16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485145" y="-1302284"/>
                  <a:ext cx="10252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67B2853A-4A1A-44AC-B3DA-97137A4A47B2}"/>
                    </a:ext>
                  </a:extLst>
                </p14:cNvPr>
                <p14:cNvContentPartPr/>
                <p14:nvPr/>
              </p14:nvContentPartPr>
              <p14:xfrm>
                <a:off x="3793385" y="-1225604"/>
                <a:ext cx="360" cy="792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67B2853A-4A1A-44AC-B3DA-97137A4A47B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775745" y="-1243604"/>
                  <a:ext cx="36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A6386D91-6FAA-4161-ADC5-D1E2AA270C7A}"/>
                    </a:ext>
                  </a:extLst>
                </p14:cNvPr>
                <p14:cNvContentPartPr/>
                <p14:nvPr/>
              </p14:nvContentPartPr>
              <p14:xfrm>
                <a:off x="3932345" y="-1976204"/>
                <a:ext cx="241560" cy="34092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A6386D91-6FAA-4161-ADC5-D1E2AA270C7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914705" y="-1993844"/>
                  <a:ext cx="2772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2B0B4CEF-E8F8-433F-89A2-C28685D4DA20}"/>
                    </a:ext>
                  </a:extLst>
                </p14:cNvPr>
                <p14:cNvContentPartPr/>
                <p14:nvPr/>
              </p14:nvContentPartPr>
              <p14:xfrm>
                <a:off x="4208465" y="-1785764"/>
                <a:ext cx="119880" cy="12312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2B0B4CEF-E8F8-433F-89A2-C28685D4DA2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190825" y="-1803404"/>
                  <a:ext cx="155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76B6E58D-0C8F-481E-B97C-4E94D928E715}"/>
                    </a:ext>
                  </a:extLst>
                </p14:cNvPr>
                <p14:cNvContentPartPr/>
                <p14:nvPr/>
              </p14:nvContentPartPr>
              <p14:xfrm>
                <a:off x="4150145" y="-2107964"/>
                <a:ext cx="184680" cy="12924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76B6E58D-0C8F-481E-B97C-4E94D928E71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132505" y="-2125964"/>
                  <a:ext cx="220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567F276A-0F07-47B1-AF9A-7AE6BED9BED3}"/>
                    </a:ext>
                  </a:extLst>
                </p14:cNvPr>
                <p14:cNvContentPartPr/>
                <p14:nvPr/>
              </p14:nvContentPartPr>
              <p14:xfrm>
                <a:off x="4425545" y="-1952804"/>
                <a:ext cx="178920" cy="1944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567F276A-0F07-47B1-AF9A-7AE6BED9BED3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407905" y="-1970444"/>
                  <a:ext cx="214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F7804E37-4E86-4C57-86D1-F7F103D14F60}"/>
                    </a:ext>
                  </a:extLst>
                </p14:cNvPr>
                <p14:cNvContentPartPr/>
                <p14:nvPr/>
              </p14:nvContentPartPr>
              <p14:xfrm>
                <a:off x="4506185" y="-2039924"/>
                <a:ext cx="177120" cy="18360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F7804E37-4E86-4C57-86D1-F7F103D14F60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488545" y="-2057564"/>
                  <a:ext cx="212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2CA85C6D-07F6-473D-9296-5BC7A0CA6880}"/>
                    </a:ext>
                  </a:extLst>
                </p14:cNvPr>
                <p14:cNvContentPartPr/>
                <p14:nvPr/>
              </p14:nvContentPartPr>
              <p14:xfrm>
                <a:off x="4674305" y="-2011844"/>
                <a:ext cx="164880" cy="9180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2CA85C6D-07F6-473D-9296-5BC7A0CA688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656305" y="-2029484"/>
                  <a:ext cx="200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6958EBF9-A4EE-403D-94B2-53791C4F6E93}"/>
                    </a:ext>
                  </a:extLst>
                </p14:cNvPr>
                <p14:cNvContentPartPr/>
                <p14:nvPr/>
              </p14:nvContentPartPr>
              <p14:xfrm>
                <a:off x="4961585" y="-2008964"/>
                <a:ext cx="156240" cy="1368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6958EBF9-A4EE-403D-94B2-53791C4F6E9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943585" y="-2026604"/>
                  <a:ext cx="191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CBE8F267-F92A-4FAC-8924-D2C0D71951CE}"/>
                    </a:ext>
                  </a:extLst>
                </p14:cNvPr>
                <p14:cNvContentPartPr/>
                <p14:nvPr/>
              </p14:nvContentPartPr>
              <p14:xfrm>
                <a:off x="5063105" y="-2104724"/>
                <a:ext cx="26640" cy="22932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CBE8F267-F92A-4FAC-8924-D2C0D71951CE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045105" y="-2122724"/>
                  <a:ext cx="622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B1950972-020A-43B1-8D43-95C81FA5D6BF}"/>
                    </a:ext>
                  </a:extLst>
                </p14:cNvPr>
                <p14:cNvContentPartPr/>
                <p14:nvPr/>
              </p14:nvContentPartPr>
              <p14:xfrm>
                <a:off x="5312225" y="-2129204"/>
                <a:ext cx="174960" cy="30204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B1950972-020A-43B1-8D43-95C81FA5D6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294225" y="-2147204"/>
                  <a:ext cx="2106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6D6FB8DD-DB70-4B84-86E2-11E56E601596}"/>
                    </a:ext>
                  </a:extLst>
                </p14:cNvPr>
                <p14:cNvContentPartPr/>
                <p14:nvPr/>
              </p14:nvContentPartPr>
              <p14:xfrm>
                <a:off x="5519945" y="-1961084"/>
                <a:ext cx="158040" cy="14904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6D6FB8DD-DB70-4B84-86E2-11E56E60159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502305" y="-1979084"/>
                  <a:ext cx="1936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0FF39E71-190C-46D1-8C93-55B95C77733C}"/>
                    </a:ext>
                  </a:extLst>
                </p14:cNvPr>
                <p14:cNvContentPartPr/>
                <p14:nvPr/>
              </p14:nvContentPartPr>
              <p14:xfrm>
                <a:off x="5447945" y="-2314604"/>
                <a:ext cx="242280" cy="17028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0FF39E71-190C-46D1-8C93-55B95C77733C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429945" y="-2332604"/>
                  <a:ext cx="277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30CC52BF-6D5A-49FC-9293-32EB5CAB080B}"/>
                    </a:ext>
                  </a:extLst>
                </p14:cNvPr>
                <p14:cNvContentPartPr/>
                <p14:nvPr/>
              </p14:nvContentPartPr>
              <p14:xfrm>
                <a:off x="3940625" y="-1688204"/>
                <a:ext cx="1594800" cy="12060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30CC52BF-6D5A-49FC-9293-32EB5CAB080B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922985" y="-1705844"/>
                  <a:ext cx="16304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8AE7037D-E41E-4C99-98EB-898F5EFBD9DC}"/>
                    </a:ext>
                  </a:extLst>
                </p14:cNvPr>
                <p14:cNvContentPartPr/>
                <p14:nvPr/>
              </p14:nvContentPartPr>
              <p14:xfrm>
                <a:off x="5586545" y="-1636364"/>
                <a:ext cx="360" cy="468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8AE7037D-E41E-4C99-98EB-898F5EFBD9DC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568905" y="-1654364"/>
                  <a:ext cx="36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6CEB3C0E-C089-4D89-8027-99C555D661E7}"/>
                    </a:ext>
                  </a:extLst>
                </p14:cNvPr>
                <p14:cNvContentPartPr/>
                <p14:nvPr/>
              </p14:nvContentPartPr>
              <p14:xfrm>
                <a:off x="788825" y="-837164"/>
                <a:ext cx="464400" cy="15120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6CEB3C0E-C089-4D89-8027-99C555D661E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71185" y="-854804"/>
                  <a:ext cx="5000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C5F5EB72-FBA6-4449-8386-CBAC290AA924}"/>
                    </a:ext>
                  </a:extLst>
                </p14:cNvPr>
                <p14:cNvContentPartPr/>
                <p14:nvPr/>
              </p14:nvContentPartPr>
              <p14:xfrm>
                <a:off x="1137305" y="-962444"/>
                <a:ext cx="33480" cy="51876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C5F5EB72-FBA6-4449-8386-CBAC290AA92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19665" y="-980444"/>
                  <a:ext cx="6912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775E2244-CE0C-437B-B7DA-A241220FC1AB}"/>
                    </a:ext>
                  </a:extLst>
                </p14:cNvPr>
                <p14:cNvContentPartPr/>
                <p14:nvPr/>
              </p14:nvContentPartPr>
              <p14:xfrm>
                <a:off x="1019945" y="-743924"/>
                <a:ext cx="312120" cy="21168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775E2244-CE0C-437B-B7DA-A241220FC1AB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02305" y="-761564"/>
                  <a:ext cx="3477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191D47BE-0235-4A5E-B914-E140D7701E84}"/>
                    </a:ext>
                  </a:extLst>
                </p14:cNvPr>
                <p14:cNvContentPartPr/>
                <p14:nvPr/>
              </p14:nvContentPartPr>
              <p14:xfrm>
                <a:off x="1363025" y="-872444"/>
                <a:ext cx="207000" cy="30456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191D47BE-0235-4A5E-B914-E140D7701E84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345385" y="-890444"/>
                  <a:ext cx="2426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E5DF9554-C9E1-49EE-871D-6C3C3FC6685F}"/>
                    </a:ext>
                  </a:extLst>
                </p14:cNvPr>
                <p14:cNvContentPartPr/>
                <p14:nvPr/>
              </p14:nvContentPartPr>
              <p14:xfrm>
                <a:off x="1746785" y="-975764"/>
                <a:ext cx="277200" cy="35316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E5DF9554-C9E1-49EE-871D-6C3C3FC6685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728785" y="-993764"/>
                  <a:ext cx="3128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DF3E2253-FFDA-4FA6-8E72-72AB048DE332}"/>
                    </a:ext>
                  </a:extLst>
                </p14:cNvPr>
                <p14:cNvContentPartPr/>
                <p14:nvPr/>
              </p14:nvContentPartPr>
              <p14:xfrm>
                <a:off x="2377145" y="-940484"/>
                <a:ext cx="228960" cy="28008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DF3E2253-FFDA-4FA6-8E72-72AB048DE332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359145" y="-958484"/>
                  <a:ext cx="264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8CF651A1-81E7-45E8-BE9B-053AD92C4966}"/>
                    </a:ext>
                  </a:extLst>
                </p14:cNvPr>
                <p14:cNvContentPartPr/>
                <p14:nvPr/>
              </p14:nvContentPartPr>
              <p14:xfrm>
                <a:off x="2533025" y="-749684"/>
                <a:ext cx="170280" cy="21744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8CF651A1-81E7-45E8-BE9B-053AD92C4966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515025" y="-767684"/>
                  <a:ext cx="2059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9C204E36-1B08-4C21-BE76-E0388AE7607C}"/>
                    </a:ext>
                  </a:extLst>
                </p14:cNvPr>
                <p14:cNvContentPartPr/>
                <p14:nvPr/>
              </p14:nvContentPartPr>
              <p14:xfrm>
                <a:off x="2738585" y="-930044"/>
                <a:ext cx="140760" cy="19620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9C204E36-1B08-4C21-BE76-E0388AE7607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720945" y="-948044"/>
                  <a:ext cx="176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20475EE4-290F-4DF3-8562-0283EBADF1C6}"/>
                    </a:ext>
                  </a:extLst>
                </p14:cNvPr>
                <p14:cNvContentPartPr/>
                <p14:nvPr/>
              </p14:nvContentPartPr>
              <p14:xfrm>
                <a:off x="2793665" y="-930044"/>
                <a:ext cx="360" cy="36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20475EE4-290F-4DF3-8562-0283EBADF1C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776025" y="-9480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75ACB469-3779-43E4-BEF7-ED3666F1B764}"/>
                    </a:ext>
                  </a:extLst>
                </p14:cNvPr>
                <p14:cNvContentPartPr/>
                <p14:nvPr/>
              </p14:nvContentPartPr>
              <p14:xfrm>
                <a:off x="2686385" y="-1015724"/>
                <a:ext cx="471960" cy="45072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75ACB469-3779-43E4-BEF7-ED3666F1B76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668745" y="-1033724"/>
                  <a:ext cx="5076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EEE5B612-ACBD-49CF-8035-E42220C9DBB6}"/>
                    </a:ext>
                  </a:extLst>
                </p14:cNvPr>
                <p14:cNvContentPartPr/>
                <p14:nvPr/>
              </p14:nvContentPartPr>
              <p14:xfrm>
                <a:off x="2958185" y="-862004"/>
                <a:ext cx="119520" cy="14220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EEE5B612-ACBD-49CF-8035-E42220C9DBB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940545" y="-880004"/>
                  <a:ext cx="1551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6BEBCBB1-F6EB-494B-B795-5CAE220C997E}"/>
                    </a:ext>
                  </a:extLst>
                </p14:cNvPr>
                <p14:cNvContentPartPr/>
                <p14:nvPr/>
              </p14:nvContentPartPr>
              <p14:xfrm>
                <a:off x="3208745" y="-965684"/>
                <a:ext cx="126360" cy="1800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6BEBCBB1-F6EB-494B-B795-5CAE220C997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190745" y="-983324"/>
                  <a:ext cx="1620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95A5FEF8-6832-49FC-BB52-C9E12AFD4588}"/>
                    </a:ext>
                  </a:extLst>
                </p14:cNvPr>
                <p14:cNvContentPartPr/>
                <p14:nvPr/>
              </p14:nvContentPartPr>
              <p14:xfrm>
                <a:off x="3205145" y="-999524"/>
                <a:ext cx="115920" cy="34488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95A5FEF8-6832-49FC-BB52-C9E12AFD458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187505" y="-1017524"/>
                  <a:ext cx="1515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0A3DD456-92E7-4893-8883-1E8BFD3E9AC7}"/>
                    </a:ext>
                  </a:extLst>
                </p14:cNvPr>
                <p14:cNvContentPartPr/>
                <p14:nvPr/>
              </p14:nvContentPartPr>
              <p14:xfrm>
                <a:off x="3110825" y="-899084"/>
                <a:ext cx="250920" cy="25596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0A3DD456-92E7-4893-8883-1E8BFD3E9AC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092825" y="-916724"/>
                  <a:ext cx="2865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FBCA1736-7BB5-428A-AB3C-A1C0F909D412}"/>
                    </a:ext>
                  </a:extLst>
                </p14:cNvPr>
                <p14:cNvContentPartPr/>
                <p14:nvPr/>
              </p14:nvContentPartPr>
              <p14:xfrm>
                <a:off x="3551825" y="-642044"/>
                <a:ext cx="360" cy="36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FBCA1736-7BB5-428A-AB3C-A1C0F909D41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534185" y="-6596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37C43F38-8370-44F6-8B37-00D3D1995518}"/>
                    </a:ext>
                  </a:extLst>
                </p14:cNvPr>
                <p14:cNvContentPartPr/>
                <p14:nvPr/>
              </p14:nvContentPartPr>
              <p14:xfrm>
                <a:off x="3993185" y="-862004"/>
                <a:ext cx="163440" cy="191160"/>
              </p14:xfrm>
            </p:contentPart>
          </mc:Choice>
          <mc:Fallback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37C43F38-8370-44F6-8B37-00D3D1995518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975185" y="-880004"/>
                  <a:ext cx="199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5E8BEAE1-7D86-4CEE-AE3A-09B94E8D7C68}"/>
                    </a:ext>
                  </a:extLst>
                </p14:cNvPr>
                <p14:cNvContentPartPr/>
                <p14:nvPr/>
              </p14:nvContentPartPr>
              <p14:xfrm>
                <a:off x="4367945" y="-800084"/>
                <a:ext cx="56520" cy="7920"/>
              </p14:xfrm>
            </p:contentPart>
          </mc:Choice>
          <mc:Fallback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5E8BEAE1-7D86-4CEE-AE3A-09B94E8D7C68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349945" y="-817724"/>
                  <a:ext cx="92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8408122F-3C1B-4FAD-9173-997DC3D94123}"/>
                    </a:ext>
                  </a:extLst>
                </p14:cNvPr>
                <p14:cNvContentPartPr/>
                <p14:nvPr/>
              </p14:nvContentPartPr>
              <p14:xfrm>
                <a:off x="4616345" y="-853364"/>
                <a:ext cx="227880" cy="62280"/>
              </p14:xfrm>
            </p:contentPart>
          </mc:Choice>
          <mc:Fallback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8408122F-3C1B-4FAD-9173-997DC3D94123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4598705" y="-871004"/>
                  <a:ext cx="263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D2ADFAC1-FE60-4F78-B2AA-2D10110615B5}"/>
                    </a:ext>
                  </a:extLst>
                </p14:cNvPr>
                <p14:cNvContentPartPr/>
                <p14:nvPr/>
              </p14:nvContentPartPr>
              <p14:xfrm>
                <a:off x="5290625" y="-936164"/>
                <a:ext cx="199800" cy="165240"/>
              </p14:xfrm>
            </p:contentPart>
          </mc:Choice>
          <mc:Fallback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D2ADFAC1-FE60-4F78-B2AA-2D10110615B5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272985" y="-953804"/>
                  <a:ext cx="2354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FF699FDE-AC2F-40EB-A196-FB7350147B69}"/>
                    </a:ext>
                  </a:extLst>
                </p14:cNvPr>
                <p14:cNvContentPartPr/>
                <p14:nvPr/>
              </p14:nvContentPartPr>
              <p14:xfrm>
                <a:off x="5404385" y="-940844"/>
                <a:ext cx="178920" cy="157320"/>
              </p14:xfrm>
            </p:contentPart>
          </mc:Choice>
          <mc:Fallback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FF699FDE-AC2F-40EB-A196-FB7350147B69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386745" y="-958844"/>
                  <a:ext cx="2145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356A5C94-6F1E-4110-83D4-699BAD9E3476}"/>
                    </a:ext>
                  </a:extLst>
                </p14:cNvPr>
                <p14:cNvContentPartPr/>
                <p14:nvPr/>
              </p14:nvContentPartPr>
              <p14:xfrm>
                <a:off x="3979145" y="-950924"/>
                <a:ext cx="16200" cy="318240"/>
              </p14:xfrm>
            </p:contentPart>
          </mc:Choice>
          <mc:Fallback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356A5C94-6F1E-4110-83D4-699BAD9E3476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961505" y="-968564"/>
                  <a:ext cx="518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D5C15AC1-C864-4628-BF6D-8A357B921201}"/>
                    </a:ext>
                  </a:extLst>
                </p14:cNvPr>
                <p14:cNvContentPartPr/>
                <p14:nvPr/>
              </p14:nvContentPartPr>
              <p14:xfrm>
                <a:off x="3980945" y="-1064684"/>
                <a:ext cx="1749600" cy="344520"/>
              </p14:xfrm>
            </p:contentPart>
          </mc:Choice>
          <mc:Fallback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D5C15AC1-C864-4628-BF6D-8A357B92120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962945" y="-1082324"/>
                  <a:ext cx="17852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4D4919EB-FF9C-42A8-B542-0CC2370C005D}"/>
                    </a:ext>
                  </a:extLst>
                </p14:cNvPr>
                <p14:cNvContentPartPr/>
                <p14:nvPr/>
              </p14:nvContentPartPr>
              <p14:xfrm>
                <a:off x="3954665" y="-499124"/>
                <a:ext cx="1029600" cy="18720"/>
              </p14:xfrm>
            </p:contentPart>
          </mc:Choice>
          <mc:Fallback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4D4919EB-FF9C-42A8-B542-0CC2370C005D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936665" y="-517124"/>
                  <a:ext cx="10652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3C83E93F-C715-4BC8-A97C-1E57D5E36FE0}"/>
                    </a:ext>
                  </a:extLst>
                </p14:cNvPr>
                <p14:cNvContentPartPr/>
                <p14:nvPr/>
              </p14:nvContentPartPr>
              <p14:xfrm>
                <a:off x="3840905" y="-899084"/>
                <a:ext cx="1713600" cy="41724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3C83E93F-C715-4BC8-A97C-1E57D5E36FE0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3822905" y="-916724"/>
                  <a:ext cx="17492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375" name="墨迹 374">
                  <a:extLst>
                    <a:ext uri="{FF2B5EF4-FFF2-40B4-BE49-F238E27FC236}">
                      <a16:creationId xmlns:a16="http://schemas.microsoft.com/office/drawing/2014/main" id="{E76032E9-AB6C-4EA3-B759-5FCFAE6CA355}"/>
                    </a:ext>
                  </a:extLst>
                </p14:cNvPr>
                <p14:cNvContentPartPr/>
                <p14:nvPr/>
              </p14:nvContentPartPr>
              <p14:xfrm>
                <a:off x="3699065" y="-2125604"/>
                <a:ext cx="147600" cy="607320"/>
              </p14:xfrm>
            </p:contentPart>
          </mc:Choice>
          <mc:Fallback>
            <p:pic>
              <p:nvPicPr>
                <p:cNvPr id="375" name="墨迹 374">
                  <a:extLst>
                    <a:ext uri="{FF2B5EF4-FFF2-40B4-BE49-F238E27FC236}">
                      <a16:creationId xmlns:a16="http://schemas.microsoft.com/office/drawing/2014/main" id="{E76032E9-AB6C-4EA3-B759-5FCFAE6CA35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681065" y="-2143244"/>
                  <a:ext cx="18324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BDE94ED2-57BD-4AC5-8DCF-CA59199626CF}"/>
                    </a:ext>
                  </a:extLst>
                </p14:cNvPr>
                <p14:cNvContentPartPr/>
                <p14:nvPr/>
              </p14:nvContentPartPr>
              <p14:xfrm>
                <a:off x="3796985" y="-2311724"/>
                <a:ext cx="2045160" cy="126000"/>
              </p14:xfrm>
            </p:contentPart>
          </mc:Choice>
          <mc:Fallback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BDE94ED2-57BD-4AC5-8DCF-CA59199626CF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3779345" y="-2329724"/>
                  <a:ext cx="2080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0922728E-69E7-4807-9120-86DFA648B0C0}"/>
                    </a:ext>
                  </a:extLst>
                </p14:cNvPr>
                <p14:cNvContentPartPr/>
                <p14:nvPr/>
              </p14:nvContentPartPr>
              <p14:xfrm>
                <a:off x="5831705" y="-2313164"/>
                <a:ext cx="9000" cy="51768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0922728E-69E7-4807-9120-86DFA648B0C0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5813705" y="-2331164"/>
                  <a:ext cx="4464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8911A015-7997-4242-AA0B-E6B3054B7E96}"/>
                    </a:ext>
                  </a:extLst>
                </p14:cNvPr>
                <p14:cNvContentPartPr/>
                <p14:nvPr/>
              </p14:nvContentPartPr>
              <p14:xfrm>
                <a:off x="5683025" y="-1764884"/>
                <a:ext cx="96840" cy="13680"/>
              </p14:xfrm>
            </p:contentPart>
          </mc:Choice>
          <mc:Fallback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8911A015-7997-4242-AA0B-E6B3054B7E96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5665025" y="-1782884"/>
                  <a:ext cx="132480" cy="4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9">
            <p14:nvContentPartPr>
              <p14:cNvPr id="487" name="墨迹 486">
                <a:extLst>
                  <a:ext uri="{FF2B5EF4-FFF2-40B4-BE49-F238E27FC236}">
                    <a16:creationId xmlns:a16="http://schemas.microsoft.com/office/drawing/2014/main" id="{24E74E39-F3A2-4DEA-8DB4-7DD8EA078FCD}"/>
                  </a:ext>
                </a:extLst>
              </p14:cNvPr>
              <p14:cNvContentPartPr/>
              <p14:nvPr/>
            </p14:nvContentPartPr>
            <p14:xfrm>
              <a:off x="11239985" y="6672796"/>
              <a:ext cx="159480" cy="395280"/>
            </p14:xfrm>
          </p:contentPart>
        </mc:Choice>
        <mc:Fallback>
          <p:pic>
            <p:nvPicPr>
              <p:cNvPr id="487" name="墨迹 486">
                <a:extLst>
                  <a:ext uri="{FF2B5EF4-FFF2-40B4-BE49-F238E27FC236}">
                    <a16:creationId xmlns:a16="http://schemas.microsoft.com/office/drawing/2014/main" id="{24E74E39-F3A2-4DEA-8DB4-7DD8EA078FCD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11221985" y="6654796"/>
                <a:ext cx="19512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1">
            <p14:nvContentPartPr>
              <p14:cNvPr id="380" name="墨迹 379">
                <a:extLst>
                  <a:ext uri="{FF2B5EF4-FFF2-40B4-BE49-F238E27FC236}">
                    <a16:creationId xmlns:a16="http://schemas.microsoft.com/office/drawing/2014/main" id="{13181E22-646F-41FD-8C4F-E97146005D82}"/>
                  </a:ext>
                </a:extLst>
              </p14:cNvPr>
              <p14:cNvContentPartPr/>
              <p14:nvPr/>
            </p14:nvContentPartPr>
            <p14:xfrm>
              <a:off x="5615705" y="2273596"/>
              <a:ext cx="18720" cy="466920"/>
            </p14:xfrm>
          </p:contentPart>
        </mc:Choice>
        <mc:Fallback>
          <p:pic>
            <p:nvPicPr>
              <p:cNvPr id="380" name="墨迹 379">
                <a:extLst>
                  <a:ext uri="{FF2B5EF4-FFF2-40B4-BE49-F238E27FC236}">
                    <a16:creationId xmlns:a16="http://schemas.microsoft.com/office/drawing/2014/main" id="{13181E22-646F-41FD-8C4F-E97146005D82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5597705" y="2255596"/>
                <a:ext cx="5436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3">
            <p14:nvContentPartPr>
              <p14:cNvPr id="381" name="墨迹 380">
                <a:extLst>
                  <a:ext uri="{FF2B5EF4-FFF2-40B4-BE49-F238E27FC236}">
                    <a16:creationId xmlns:a16="http://schemas.microsoft.com/office/drawing/2014/main" id="{346726B7-BD5E-42C7-91A7-61AE6C021CF2}"/>
                  </a:ext>
                </a:extLst>
              </p14:cNvPr>
              <p14:cNvContentPartPr/>
              <p14:nvPr/>
            </p14:nvContentPartPr>
            <p14:xfrm>
              <a:off x="5721545" y="2140036"/>
              <a:ext cx="711720" cy="551880"/>
            </p14:xfrm>
          </p:contentPart>
        </mc:Choice>
        <mc:Fallback>
          <p:pic>
            <p:nvPicPr>
              <p:cNvPr id="381" name="墨迹 380">
                <a:extLst>
                  <a:ext uri="{FF2B5EF4-FFF2-40B4-BE49-F238E27FC236}">
                    <a16:creationId xmlns:a16="http://schemas.microsoft.com/office/drawing/2014/main" id="{346726B7-BD5E-42C7-91A7-61AE6C021CF2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5703545" y="2122396"/>
                <a:ext cx="74736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5">
            <p14:nvContentPartPr>
              <p14:cNvPr id="382" name="墨迹 381">
                <a:extLst>
                  <a:ext uri="{FF2B5EF4-FFF2-40B4-BE49-F238E27FC236}">
                    <a16:creationId xmlns:a16="http://schemas.microsoft.com/office/drawing/2014/main" id="{EC608142-CDE4-4F48-9004-D3666C1A1734}"/>
                  </a:ext>
                </a:extLst>
              </p14:cNvPr>
              <p14:cNvContentPartPr/>
              <p14:nvPr/>
            </p14:nvContentPartPr>
            <p14:xfrm>
              <a:off x="6129425" y="2752396"/>
              <a:ext cx="201600" cy="360"/>
            </p14:xfrm>
          </p:contentPart>
        </mc:Choice>
        <mc:Fallback>
          <p:pic>
            <p:nvPicPr>
              <p:cNvPr id="382" name="墨迹 381">
                <a:extLst>
                  <a:ext uri="{FF2B5EF4-FFF2-40B4-BE49-F238E27FC236}">
                    <a16:creationId xmlns:a16="http://schemas.microsoft.com/office/drawing/2014/main" id="{EC608142-CDE4-4F48-9004-D3666C1A1734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6111425" y="2734396"/>
                <a:ext cx="2372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7">
            <p14:nvContentPartPr>
              <p14:cNvPr id="383" name="墨迹 382">
                <a:extLst>
                  <a:ext uri="{FF2B5EF4-FFF2-40B4-BE49-F238E27FC236}">
                    <a16:creationId xmlns:a16="http://schemas.microsoft.com/office/drawing/2014/main" id="{37ADD36E-1B5A-4E53-B7A6-E4A13E16A827}"/>
                  </a:ext>
                </a:extLst>
              </p14:cNvPr>
              <p14:cNvContentPartPr/>
              <p14:nvPr/>
            </p14:nvContentPartPr>
            <p14:xfrm>
              <a:off x="6153905" y="2863276"/>
              <a:ext cx="360" cy="360"/>
            </p14:xfrm>
          </p:contentPart>
        </mc:Choice>
        <mc:Fallback>
          <p:pic>
            <p:nvPicPr>
              <p:cNvPr id="383" name="墨迹 382">
                <a:extLst>
                  <a:ext uri="{FF2B5EF4-FFF2-40B4-BE49-F238E27FC236}">
                    <a16:creationId xmlns:a16="http://schemas.microsoft.com/office/drawing/2014/main" id="{37ADD36E-1B5A-4E53-B7A6-E4A13E16A827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6135905" y="284527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389" name="墨迹 388">
                <a:extLst>
                  <a:ext uri="{FF2B5EF4-FFF2-40B4-BE49-F238E27FC236}">
                    <a16:creationId xmlns:a16="http://schemas.microsoft.com/office/drawing/2014/main" id="{E77D5D7C-11A2-45A7-9D53-9B2CF6120283}"/>
                  </a:ext>
                </a:extLst>
              </p14:cNvPr>
              <p14:cNvContentPartPr/>
              <p14:nvPr/>
            </p14:nvContentPartPr>
            <p14:xfrm>
              <a:off x="5204225" y="4915636"/>
              <a:ext cx="245880" cy="252000"/>
            </p14:xfrm>
          </p:contentPart>
        </mc:Choice>
        <mc:Fallback>
          <p:pic>
            <p:nvPicPr>
              <p:cNvPr id="389" name="墨迹 388">
                <a:extLst>
                  <a:ext uri="{FF2B5EF4-FFF2-40B4-BE49-F238E27FC236}">
                    <a16:creationId xmlns:a16="http://schemas.microsoft.com/office/drawing/2014/main" id="{E77D5D7C-11A2-45A7-9D53-9B2CF6120283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5186585" y="4897636"/>
                <a:ext cx="28152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390" name="墨迹 389">
                <a:extLst>
                  <a:ext uri="{FF2B5EF4-FFF2-40B4-BE49-F238E27FC236}">
                    <a16:creationId xmlns:a16="http://schemas.microsoft.com/office/drawing/2014/main" id="{49DB00FA-CBD4-4E74-8E9A-A684D72B5C3B}"/>
                  </a:ext>
                </a:extLst>
              </p14:cNvPr>
              <p14:cNvContentPartPr/>
              <p14:nvPr/>
            </p14:nvContentPartPr>
            <p14:xfrm>
              <a:off x="5346785" y="4954156"/>
              <a:ext cx="523800" cy="34200"/>
            </p14:xfrm>
          </p:contentPart>
        </mc:Choice>
        <mc:Fallback>
          <p:pic>
            <p:nvPicPr>
              <p:cNvPr id="390" name="墨迹 389">
                <a:extLst>
                  <a:ext uri="{FF2B5EF4-FFF2-40B4-BE49-F238E27FC236}">
                    <a16:creationId xmlns:a16="http://schemas.microsoft.com/office/drawing/2014/main" id="{49DB00FA-CBD4-4E74-8E9A-A684D72B5C3B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5328785" y="4936516"/>
                <a:ext cx="5594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391" name="墨迹 390">
                <a:extLst>
                  <a:ext uri="{FF2B5EF4-FFF2-40B4-BE49-F238E27FC236}">
                    <a16:creationId xmlns:a16="http://schemas.microsoft.com/office/drawing/2014/main" id="{25F8494A-5AFE-49C8-8DE5-2255A75C9C57}"/>
                  </a:ext>
                </a:extLst>
              </p14:cNvPr>
              <p14:cNvContentPartPr/>
              <p14:nvPr/>
            </p14:nvContentPartPr>
            <p14:xfrm>
              <a:off x="5961305" y="4876756"/>
              <a:ext cx="159840" cy="180360"/>
            </p14:xfrm>
          </p:contentPart>
        </mc:Choice>
        <mc:Fallback>
          <p:pic>
            <p:nvPicPr>
              <p:cNvPr id="391" name="墨迹 390">
                <a:extLst>
                  <a:ext uri="{FF2B5EF4-FFF2-40B4-BE49-F238E27FC236}">
                    <a16:creationId xmlns:a16="http://schemas.microsoft.com/office/drawing/2014/main" id="{25F8494A-5AFE-49C8-8DE5-2255A75C9C57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5943305" y="4859116"/>
                <a:ext cx="195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392" name="墨迹 391">
                <a:extLst>
                  <a:ext uri="{FF2B5EF4-FFF2-40B4-BE49-F238E27FC236}">
                    <a16:creationId xmlns:a16="http://schemas.microsoft.com/office/drawing/2014/main" id="{531C4319-93E9-4E04-A1AC-08B36B62D1C7}"/>
                  </a:ext>
                </a:extLst>
              </p14:cNvPr>
              <p14:cNvContentPartPr/>
              <p14:nvPr/>
            </p14:nvContentPartPr>
            <p14:xfrm>
              <a:off x="5308265" y="4928956"/>
              <a:ext cx="59760" cy="187920"/>
            </p14:xfrm>
          </p:contentPart>
        </mc:Choice>
        <mc:Fallback>
          <p:pic>
            <p:nvPicPr>
              <p:cNvPr id="392" name="墨迹 391">
                <a:extLst>
                  <a:ext uri="{FF2B5EF4-FFF2-40B4-BE49-F238E27FC236}">
                    <a16:creationId xmlns:a16="http://schemas.microsoft.com/office/drawing/2014/main" id="{531C4319-93E9-4E04-A1AC-08B36B62D1C7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5290265" y="4911316"/>
                <a:ext cx="954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393" name="墨迹 392">
                <a:extLst>
                  <a:ext uri="{FF2B5EF4-FFF2-40B4-BE49-F238E27FC236}">
                    <a16:creationId xmlns:a16="http://schemas.microsoft.com/office/drawing/2014/main" id="{A4B79F1F-5328-4F4B-83B1-08272FA650D0}"/>
                  </a:ext>
                </a:extLst>
              </p14:cNvPr>
              <p14:cNvContentPartPr/>
              <p14:nvPr/>
            </p14:nvContentPartPr>
            <p14:xfrm>
              <a:off x="5945465" y="4862356"/>
              <a:ext cx="180360" cy="165240"/>
            </p14:xfrm>
          </p:contentPart>
        </mc:Choice>
        <mc:Fallback>
          <p:pic>
            <p:nvPicPr>
              <p:cNvPr id="393" name="墨迹 392">
                <a:extLst>
                  <a:ext uri="{FF2B5EF4-FFF2-40B4-BE49-F238E27FC236}">
                    <a16:creationId xmlns:a16="http://schemas.microsoft.com/office/drawing/2014/main" id="{A4B79F1F-5328-4F4B-83B1-08272FA650D0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5927465" y="4844716"/>
                <a:ext cx="2160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394" name="墨迹 393">
                <a:extLst>
                  <a:ext uri="{FF2B5EF4-FFF2-40B4-BE49-F238E27FC236}">
                    <a16:creationId xmlns:a16="http://schemas.microsoft.com/office/drawing/2014/main" id="{BD3BEF60-31A7-41A6-B0A3-4F0CADD0A36A}"/>
                  </a:ext>
                </a:extLst>
              </p14:cNvPr>
              <p14:cNvContentPartPr/>
              <p14:nvPr/>
            </p14:nvContentPartPr>
            <p14:xfrm>
              <a:off x="5831705" y="4895116"/>
              <a:ext cx="110520" cy="12240"/>
            </p14:xfrm>
          </p:contentPart>
        </mc:Choice>
        <mc:Fallback>
          <p:pic>
            <p:nvPicPr>
              <p:cNvPr id="394" name="墨迹 393">
                <a:extLst>
                  <a:ext uri="{FF2B5EF4-FFF2-40B4-BE49-F238E27FC236}">
                    <a16:creationId xmlns:a16="http://schemas.microsoft.com/office/drawing/2014/main" id="{BD3BEF60-31A7-41A6-B0A3-4F0CADD0A36A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5813705" y="4877116"/>
                <a:ext cx="1461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385" name="墨迹 384">
                <a:extLst>
                  <a:ext uri="{FF2B5EF4-FFF2-40B4-BE49-F238E27FC236}">
                    <a16:creationId xmlns:a16="http://schemas.microsoft.com/office/drawing/2014/main" id="{C929FAEE-3D76-4B7C-A772-8B16F8373C17}"/>
                  </a:ext>
                </a:extLst>
              </p14:cNvPr>
              <p14:cNvContentPartPr/>
              <p14:nvPr/>
            </p14:nvContentPartPr>
            <p14:xfrm>
              <a:off x="5777345" y="3921316"/>
              <a:ext cx="14400" cy="29880"/>
            </p14:xfrm>
          </p:contentPart>
        </mc:Choice>
        <mc:Fallback>
          <p:pic>
            <p:nvPicPr>
              <p:cNvPr id="385" name="墨迹 384">
                <a:extLst>
                  <a:ext uri="{FF2B5EF4-FFF2-40B4-BE49-F238E27FC236}">
                    <a16:creationId xmlns:a16="http://schemas.microsoft.com/office/drawing/2014/main" id="{C929FAEE-3D76-4B7C-A772-8B16F8373C17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5759705" y="3903316"/>
                <a:ext cx="500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386" name="墨迹 385">
                <a:extLst>
                  <a:ext uri="{FF2B5EF4-FFF2-40B4-BE49-F238E27FC236}">
                    <a16:creationId xmlns:a16="http://schemas.microsoft.com/office/drawing/2014/main" id="{30178689-2E66-4161-B7A2-4A4A24A57785}"/>
                  </a:ext>
                </a:extLst>
              </p14:cNvPr>
              <p14:cNvContentPartPr/>
              <p14:nvPr/>
            </p14:nvContentPartPr>
            <p14:xfrm>
              <a:off x="5695265" y="3922756"/>
              <a:ext cx="96840" cy="531000"/>
            </p14:xfrm>
          </p:contentPart>
        </mc:Choice>
        <mc:Fallback>
          <p:pic>
            <p:nvPicPr>
              <p:cNvPr id="386" name="墨迹 385">
                <a:extLst>
                  <a:ext uri="{FF2B5EF4-FFF2-40B4-BE49-F238E27FC236}">
                    <a16:creationId xmlns:a16="http://schemas.microsoft.com/office/drawing/2014/main" id="{30178689-2E66-4161-B7A2-4A4A24A57785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5677265" y="3904756"/>
                <a:ext cx="132480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387" name="墨迹 386">
                <a:extLst>
                  <a:ext uri="{FF2B5EF4-FFF2-40B4-BE49-F238E27FC236}">
                    <a16:creationId xmlns:a16="http://schemas.microsoft.com/office/drawing/2014/main" id="{F35FD12B-B895-45D2-BE82-3AB3D37CDE51}"/>
                  </a:ext>
                </a:extLst>
              </p14:cNvPr>
              <p14:cNvContentPartPr/>
              <p14:nvPr/>
            </p14:nvContentPartPr>
            <p14:xfrm>
              <a:off x="5632265" y="4314436"/>
              <a:ext cx="156240" cy="192600"/>
            </p14:xfrm>
          </p:contentPart>
        </mc:Choice>
        <mc:Fallback>
          <p:pic>
            <p:nvPicPr>
              <p:cNvPr id="387" name="墨迹 386">
                <a:extLst>
                  <a:ext uri="{FF2B5EF4-FFF2-40B4-BE49-F238E27FC236}">
                    <a16:creationId xmlns:a16="http://schemas.microsoft.com/office/drawing/2014/main" id="{F35FD12B-B895-45D2-BE82-3AB3D37CDE51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5614265" y="4296436"/>
                <a:ext cx="19188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396" name="墨迹 395">
                <a:extLst>
                  <a:ext uri="{FF2B5EF4-FFF2-40B4-BE49-F238E27FC236}">
                    <a16:creationId xmlns:a16="http://schemas.microsoft.com/office/drawing/2014/main" id="{2E48063F-BDA6-4B66-9ADE-E29C210EE3CE}"/>
                  </a:ext>
                </a:extLst>
              </p14:cNvPr>
              <p14:cNvContentPartPr/>
              <p14:nvPr/>
            </p14:nvContentPartPr>
            <p14:xfrm>
              <a:off x="5371265" y="3778756"/>
              <a:ext cx="616680" cy="38160"/>
            </p14:xfrm>
          </p:contentPart>
        </mc:Choice>
        <mc:Fallback>
          <p:pic>
            <p:nvPicPr>
              <p:cNvPr id="396" name="墨迹 395">
                <a:extLst>
                  <a:ext uri="{FF2B5EF4-FFF2-40B4-BE49-F238E27FC236}">
                    <a16:creationId xmlns:a16="http://schemas.microsoft.com/office/drawing/2014/main" id="{2E48063F-BDA6-4B66-9ADE-E29C210EE3CE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5353265" y="3761116"/>
                <a:ext cx="6523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8">
            <p14:nvContentPartPr>
              <p14:cNvPr id="397" name="墨迹 396">
                <a:extLst>
                  <a:ext uri="{FF2B5EF4-FFF2-40B4-BE49-F238E27FC236}">
                    <a16:creationId xmlns:a16="http://schemas.microsoft.com/office/drawing/2014/main" id="{D074E15C-C983-4901-B274-7ECC614DA628}"/>
                  </a:ext>
                </a:extLst>
              </p14:cNvPr>
              <p14:cNvContentPartPr/>
              <p14:nvPr/>
            </p14:nvContentPartPr>
            <p14:xfrm>
              <a:off x="5672225" y="5238916"/>
              <a:ext cx="30240" cy="385920"/>
            </p14:xfrm>
          </p:contentPart>
        </mc:Choice>
        <mc:Fallback>
          <p:pic>
            <p:nvPicPr>
              <p:cNvPr id="397" name="墨迹 396">
                <a:extLst>
                  <a:ext uri="{FF2B5EF4-FFF2-40B4-BE49-F238E27FC236}">
                    <a16:creationId xmlns:a16="http://schemas.microsoft.com/office/drawing/2014/main" id="{D074E15C-C983-4901-B274-7ECC614DA628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5654585" y="5220916"/>
                <a:ext cx="6588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403" name="墨迹 402">
                <a:extLst>
                  <a:ext uri="{FF2B5EF4-FFF2-40B4-BE49-F238E27FC236}">
                    <a16:creationId xmlns:a16="http://schemas.microsoft.com/office/drawing/2014/main" id="{B410BA8C-E192-4086-A546-7CC86B468403}"/>
                  </a:ext>
                </a:extLst>
              </p14:cNvPr>
              <p14:cNvContentPartPr/>
              <p14:nvPr/>
            </p14:nvContentPartPr>
            <p14:xfrm>
              <a:off x="7067945" y="4858036"/>
              <a:ext cx="226440" cy="268560"/>
            </p14:xfrm>
          </p:contentPart>
        </mc:Choice>
        <mc:Fallback>
          <p:pic>
            <p:nvPicPr>
              <p:cNvPr id="403" name="墨迹 402">
                <a:extLst>
                  <a:ext uri="{FF2B5EF4-FFF2-40B4-BE49-F238E27FC236}">
                    <a16:creationId xmlns:a16="http://schemas.microsoft.com/office/drawing/2014/main" id="{B410BA8C-E192-4086-A546-7CC86B468403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7049945" y="4840396"/>
                <a:ext cx="2620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404" name="墨迹 403">
                <a:extLst>
                  <a:ext uri="{FF2B5EF4-FFF2-40B4-BE49-F238E27FC236}">
                    <a16:creationId xmlns:a16="http://schemas.microsoft.com/office/drawing/2014/main" id="{2935806C-AD29-4625-B173-06CB33FF0F14}"/>
                  </a:ext>
                </a:extLst>
              </p14:cNvPr>
              <p14:cNvContentPartPr/>
              <p14:nvPr/>
            </p14:nvContentPartPr>
            <p14:xfrm>
              <a:off x="7307705" y="4964596"/>
              <a:ext cx="458640" cy="28080"/>
            </p14:xfrm>
          </p:contentPart>
        </mc:Choice>
        <mc:Fallback>
          <p:pic>
            <p:nvPicPr>
              <p:cNvPr id="404" name="墨迹 403">
                <a:extLst>
                  <a:ext uri="{FF2B5EF4-FFF2-40B4-BE49-F238E27FC236}">
                    <a16:creationId xmlns:a16="http://schemas.microsoft.com/office/drawing/2014/main" id="{2935806C-AD29-4625-B173-06CB33FF0F14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7290065" y="4946596"/>
                <a:ext cx="4942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405" name="墨迹 404">
                <a:extLst>
                  <a:ext uri="{FF2B5EF4-FFF2-40B4-BE49-F238E27FC236}">
                    <a16:creationId xmlns:a16="http://schemas.microsoft.com/office/drawing/2014/main" id="{B0130622-E84D-40FA-AB14-8FE4CDFAF9B3}"/>
                  </a:ext>
                </a:extLst>
              </p14:cNvPr>
              <p14:cNvContentPartPr/>
              <p14:nvPr/>
            </p14:nvContentPartPr>
            <p14:xfrm>
              <a:off x="7776785" y="4870996"/>
              <a:ext cx="210600" cy="228960"/>
            </p14:xfrm>
          </p:contentPart>
        </mc:Choice>
        <mc:Fallback>
          <p:pic>
            <p:nvPicPr>
              <p:cNvPr id="405" name="墨迹 404">
                <a:extLst>
                  <a:ext uri="{FF2B5EF4-FFF2-40B4-BE49-F238E27FC236}">
                    <a16:creationId xmlns:a16="http://schemas.microsoft.com/office/drawing/2014/main" id="{B0130622-E84D-40FA-AB14-8FE4CDFAF9B3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7759145" y="4852996"/>
                <a:ext cx="2462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406" name="墨迹 405">
                <a:extLst>
                  <a:ext uri="{FF2B5EF4-FFF2-40B4-BE49-F238E27FC236}">
                    <a16:creationId xmlns:a16="http://schemas.microsoft.com/office/drawing/2014/main" id="{FE52960C-3AE6-4F9D-BFA4-83149BA2A630}"/>
                  </a:ext>
                </a:extLst>
              </p14:cNvPr>
              <p14:cNvContentPartPr/>
              <p14:nvPr/>
            </p14:nvContentPartPr>
            <p14:xfrm>
              <a:off x="7945265" y="4942276"/>
              <a:ext cx="594000" cy="36720"/>
            </p14:xfrm>
          </p:contentPart>
        </mc:Choice>
        <mc:Fallback>
          <p:pic>
            <p:nvPicPr>
              <p:cNvPr id="406" name="墨迹 405">
                <a:extLst>
                  <a:ext uri="{FF2B5EF4-FFF2-40B4-BE49-F238E27FC236}">
                    <a16:creationId xmlns:a16="http://schemas.microsoft.com/office/drawing/2014/main" id="{FE52960C-3AE6-4F9D-BFA4-83149BA2A630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7927265" y="4924636"/>
                <a:ext cx="6296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407" name="墨迹 406">
                <a:extLst>
                  <a:ext uri="{FF2B5EF4-FFF2-40B4-BE49-F238E27FC236}">
                    <a16:creationId xmlns:a16="http://schemas.microsoft.com/office/drawing/2014/main" id="{1A134699-ED2C-4387-9C47-ACD21DE7AE06}"/>
                  </a:ext>
                </a:extLst>
              </p14:cNvPr>
              <p14:cNvContentPartPr/>
              <p14:nvPr/>
            </p14:nvContentPartPr>
            <p14:xfrm>
              <a:off x="8551145" y="4840756"/>
              <a:ext cx="149040" cy="260640"/>
            </p14:xfrm>
          </p:contentPart>
        </mc:Choice>
        <mc:Fallback>
          <p:pic>
            <p:nvPicPr>
              <p:cNvPr id="407" name="墨迹 406">
                <a:extLst>
                  <a:ext uri="{FF2B5EF4-FFF2-40B4-BE49-F238E27FC236}">
                    <a16:creationId xmlns:a16="http://schemas.microsoft.com/office/drawing/2014/main" id="{1A134699-ED2C-4387-9C47-ACD21DE7AE06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8533505" y="4822756"/>
                <a:ext cx="18468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408" name="墨迹 407">
                <a:extLst>
                  <a:ext uri="{FF2B5EF4-FFF2-40B4-BE49-F238E27FC236}">
                    <a16:creationId xmlns:a16="http://schemas.microsoft.com/office/drawing/2014/main" id="{DD1630B6-51B2-4F7C-8285-CFB0975A5CB3}"/>
                  </a:ext>
                </a:extLst>
              </p14:cNvPr>
              <p14:cNvContentPartPr/>
              <p14:nvPr/>
            </p14:nvContentPartPr>
            <p14:xfrm>
              <a:off x="7237865" y="4940836"/>
              <a:ext cx="9360" cy="149760"/>
            </p14:xfrm>
          </p:contentPart>
        </mc:Choice>
        <mc:Fallback>
          <p:pic>
            <p:nvPicPr>
              <p:cNvPr id="408" name="墨迹 407">
                <a:extLst>
                  <a:ext uri="{FF2B5EF4-FFF2-40B4-BE49-F238E27FC236}">
                    <a16:creationId xmlns:a16="http://schemas.microsoft.com/office/drawing/2014/main" id="{DD1630B6-51B2-4F7C-8285-CFB0975A5CB3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7219865" y="4923196"/>
                <a:ext cx="450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415" name="墨迹 414">
                <a:extLst>
                  <a:ext uri="{FF2B5EF4-FFF2-40B4-BE49-F238E27FC236}">
                    <a16:creationId xmlns:a16="http://schemas.microsoft.com/office/drawing/2014/main" id="{301D1787-BF91-4303-B489-F430F9FF47FF}"/>
                  </a:ext>
                </a:extLst>
              </p14:cNvPr>
              <p14:cNvContentPartPr/>
              <p14:nvPr/>
            </p14:nvContentPartPr>
            <p14:xfrm>
              <a:off x="7127345" y="4877476"/>
              <a:ext cx="107280" cy="222120"/>
            </p14:xfrm>
          </p:contentPart>
        </mc:Choice>
        <mc:Fallback>
          <p:pic>
            <p:nvPicPr>
              <p:cNvPr id="415" name="墨迹 414">
                <a:extLst>
                  <a:ext uri="{FF2B5EF4-FFF2-40B4-BE49-F238E27FC236}">
                    <a16:creationId xmlns:a16="http://schemas.microsoft.com/office/drawing/2014/main" id="{301D1787-BF91-4303-B489-F430F9FF47FF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7109345" y="4859476"/>
                <a:ext cx="1429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4">
            <p14:nvContentPartPr>
              <p14:cNvPr id="417" name="墨迹 416">
                <a:extLst>
                  <a:ext uri="{FF2B5EF4-FFF2-40B4-BE49-F238E27FC236}">
                    <a16:creationId xmlns:a16="http://schemas.microsoft.com/office/drawing/2014/main" id="{C53C1A75-1E13-4BDE-A5AD-4725DE9B1C91}"/>
                  </a:ext>
                </a:extLst>
              </p14:cNvPr>
              <p14:cNvContentPartPr/>
              <p14:nvPr/>
            </p14:nvContentPartPr>
            <p14:xfrm>
              <a:off x="7733225" y="5270596"/>
              <a:ext cx="66960" cy="374040"/>
            </p14:xfrm>
          </p:contentPart>
        </mc:Choice>
        <mc:Fallback>
          <p:pic>
            <p:nvPicPr>
              <p:cNvPr id="417" name="墨迹 416">
                <a:extLst>
                  <a:ext uri="{FF2B5EF4-FFF2-40B4-BE49-F238E27FC236}">
                    <a16:creationId xmlns:a16="http://schemas.microsoft.com/office/drawing/2014/main" id="{C53C1A75-1E13-4BDE-A5AD-4725DE9B1C91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7715585" y="5252596"/>
                <a:ext cx="1026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6">
            <p14:nvContentPartPr>
              <p14:cNvPr id="421" name="墨迹 420">
                <a:extLst>
                  <a:ext uri="{FF2B5EF4-FFF2-40B4-BE49-F238E27FC236}">
                    <a16:creationId xmlns:a16="http://schemas.microsoft.com/office/drawing/2014/main" id="{D68F71A9-6CC0-4BD1-8636-DDF88CAC1CBF}"/>
                  </a:ext>
                </a:extLst>
              </p14:cNvPr>
              <p14:cNvContentPartPr/>
              <p14:nvPr/>
            </p14:nvContentPartPr>
            <p14:xfrm>
              <a:off x="5632265" y="5291476"/>
              <a:ext cx="56520" cy="332280"/>
            </p14:xfrm>
          </p:contentPart>
        </mc:Choice>
        <mc:Fallback>
          <p:pic>
            <p:nvPicPr>
              <p:cNvPr id="421" name="墨迹 420">
                <a:extLst>
                  <a:ext uri="{FF2B5EF4-FFF2-40B4-BE49-F238E27FC236}">
                    <a16:creationId xmlns:a16="http://schemas.microsoft.com/office/drawing/2014/main" id="{D68F71A9-6CC0-4BD1-8636-DDF88CAC1CBF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5614265" y="5273476"/>
                <a:ext cx="9216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8">
            <p14:nvContentPartPr>
              <p14:cNvPr id="418" name="墨迹 417">
                <a:extLst>
                  <a:ext uri="{FF2B5EF4-FFF2-40B4-BE49-F238E27FC236}">
                    <a16:creationId xmlns:a16="http://schemas.microsoft.com/office/drawing/2014/main" id="{370706C1-AFC9-4F3A-BEF6-B37BE3AF9422}"/>
                  </a:ext>
                </a:extLst>
              </p14:cNvPr>
              <p14:cNvContentPartPr/>
              <p14:nvPr/>
            </p14:nvContentPartPr>
            <p14:xfrm>
              <a:off x="7717385" y="5263036"/>
              <a:ext cx="59760" cy="282600"/>
            </p14:xfrm>
          </p:contentPart>
        </mc:Choice>
        <mc:Fallback>
          <p:pic>
            <p:nvPicPr>
              <p:cNvPr id="418" name="墨迹 417">
                <a:extLst>
                  <a:ext uri="{FF2B5EF4-FFF2-40B4-BE49-F238E27FC236}">
                    <a16:creationId xmlns:a16="http://schemas.microsoft.com/office/drawing/2014/main" id="{370706C1-AFC9-4F3A-BEF6-B37BE3AF9422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7699745" y="5245036"/>
                <a:ext cx="9540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0">
            <p14:nvContentPartPr>
              <p14:cNvPr id="419" name="墨迹 418">
                <a:extLst>
                  <a:ext uri="{FF2B5EF4-FFF2-40B4-BE49-F238E27FC236}">
                    <a16:creationId xmlns:a16="http://schemas.microsoft.com/office/drawing/2014/main" id="{6EF6F936-4D8A-4FA2-B901-C3EB6C166C6F}"/>
                  </a:ext>
                </a:extLst>
              </p14:cNvPr>
              <p14:cNvContentPartPr/>
              <p14:nvPr/>
            </p14:nvContentPartPr>
            <p14:xfrm>
              <a:off x="7689665" y="5340436"/>
              <a:ext cx="58680" cy="253800"/>
            </p14:xfrm>
          </p:contentPart>
        </mc:Choice>
        <mc:Fallback>
          <p:pic>
            <p:nvPicPr>
              <p:cNvPr id="419" name="墨迹 418">
                <a:extLst>
                  <a:ext uri="{FF2B5EF4-FFF2-40B4-BE49-F238E27FC236}">
                    <a16:creationId xmlns:a16="http://schemas.microsoft.com/office/drawing/2014/main" id="{6EF6F936-4D8A-4FA2-B901-C3EB6C166C6F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7671665" y="5322796"/>
                <a:ext cx="943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2">
            <p14:nvContentPartPr>
              <p14:cNvPr id="422" name="墨迹 421">
                <a:extLst>
                  <a:ext uri="{FF2B5EF4-FFF2-40B4-BE49-F238E27FC236}">
                    <a16:creationId xmlns:a16="http://schemas.microsoft.com/office/drawing/2014/main" id="{2C86356D-E3F2-4BE2-B9D0-8AC90E9C2DB1}"/>
                  </a:ext>
                </a:extLst>
              </p14:cNvPr>
              <p14:cNvContentPartPr/>
              <p14:nvPr/>
            </p14:nvContentPartPr>
            <p14:xfrm>
              <a:off x="7709105" y="5310196"/>
              <a:ext cx="19440" cy="168120"/>
            </p14:xfrm>
          </p:contentPart>
        </mc:Choice>
        <mc:Fallback>
          <p:pic>
            <p:nvPicPr>
              <p:cNvPr id="422" name="墨迹 421">
                <a:extLst>
                  <a:ext uri="{FF2B5EF4-FFF2-40B4-BE49-F238E27FC236}">
                    <a16:creationId xmlns:a16="http://schemas.microsoft.com/office/drawing/2014/main" id="{2C86356D-E3F2-4BE2-B9D0-8AC90E9C2DB1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7691105" y="5292556"/>
                <a:ext cx="5508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4">
            <p14:nvContentPartPr>
              <p14:cNvPr id="301" name="墨迹 300">
                <a:extLst>
                  <a:ext uri="{FF2B5EF4-FFF2-40B4-BE49-F238E27FC236}">
                    <a16:creationId xmlns:a16="http://schemas.microsoft.com/office/drawing/2014/main" id="{5D246EC8-589D-4877-9314-89BB304E1BC5}"/>
                  </a:ext>
                </a:extLst>
              </p14:cNvPr>
              <p14:cNvContentPartPr/>
              <p14:nvPr/>
            </p14:nvContentPartPr>
            <p14:xfrm>
              <a:off x="6787865" y="2277916"/>
              <a:ext cx="18000" cy="24120"/>
            </p14:xfrm>
          </p:contentPart>
        </mc:Choice>
        <mc:Fallback>
          <p:pic>
            <p:nvPicPr>
              <p:cNvPr id="301" name="墨迹 300">
                <a:extLst>
                  <a:ext uri="{FF2B5EF4-FFF2-40B4-BE49-F238E27FC236}">
                    <a16:creationId xmlns:a16="http://schemas.microsoft.com/office/drawing/2014/main" id="{5D246EC8-589D-4877-9314-89BB304E1BC5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6769865" y="2260276"/>
                <a:ext cx="536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6">
            <p14:nvContentPartPr>
              <p14:cNvPr id="302" name="墨迹 301">
                <a:extLst>
                  <a:ext uri="{FF2B5EF4-FFF2-40B4-BE49-F238E27FC236}">
                    <a16:creationId xmlns:a16="http://schemas.microsoft.com/office/drawing/2014/main" id="{667FE02A-AE7A-4B08-BBA2-2721BF8310A0}"/>
                  </a:ext>
                </a:extLst>
              </p14:cNvPr>
              <p14:cNvContentPartPr/>
              <p14:nvPr/>
            </p14:nvContentPartPr>
            <p14:xfrm>
              <a:off x="6726305" y="2171716"/>
              <a:ext cx="79200" cy="851040"/>
            </p14:xfrm>
          </p:contentPart>
        </mc:Choice>
        <mc:Fallback>
          <p:pic>
            <p:nvPicPr>
              <p:cNvPr id="302" name="墨迹 301">
                <a:extLst>
                  <a:ext uri="{FF2B5EF4-FFF2-40B4-BE49-F238E27FC236}">
                    <a16:creationId xmlns:a16="http://schemas.microsoft.com/office/drawing/2014/main" id="{667FE02A-AE7A-4B08-BBA2-2721BF8310A0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6708665" y="2154076"/>
                <a:ext cx="114840" cy="88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8">
            <p14:nvContentPartPr>
              <p14:cNvPr id="303" name="墨迹 302">
                <a:extLst>
                  <a:ext uri="{FF2B5EF4-FFF2-40B4-BE49-F238E27FC236}">
                    <a16:creationId xmlns:a16="http://schemas.microsoft.com/office/drawing/2014/main" id="{8D1EB6E0-9926-42EF-BA11-26C019558C1A}"/>
                  </a:ext>
                </a:extLst>
              </p14:cNvPr>
              <p14:cNvContentPartPr/>
              <p14:nvPr/>
            </p14:nvContentPartPr>
            <p14:xfrm>
              <a:off x="6892625" y="2143636"/>
              <a:ext cx="373680" cy="733320"/>
            </p14:xfrm>
          </p:contentPart>
        </mc:Choice>
        <mc:Fallback>
          <p:pic>
            <p:nvPicPr>
              <p:cNvPr id="303" name="墨迹 302">
                <a:extLst>
                  <a:ext uri="{FF2B5EF4-FFF2-40B4-BE49-F238E27FC236}">
                    <a16:creationId xmlns:a16="http://schemas.microsoft.com/office/drawing/2014/main" id="{8D1EB6E0-9926-42EF-BA11-26C019558C1A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6874985" y="2125636"/>
                <a:ext cx="409320" cy="76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304" name="墨迹 303">
                <a:extLst>
                  <a:ext uri="{FF2B5EF4-FFF2-40B4-BE49-F238E27FC236}">
                    <a16:creationId xmlns:a16="http://schemas.microsoft.com/office/drawing/2014/main" id="{73F25BEA-E867-4B37-AF87-65F229A906EC}"/>
                  </a:ext>
                </a:extLst>
              </p14:cNvPr>
              <p14:cNvContentPartPr/>
              <p14:nvPr/>
            </p14:nvContentPartPr>
            <p14:xfrm>
              <a:off x="6849065" y="2959396"/>
              <a:ext cx="427680" cy="53640"/>
            </p14:xfrm>
          </p:contentPart>
        </mc:Choice>
        <mc:Fallback>
          <p:pic>
            <p:nvPicPr>
              <p:cNvPr id="304" name="墨迹 303">
                <a:extLst>
                  <a:ext uri="{FF2B5EF4-FFF2-40B4-BE49-F238E27FC236}">
                    <a16:creationId xmlns:a16="http://schemas.microsoft.com/office/drawing/2014/main" id="{73F25BEA-E867-4B37-AF87-65F229A906EC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6831065" y="2941396"/>
                <a:ext cx="4633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2">
            <p14:nvContentPartPr>
              <p14:cNvPr id="306" name="墨迹 305">
                <a:extLst>
                  <a:ext uri="{FF2B5EF4-FFF2-40B4-BE49-F238E27FC236}">
                    <a16:creationId xmlns:a16="http://schemas.microsoft.com/office/drawing/2014/main" id="{74AAB53A-1CD8-44F5-933F-5F6940E6AAD5}"/>
                  </a:ext>
                </a:extLst>
              </p14:cNvPr>
              <p14:cNvContentPartPr/>
              <p14:nvPr/>
            </p14:nvContentPartPr>
            <p14:xfrm>
              <a:off x="8111585" y="3522076"/>
              <a:ext cx="109080" cy="488160"/>
            </p14:xfrm>
          </p:contentPart>
        </mc:Choice>
        <mc:Fallback>
          <p:pic>
            <p:nvPicPr>
              <p:cNvPr id="306" name="墨迹 305">
                <a:extLst>
                  <a:ext uri="{FF2B5EF4-FFF2-40B4-BE49-F238E27FC236}">
                    <a16:creationId xmlns:a16="http://schemas.microsoft.com/office/drawing/2014/main" id="{74AAB53A-1CD8-44F5-933F-5F6940E6AAD5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8093585" y="3504436"/>
                <a:ext cx="14472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4">
            <p14:nvContentPartPr>
              <p14:cNvPr id="307" name="墨迹 306">
                <a:extLst>
                  <a:ext uri="{FF2B5EF4-FFF2-40B4-BE49-F238E27FC236}">
                    <a16:creationId xmlns:a16="http://schemas.microsoft.com/office/drawing/2014/main" id="{D71E5D80-91B8-4A68-A771-6F835B9D19C9}"/>
                  </a:ext>
                </a:extLst>
              </p14:cNvPr>
              <p14:cNvContentPartPr/>
              <p14:nvPr/>
            </p14:nvContentPartPr>
            <p14:xfrm>
              <a:off x="8221745" y="3391756"/>
              <a:ext cx="1511640" cy="430920"/>
            </p14:xfrm>
          </p:contentPart>
        </mc:Choice>
        <mc:Fallback>
          <p:pic>
            <p:nvPicPr>
              <p:cNvPr id="307" name="墨迹 306">
                <a:extLst>
                  <a:ext uri="{FF2B5EF4-FFF2-40B4-BE49-F238E27FC236}">
                    <a16:creationId xmlns:a16="http://schemas.microsoft.com/office/drawing/2014/main" id="{D71E5D80-91B8-4A68-A771-6F835B9D19C9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8204105" y="3374116"/>
                <a:ext cx="154728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6">
            <p14:nvContentPartPr>
              <p14:cNvPr id="308" name="墨迹 307">
                <a:extLst>
                  <a:ext uri="{FF2B5EF4-FFF2-40B4-BE49-F238E27FC236}">
                    <a16:creationId xmlns:a16="http://schemas.microsoft.com/office/drawing/2014/main" id="{9D9250A2-A15D-4075-946D-6FEE51C828B0}"/>
                  </a:ext>
                </a:extLst>
              </p14:cNvPr>
              <p14:cNvContentPartPr/>
              <p14:nvPr/>
            </p14:nvContentPartPr>
            <p14:xfrm>
              <a:off x="8354945" y="3893236"/>
              <a:ext cx="858240" cy="78840"/>
            </p14:xfrm>
          </p:contentPart>
        </mc:Choice>
        <mc:Fallback>
          <p:pic>
            <p:nvPicPr>
              <p:cNvPr id="308" name="墨迹 307">
                <a:extLst>
                  <a:ext uri="{FF2B5EF4-FFF2-40B4-BE49-F238E27FC236}">
                    <a16:creationId xmlns:a16="http://schemas.microsoft.com/office/drawing/2014/main" id="{9D9250A2-A15D-4075-946D-6FEE51C828B0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8336945" y="3875236"/>
                <a:ext cx="8938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8">
            <p14:nvContentPartPr>
              <p14:cNvPr id="399" name="墨迹 398">
                <a:extLst>
                  <a:ext uri="{FF2B5EF4-FFF2-40B4-BE49-F238E27FC236}">
                    <a16:creationId xmlns:a16="http://schemas.microsoft.com/office/drawing/2014/main" id="{1487140E-4296-4D38-BAEE-ECE00E9E491B}"/>
                  </a:ext>
                </a:extLst>
              </p14:cNvPr>
              <p14:cNvContentPartPr/>
              <p14:nvPr/>
            </p14:nvContentPartPr>
            <p14:xfrm>
              <a:off x="6689585" y="3943276"/>
              <a:ext cx="2103120" cy="187560"/>
            </p14:xfrm>
          </p:contentPart>
        </mc:Choice>
        <mc:Fallback>
          <p:pic>
            <p:nvPicPr>
              <p:cNvPr id="399" name="墨迹 398">
                <a:extLst>
                  <a:ext uri="{FF2B5EF4-FFF2-40B4-BE49-F238E27FC236}">
                    <a16:creationId xmlns:a16="http://schemas.microsoft.com/office/drawing/2014/main" id="{1487140E-4296-4D38-BAEE-ECE00E9E491B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6671945" y="3925276"/>
                <a:ext cx="213876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0">
            <p14:nvContentPartPr>
              <p14:cNvPr id="400" name="墨迹 399">
                <a:extLst>
                  <a:ext uri="{FF2B5EF4-FFF2-40B4-BE49-F238E27FC236}">
                    <a16:creationId xmlns:a16="http://schemas.microsoft.com/office/drawing/2014/main" id="{32C13BCB-1568-4AF3-A18B-0AE78500FB37}"/>
                  </a:ext>
                </a:extLst>
              </p14:cNvPr>
              <p14:cNvContentPartPr/>
              <p14:nvPr/>
            </p14:nvContentPartPr>
            <p14:xfrm>
              <a:off x="7810265" y="4144516"/>
              <a:ext cx="21960" cy="321840"/>
            </p14:xfrm>
          </p:contentPart>
        </mc:Choice>
        <mc:Fallback>
          <p:pic>
            <p:nvPicPr>
              <p:cNvPr id="400" name="墨迹 399">
                <a:extLst>
                  <a:ext uri="{FF2B5EF4-FFF2-40B4-BE49-F238E27FC236}">
                    <a16:creationId xmlns:a16="http://schemas.microsoft.com/office/drawing/2014/main" id="{32C13BCB-1568-4AF3-A18B-0AE78500FB37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7792625" y="4126516"/>
                <a:ext cx="5760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2">
            <p14:nvContentPartPr>
              <p14:cNvPr id="401" name="墨迹 400">
                <a:extLst>
                  <a:ext uri="{FF2B5EF4-FFF2-40B4-BE49-F238E27FC236}">
                    <a16:creationId xmlns:a16="http://schemas.microsoft.com/office/drawing/2014/main" id="{D5343F70-3A2E-4C74-8E2A-6B1DC53D7367}"/>
                  </a:ext>
                </a:extLst>
              </p14:cNvPr>
              <p14:cNvContentPartPr/>
              <p14:nvPr/>
            </p14:nvContentPartPr>
            <p14:xfrm>
              <a:off x="7747265" y="4355836"/>
              <a:ext cx="215640" cy="187920"/>
            </p14:xfrm>
          </p:contentPart>
        </mc:Choice>
        <mc:Fallback>
          <p:pic>
            <p:nvPicPr>
              <p:cNvPr id="401" name="墨迹 400">
                <a:extLst>
                  <a:ext uri="{FF2B5EF4-FFF2-40B4-BE49-F238E27FC236}">
                    <a16:creationId xmlns:a16="http://schemas.microsoft.com/office/drawing/2014/main" id="{D5343F70-3A2E-4C74-8E2A-6B1DC53D7367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7729625" y="4337836"/>
                <a:ext cx="25128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4">
            <p14:nvContentPartPr>
              <p14:cNvPr id="410" name="墨迹 409">
                <a:extLst>
                  <a:ext uri="{FF2B5EF4-FFF2-40B4-BE49-F238E27FC236}">
                    <a16:creationId xmlns:a16="http://schemas.microsoft.com/office/drawing/2014/main" id="{FF5EA2A0-5430-4C4C-86A5-03591A27FCCE}"/>
                  </a:ext>
                </a:extLst>
              </p14:cNvPr>
              <p14:cNvContentPartPr/>
              <p14:nvPr/>
            </p14:nvContentPartPr>
            <p14:xfrm>
              <a:off x="6828185" y="3877036"/>
              <a:ext cx="114120" cy="22680"/>
            </p14:xfrm>
          </p:contentPart>
        </mc:Choice>
        <mc:Fallback>
          <p:pic>
            <p:nvPicPr>
              <p:cNvPr id="410" name="墨迹 409">
                <a:extLst>
                  <a:ext uri="{FF2B5EF4-FFF2-40B4-BE49-F238E27FC236}">
                    <a16:creationId xmlns:a16="http://schemas.microsoft.com/office/drawing/2014/main" id="{FF5EA2A0-5430-4C4C-86A5-03591A27FCCE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6810185" y="3859036"/>
                <a:ext cx="1497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6">
            <p14:nvContentPartPr>
              <p14:cNvPr id="411" name="墨迹 410">
                <a:extLst>
                  <a:ext uri="{FF2B5EF4-FFF2-40B4-BE49-F238E27FC236}">
                    <a16:creationId xmlns:a16="http://schemas.microsoft.com/office/drawing/2014/main" id="{3200760E-60D8-4303-8DC3-7A51C014C097}"/>
                  </a:ext>
                </a:extLst>
              </p14:cNvPr>
              <p14:cNvContentPartPr/>
              <p14:nvPr/>
            </p14:nvContentPartPr>
            <p14:xfrm>
              <a:off x="7456745" y="3822316"/>
              <a:ext cx="28440" cy="360"/>
            </p14:xfrm>
          </p:contentPart>
        </mc:Choice>
        <mc:Fallback>
          <p:pic>
            <p:nvPicPr>
              <p:cNvPr id="411" name="墨迹 410">
                <a:extLst>
                  <a:ext uri="{FF2B5EF4-FFF2-40B4-BE49-F238E27FC236}">
                    <a16:creationId xmlns:a16="http://schemas.microsoft.com/office/drawing/2014/main" id="{3200760E-60D8-4303-8DC3-7A51C014C097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7438745" y="3804316"/>
                <a:ext cx="640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8">
            <p14:nvContentPartPr>
              <p14:cNvPr id="412" name="墨迹 411">
                <a:extLst>
                  <a:ext uri="{FF2B5EF4-FFF2-40B4-BE49-F238E27FC236}">
                    <a16:creationId xmlns:a16="http://schemas.microsoft.com/office/drawing/2014/main" id="{7E73FA6E-1D05-4850-BE60-81EDC487A1C9}"/>
                  </a:ext>
                </a:extLst>
              </p14:cNvPr>
              <p14:cNvContentPartPr/>
              <p14:nvPr/>
            </p14:nvContentPartPr>
            <p14:xfrm>
              <a:off x="7899545" y="3436396"/>
              <a:ext cx="35280" cy="22680"/>
            </p14:xfrm>
          </p:contentPart>
        </mc:Choice>
        <mc:Fallback>
          <p:pic>
            <p:nvPicPr>
              <p:cNvPr id="412" name="墨迹 411">
                <a:extLst>
                  <a:ext uri="{FF2B5EF4-FFF2-40B4-BE49-F238E27FC236}">
                    <a16:creationId xmlns:a16="http://schemas.microsoft.com/office/drawing/2014/main" id="{7E73FA6E-1D05-4850-BE60-81EDC487A1C9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7881905" y="3418756"/>
                <a:ext cx="709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0">
            <p14:nvContentPartPr>
              <p14:cNvPr id="413" name="墨迹 412">
                <a:extLst>
                  <a:ext uri="{FF2B5EF4-FFF2-40B4-BE49-F238E27FC236}">
                    <a16:creationId xmlns:a16="http://schemas.microsoft.com/office/drawing/2014/main" id="{C70781F6-FDFD-4527-8201-550E7C6EC388}"/>
                  </a:ext>
                </a:extLst>
              </p14:cNvPr>
              <p14:cNvContentPartPr/>
              <p14:nvPr/>
            </p14:nvContentPartPr>
            <p14:xfrm>
              <a:off x="8487785" y="3393556"/>
              <a:ext cx="77400" cy="4680"/>
            </p14:xfrm>
          </p:contentPart>
        </mc:Choice>
        <mc:Fallback>
          <p:pic>
            <p:nvPicPr>
              <p:cNvPr id="413" name="墨迹 412">
                <a:extLst>
                  <a:ext uri="{FF2B5EF4-FFF2-40B4-BE49-F238E27FC236}">
                    <a16:creationId xmlns:a16="http://schemas.microsoft.com/office/drawing/2014/main" id="{C70781F6-FDFD-4527-8201-550E7C6EC388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8470145" y="3375916"/>
                <a:ext cx="113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2">
            <p14:nvContentPartPr>
              <p14:cNvPr id="414" name="墨迹 413">
                <a:extLst>
                  <a:ext uri="{FF2B5EF4-FFF2-40B4-BE49-F238E27FC236}">
                    <a16:creationId xmlns:a16="http://schemas.microsoft.com/office/drawing/2014/main" id="{6AFF93A3-D119-46CB-AA53-98B4540C1E93}"/>
                  </a:ext>
                </a:extLst>
              </p14:cNvPr>
              <p14:cNvContentPartPr/>
              <p14:nvPr/>
            </p14:nvContentPartPr>
            <p14:xfrm>
              <a:off x="8941385" y="3624316"/>
              <a:ext cx="360" cy="360"/>
            </p14:xfrm>
          </p:contentPart>
        </mc:Choice>
        <mc:Fallback>
          <p:pic>
            <p:nvPicPr>
              <p:cNvPr id="414" name="墨迹 413">
                <a:extLst>
                  <a:ext uri="{FF2B5EF4-FFF2-40B4-BE49-F238E27FC236}">
                    <a16:creationId xmlns:a16="http://schemas.microsoft.com/office/drawing/2014/main" id="{6AFF93A3-D119-46CB-AA53-98B4540C1E93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8923745" y="360631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3">
            <p14:nvContentPartPr>
              <p14:cNvPr id="424" name="墨迹 423">
                <a:extLst>
                  <a:ext uri="{FF2B5EF4-FFF2-40B4-BE49-F238E27FC236}">
                    <a16:creationId xmlns:a16="http://schemas.microsoft.com/office/drawing/2014/main" id="{1E8597C7-0DB0-4CA7-93AD-39D0BE16FA64}"/>
                  </a:ext>
                </a:extLst>
              </p14:cNvPr>
              <p14:cNvContentPartPr/>
              <p14:nvPr/>
            </p14:nvContentPartPr>
            <p14:xfrm>
              <a:off x="8863265" y="1980916"/>
              <a:ext cx="631080" cy="644760"/>
            </p14:xfrm>
          </p:contentPart>
        </mc:Choice>
        <mc:Fallback>
          <p:pic>
            <p:nvPicPr>
              <p:cNvPr id="424" name="墨迹 423">
                <a:extLst>
                  <a:ext uri="{FF2B5EF4-FFF2-40B4-BE49-F238E27FC236}">
                    <a16:creationId xmlns:a16="http://schemas.microsoft.com/office/drawing/2014/main" id="{1E8597C7-0DB0-4CA7-93AD-39D0BE16FA64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8845265" y="1963276"/>
                <a:ext cx="666720" cy="68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5">
            <p14:nvContentPartPr>
              <p14:cNvPr id="425" name="墨迹 424">
                <a:extLst>
                  <a:ext uri="{FF2B5EF4-FFF2-40B4-BE49-F238E27FC236}">
                    <a16:creationId xmlns:a16="http://schemas.microsoft.com/office/drawing/2014/main" id="{2669671C-3BE4-4E79-8B3A-0E9AC1E73CF5}"/>
                  </a:ext>
                </a:extLst>
              </p14:cNvPr>
              <p14:cNvContentPartPr/>
              <p14:nvPr/>
            </p14:nvContentPartPr>
            <p14:xfrm>
              <a:off x="9480665" y="2698756"/>
              <a:ext cx="422640" cy="1139040"/>
            </p14:xfrm>
          </p:contentPart>
        </mc:Choice>
        <mc:Fallback>
          <p:pic>
            <p:nvPicPr>
              <p:cNvPr id="425" name="墨迹 424">
                <a:extLst>
                  <a:ext uri="{FF2B5EF4-FFF2-40B4-BE49-F238E27FC236}">
                    <a16:creationId xmlns:a16="http://schemas.microsoft.com/office/drawing/2014/main" id="{2669671C-3BE4-4E79-8B3A-0E9AC1E73CF5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9463025" y="2680756"/>
                <a:ext cx="458280" cy="11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7">
            <p14:nvContentPartPr>
              <p14:cNvPr id="426" name="墨迹 425">
                <a:extLst>
                  <a:ext uri="{FF2B5EF4-FFF2-40B4-BE49-F238E27FC236}">
                    <a16:creationId xmlns:a16="http://schemas.microsoft.com/office/drawing/2014/main" id="{55317F6F-61B8-470F-8096-7E1088D40135}"/>
                  </a:ext>
                </a:extLst>
              </p14:cNvPr>
              <p14:cNvContentPartPr/>
              <p14:nvPr/>
            </p14:nvContentPartPr>
            <p14:xfrm>
              <a:off x="9794225" y="3656716"/>
              <a:ext cx="221040" cy="285840"/>
            </p14:xfrm>
          </p:contentPart>
        </mc:Choice>
        <mc:Fallback>
          <p:pic>
            <p:nvPicPr>
              <p:cNvPr id="426" name="墨迹 425">
                <a:extLst>
                  <a:ext uri="{FF2B5EF4-FFF2-40B4-BE49-F238E27FC236}">
                    <a16:creationId xmlns:a16="http://schemas.microsoft.com/office/drawing/2014/main" id="{55317F6F-61B8-470F-8096-7E1088D40135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9776225" y="3638716"/>
                <a:ext cx="25668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9">
            <p14:nvContentPartPr>
              <p14:cNvPr id="427" name="墨迹 426">
                <a:extLst>
                  <a:ext uri="{FF2B5EF4-FFF2-40B4-BE49-F238E27FC236}">
                    <a16:creationId xmlns:a16="http://schemas.microsoft.com/office/drawing/2014/main" id="{A7811EB2-287C-4FB6-A08C-6B6D380EC0AF}"/>
                  </a:ext>
                </a:extLst>
              </p14:cNvPr>
              <p14:cNvContentPartPr/>
              <p14:nvPr/>
            </p14:nvContentPartPr>
            <p14:xfrm>
              <a:off x="9855425" y="3536476"/>
              <a:ext cx="33480" cy="749520"/>
            </p14:xfrm>
          </p:contentPart>
        </mc:Choice>
        <mc:Fallback>
          <p:pic>
            <p:nvPicPr>
              <p:cNvPr id="427" name="墨迹 426">
                <a:extLst>
                  <a:ext uri="{FF2B5EF4-FFF2-40B4-BE49-F238E27FC236}">
                    <a16:creationId xmlns:a16="http://schemas.microsoft.com/office/drawing/2014/main" id="{A7811EB2-287C-4FB6-A08C-6B6D380EC0AF}"/>
                  </a:ext>
                </a:extLst>
              </p:cNvPr>
              <p:cNvPicPr/>
              <p:nvPr/>
            </p:nvPicPr>
            <p:blipFill>
              <a:blip r:embed="rId540"/>
              <a:stretch>
                <a:fillRect/>
              </a:stretch>
            </p:blipFill>
            <p:spPr>
              <a:xfrm>
                <a:off x="9837785" y="3518476"/>
                <a:ext cx="6912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1">
            <p14:nvContentPartPr>
              <p14:cNvPr id="428" name="墨迹 427">
                <a:extLst>
                  <a:ext uri="{FF2B5EF4-FFF2-40B4-BE49-F238E27FC236}">
                    <a16:creationId xmlns:a16="http://schemas.microsoft.com/office/drawing/2014/main" id="{48A4063D-5EC6-4A8B-B043-0AB8C08D0777}"/>
                  </a:ext>
                </a:extLst>
              </p14:cNvPr>
              <p14:cNvContentPartPr/>
              <p14:nvPr/>
            </p14:nvContentPartPr>
            <p14:xfrm>
              <a:off x="9734465" y="3851836"/>
              <a:ext cx="287640" cy="464040"/>
            </p14:xfrm>
          </p:contentPart>
        </mc:Choice>
        <mc:Fallback>
          <p:pic>
            <p:nvPicPr>
              <p:cNvPr id="428" name="墨迹 427">
                <a:extLst>
                  <a:ext uri="{FF2B5EF4-FFF2-40B4-BE49-F238E27FC236}">
                    <a16:creationId xmlns:a16="http://schemas.microsoft.com/office/drawing/2014/main" id="{48A4063D-5EC6-4A8B-B043-0AB8C08D0777}"/>
                  </a:ext>
                </a:extLst>
              </p:cNvPr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9716825" y="3833836"/>
                <a:ext cx="32328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3">
            <p14:nvContentPartPr>
              <p14:cNvPr id="430" name="墨迹 429">
                <a:extLst>
                  <a:ext uri="{FF2B5EF4-FFF2-40B4-BE49-F238E27FC236}">
                    <a16:creationId xmlns:a16="http://schemas.microsoft.com/office/drawing/2014/main" id="{D1D29E62-2BB9-4963-8038-30D0FC5B350E}"/>
                  </a:ext>
                </a:extLst>
              </p14:cNvPr>
              <p14:cNvContentPartPr/>
              <p14:nvPr/>
            </p14:nvContentPartPr>
            <p14:xfrm>
              <a:off x="9265385" y="4816996"/>
              <a:ext cx="192960" cy="280800"/>
            </p14:xfrm>
          </p:contentPart>
        </mc:Choice>
        <mc:Fallback>
          <p:pic>
            <p:nvPicPr>
              <p:cNvPr id="430" name="墨迹 429">
                <a:extLst>
                  <a:ext uri="{FF2B5EF4-FFF2-40B4-BE49-F238E27FC236}">
                    <a16:creationId xmlns:a16="http://schemas.microsoft.com/office/drawing/2014/main" id="{D1D29E62-2BB9-4963-8038-30D0FC5B350E}"/>
                  </a:ext>
                </a:extLst>
              </p:cNvPr>
              <p:cNvPicPr/>
              <p:nvPr/>
            </p:nvPicPr>
            <p:blipFill>
              <a:blip r:embed="rId544"/>
              <a:stretch>
                <a:fillRect/>
              </a:stretch>
            </p:blipFill>
            <p:spPr>
              <a:xfrm>
                <a:off x="9247385" y="4798996"/>
                <a:ext cx="22860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5">
            <p14:nvContentPartPr>
              <p14:cNvPr id="431" name="墨迹 430">
                <a:extLst>
                  <a:ext uri="{FF2B5EF4-FFF2-40B4-BE49-F238E27FC236}">
                    <a16:creationId xmlns:a16="http://schemas.microsoft.com/office/drawing/2014/main" id="{3FE5FC86-26EB-4501-B95F-69860F2ABC1A}"/>
                  </a:ext>
                </a:extLst>
              </p14:cNvPr>
              <p14:cNvContentPartPr/>
              <p14:nvPr/>
            </p14:nvContentPartPr>
            <p14:xfrm>
              <a:off x="9440345" y="4977916"/>
              <a:ext cx="289440" cy="3240"/>
            </p14:xfrm>
          </p:contentPart>
        </mc:Choice>
        <mc:Fallback>
          <p:pic>
            <p:nvPicPr>
              <p:cNvPr id="431" name="墨迹 430">
                <a:extLst>
                  <a:ext uri="{FF2B5EF4-FFF2-40B4-BE49-F238E27FC236}">
                    <a16:creationId xmlns:a16="http://schemas.microsoft.com/office/drawing/2014/main" id="{3FE5FC86-26EB-4501-B95F-69860F2ABC1A}"/>
                  </a:ext>
                </a:extLst>
              </p:cNvPr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9422705" y="4959916"/>
                <a:ext cx="3250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7">
            <p14:nvContentPartPr>
              <p14:cNvPr id="432" name="墨迹 431">
                <a:extLst>
                  <a:ext uri="{FF2B5EF4-FFF2-40B4-BE49-F238E27FC236}">
                    <a16:creationId xmlns:a16="http://schemas.microsoft.com/office/drawing/2014/main" id="{ECA872DD-8D9E-40E4-A831-D6FBA0BFE079}"/>
                  </a:ext>
                </a:extLst>
              </p14:cNvPr>
              <p14:cNvContentPartPr/>
              <p14:nvPr/>
            </p14:nvContentPartPr>
            <p14:xfrm>
              <a:off x="9744905" y="4889716"/>
              <a:ext cx="135360" cy="189720"/>
            </p14:xfrm>
          </p:contentPart>
        </mc:Choice>
        <mc:Fallback>
          <p:pic>
            <p:nvPicPr>
              <p:cNvPr id="432" name="墨迹 431">
                <a:extLst>
                  <a:ext uri="{FF2B5EF4-FFF2-40B4-BE49-F238E27FC236}">
                    <a16:creationId xmlns:a16="http://schemas.microsoft.com/office/drawing/2014/main" id="{ECA872DD-8D9E-40E4-A831-D6FBA0BFE079}"/>
                  </a:ext>
                </a:extLst>
              </p:cNvPr>
              <p:cNvPicPr/>
              <p:nvPr/>
            </p:nvPicPr>
            <p:blipFill>
              <a:blip r:embed="rId548"/>
              <a:stretch>
                <a:fillRect/>
              </a:stretch>
            </p:blipFill>
            <p:spPr>
              <a:xfrm>
                <a:off x="9727265" y="4871716"/>
                <a:ext cx="1710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9">
            <p14:nvContentPartPr>
              <p14:cNvPr id="433" name="墨迹 432">
                <a:extLst>
                  <a:ext uri="{FF2B5EF4-FFF2-40B4-BE49-F238E27FC236}">
                    <a16:creationId xmlns:a16="http://schemas.microsoft.com/office/drawing/2014/main" id="{37478C51-7276-4762-AA6C-FE13A13B8597}"/>
                  </a:ext>
                </a:extLst>
              </p14:cNvPr>
              <p14:cNvContentPartPr/>
              <p14:nvPr/>
            </p14:nvContentPartPr>
            <p14:xfrm>
              <a:off x="9846785" y="4986556"/>
              <a:ext cx="318960" cy="22680"/>
            </p14:xfrm>
          </p:contentPart>
        </mc:Choice>
        <mc:Fallback>
          <p:pic>
            <p:nvPicPr>
              <p:cNvPr id="433" name="墨迹 432">
                <a:extLst>
                  <a:ext uri="{FF2B5EF4-FFF2-40B4-BE49-F238E27FC236}">
                    <a16:creationId xmlns:a16="http://schemas.microsoft.com/office/drawing/2014/main" id="{37478C51-7276-4762-AA6C-FE13A13B8597}"/>
                  </a:ext>
                </a:extLst>
              </p:cNvPr>
              <p:cNvPicPr/>
              <p:nvPr/>
            </p:nvPicPr>
            <p:blipFill>
              <a:blip r:embed="rId550"/>
              <a:stretch>
                <a:fillRect/>
              </a:stretch>
            </p:blipFill>
            <p:spPr>
              <a:xfrm>
                <a:off x="9828785" y="4968916"/>
                <a:ext cx="3546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1">
            <p14:nvContentPartPr>
              <p14:cNvPr id="434" name="墨迹 433">
                <a:extLst>
                  <a:ext uri="{FF2B5EF4-FFF2-40B4-BE49-F238E27FC236}">
                    <a16:creationId xmlns:a16="http://schemas.microsoft.com/office/drawing/2014/main" id="{B978F631-B2BA-42FC-8243-0174CDC950BE}"/>
                  </a:ext>
                </a:extLst>
              </p14:cNvPr>
              <p14:cNvContentPartPr/>
              <p14:nvPr/>
            </p14:nvContentPartPr>
            <p14:xfrm>
              <a:off x="10147745" y="4900516"/>
              <a:ext cx="142200" cy="193680"/>
            </p14:xfrm>
          </p:contentPart>
        </mc:Choice>
        <mc:Fallback>
          <p:pic>
            <p:nvPicPr>
              <p:cNvPr id="434" name="墨迹 433">
                <a:extLst>
                  <a:ext uri="{FF2B5EF4-FFF2-40B4-BE49-F238E27FC236}">
                    <a16:creationId xmlns:a16="http://schemas.microsoft.com/office/drawing/2014/main" id="{B978F631-B2BA-42FC-8243-0174CDC950BE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10130105" y="4882516"/>
                <a:ext cx="17784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3">
            <p14:nvContentPartPr>
              <p14:cNvPr id="435" name="墨迹 434">
                <a:extLst>
                  <a:ext uri="{FF2B5EF4-FFF2-40B4-BE49-F238E27FC236}">
                    <a16:creationId xmlns:a16="http://schemas.microsoft.com/office/drawing/2014/main" id="{36C12060-EE47-4C58-9C93-8C6A9C259672}"/>
                  </a:ext>
                </a:extLst>
              </p14:cNvPr>
              <p14:cNvContentPartPr/>
              <p14:nvPr/>
            </p14:nvContentPartPr>
            <p14:xfrm>
              <a:off x="10246025" y="5026516"/>
              <a:ext cx="360" cy="360"/>
            </p14:xfrm>
          </p:contentPart>
        </mc:Choice>
        <mc:Fallback>
          <p:pic>
            <p:nvPicPr>
              <p:cNvPr id="435" name="墨迹 434">
                <a:extLst>
                  <a:ext uri="{FF2B5EF4-FFF2-40B4-BE49-F238E27FC236}">
                    <a16:creationId xmlns:a16="http://schemas.microsoft.com/office/drawing/2014/main" id="{36C12060-EE47-4C58-9C93-8C6A9C259672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10228025" y="500887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4">
            <p14:nvContentPartPr>
              <p14:cNvPr id="436" name="墨迹 435">
                <a:extLst>
                  <a:ext uri="{FF2B5EF4-FFF2-40B4-BE49-F238E27FC236}">
                    <a16:creationId xmlns:a16="http://schemas.microsoft.com/office/drawing/2014/main" id="{88F52490-5BF8-42D8-92FA-CE59A3B6E903}"/>
                  </a:ext>
                </a:extLst>
              </p14:cNvPr>
              <p14:cNvContentPartPr/>
              <p14:nvPr/>
            </p14:nvContentPartPr>
            <p14:xfrm>
              <a:off x="10246025" y="4983676"/>
              <a:ext cx="367920" cy="43200"/>
            </p14:xfrm>
          </p:contentPart>
        </mc:Choice>
        <mc:Fallback>
          <p:pic>
            <p:nvPicPr>
              <p:cNvPr id="436" name="墨迹 435">
                <a:extLst>
                  <a:ext uri="{FF2B5EF4-FFF2-40B4-BE49-F238E27FC236}">
                    <a16:creationId xmlns:a16="http://schemas.microsoft.com/office/drawing/2014/main" id="{88F52490-5BF8-42D8-92FA-CE59A3B6E903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10228025" y="4966036"/>
                <a:ext cx="4035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6">
            <p14:nvContentPartPr>
              <p14:cNvPr id="437" name="墨迹 436">
                <a:extLst>
                  <a:ext uri="{FF2B5EF4-FFF2-40B4-BE49-F238E27FC236}">
                    <a16:creationId xmlns:a16="http://schemas.microsoft.com/office/drawing/2014/main" id="{C4F1CF3D-5771-4E5E-B24A-3AB6F2F0016D}"/>
                  </a:ext>
                </a:extLst>
              </p14:cNvPr>
              <p14:cNvContentPartPr/>
              <p14:nvPr/>
            </p14:nvContentPartPr>
            <p14:xfrm>
              <a:off x="10662545" y="4891516"/>
              <a:ext cx="126360" cy="217440"/>
            </p14:xfrm>
          </p:contentPart>
        </mc:Choice>
        <mc:Fallback>
          <p:pic>
            <p:nvPicPr>
              <p:cNvPr id="437" name="墨迹 436">
                <a:extLst>
                  <a:ext uri="{FF2B5EF4-FFF2-40B4-BE49-F238E27FC236}">
                    <a16:creationId xmlns:a16="http://schemas.microsoft.com/office/drawing/2014/main" id="{C4F1CF3D-5771-4E5E-B24A-3AB6F2F0016D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10644905" y="4873876"/>
                <a:ext cx="1620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8">
            <p14:nvContentPartPr>
              <p14:cNvPr id="438" name="墨迹 437">
                <a:extLst>
                  <a:ext uri="{FF2B5EF4-FFF2-40B4-BE49-F238E27FC236}">
                    <a16:creationId xmlns:a16="http://schemas.microsoft.com/office/drawing/2014/main" id="{0B62226B-A02A-4FE2-A338-B89A24E51990}"/>
                  </a:ext>
                </a:extLst>
              </p14:cNvPr>
              <p14:cNvContentPartPr/>
              <p14:nvPr/>
            </p14:nvContentPartPr>
            <p14:xfrm>
              <a:off x="9356105" y="5696116"/>
              <a:ext cx="195120" cy="180000"/>
            </p14:xfrm>
          </p:contentPart>
        </mc:Choice>
        <mc:Fallback>
          <p:pic>
            <p:nvPicPr>
              <p:cNvPr id="438" name="墨迹 437">
                <a:extLst>
                  <a:ext uri="{FF2B5EF4-FFF2-40B4-BE49-F238E27FC236}">
                    <a16:creationId xmlns:a16="http://schemas.microsoft.com/office/drawing/2014/main" id="{0B62226B-A02A-4FE2-A338-B89A24E51990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9338465" y="5678116"/>
                <a:ext cx="23076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0">
            <p14:nvContentPartPr>
              <p14:cNvPr id="439" name="墨迹 438">
                <a:extLst>
                  <a:ext uri="{FF2B5EF4-FFF2-40B4-BE49-F238E27FC236}">
                    <a16:creationId xmlns:a16="http://schemas.microsoft.com/office/drawing/2014/main" id="{AC5B9942-7D01-4EA5-A47F-C874BDE84588}"/>
                  </a:ext>
                </a:extLst>
              </p14:cNvPr>
              <p14:cNvContentPartPr/>
              <p14:nvPr/>
            </p14:nvContentPartPr>
            <p14:xfrm>
              <a:off x="9517385" y="5765236"/>
              <a:ext cx="341640" cy="16560"/>
            </p14:xfrm>
          </p:contentPart>
        </mc:Choice>
        <mc:Fallback>
          <p:pic>
            <p:nvPicPr>
              <p:cNvPr id="439" name="墨迹 438">
                <a:extLst>
                  <a:ext uri="{FF2B5EF4-FFF2-40B4-BE49-F238E27FC236}">
                    <a16:creationId xmlns:a16="http://schemas.microsoft.com/office/drawing/2014/main" id="{AC5B9942-7D01-4EA5-A47F-C874BDE84588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9499745" y="5747596"/>
                <a:ext cx="3772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2">
            <p14:nvContentPartPr>
              <p14:cNvPr id="440" name="墨迹 439">
                <a:extLst>
                  <a:ext uri="{FF2B5EF4-FFF2-40B4-BE49-F238E27FC236}">
                    <a16:creationId xmlns:a16="http://schemas.microsoft.com/office/drawing/2014/main" id="{FC5EDC13-5A7E-4F15-8F1C-E264CDF1DE9C}"/>
                  </a:ext>
                </a:extLst>
              </p14:cNvPr>
              <p14:cNvContentPartPr/>
              <p14:nvPr/>
            </p14:nvContentPartPr>
            <p14:xfrm>
              <a:off x="9871625" y="5716636"/>
              <a:ext cx="133200" cy="164160"/>
            </p14:xfrm>
          </p:contentPart>
        </mc:Choice>
        <mc:Fallback>
          <p:pic>
            <p:nvPicPr>
              <p:cNvPr id="440" name="墨迹 439">
                <a:extLst>
                  <a:ext uri="{FF2B5EF4-FFF2-40B4-BE49-F238E27FC236}">
                    <a16:creationId xmlns:a16="http://schemas.microsoft.com/office/drawing/2014/main" id="{FC5EDC13-5A7E-4F15-8F1C-E264CDF1DE9C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9853625" y="5698636"/>
                <a:ext cx="1688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4">
            <p14:nvContentPartPr>
              <p14:cNvPr id="441" name="墨迹 440">
                <a:extLst>
                  <a:ext uri="{FF2B5EF4-FFF2-40B4-BE49-F238E27FC236}">
                    <a16:creationId xmlns:a16="http://schemas.microsoft.com/office/drawing/2014/main" id="{C3C816BA-A687-4EB5-869A-F2B9A349A0C0}"/>
                  </a:ext>
                </a:extLst>
              </p14:cNvPr>
              <p14:cNvContentPartPr/>
              <p14:nvPr/>
            </p14:nvContentPartPr>
            <p14:xfrm>
              <a:off x="9918425" y="5490556"/>
              <a:ext cx="5760" cy="216000"/>
            </p14:xfrm>
          </p:contentPart>
        </mc:Choice>
        <mc:Fallback>
          <p:pic>
            <p:nvPicPr>
              <p:cNvPr id="441" name="墨迹 440">
                <a:extLst>
                  <a:ext uri="{FF2B5EF4-FFF2-40B4-BE49-F238E27FC236}">
                    <a16:creationId xmlns:a16="http://schemas.microsoft.com/office/drawing/2014/main" id="{C3C816BA-A687-4EB5-869A-F2B9A349A0C0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9900785" y="5472556"/>
                <a:ext cx="414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6">
            <p14:nvContentPartPr>
              <p14:cNvPr id="442" name="墨迹 441">
                <a:extLst>
                  <a:ext uri="{FF2B5EF4-FFF2-40B4-BE49-F238E27FC236}">
                    <a16:creationId xmlns:a16="http://schemas.microsoft.com/office/drawing/2014/main" id="{56A21B3C-E6DA-401B-9377-A85342315902}"/>
                  </a:ext>
                </a:extLst>
              </p14:cNvPr>
              <p14:cNvContentPartPr/>
              <p14:nvPr/>
            </p14:nvContentPartPr>
            <p14:xfrm>
              <a:off x="9816185" y="5262676"/>
              <a:ext cx="169560" cy="186480"/>
            </p14:xfrm>
          </p:contentPart>
        </mc:Choice>
        <mc:Fallback>
          <p:pic>
            <p:nvPicPr>
              <p:cNvPr id="442" name="墨迹 441">
                <a:extLst>
                  <a:ext uri="{FF2B5EF4-FFF2-40B4-BE49-F238E27FC236}">
                    <a16:creationId xmlns:a16="http://schemas.microsoft.com/office/drawing/2014/main" id="{56A21B3C-E6DA-401B-9377-A85342315902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9798185" y="5244676"/>
                <a:ext cx="20520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8">
            <p14:nvContentPartPr>
              <p14:cNvPr id="443" name="墨迹 442">
                <a:extLst>
                  <a:ext uri="{FF2B5EF4-FFF2-40B4-BE49-F238E27FC236}">
                    <a16:creationId xmlns:a16="http://schemas.microsoft.com/office/drawing/2014/main" id="{4B6CD94E-84AD-4AC9-B25F-6B785EE79BEA}"/>
                  </a:ext>
                </a:extLst>
              </p14:cNvPr>
              <p14:cNvContentPartPr/>
              <p14:nvPr/>
            </p14:nvContentPartPr>
            <p14:xfrm>
              <a:off x="10027865" y="5738956"/>
              <a:ext cx="237600" cy="22680"/>
            </p14:xfrm>
          </p:contentPart>
        </mc:Choice>
        <mc:Fallback>
          <p:pic>
            <p:nvPicPr>
              <p:cNvPr id="443" name="墨迹 442">
                <a:extLst>
                  <a:ext uri="{FF2B5EF4-FFF2-40B4-BE49-F238E27FC236}">
                    <a16:creationId xmlns:a16="http://schemas.microsoft.com/office/drawing/2014/main" id="{4B6CD94E-84AD-4AC9-B25F-6B785EE79BEA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10010225" y="5720956"/>
                <a:ext cx="2732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0">
            <p14:nvContentPartPr>
              <p14:cNvPr id="444" name="墨迹 443">
                <a:extLst>
                  <a:ext uri="{FF2B5EF4-FFF2-40B4-BE49-F238E27FC236}">
                    <a16:creationId xmlns:a16="http://schemas.microsoft.com/office/drawing/2014/main" id="{8D902215-5C56-44B6-B715-C73515B30EE1}"/>
                  </a:ext>
                </a:extLst>
              </p14:cNvPr>
              <p14:cNvContentPartPr/>
              <p14:nvPr/>
            </p14:nvContentPartPr>
            <p14:xfrm>
              <a:off x="10289225" y="5715556"/>
              <a:ext cx="132120" cy="158040"/>
            </p14:xfrm>
          </p:contentPart>
        </mc:Choice>
        <mc:Fallback>
          <p:pic>
            <p:nvPicPr>
              <p:cNvPr id="444" name="墨迹 443">
                <a:extLst>
                  <a:ext uri="{FF2B5EF4-FFF2-40B4-BE49-F238E27FC236}">
                    <a16:creationId xmlns:a16="http://schemas.microsoft.com/office/drawing/2014/main" id="{8D902215-5C56-44B6-B715-C73515B30EE1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10271585" y="5697916"/>
                <a:ext cx="16776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2">
            <p14:nvContentPartPr>
              <p14:cNvPr id="445" name="墨迹 444">
                <a:extLst>
                  <a:ext uri="{FF2B5EF4-FFF2-40B4-BE49-F238E27FC236}">
                    <a16:creationId xmlns:a16="http://schemas.microsoft.com/office/drawing/2014/main" id="{3D52EC42-2A35-49C0-9EF6-A095CC323EB3}"/>
                  </a:ext>
                </a:extLst>
              </p14:cNvPr>
              <p14:cNvContentPartPr/>
              <p14:nvPr/>
            </p14:nvContentPartPr>
            <p14:xfrm>
              <a:off x="8905745" y="4582996"/>
              <a:ext cx="218160" cy="1443240"/>
            </p14:xfrm>
          </p:contentPart>
        </mc:Choice>
        <mc:Fallback>
          <p:pic>
            <p:nvPicPr>
              <p:cNvPr id="445" name="墨迹 444">
                <a:extLst>
                  <a:ext uri="{FF2B5EF4-FFF2-40B4-BE49-F238E27FC236}">
                    <a16:creationId xmlns:a16="http://schemas.microsoft.com/office/drawing/2014/main" id="{3D52EC42-2A35-49C0-9EF6-A095CC323EB3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8888105" y="4565356"/>
                <a:ext cx="253800" cy="14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4">
            <p14:nvContentPartPr>
              <p14:cNvPr id="450" name="墨迹 449">
                <a:extLst>
                  <a:ext uri="{FF2B5EF4-FFF2-40B4-BE49-F238E27FC236}">
                    <a16:creationId xmlns:a16="http://schemas.microsoft.com/office/drawing/2014/main" id="{9CA5C0E1-1010-4A88-BA5A-185546493457}"/>
                  </a:ext>
                </a:extLst>
              </p14:cNvPr>
              <p14:cNvContentPartPr/>
              <p14:nvPr/>
            </p14:nvContentPartPr>
            <p14:xfrm>
              <a:off x="10865225" y="4471036"/>
              <a:ext cx="279360" cy="2043720"/>
            </p14:xfrm>
          </p:contentPart>
        </mc:Choice>
        <mc:Fallback>
          <p:pic>
            <p:nvPicPr>
              <p:cNvPr id="450" name="墨迹 449">
                <a:extLst>
                  <a:ext uri="{FF2B5EF4-FFF2-40B4-BE49-F238E27FC236}">
                    <a16:creationId xmlns:a16="http://schemas.microsoft.com/office/drawing/2014/main" id="{9CA5C0E1-1010-4A88-BA5A-185546493457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10847225" y="4453036"/>
                <a:ext cx="315000" cy="20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6">
            <p14:nvContentPartPr>
              <p14:cNvPr id="451" name="墨迹 450">
                <a:extLst>
                  <a:ext uri="{FF2B5EF4-FFF2-40B4-BE49-F238E27FC236}">
                    <a16:creationId xmlns:a16="http://schemas.microsoft.com/office/drawing/2014/main" id="{D6407971-D194-49CD-91BF-859F7B91F526}"/>
                  </a:ext>
                </a:extLst>
              </p14:cNvPr>
              <p14:cNvContentPartPr/>
              <p14:nvPr/>
            </p14:nvContentPartPr>
            <p14:xfrm>
              <a:off x="9114905" y="4388236"/>
              <a:ext cx="360" cy="77040"/>
            </p14:xfrm>
          </p:contentPart>
        </mc:Choice>
        <mc:Fallback>
          <p:pic>
            <p:nvPicPr>
              <p:cNvPr id="451" name="墨迹 450">
                <a:extLst>
                  <a:ext uri="{FF2B5EF4-FFF2-40B4-BE49-F238E27FC236}">
                    <a16:creationId xmlns:a16="http://schemas.microsoft.com/office/drawing/2014/main" id="{D6407971-D194-49CD-91BF-859F7B91F526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9096905" y="4370236"/>
                <a:ext cx="360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8">
            <p14:nvContentPartPr>
              <p14:cNvPr id="452" name="墨迹 451">
                <a:extLst>
                  <a:ext uri="{FF2B5EF4-FFF2-40B4-BE49-F238E27FC236}">
                    <a16:creationId xmlns:a16="http://schemas.microsoft.com/office/drawing/2014/main" id="{2ED4D481-DC21-4975-B373-B35DE2C636A4}"/>
                  </a:ext>
                </a:extLst>
              </p14:cNvPr>
              <p14:cNvContentPartPr/>
              <p14:nvPr/>
            </p14:nvContentPartPr>
            <p14:xfrm>
              <a:off x="8883785" y="4553476"/>
              <a:ext cx="264600" cy="1505880"/>
            </p14:xfrm>
          </p:contentPart>
        </mc:Choice>
        <mc:Fallback>
          <p:pic>
            <p:nvPicPr>
              <p:cNvPr id="452" name="墨迹 451">
                <a:extLst>
                  <a:ext uri="{FF2B5EF4-FFF2-40B4-BE49-F238E27FC236}">
                    <a16:creationId xmlns:a16="http://schemas.microsoft.com/office/drawing/2014/main" id="{2ED4D481-DC21-4975-B373-B35DE2C636A4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8865785" y="4535476"/>
                <a:ext cx="300240" cy="15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0">
            <p14:nvContentPartPr>
              <p14:cNvPr id="454" name="墨迹 453">
                <a:extLst>
                  <a:ext uri="{FF2B5EF4-FFF2-40B4-BE49-F238E27FC236}">
                    <a16:creationId xmlns:a16="http://schemas.microsoft.com/office/drawing/2014/main" id="{2FA8B1CC-1AAA-47C3-A483-6CA122804155}"/>
                  </a:ext>
                </a:extLst>
              </p14:cNvPr>
              <p14:cNvContentPartPr/>
              <p14:nvPr/>
            </p14:nvContentPartPr>
            <p14:xfrm>
              <a:off x="11145665" y="4693156"/>
              <a:ext cx="166680" cy="163080"/>
            </p14:xfrm>
          </p:contentPart>
        </mc:Choice>
        <mc:Fallback>
          <p:pic>
            <p:nvPicPr>
              <p:cNvPr id="454" name="墨迹 453">
                <a:extLst>
                  <a:ext uri="{FF2B5EF4-FFF2-40B4-BE49-F238E27FC236}">
                    <a16:creationId xmlns:a16="http://schemas.microsoft.com/office/drawing/2014/main" id="{2FA8B1CC-1AAA-47C3-A483-6CA122804155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11128025" y="4675156"/>
                <a:ext cx="20232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2">
            <p14:nvContentPartPr>
              <p14:cNvPr id="455" name="墨迹 454">
                <a:extLst>
                  <a:ext uri="{FF2B5EF4-FFF2-40B4-BE49-F238E27FC236}">
                    <a16:creationId xmlns:a16="http://schemas.microsoft.com/office/drawing/2014/main" id="{98A178DF-8051-4079-8EF0-06F09F332E8F}"/>
                  </a:ext>
                </a:extLst>
              </p14:cNvPr>
              <p14:cNvContentPartPr/>
              <p14:nvPr/>
            </p14:nvContentPartPr>
            <p14:xfrm>
              <a:off x="11284265" y="4753276"/>
              <a:ext cx="215640" cy="28080"/>
            </p14:xfrm>
          </p:contentPart>
        </mc:Choice>
        <mc:Fallback>
          <p:pic>
            <p:nvPicPr>
              <p:cNvPr id="455" name="墨迹 454">
                <a:extLst>
                  <a:ext uri="{FF2B5EF4-FFF2-40B4-BE49-F238E27FC236}">
                    <a16:creationId xmlns:a16="http://schemas.microsoft.com/office/drawing/2014/main" id="{98A178DF-8051-4079-8EF0-06F09F332E8F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11266265" y="4735276"/>
                <a:ext cx="2512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4">
            <p14:nvContentPartPr>
              <p14:cNvPr id="456" name="墨迹 455">
                <a:extLst>
                  <a:ext uri="{FF2B5EF4-FFF2-40B4-BE49-F238E27FC236}">
                    <a16:creationId xmlns:a16="http://schemas.microsoft.com/office/drawing/2014/main" id="{8E81483C-E29A-440A-B11A-E78D21777237}"/>
                  </a:ext>
                </a:extLst>
              </p14:cNvPr>
              <p14:cNvContentPartPr/>
              <p14:nvPr/>
            </p14:nvContentPartPr>
            <p14:xfrm>
              <a:off x="11527625" y="4749316"/>
              <a:ext cx="115920" cy="141840"/>
            </p14:xfrm>
          </p:contentPart>
        </mc:Choice>
        <mc:Fallback>
          <p:pic>
            <p:nvPicPr>
              <p:cNvPr id="456" name="墨迹 455">
                <a:extLst>
                  <a:ext uri="{FF2B5EF4-FFF2-40B4-BE49-F238E27FC236}">
                    <a16:creationId xmlns:a16="http://schemas.microsoft.com/office/drawing/2014/main" id="{8E81483C-E29A-440A-B11A-E78D21777237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11509625" y="4731316"/>
                <a:ext cx="151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6">
            <p14:nvContentPartPr>
              <p14:cNvPr id="457" name="墨迹 456">
                <a:extLst>
                  <a:ext uri="{FF2B5EF4-FFF2-40B4-BE49-F238E27FC236}">
                    <a16:creationId xmlns:a16="http://schemas.microsoft.com/office/drawing/2014/main" id="{AAD4E077-6F2B-4F7F-9258-A485A96EFB1B}"/>
                  </a:ext>
                </a:extLst>
              </p14:cNvPr>
              <p14:cNvContentPartPr/>
              <p14:nvPr/>
            </p14:nvContentPartPr>
            <p14:xfrm>
              <a:off x="11590625" y="4504876"/>
              <a:ext cx="14400" cy="223560"/>
            </p14:xfrm>
          </p:contentPart>
        </mc:Choice>
        <mc:Fallback>
          <p:pic>
            <p:nvPicPr>
              <p:cNvPr id="457" name="墨迹 456">
                <a:extLst>
                  <a:ext uri="{FF2B5EF4-FFF2-40B4-BE49-F238E27FC236}">
                    <a16:creationId xmlns:a16="http://schemas.microsoft.com/office/drawing/2014/main" id="{AAD4E077-6F2B-4F7F-9258-A485A96EFB1B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11572985" y="4487236"/>
                <a:ext cx="500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8">
            <p14:nvContentPartPr>
              <p14:cNvPr id="458" name="墨迹 457">
                <a:extLst>
                  <a:ext uri="{FF2B5EF4-FFF2-40B4-BE49-F238E27FC236}">
                    <a16:creationId xmlns:a16="http://schemas.microsoft.com/office/drawing/2014/main" id="{EB28AD62-A443-4F22-884C-B2177B0E7A85}"/>
                  </a:ext>
                </a:extLst>
              </p14:cNvPr>
              <p14:cNvContentPartPr/>
              <p14:nvPr/>
            </p14:nvContentPartPr>
            <p14:xfrm>
              <a:off x="11511425" y="4291756"/>
              <a:ext cx="151560" cy="147240"/>
            </p14:xfrm>
          </p:contentPart>
        </mc:Choice>
        <mc:Fallback>
          <p:pic>
            <p:nvPicPr>
              <p:cNvPr id="458" name="墨迹 457">
                <a:extLst>
                  <a:ext uri="{FF2B5EF4-FFF2-40B4-BE49-F238E27FC236}">
                    <a16:creationId xmlns:a16="http://schemas.microsoft.com/office/drawing/2014/main" id="{EB28AD62-A443-4F22-884C-B2177B0E7A85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11493425" y="4273756"/>
                <a:ext cx="1872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0">
            <p14:nvContentPartPr>
              <p14:cNvPr id="459" name="墨迹 458">
                <a:extLst>
                  <a:ext uri="{FF2B5EF4-FFF2-40B4-BE49-F238E27FC236}">
                    <a16:creationId xmlns:a16="http://schemas.microsoft.com/office/drawing/2014/main" id="{0B632A2D-F8F7-4D7E-96D7-570D444BEB89}"/>
                  </a:ext>
                </a:extLst>
              </p14:cNvPr>
              <p14:cNvContentPartPr/>
              <p14:nvPr/>
            </p14:nvContentPartPr>
            <p14:xfrm>
              <a:off x="11616905" y="4760476"/>
              <a:ext cx="172080" cy="32760"/>
            </p14:xfrm>
          </p:contentPart>
        </mc:Choice>
        <mc:Fallback>
          <p:pic>
            <p:nvPicPr>
              <p:cNvPr id="459" name="墨迹 458">
                <a:extLst>
                  <a:ext uri="{FF2B5EF4-FFF2-40B4-BE49-F238E27FC236}">
                    <a16:creationId xmlns:a16="http://schemas.microsoft.com/office/drawing/2014/main" id="{0B632A2D-F8F7-4D7E-96D7-570D444BEB89}"/>
                  </a:ext>
                </a:extLst>
              </p:cNvPr>
              <p:cNvPicPr/>
              <p:nvPr/>
            </p:nvPicPr>
            <p:blipFill>
              <a:blip r:embed="rId591"/>
              <a:stretch>
                <a:fillRect/>
              </a:stretch>
            </p:blipFill>
            <p:spPr>
              <a:xfrm>
                <a:off x="11599265" y="4742836"/>
                <a:ext cx="2077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2">
            <p14:nvContentPartPr>
              <p14:cNvPr id="460" name="墨迹 459">
                <a:extLst>
                  <a:ext uri="{FF2B5EF4-FFF2-40B4-BE49-F238E27FC236}">
                    <a16:creationId xmlns:a16="http://schemas.microsoft.com/office/drawing/2014/main" id="{104C198D-D3AD-4E28-B00A-DE14C228B02C}"/>
                  </a:ext>
                </a:extLst>
              </p14:cNvPr>
              <p14:cNvContentPartPr/>
              <p14:nvPr/>
            </p14:nvContentPartPr>
            <p14:xfrm>
              <a:off x="11833265" y="4733476"/>
              <a:ext cx="13320" cy="21600"/>
            </p14:xfrm>
          </p:contentPart>
        </mc:Choice>
        <mc:Fallback>
          <p:pic>
            <p:nvPicPr>
              <p:cNvPr id="460" name="墨迹 459">
                <a:extLst>
                  <a:ext uri="{FF2B5EF4-FFF2-40B4-BE49-F238E27FC236}">
                    <a16:creationId xmlns:a16="http://schemas.microsoft.com/office/drawing/2014/main" id="{104C198D-D3AD-4E28-B00A-DE14C228B02C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11815625" y="4715476"/>
                <a:ext cx="489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4">
            <p14:nvContentPartPr>
              <p14:cNvPr id="461" name="墨迹 460">
                <a:extLst>
                  <a:ext uri="{FF2B5EF4-FFF2-40B4-BE49-F238E27FC236}">
                    <a16:creationId xmlns:a16="http://schemas.microsoft.com/office/drawing/2014/main" id="{10A55F39-DE36-431E-8D0B-F074635670C5}"/>
                  </a:ext>
                </a:extLst>
              </p14:cNvPr>
              <p14:cNvContentPartPr/>
              <p14:nvPr/>
            </p14:nvContentPartPr>
            <p14:xfrm>
              <a:off x="11789345" y="4730596"/>
              <a:ext cx="111960" cy="155160"/>
            </p14:xfrm>
          </p:contentPart>
        </mc:Choice>
        <mc:Fallback>
          <p:pic>
            <p:nvPicPr>
              <p:cNvPr id="461" name="墨迹 460">
                <a:extLst>
                  <a:ext uri="{FF2B5EF4-FFF2-40B4-BE49-F238E27FC236}">
                    <a16:creationId xmlns:a16="http://schemas.microsoft.com/office/drawing/2014/main" id="{10A55F39-DE36-431E-8D0B-F074635670C5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11771345" y="4712596"/>
                <a:ext cx="1476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6">
            <p14:nvContentPartPr>
              <p14:cNvPr id="462" name="墨迹 461">
                <a:extLst>
                  <a:ext uri="{FF2B5EF4-FFF2-40B4-BE49-F238E27FC236}">
                    <a16:creationId xmlns:a16="http://schemas.microsoft.com/office/drawing/2014/main" id="{E4FE7A3F-609C-43AB-B70F-F30E523F6F66}"/>
                  </a:ext>
                </a:extLst>
              </p14:cNvPr>
              <p14:cNvContentPartPr/>
              <p14:nvPr/>
            </p14:nvContentPartPr>
            <p14:xfrm>
              <a:off x="11868905" y="4735276"/>
              <a:ext cx="240120" cy="60840"/>
            </p14:xfrm>
          </p:contentPart>
        </mc:Choice>
        <mc:Fallback>
          <p:pic>
            <p:nvPicPr>
              <p:cNvPr id="462" name="墨迹 461">
                <a:extLst>
                  <a:ext uri="{FF2B5EF4-FFF2-40B4-BE49-F238E27FC236}">
                    <a16:creationId xmlns:a16="http://schemas.microsoft.com/office/drawing/2014/main" id="{E4FE7A3F-609C-43AB-B70F-F30E523F6F66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11851265" y="4717636"/>
                <a:ext cx="2757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8">
            <p14:nvContentPartPr>
              <p14:cNvPr id="463" name="墨迹 462">
                <a:extLst>
                  <a:ext uri="{FF2B5EF4-FFF2-40B4-BE49-F238E27FC236}">
                    <a16:creationId xmlns:a16="http://schemas.microsoft.com/office/drawing/2014/main" id="{8FBD0D04-BC32-4089-83DD-106107493688}"/>
                  </a:ext>
                </a:extLst>
              </p14:cNvPr>
              <p14:cNvContentPartPr/>
              <p14:nvPr/>
            </p14:nvContentPartPr>
            <p14:xfrm>
              <a:off x="12071945" y="4755796"/>
              <a:ext cx="118080" cy="155160"/>
            </p14:xfrm>
          </p:contentPart>
        </mc:Choice>
        <mc:Fallback>
          <p:pic>
            <p:nvPicPr>
              <p:cNvPr id="463" name="墨迹 462">
                <a:extLst>
                  <a:ext uri="{FF2B5EF4-FFF2-40B4-BE49-F238E27FC236}">
                    <a16:creationId xmlns:a16="http://schemas.microsoft.com/office/drawing/2014/main" id="{8FBD0D04-BC32-4089-83DD-106107493688}"/>
                  </a:ext>
                </a:extLst>
              </p:cNvPr>
              <p:cNvPicPr/>
              <p:nvPr/>
            </p:nvPicPr>
            <p:blipFill>
              <a:blip r:embed="rId599"/>
              <a:stretch>
                <a:fillRect/>
              </a:stretch>
            </p:blipFill>
            <p:spPr>
              <a:xfrm>
                <a:off x="12053945" y="4737796"/>
                <a:ext cx="1537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0">
            <p14:nvContentPartPr>
              <p14:cNvPr id="465" name="墨迹 464">
                <a:extLst>
                  <a:ext uri="{FF2B5EF4-FFF2-40B4-BE49-F238E27FC236}">
                    <a16:creationId xmlns:a16="http://schemas.microsoft.com/office/drawing/2014/main" id="{8BA60A7A-7B9A-459D-8900-40E2C7D990B9}"/>
                  </a:ext>
                </a:extLst>
              </p14:cNvPr>
              <p14:cNvContentPartPr/>
              <p14:nvPr/>
            </p14:nvContentPartPr>
            <p14:xfrm>
              <a:off x="11202905" y="5370316"/>
              <a:ext cx="171000" cy="147240"/>
            </p14:xfrm>
          </p:contentPart>
        </mc:Choice>
        <mc:Fallback>
          <p:pic>
            <p:nvPicPr>
              <p:cNvPr id="465" name="墨迹 464">
                <a:extLst>
                  <a:ext uri="{FF2B5EF4-FFF2-40B4-BE49-F238E27FC236}">
                    <a16:creationId xmlns:a16="http://schemas.microsoft.com/office/drawing/2014/main" id="{8BA60A7A-7B9A-459D-8900-40E2C7D990B9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11184905" y="5352316"/>
                <a:ext cx="2066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2">
            <p14:nvContentPartPr>
              <p14:cNvPr id="466" name="墨迹 465">
                <a:extLst>
                  <a:ext uri="{FF2B5EF4-FFF2-40B4-BE49-F238E27FC236}">
                    <a16:creationId xmlns:a16="http://schemas.microsoft.com/office/drawing/2014/main" id="{1929294C-A264-4A73-ABF8-9D285E96037D}"/>
                  </a:ext>
                </a:extLst>
              </p14:cNvPr>
              <p14:cNvContentPartPr/>
              <p14:nvPr/>
            </p14:nvContentPartPr>
            <p14:xfrm>
              <a:off x="11364905" y="5407756"/>
              <a:ext cx="173880" cy="10800"/>
            </p14:xfrm>
          </p:contentPart>
        </mc:Choice>
        <mc:Fallback>
          <p:pic>
            <p:nvPicPr>
              <p:cNvPr id="466" name="墨迹 465">
                <a:extLst>
                  <a:ext uri="{FF2B5EF4-FFF2-40B4-BE49-F238E27FC236}">
                    <a16:creationId xmlns:a16="http://schemas.microsoft.com/office/drawing/2014/main" id="{1929294C-A264-4A73-ABF8-9D285E96037D}"/>
                  </a:ext>
                </a:extLst>
              </p:cNvPr>
              <p:cNvPicPr/>
              <p:nvPr/>
            </p:nvPicPr>
            <p:blipFill>
              <a:blip r:embed="rId603"/>
              <a:stretch>
                <a:fillRect/>
              </a:stretch>
            </p:blipFill>
            <p:spPr>
              <a:xfrm>
                <a:off x="11346905" y="5390116"/>
                <a:ext cx="2095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4">
            <p14:nvContentPartPr>
              <p14:cNvPr id="467" name="墨迹 466">
                <a:extLst>
                  <a:ext uri="{FF2B5EF4-FFF2-40B4-BE49-F238E27FC236}">
                    <a16:creationId xmlns:a16="http://schemas.microsoft.com/office/drawing/2014/main" id="{53DD807C-7F09-4542-A8CA-9E666A51BD90}"/>
                  </a:ext>
                </a:extLst>
              </p14:cNvPr>
              <p14:cNvContentPartPr/>
              <p14:nvPr/>
            </p14:nvContentPartPr>
            <p14:xfrm>
              <a:off x="11530865" y="5366716"/>
              <a:ext cx="158040" cy="96120"/>
            </p14:xfrm>
          </p:contentPart>
        </mc:Choice>
        <mc:Fallback>
          <p:pic>
            <p:nvPicPr>
              <p:cNvPr id="467" name="墨迹 466">
                <a:extLst>
                  <a:ext uri="{FF2B5EF4-FFF2-40B4-BE49-F238E27FC236}">
                    <a16:creationId xmlns:a16="http://schemas.microsoft.com/office/drawing/2014/main" id="{53DD807C-7F09-4542-A8CA-9E666A51BD90}"/>
                  </a:ext>
                </a:extLst>
              </p:cNvPr>
              <p:cNvPicPr/>
              <p:nvPr/>
            </p:nvPicPr>
            <p:blipFill>
              <a:blip r:embed="rId605"/>
              <a:stretch>
                <a:fillRect/>
              </a:stretch>
            </p:blipFill>
            <p:spPr>
              <a:xfrm>
                <a:off x="11513225" y="5348716"/>
                <a:ext cx="1936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6">
            <p14:nvContentPartPr>
              <p14:cNvPr id="468" name="墨迹 467">
                <a:extLst>
                  <a:ext uri="{FF2B5EF4-FFF2-40B4-BE49-F238E27FC236}">
                    <a16:creationId xmlns:a16="http://schemas.microsoft.com/office/drawing/2014/main" id="{6E1DF40E-EF39-44FB-9A42-AF809BECA74E}"/>
                  </a:ext>
                </a:extLst>
              </p14:cNvPr>
              <p14:cNvContentPartPr/>
              <p14:nvPr/>
            </p14:nvContentPartPr>
            <p14:xfrm>
              <a:off x="11671265" y="5415316"/>
              <a:ext cx="180720" cy="1800"/>
            </p14:xfrm>
          </p:contentPart>
        </mc:Choice>
        <mc:Fallback>
          <p:pic>
            <p:nvPicPr>
              <p:cNvPr id="468" name="墨迹 467">
                <a:extLst>
                  <a:ext uri="{FF2B5EF4-FFF2-40B4-BE49-F238E27FC236}">
                    <a16:creationId xmlns:a16="http://schemas.microsoft.com/office/drawing/2014/main" id="{6E1DF40E-EF39-44FB-9A42-AF809BECA74E}"/>
                  </a:ext>
                </a:extLst>
              </p:cNvPr>
              <p:cNvPicPr/>
              <p:nvPr/>
            </p:nvPicPr>
            <p:blipFill>
              <a:blip r:embed="rId607"/>
              <a:stretch>
                <a:fillRect/>
              </a:stretch>
            </p:blipFill>
            <p:spPr>
              <a:xfrm>
                <a:off x="11653265" y="5397316"/>
                <a:ext cx="2163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8">
            <p14:nvContentPartPr>
              <p14:cNvPr id="469" name="墨迹 468">
                <a:extLst>
                  <a:ext uri="{FF2B5EF4-FFF2-40B4-BE49-F238E27FC236}">
                    <a16:creationId xmlns:a16="http://schemas.microsoft.com/office/drawing/2014/main" id="{4CDBF3BD-9B7C-4C85-B5AA-CB5978F8A9FB}"/>
                  </a:ext>
                </a:extLst>
              </p14:cNvPr>
              <p14:cNvContentPartPr/>
              <p14:nvPr/>
            </p14:nvContentPartPr>
            <p14:xfrm>
              <a:off x="11842265" y="5370676"/>
              <a:ext cx="114840" cy="100800"/>
            </p14:xfrm>
          </p:contentPart>
        </mc:Choice>
        <mc:Fallback>
          <p:pic>
            <p:nvPicPr>
              <p:cNvPr id="469" name="墨迹 468">
                <a:extLst>
                  <a:ext uri="{FF2B5EF4-FFF2-40B4-BE49-F238E27FC236}">
                    <a16:creationId xmlns:a16="http://schemas.microsoft.com/office/drawing/2014/main" id="{4CDBF3BD-9B7C-4C85-B5AA-CB5978F8A9FB}"/>
                  </a:ext>
                </a:extLst>
              </p:cNvPr>
              <p:cNvPicPr/>
              <p:nvPr/>
            </p:nvPicPr>
            <p:blipFill>
              <a:blip r:embed="rId609"/>
              <a:stretch>
                <a:fillRect/>
              </a:stretch>
            </p:blipFill>
            <p:spPr>
              <a:xfrm>
                <a:off x="11824265" y="5353036"/>
                <a:ext cx="1504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0">
            <p14:nvContentPartPr>
              <p14:cNvPr id="470" name="墨迹 469">
                <a:extLst>
                  <a:ext uri="{FF2B5EF4-FFF2-40B4-BE49-F238E27FC236}">
                    <a16:creationId xmlns:a16="http://schemas.microsoft.com/office/drawing/2014/main" id="{520399A8-4DDC-49A0-ABA3-5E61826E0A9D}"/>
                  </a:ext>
                </a:extLst>
              </p14:cNvPr>
              <p14:cNvContentPartPr/>
              <p14:nvPr/>
            </p14:nvContentPartPr>
            <p14:xfrm>
              <a:off x="11937305" y="5423956"/>
              <a:ext cx="150840" cy="3240"/>
            </p14:xfrm>
          </p:contentPart>
        </mc:Choice>
        <mc:Fallback>
          <p:pic>
            <p:nvPicPr>
              <p:cNvPr id="470" name="墨迹 469">
                <a:extLst>
                  <a:ext uri="{FF2B5EF4-FFF2-40B4-BE49-F238E27FC236}">
                    <a16:creationId xmlns:a16="http://schemas.microsoft.com/office/drawing/2014/main" id="{520399A8-4DDC-49A0-ABA3-5E61826E0A9D}"/>
                  </a:ext>
                </a:extLst>
              </p:cNvPr>
              <p:cNvPicPr/>
              <p:nvPr/>
            </p:nvPicPr>
            <p:blipFill>
              <a:blip r:embed="rId611"/>
              <a:stretch>
                <a:fillRect/>
              </a:stretch>
            </p:blipFill>
            <p:spPr>
              <a:xfrm>
                <a:off x="11919665" y="5406316"/>
                <a:ext cx="1864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2">
            <p14:nvContentPartPr>
              <p14:cNvPr id="471" name="墨迹 470">
                <a:extLst>
                  <a:ext uri="{FF2B5EF4-FFF2-40B4-BE49-F238E27FC236}">
                    <a16:creationId xmlns:a16="http://schemas.microsoft.com/office/drawing/2014/main" id="{D9899441-32E0-445D-8695-554ECF6EFFB6}"/>
                  </a:ext>
                </a:extLst>
              </p14:cNvPr>
              <p14:cNvContentPartPr/>
              <p14:nvPr/>
            </p14:nvContentPartPr>
            <p14:xfrm>
              <a:off x="12079145" y="5373556"/>
              <a:ext cx="82800" cy="110160"/>
            </p14:xfrm>
          </p:contentPart>
        </mc:Choice>
        <mc:Fallback>
          <p:pic>
            <p:nvPicPr>
              <p:cNvPr id="471" name="墨迹 470">
                <a:extLst>
                  <a:ext uri="{FF2B5EF4-FFF2-40B4-BE49-F238E27FC236}">
                    <a16:creationId xmlns:a16="http://schemas.microsoft.com/office/drawing/2014/main" id="{D9899441-32E0-445D-8695-554ECF6EFFB6}"/>
                  </a:ext>
                </a:extLst>
              </p:cNvPr>
              <p:cNvPicPr/>
              <p:nvPr/>
            </p:nvPicPr>
            <p:blipFill>
              <a:blip r:embed="rId613"/>
              <a:stretch>
                <a:fillRect/>
              </a:stretch>
            </p:blipFill>
            <p:spPr>
              <a:xfrm>
                <a:off x="12061505" y="5355556"/>
                <a:ext cx="1184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4">
            <p14:nvContentPartPr>
              <p14:cNvPr id="473" name="墨迹 472">
                <a:extLst>
                  <a:ext uri="{FF2B5EF4-FFF2-40B4-BE49-F238E27FC236}">
                    <a16:creationId xmlns:a16="http://schemas.microsoft.com/office/drawing/2014/main" id="{7E2F4548-F994-4D19-A252-4F4EDAA3B43A}"/>
                  </a:ext>
                </a:extLst>
              </p14:cNvPr>
              <p14:cNvContentPartPr/>
              <p14:nvPr/>
            </p14:nvContentPartPr>
            <p14:xfrm>
              <a:off x="11059985" y="5418196"/>
              <a:ext cx="117720" cy="4680"/>
            </p14:xfrm>
          </p:contentPart>
        </mc:Choice>
        <mc:Fallback>
          <p:pic>
            <p:nvPicPr>
              <p:cNvPr id="473" name="墨迹 472">
                <a:extLst>
                  <a:ext uri="{FF2B5EF4-FFF2-40B4-BE49-F238E27FC236}">
                    <a16:creationId xmlns:a16="http://schemas.microsoft.com/office/drawing/2014/main" id="{7E2F4548-F994-4D19-A252-4F4EDAA3B43A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11042345" y="5400196"/>
                <a:ext cx="1533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6">
            <p14:nvContentPartPr>
              <p14:cNvPr id="474" name="墨迹 473">
                <a:extLst>
                  <a:ext uri="{FF2B5EF4-FFF2-40B4-BE49-F238E27FC236}">
                    <a16:creationId xmlns:a16="http://schemas.microsoft.com/office/drawing/2014/main" id="{354474E6-F60F-4ED8-A527-C78606594801}"/>
                  </a:ext>
                </a:extLst>
              </p14:cNvPr>
              <p14:cNvContentPartPr/>
              <p14:nvPr/>
            </p14:nvContentPartPr>
            <p14:xfrm>
              <a:off x="11059985" y="5422516"/>
              <a:ext cx="360" cy="360"/>
            </p14:xfrm>
          </p:contentPart>
        </mc:Choice>
        <mc:Fallback>
          <p:pic>
            <p:nvPicPr>
              <p:cNvPr id="474" name="墨迹 473">
                <a:extLst>
                  <a:ext uri="{FF2B5EF4-FFF2-40B4-BE49-F238E27FC236}">
                    <a16:creationId xmlns:a16="http://schemas.microsoft.com/office/drawing/2014/main" id="{354474E6-F60F-4ED8-A527-C7860659480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11042345" y="540487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7">
            <p14:nvContentPartPr>
              <p14:cNvPr id="475" name="墨迹 474">
                <a:extLst>
                  <a:ext uri="{FF2B5EF4-FFF2-40B4-BE49-F238E27FC236}">
                    <a16:creationId xmlns:a16="http://schemas.microsoft.com/office/drawing/2014/main" id="{53885960-9F4A-4660-B0A4-75AF92F341CE}"/>
                  </a:ext>
                </a:extLst>
              </p14:cNvPr>
              <p14:cNvContentPartPr/>
              <p14:nvPr/>
            </p14:nvContentPartPr>
            <p14:xfrm>
              <a:off x="10900505" y="5367796"/>
              <a:ext cx="177840" cy="130320"/>
            </p14:xfrm>
          </p:contentPart>
        </mc:Choice>
        <mc:Fallback>
          <p:pic>
            <p:nvPicPr>
              <p:cNvPr id="475" name="墨迹 474">
                <a:extLst>
                  <a:ext uri="{FF2B5EF4-FFF2-40B4-BE49-F238E27FC236}">
                    <a16:creationId xmlns:a16="http://schemas.microsoft.com/office/drawing/2014/main" id="{53885960-9F4A-4660-B0A4-75AF92F341CE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10882505" y="5350156"/>
                <a:ext cx="2134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9">
            <p14:nvContentPartPr>
              <p14:cNvPr id="476" name="墨迹 475">
                <a:extLst>
                  <a:ext uri="{FF2B5EF4-FFF2-40B4-BE49-F238E27FC236}">
                    <a16:creationId xmlns:a16="http://schemas.microsoft.com/office/drawing/2014/main" id="{8648F62A-DB56-4246-A23F-8B02FB4B17BB}"/>
                  </a:ext>
                </a:extLst>
              </p14:cNvPr>
              <p14:cNvContentPartPr/>
              <p14:nvPr/>
            </p14:nvContentPartPr>
            <p14:xfrm>
              <a:off x="11515025" y="6097876"/>
              <a:ext cx="113400" cy="154440"/>
            </p14:xfrm>
          </p:contentPart>
        </mc:Choice>
        <mc:Fallback>
          <p:pic>
            <p:nvPicPr>
              <p:cNvPr id="476" name="墨迹 475">
                <a:extLst>
                  <a:ext uri="{FF2B5EF4-FFF2-40B4-BE49-F238E27FC236}">
                    <a16:creationId xmlns:a16="http://schemas.microsoft.com/office/drawing/2014/main" id="{8648F62A-DB56-4246-A23F-8B02FB4B17BB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11497025" y="6080236"/>
                <a:ext cx="1490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1">
            <p14:nvContentPartPr>
              <p14:cNvPr id="477" name="墨迹 476">
                <a:extLst>
                  <a:ext uri="{FF2B5EF4-FFF2-40B4-BE49-F238E27FC236}">
                    <a16:creationId xmlns:a16="http://schemas.microsoft.com/office/drawing/2014/main" id="{87F9A844-04FE-4F65-A7E2-4096F9312AA8}"/>
                  </a:ext>
                </a:extLst>
              </p14:cNvPr>
              <p14:cNvContentPartPr/>
              <p14:nvPr/>
            </p14:nvContentPartPr>
            <p14:xfrm>
              <a:off x="11574785" y="5901316"/>
              <a:ext cx="3960" cy="170280"/>
            </p14:xfrm>
          </p:contentPart>
        </mc:Choice>
        <mc:Fallback>
          <p:pic>
            <p:nvPicPr>
              <p:cNvPr id="477" name="墨迹 476">
                <a:extLst>
                  <a:ext uri="{FF2B5EF4-FFF2-40B4-BE49-F238E27FC236}">
                    <a16:creationId xmlns:a16="http://schemas.microsoft.com/office/drawing/2014/main" id="{87F9A844-04FE-4F65-A7E2-4096F9312AA8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11557145" y="5883676"/>
                <a:ext cx="396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3">
            <p14:nvContentPartPr>
              <p14:cNvPr id="478" name="墨迹 477">
                <a:extLst>
                  <a:ext uri="{FF2B5EF4-FFF2-40B4-BE49-F238E27FC236}">
                    <a16:creationId xmlns:a16="http://schemas.microsoft.com/office/drawing/2014/main" id="{0225C1DA-31C1-4126-ADB9-D31F2D20578B}"/>
                  </a:ext>
                </a:extLst>
              </p14:cNvPr>
              <p14:cNvContentPartPr/>
              <p14:nvPr/>
            </p14:nvContentPartPr>
            <p14:xfrm>
              <a:off x="11502785" y="5710876"/>
              <a:ext cx="110880" cy="143280"/>
            </p14:xfrm>
          </p:contentPart>
        </mc:Choice>
        <mc:Fallback>
          <p:pic>
            <p:nvPicPr>
              <p:cNvPr id="478" name="墨迹 477">
                <a:extLst>
                  <a:ext uri="{FF2B5EF4-FFF2-40B4-BE49-F238E27FC236}">
                    <a16:creationId xmlns:a16="http://schemas.microsoft.com/office/drawing/2014/main" id="{0225C1DA-31C1-4126-ADB9-D31F2D20578B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11485145" y="5693236"/>
                <a:ext cx="1465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5">
            <p14:nvContentPartPr>
              <p14:cNvPr id="479" name="墨迹 478">
                <a:extLst>
                  <a:ext uri="{FF2B5EF4-FFF2-40B4-BE49-F238E27FC236}">
                    <a16:creationId xmlns:a16="http://schemas.microsoft.com/office/drawing/2014/main" id="{65F7595E-1A56-4B50-8181-F2472BB88247}"/>
                  </a:ext>
                </a:extLst>
              </p14:cNvPr>
              <p14:cNvContentPartPr/>
              <p14:nvPr/>
            </p14:nvContentPartPr>
            <p14:xfrm>
              <a:off x="11613305" y="6152596"/>
              <a:ext cx="224640" cy="4680"/>
            </p14:xfrm>
          </p:contentPart>
        </mc:Choice>
        <mc:Fallback>
          <p:pic>
            <p:nvPicPr>
              <p:cNvPr id="479" name="墨迹 478">
                <a:extLst>
                  <a:ext uri="{FF2B5EF4-FFF2-40B4-BE49-F238E27FC236}">
                    <a16:creationId xmlns:a16="http://schemas.microsoft.com/office/drawing/2014/main" id="{65F7595E-1A56-4B50-8181-F2472BB88247}"/>
                  </a:ext>
                </a:extLst>
              </p:cNvPr>
              <p:cNvPicPr/>
              <p:nvPr/>
            </p:nvPicPr>
            <p:blipFill>
              <a:blip r:embed="rId626"/>
              <a:stretch>
                <a:fillRect/>
              </a:stretch>
            </p:blipFill>
            <p:spPr>
              <a:xfrm>
                <a:off x="11595665" y="6134596"/>
                <a:ext cx="260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7">
            <p14:nvContentPartPr>
              <p14:cNvPr id="480" name="墨迹 479">
                <a:extLst>
                  <a:ext uri="{FF2B5EF4-FFF2-40B4-BE49-F238E27FC236}">
                    <a16:creationId xmlns:a16="http://schemas.microsoft.com/office/drawing/2014/main" id="{5E4BDAFE-2DBF-4F7F-80A4-2F342E58EF4A}"/>
                  </a:ext>
                </a:extLst>
              </p14:cNvPr>
              <p14:cNvContentPartPr/>
              <p14:nvPr/>
            </p14:nvContentPartPr>
            <p14:xfrm>
              <a:off x="11854145" y="6105076"/>
              <a:ext cx="111600" cy="115560"/>
            </p14:xfrm>
          </p:contentPart>
        </mc:Choice>
        <mc:Fallback>
          <p:pic>
            <p:nvPicPr>
              <p:cNvPr id="480" name="墨迹 479">
                <a:extLst>
                  <a:ext uri="{FF2B5EF4-FFF2-40B4-BE49-F238E27FC236}">
                    <a16:creationId xmlns:a16="http://schemas.microsoft.com/office/drawing/2014/main" id="{5E4BDAFE-2DBF-4F7F-80A4-2F342E58EF4A}"/>
                  </a:ext>
                </a:extLst>
              </p:cNvPr>
              <p:cNvPicPr/>
              <p:nvPr/>
            </p:nvPicPr>
            <p:blipFill>
              <a:blip r:embed="rId628"/>
              <a:stretch>
                <a:fillRect/>
              </a:stretch>
            </p:blipFill>
            <p:spPr>
              <a:xfrm>
                <a:off x="11836505" y="6087436"/>
                <a:ext cx="1472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9">
            <p14:nvContentPartPr>
              <p14:cNvPr id="481" name="墨迹 480">
                <a:extLst>
                  <a:ext uri="{FF2B5EF4-FFF2-40B4-BE49-F238E27FC236}">
                    <a16:creationId xmlns:a16="http://schemas.microsoft.com/office/drawing/2014/main" id="{12C30B9C-9A13-4D0D-B9D3-DEE7CECC9CEE}"/>
                  </a:ext>
                </a:extLst>
              </p14:cNvPr>
              <p14:cNvContentPartPr/>
              <p14:nvPr/>
            </p14:nvContentPartPr>
            <p14:xfrm>
              <a:off x="11185985" y="6140716"/>
              <a:ext cx="257760" cy="28080"/>
            </p14:xfrm>
          </p:contentPart>
        </mc:Choice>
        <mc:Fallback>
          <p:pic>
            <p:nvPicPr>
              <p:cNvPr id="481" name="墨迹 480">
                <a:extLst>
                  <a:ext uri="{FF2B5EF4-FFF2-40B4-BE49-F238E27FC236}">
                    <a16:creationId xmlns:a16="http://schemas.microsoft.com/office/drawing/2014/main" id="{12C30B9C-9A13-4D0D-B9D3-DEE7CECC9CEE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11167985" y="6123076"/>
                <a:ext cx="2934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1">
            <p14:nvContentPartPr>
              <p14:cNvPr id="482" name="墨迹 481">
                <a:extLst>
                  <a:ext uri="{FF2B5EF4-FFF2-40B4-BE49-F238E27FC236}">
                    <a16:creationId xmlns:a16="http://schemas.microsoft.com/office/drawing/2014/main" id="{3E77F397-6C8A-4F1D-A712-8535EA8D17F8}"/>
                  </a:ext>
                </a:extLst>
              </p14:cNvPr>
              <p14:cNvContentPartPr/>
              <p14:nvPr/>
            </p14:nvContentPartPr>
            <p14:xfrm>
              <a:off x="11041265" y="6097156"/>
              <a:ext cx="157680" cy="151920"/>
            </p14:xfrm>
          </p:contentPart>
        </mc:Choice>
        <mc:Fallback>
          <p:pic>
            <p:nvPicPr>
              <p:cNvPr id="482" name="墨迹 481">
                <a:extLst>
                  <a:ext uri="{FF2B5EF4-FFF2-40B4-BE49-F238E27FC236}">
                    <a16:creationId xmlns:a16="http://schemas.microsoft.com/office/drawing/2014/main" id="{3E77F397-6C8A-4F1D-A712-8535EA8D17F8}"/>
                  </a:ext>
                </a:extLst>
              </p:cNvPr>
              <p:cNvPicPr/>
              <p:nvPr/>
            </p:nvPicPr>
            <p:blipFill>
              <a:blip r:embed="rId632"/>
              <a:stretch>
                <a:fillRect/>
              </a:stretch>
            </p:blipFill>
            <p:spPr>
              <a:xfrm>
                <a:off x="11023265" y="6079156"/>
                <a:ext cx="1933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3">
            <p14:nvContentPartPr>
              <p14:cNvPr id="483" name="墨迹 482">
                <a:extLst>
                  <a:ext uri="{FF2B5EF4-FFF2-40B4-BE49-F238E27FC236}">
                    <a16:creationId xmlns:a16="http://schemas.microsoft.com/office/drawing/2014/main" id="{4703E47C-D524-4D47-8275-9779CFD2E91F}"/>
                  </a:ext>
                </a:extLst>
              </p14:cNvPr>
              <p14:cNvContentPartPr/>
              <p14:nvPr/>
            </p14:nvContentPartPr>
            <p14:xfrm>
              <a:off x="11567945" y="6304876"/>
              <a:ext cx="2160" cy="238320"/>
            </p14:xfrm>
          </p:contentPart>
        </mc:Choice>
        <mc:Fallback>
          <p:pic>
            <p:nvPicPr>
              <p:cNvPr id="483" name="墨迹 482">
                <a:extLst>
                  <a:ext uri="{FF2B5EF4-FFF2-40B4-BE49-F238E27FC236}">
                    <a16:creationId xmlns:a16="http://schemas.microsoft.com/office/drawing/2014/main" id="{4703E47C-D524-4D47-8275-9779CFD2E91F}"/>
                  </a:ext>
                </a:extLst>
              </p:cNvPr>
              <p:cNvPicPr/>
              <p:nvPr/>
            </p:nvPicPr>
            <p:blipFill>
              <a:blip r:embed="rId634"/>
              <a:stretch>
                <a:fillRect/>
              </a:stretch>
            </p:blipFill>
            <p:spPr>
              <a:xfrm>
                <a:off x="11549945" y="6286876"/>
                <a:ext cx="3780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5">
            <p14:nvContentPartPr>
              <p14:cNvPr id="484" name="墨迹 483">
                <a:extLst>
                  <a:ext uri="{FF2B5EF4-FFF2-40B4-BE49-F238E27FC236}">
                    <a16:creationId xmlns:a16="http://schemas.microsoft.com/office/drawing/2014/main" id="{A0A9EC1F-1431-437A-9340-E6F8D6214F18}"/>
                  </a:ext>
                </a:extLst>
              </p14:cNvPr>
              <p14:cNvContentPartPr/>
              <p14:nvPr/>
            </p14:nvContentPartPr>
            <p14:xfrm>
              <a:off x="11535905" y="6583876"/>
              <a:ext cx="102240" cy="119880"/>
            </p14:xfrm>
          </p:contentPart>
        </mc:Choice>
        <mc:Fallback>
          <p:pic>
            <p:nvPicPr>
              <p:cNvPr id="484" name="墨迹 483">
                <a:extLst>
                  <a:ext uri="{FF2B5EF4-FFF2-40B4-BE49-F238E27FC236}">
                    <a16:creationId xmlns:a16="http://schemas.microsoft.com/office/drawing/2014/main" id="{A0A9EC1F-1431-437A-9340-E6F8D6214F18}"/>
                  </a:ext>
                </a:extLst>
              </p:cNvPr>
              <p:cNvPicPr/>
              <p:nvPr/>
            </p:nvPicPr>
            <p:blipFill>
              <a:blip r:embed="rId636"/>
              <a:stretch>
                <a:fillRect/>
              </a:stretch>
            </p:blipFill>
            <p:spPr>
              <a:xfrm>
                <a:off x="11517905" y="6566236"/>
                <a:ext cx="1378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7">
            <p14:nvContentPartPr>
              <p14:cNvPr id="488" name="墨迹 487">
                <a:extLst>
                  <a:ext uri="{FF2B5EF4-FFF2-40B4-BE49-F238E27FC236}">
                    <a16:creationId xmlns:a16="http://schemas.microsoft.com/office/drawing/2014/main" id="{7D213A13-2638-48E8-AE2F-0EDFD43B7298}"/>
                  </a:ext>
                </a:extLst>
              </p14:cNvPr>
              <p14:cNvContentPartPr/>
              <p14:nvPr/>
            </p14:nvContentPartPr>
            <p14:xfrm>
              <a:off x="5892905" y="6096436"/>
              <a:ext cx="74880" cy="248400"/>
            </p14:xfrm>
          </p:contentPart>
        </mc:Choice>
        <mc:Fallback>
          <p:pic>
            <p:nvPicPr>
              <p:cNvPr id="488" name="墨迹 487">
                <a:extLst>
                  <a:ext uri="{FF2B5EF4-FFF2-40B4-BE49-F238E27FC236}">
                    <a16:creationId xmlns:a16="http://schemas.microsoft.com/office/drawing/2014/main" id="{7D213A13-2638-48E8-AE2F-0EDFD43B7298}"/>
                  </a:ext>
                </a:extLst>
              </p:cNvPr>
              <p:cNvPicPr/>
              <p:nvPr/>
            </p:nvPicPr>
            <p:blipFill>
              <a:blip r:embed="rId638"/>
              <a:stretch>
                <a:fillRect/>
              </a:stretch>
            </p:blipFill>
            <p:spPr>
              <a:xfrm>
                <a:off x="5875265" y="6078436"/>
                <a:ext cx="1105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9">
            <p14:nvContentPartPr>
              <p14:cNvPr id="489" name="墨迹 488">
                <a:extLst>
                  <a:ext uri="{FF2B5EF4-FFF2-40B4-BE49-F238E27FC236}">
                    <a16:creationId xmlns:a16="http://schemas.microsoft.com/office/drawing/2014/main" id="{00BD694B-C160-4FEB-BD07-93FA1D892707}"/>
                  </a:ext>
                </a:extLst>
              </p14:cNvPr>
              <p14:cNvContentPartPr/>
              <p14:nvPr/>
            </p14:nvContentPartPr>
            <p14:xfrm>
              <a:off x="6034745" y="6084556"/>
              <a:ext cx="147600" cy="168840"/>
            </p14:xfrm>
          </p:contentPart>
        </mc:Choice>
        <mc:Fallback>
          <p:pic>
            <p:nvPicPr>
              <p:cNvPr id="489" name="墨迹 488">
                <a:extLst>
                  <a:ext uri="{FF2B5EF4-FFF2-40B4-BE49-F238E27FC236}">
                    <a16:creationId xmlns:a16="http://schemas.microsoft.com/office/drawing/2014/main" id="{00BD694B-C160-4FEB-BD07-93FA1D892707}"/>
                  </a:ext>
                </a:extLst>
              </p:cNvPr>
              <p:cNvPicPr/>
              <p:nvPr/>
            </p:nvPicPr>
            <p:blipFill>
              <a:blip r:embed="rId640"/>
              <a:stretch>
                <a:fillRect/>
              </a:stretch>
            </p:blipFill>
            <p:spPr>
              <a:xfrm>
                <a:off x="6017105" y="6066916"/>
                <a:ext cx="1832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1">
            <p14:nvContentPartPr>
              <p14:cNvPr id="490" name="墨迹 489">
                <a:extLst>
                  <a:ext uri="{FF2B5EF4-FFF2-40B4-BE49-F238E27FC236}">
                    <a16:creationId xmlns:a16="http://schemas.microsoft.com/office/drawing/2014/main" id="{A86F53A2-AE8B-4810-90E6-D6A92C6154E4}"/>
                  </a:ext>
                </a:extLst>
              </p14:cNvPr>
              <p14:cNvContentPartPr/>
              <p14:nvPr/>
            </p14:nvContentPartPr>
            <p14:xfrm>
              <a:off x="5935025" y="6016516"/>
              <a:ext cx="198360" cy="572400"/>
            </p14:xfrm>
          </p:contentPart>
        </mc:Choice>
        <mc:Fallback>
          <p:pic>
            <p:nvPicPr>
              <p:cNvPr id="490" name="墨迹 489">
                <a:extLst>
                  <a:ext uri="{FF2B5EF4-FFF2-40B4-BE49-F238E27FC236}">
                    <a16:creationId xmlns:a16="http://schemas.microsoft.com/office/drawing/2014/main" id="{A86F53A2-AE8B-4810-90E6-D6A92C6154E4}"/>
                  </a:ext>
                </a:extLst>
              </p:cNvPr>
              <p:cNvPicPr/>
              <p:nvPr/>
            </p:nvPicPr>
            <p:blipFill>
              <a:blip r:embed="rId642"/>
              <a:stretch>
                <a:fillRect/>
              </a:stretch>
            </p:blipFill>
            <p:spPr>
              <a:xfrm>
                <a:off x="5917025" y="5998876"/>
                <a:ext cx="23400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3">
            <p14:nvContentPartPr>
              <p14:cNvPr id="491" name="墨迹 490">
                <a:extLst>
                  <a:ext uri="{FF2B5EF4-FFF2-40B4-BE49-F238E27FC236}">
                    <a16:creationId xmlns:a16="http://schemas.microsoft.com/office/drawing/2014/main" id="{17F22E54-F8FD-4DDA-AF59-D3C171F28926}"/>
                  </a:ext>
                </a:extLst>
              </p14:cNvPr>
              <p14:cNvContentPartPr/>
              <p14:nvPr/>
            </p14:nvContentPartPr>
            <p14:xfrm>
              <a:off x="6336065" y="5849476"/>
              <a:ext cx="42480" cy="95040"/>
            </p14:xfrm>
          </p:contentPart>
        </mc:Choice>
        <mc:Fallback>
          <p:pic>
            <p:nvPicPr>
              <p:cNvPr id="491" name="墨迹 490">
                <a:extLst>
                  <a:ext uri="{FF2B5EF4-FFF2-40B4-BE49-F238E27FC236}">
                    <a16:creationId xmlns:a16="http://schemas.microsoft.com/office/drawing/2014/main" id="{17F22E54-F8FD-4DDA-AF59-D3C171F28926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6318065" y="5831836"/>
                <a:ext cx="781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5">
            <p14:nvContentPartPr>
              <p14:cNvPr id="492" name="墨迹 491">
                <a:extLst>
                  <a:ext uri="{FF2B5EF4-FFF2-40B4-BE49-F238E27FC236}">
                    <a16:creationId xmlns:a16="http://schemas.microsoft.com/office/drawing/2014/main" id="{9387AFD4-5C76-4374-BAAF-B98EACEC5193}"/>
                  </a:ext>
                </a:extLst>
              </p14:cNvPr>
              <p14:cNvContentPartPr/>
              <p14:nvPr/>
            </p14:nvContentPartPr>
            <p14:xfrm>
              <a:off x="6230945" y="5966476"/>
              <a:ext cx="382320" cy="286920"/>
            </p14:xfrm>
          </p:contentPart>
        </mc:Choice>
        <mc:Fallback>
          <p:pic>
            <p:nvPicPr>
              <p:cNvPr id="492" name="墨迹 491">
                <a:extLst>
                  <a:ext uri="{FF2B5EF4-FFF2-40B4-BE49-F238E27FC236}">
                    <a16:creationId xmlns:a16="http://schemas.microsoft.com/office/drawing/2014/main" id="{9387AFD4-5C76-4374-BAAF-B98EACEC5193}"/>
                  </a:ext>
                </a:extLst>
              </p:cNvPr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6212945" y="5948476"/>
                <a:ext cx="41796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7">
            <p14:nvContentPartPr>
              <p14:cNvPr id="493" name="墨迹 492">
                <a:extLst>
                  <a:ext uri="{FF2B5EF4-FFF2-40B4-BE49-F238E27FC236}">
                    <a16:creationId xmlns:a16="http://schemas.microsoft.com/office/drawing/2014/main" id="{CB7F4D7C-6188-41C3-982E-DB93FE7F2BC6}"/>
                  </a:ext>
                </a:extLst>
              </p14:cNvPr>
              <p14:cNvContentPartPr/>
              <p14:nvPr/>
            </p14:nvContentPartPr>
            <p14:xfrm>
              <a:off x="6360545" y="6139276"/>
              <a:ext cx="115920" cy="19440"/>
            </p14:xfrm>
          </p:contentPart>
        </mc:Choice>
        <mc:Fallback>
          <p:pic>
            <p:nvPicPr>
              <p:cNvPr id="493" name="墨迹 492">
                <a:extLst>
                  <a:ext uri="{FF2B5EF4-FFF2-40B4-BE49-F238E27FC236}">
                    <a16:creationId xmlns:a16="http://schemas.microsoft.com/office/drawing/2014/main" id="{CB7F4D7C-6188-41C3-982E-DB93FE7F2BC6}"/>
                  </a:ext>
                </a:extLst>
              </p:cNvPr>
              <p:cNvPicPr/>
              <p:nvPr/>
            </p:nvPicPr>
            <p:blipFill>
              <a:blip r:embed="rId648"/>
              <a:stretch>
                <a:fillRect/>
              </a:stretch>
            </p:blipFill>
            <p:spPr>
              <a:xfrm>
                <a:off x="6342545" y="6121276"/>
                <a:ext cx="1515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9">
            <p14:nvContentPartPr>
              <p14:cNvPr id="494" name="墨迹 493">
                <a:extLst>
                  <a:ext uri="{FF2B5EF4-FFF2-40B4-BE49-F238E27FC236}">
                    <a16:creationId xmlns:a16="http://schemas.microsoft.com/office/drawing/2014/main" id="{4E9A51E3-192B-4383-B933-C47913DAA815}"/>
                  </a:ext>
                </a:extLst>
              </p14:cNvPr>
              <p14:cNvContentPartPr/>
              <p14:nvPr/>
            </p14:nvContentPartPr>
            <p14:xfrm>
              <a:off x="6216905" y="6309196"/>
              <a:ext cx="255960" cy="147960"/>
            </p14:xfrm>
          </p:contentPart>
        </mc:Choice>
        <mc:Fallback>
          <p:pic>
            <p:nvPicPr>
              <p:cNvPr id="494" name="墨迹 493">
                <a:extLst>
                  <a:ext uri="{FF2B5EF4-FFF2-40B4-BE49-F238E27FC236}">
                    <a16:creationId xmlns:a16="http://schemas.microsoft.com/office/drawing/2014/main" id="{4E9A51E3-192B-4383-B933-C47913DAA815}"/>
                  </a:ext>
                </a:extLst>
              </p:cNvPr>
              <p:cNvPicPr/>
              <p:nvPr/>
            </p:nvPicPr>
            <p:blipFill>
              <a:blip r:embed="rId650"/>
              <a:stretch>
                <a:fillRect/>
              </a:stretch>
            </p:blipFill>
            <p:spPr>
              <a:xfrm>
                <a:off x="6199265" y="6291556"/>
                <a:ext cx="2916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1">
            <p14:nvContentPartPr>
              <p14:cNvPr id="495" name="墨迹 494">
                <a:extLst>
                  <a:ext uri="{FF2B5EF4-FFF2-40B4-BE49-F238E27FC236}">
                    <a16:creationId xmlns:a16="http://schemas.microsoft.com/office/drawing/2014/main" id="{BD21E83D-FFAA-4C9A-B8C0-CB79C3AC6955}"/>
                  </a:ext>
                </a:extLst>
              </p14:cNvPr>
              <p14:cNvContentPartPr/>
              <p14:nvPr/>
            </p14:nvContentPartPr>
            <p14:xfrm>
              <a:off x="6376385" y="6303436"/>
              <a:ext cx="287640" cy="226440"/>
            </p14:xfrm>
          </p:contentPart>
        </mc:Choice>
        <mc:Fallback>
          <p:pic>
            <p:nvPicPr>
              <p:cNvPr id="495" name="墨迹 494">
                <a:extLst>
                  <a:ext uri="{FF2B5EF4-FFF2-40B4-BE49-F238E27FC236}">
                    <a16:creationId xmlns:a16="http://schemas.microsoft.com/office/drawing/2014/main" id="{BD21E83D-FFAA-4C9A-B8C0-CB79C3AC6955}"/>
                  </a:ext>
                </a:extLst>
              </p:cNvPr>
              <p:cNvPicPr/>
              <p:nvPr/>
            </p:nvPicPr>
            <p:blipFill>
              <a:blip r:embed="rId652"/>
              <a:stretch>
                <a:fillRect/>
              </a:stretch>
            </p:blipFill>
            <p:spPr>
              <a:xfrm>
                <a:off x="6358385" y="6285436"/>
                <a:ext cx="32328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3">
            <p14:nvContentPartPr>
              <p14:cNvPr id="496" name="墨迹 495">
                <a:extLst>
                  <a:ext uri="{FF2B5EF4-FFF2-40B4-BE49-F238E27FC236}">
                    <a16:creationId xmlns:a16="http://schemas.microsoft.com/office/drawing/2014/main" id="{79C09A72-6715-4102-8CCE-A71A6535C1AE}"/>
                  </a:ext>
                </a:extLst>
              </p14:cNvPr>
              <p14:cNvContentPartPr/>
              <p14:nvPr/>
            </p14:nvContentPartPr>
            <p14:xfrm>
              <a:off x="6782465" y="6115516"/>
              <a:ext cx="9000" cy="145080"/>
            </p14:xfrm>
          </p:contentPart>
        </mc:Choice>
        <mc:Fallback>
          <p:pic>
            <p:nvPicPr>
              <p:cNvPr id="496" name="墨迹 495">
                <a:extLst>
                  <a:ext uri="{FF2B5EF4-FFF2-40B4-BE49-F238E27FC236}">
                    <a16:creationId xmlns:a16="http://schemas.microsoft.com/office/drawing/2014/main" id="{79C09A72-6715-4102-8CCE-A71A6535C1A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6764825" y="6097876"/>
                <a:ext cx="446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5">
            <p14:nvContentPartPr>
              <p14:cNvPr id="497" name="墨迹 496">
                <a:extLst>
                  <a:ext uri="{FF2B5EF4-FFF2-40B4-BE49-F238E27FC236}">
                    <a16:creationId xmlns:a16="http://schemas.microsoft.com/office/drawing/2014/main" id="{51204F45-FAE1-4A15-807E-CC929E0FB99D}"/>
                  </a:ext>
                </a:extLst>
              </p14:cNvPr>
              <p14:cNvContentPartPr/>
              <p14:nvPr/>
            </p14:nvContentPartPr>
            <p14:xfrm>
              <a:off x="6833225" y="6046036"/>
              <a:ext cx="112320" cy="216000"/>
            </p14:xfrm>
          </p:contentPart>
        </mc:Choice>
        <mc:Fallback>
          <p:pic>
            <p:nvPicPr>
              <p:cNvPr id="497" name="墨迹 496">
                <a:extLst>
                  <a:ext uri="{FF2B5EF4-FFF2-40B4-BE49-F238E27FC236}">
                    <a16:creationId xmlns:a16="http://schemas.microsoft.com/office/drawing/2014/main" id="{51204F45-FAE1-4A15-807E-CC929E0FB99D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6815585" y="6028396"/>
                <a:ext cx="14796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7">
            <p14:nvContentPartPr>
              <p14:cNvPr id="498" name="墨迹 497">
                <a:extLst>
                  <a:ext uri="{FF2B5EF4-FFF2-40B4-BE49-F238E27FC236}">
                    <a16:creationId xmlns:a16="http://schemas.microsoft.com/office/drawing/2014/main" id="{A7E8A06D-7DAC-4370-933D-A9716D1396F0}"/>
                  </a:ext>
                </a:extLst>
              </p14:cNvPr>
              <p14:cNvContentPartPr/>
              <p14:nvPr/>
            </p14:nvContentPartPr>
            <p14:xfrm>
              <a:off x="6749345" y="6047476"/>
              <a:ext cx="163080" cy="517680"/>
            </p14:xfrm>
          </p:contentPart>
        </mc:Choice>
        <mc:Fallback>
          <p:pic>
            <p:nvPicPr>
              <p:cNvPr id="498" name="墨迹 497">
                <a:extLst>
                  <a:ext uri="{FF2B5EF4-FFF2-40B4-BE49-F238E27FC236}">
                    <a16:creationId xmlns:a16="http://schemas.microsoft.com/office/drawing/2014/main" id="{A7E8A06D-7DAC-4370-933D-A9716D1396F0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6731345" y="6029836"/>
                <a:ext cx="198720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9">
            <p14:nvContentPartPr>
              <p14:cNvPr id="499" name="墨迹 498">
                <a:extLst>
                  <a:ext uri="{FF2B5EF4-FFF2-40B4-BE49-F238E27FC236}">
                    <a16:creationId xmlns:a16="http://schemas.microsoft.com/office/drawing/2014/main" id="{C89E663B-628D-411E-A47E-EAEA824BB45C}"/>
                  </a:ext>
                </a:extLst>
              </p14:cNvPr>
              <p14:cNvContentPartPr/>
              <p14:nvPr/>
            </p14:nvContentPartPr>
            <p14:xfrm>
              <a:off x="6919985" y="5941996"/>
              <a:ext cx="221400" cy="330120"/>
            </p14:xfrm>
          </p:contentPart>
        </mc:Choice>
        <mc:Fallback>
          <p:pic>
            <p:nvPicPr>
              <p:cNvPr id="499" name="墨迹 498">
                <a:extLst>
                  <a:ext uri="{FF2B5EF4-FFF2-40B4-BE49-F238E27FC236}">
                    <a16:creationId xmlns:a16="http://schemas.microsoft.com/office/drawing/2014/main" id="{C89E663B-628D-411E-A47E-EAEA824BB45C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6901985" y="5923996"/>
                <a:ext cx="25704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1">
            <p14:nvContentPartPr>
              <p14:cNvPr id="500" name="墨迹 499">
                <a:extLst>
                  <a:ext uri="{FF2B5EF4-FFF2-40B4-BE49-F238E27FC236}">
                    <a16:creationId xmlns:a16="http://schemas.microsoft.com/office/drawing/2014/main" id="{D0C24977-7AFE-4416-B15D-323C666566DE}"/>
                  </a:ext>
                </a:extLst>
              </p14:cNvPr>
              <p14:cNvContentPartPr/>
              <p14:nvPr/>
            </p14:nvContentPartPr>
            <p14:xfrm>
              <a:off x="7038065" y="6097876"/>
              <a:ext cx="117720" cy="93600"/>
            </p14:xfrm>
          </p:contentPart>
        </mc:Choice>
        <mc:Fallback>
          <p:pic>
            <p:nvPicPr>
              <p:cNvPr id="500" name="墨迹 499">
                <a:extLst>
                  <a:ext uri="{FF2B5EF4-FFF2-40B4-BE49-F238E27FC236}">
                    <a16:creationId xmlns:a16="http://schemas.microsoft.com/office/drawing/2014/main" id="{D0C24977-7AFE-4416-B15D-323C666566DE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7020425" y="6080236"/>
                <a:ext cx="153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3">
            <p14:nvContentPartPr>
              <p14:cNvPr id="501" name="墨迹 500">
                <a:extLst>
                  <a:ext uri="{FF2B5EF4-FFF2-40B4-BE49-F238E27FC236}">
                    <a16:creationId xmlns:a16="http://schemas.microsoft.com/office/drawing/2014/main" id="{C8DE51D6-BF73-4066-8BB4-28D636294EB2}"/>
                  </a:ext>
                </a:extLst>
              </p14:cNvPr>
              <p14:cNvContentPartPr/>
              <p14:nvPr/>
            </p14:nvContentPartPr>
            <p14:xfrm>
              <a:off x="7036265" y="6211636"/>
              <a:ext cx="294480" cy="211680"/>
            </p14:xfrm>
          </p:contentPart>
        </mc:Choice>
        <mc:Fallback>
          <p:pic>
            <p:nvPicPr>
              <p:cNvPr id="501" name="墨迹 500">
                <a:extLst>
                  <a:ext uri="{FF2B5EF4-FFF2-40B4-BE49-F238E27FC236}">
                    <a16:creationId xmlns:a16="http://schemas.microsoft.com/office/drawing/2014/main" id="{C8DE51D6-BF73-4066-8BB4-28D636294EB2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7018625" y="6193636"/>
                <a:ext cx="3301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5">
            <p14:nvContentPartPr>
              <p14:cNvPr id="503" name="墨迹 502">
                <a:extLst>
                  <a:ext uri="{FF2B5EF4-FFF2-40B4-BE49-F238E27FC236}">
                    <a16:creationId xmlns:a16="http://schemas.microsoft.com/office/drawing/2014/main" id="{6EB1625C-6185-4833-BA9B-537572CE20D0}"/>
                  </a:ext>
                </a:extLst>
              </p14:cNvPr>
              <p14:cNvContentPartPr/>
              <p14:nvPr/>
            </p14:nvContentPartPr>
            <p14:xfrm>
              <a:off x="9434585" y="4476796"/>
              <a:ext cx="311760" cy="62640"/>
            </p14:xfrm>
          </p:contentPart>
        </mc:Choice>
        <mc:Fallback>
          <p:pic>
            <p:nvPicPr>
              <p:cNvPr id="503" name="墨迹 502">
                <a:extLst>
                  <a:ext uri="{FF2B5EF4-FFF2-40B4-BE49-F238E27FC236}">
                    <a16:creationId xmlns:a16="http://schemas.microsoft.com/office/drawing/2014/main" id="{6EB1625C-6185-4833-BA9B-537572CE20D0}"/>
                  </a:ext>
                </a:extLst>
              </p:cNvPr>
              <p:cNvPicPr/>
              <p:nvPr/>
            </p:nvPicPr>
            <p:blipFill>
              <a:blip r:embed="rId666"/>
              <a:stretch>
                <a:fillRect/>
              </a:stretch>
            </p:blipFill>
            <p:spPr>
              <a:xfrm>
                <a:off x="9416945" y="4459156"/>
                <a:ext cx="3474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7">
            <p14:nvContentPartPr>
              <p14:cNvPr id="504" name="墨迹 503">
                <a:extLst>
                  <a:ext uri="{FF2B5EF4-FFF2-40B4-BE49-F238E27FC236}">
                    <a16:creationId xmlns:a16="http://schemas.microsoft.com/office/drawing/2014/main" id="{09C739B2-675C-4482-B9BE-07F19B8EECBA}"/>
                  </a:ext>
                </a:extLst>
              </p14:cNvPr>
              <p14:cNvContentPartPr/>
              <p14:nvPr/>
            </p14:nvContentPartPr>
            <p14:xfrm>
              <a:off x="9690185" y="4510996"/>
              <a:ext cx="116640" cy="229320"/>
            </p14:xfrm>
          </p:contentPart>
        </mc:Choice>
        <mc:Fallback>
          <p:pic>
            <p:nvPicPr>
              <p:cNvPr id="504" name="墨迹 503">
                <a:extLst>
                  <a:ext uri="{FF2B5EF4-FFF2-40B4-BE49-F238E27FC236}">
                    <a16:creationId xmlns:a16="http://schemas.microsoft.com/office/drawing/2014/main" id="{09C739B2-675C-4482-B9BE-07F19B8EECBA}"/>
                  </a:ext>
                </a:extLst>
              </p:cNvPr>
              <p:cNvPicPr/>
              <p:nvPr/>
            </p:nvPicPr>
            <p:blipFill>
              <a:blip r:embed="rId668"/>
              <a:stretch>
                <a:fillRect/>
              </a:stretch>
            </p:blipFill>
            <p:spPr>
              <a:xfrm>
                <a:off x="9672545" y="4492996"/>
                <a:ext cx="15228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9">
            <p14:nvContentPartPr>
              <p14:cNvPr id="505" name="墨迹 504">
                <a:extLst>
                  <a:ext uri="{FF2B5EF4-FFF2-40B4-BE49-F238E27FC236}">
                    <a16:creationId xmlns:a16="http://schemas.microsoft.com/office/drawing/2014/main" id="{AED32DF9-16EC-4E8F-B5E8-3F865D0ABEB6}"/>
                  </a:ext>
                </a:extLst>
              </p14:cNvPr>
              <p14:cNvContentPartPr/>
              <p14:nvPr/>
            </p14:nvContentPartPr>
            <p14:xfrm>
              <a:off x="9561305" y="4645276"/>
              <a:ext cx="320760" cy="187920"/>
            </p14:xfrm>
          </p:contentPart>
        </mc:Choice>
        <mc:Fallback>
          <p:pic>
            <p:nvPicPr>
              <p:cNvPr id="505" name="墨迹 504">
                <a:extLst>
                  <a:ext uri="{FF2B5EF4-FFF2-40B4-BE49-F238E27FC236}">
                    <a16:creationId xmlns:a16="http://schemas.microsoft.com/office/drawing/2014/main" id="{AED32DF9-16EC-4E8F-B5E8-3F865D0ABEB6}"/>
                  </a:ext>
                </a:extLst>
              </p:cNvPr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9543305" y="4627636"/>
                <a:ext cx="3564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1">
            <p14:nvContentPartPr>
              <p14:cNvPr id="506" name="墨迹 505">
                <a:extLst>
                  <a:ext uri="{FF2B5EF4-FFF2-40B4-BE49-F238E27FC236}">
                    <a16:creationId xmlns:a16="http://schemas.microsoft.com/office/drawing/2014/main" id="{418A3C63-B43B-4662-9449-164520FC92D9}"/>
                  </a:ext>
                </a:extLst>
              </p14:cNvPr>
              <p14:cNvContentPartPr/>
              <p14:nvPr/>
            </p14:nvContentPartPr>
            <p14:xfrm>
              <a:off x="9916625" y="4422076"/>
              <a:ext cx="182520" cy="360000"/>
            </p14:xfrm>
          </p:contentPart>
        </mc:Choice>
        <mc:Fallback>
          <p:pic>
            <p:nvPicPr>
              <p:cNvPr id="506" name="墨迹 505">
                <a:extLst>
                  <a:ext uri="{FF2B5EF4-FFF2-40B4-BE49-F238E27FC236}">
                    <a16:creationId xmlns:a16="http://schemas.microsoft.com/office/drawing/2014/main" id="{418A3C63-B43B-4662-9449-164520FC92D9}"/>
                  </a:ext>
                </a:extLst>
              </p:cNvPr>
              <p:cNvPicPr/>
              <p:nvPr/>
            </p:nvPicPr>
            <p:blipFill>
              <a:blip r:embed="rId672"/>
              <a:stretch>
                <a:fillRect/>
              </a:stretch>
            </p:blipFill>
            <p:spPr>
              <a:xfrm>
                <a:off x="9898985" y="4404076"/>
                <a:ext cx="21816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3">
            <p14:nvContentPartPr>
              <p14:cNvPr id="507" name="墨迹 506">
                <a:extLst>
                  <a:ext uri="{FF2B5EF4-FFF2-40B4-BE49-F238E27FC236}">
                    <a16:creationId xmlns:a16="http://schemas.microsoft.com/office/drawing/2014/main" id="{04AFBB92-03E4-4819-B53C-E3745583835A}"/>
                  </a:ext>
                </a:extLst>
              </p14:cNvPr>
              <p14:cNvContentPartPr/>
              <p14:nvPr/>
            </p14:nvContentPartPr>
            <p14:xfrm>
              <a:off x="10216145" y="4438276"/>
              <a:ext cx="77400" cy="53640"/>
            </p14:xfrm>
          </p:contentPart>
        </mc:Choice>
        <mc:Fallback>
          <p:pic>
            <p:nvPicPr>
              <p:cNvPr id="507" name="墨迹 506">
                <a:extLst>
                  <a:ext uri="{FF2B5EF4-FFF2-40B4-BE49-F238E27FC236}">
                    <a16:creationId xmlns:a16="http://schemas.microsoft.com/office/drawing/2014/main" id="{04AFBB92-03E4-4819-B53C-E3745583835A}"/>
                  </a:ext>
                </a:extLst>
              </p:cNvPr>
              <p:cNvPicPr/>
              <p:nvPr/>
            </p:nvPicPr>
            <p:blipFill>
              <a:blip r:embed="rId674"/>
              <a:stretch>
                <a:fillRect/>
              </a:stretch>
            </p:blipFill>
            <p:spPr>
              <a:xfrm>
                <a:off x="10198505" y="4420636"/>
                <a:ext cx="1130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5">
            <p14:nvContentPartPr>
              <p14:cNvPr id="508" name="墨迹 507">
                <a:extLst>
                  <a:ext uri="{FF2B5EF4-FFF2-40B4-BE49-F238E27FC236}">
                    <a16:creationId xmlns:a16="http://schemas.microsoft.com/office/drawing/2014/main" id="{538C0F0C-5ED8-4744-9F89-CE89E895D937}"/>
                  </a:ext>
                </a:extLst>
              </p14:cNvPr>
              <p14:cNvContentPartPr/>
              <p14:nvPr/>
            </p14:nvContentPartPr>
            <p14:xfrm>
              <a:off x="10294985" y="4297876"/>
              <a:ext cx="144000" cy="372600"/>
            </p14:xfrm>
          </p:contentPart>
        </mc:Choice>
        <mc:Fallback>
          <p:pic>
            <p:nvPicPr>
              <p:cNvPr id="508" name="墨迹 507">
                <a:extLst>
                  <a:ext uri="{FF2B5EF4-FFF2-40B4-BE49-F238E27FC236}">
                    <a16:creationId xmlns:a16="http://schemas.microsoft.com/office/drawing/2014/main" id="{538C0F0C-5ED8-4744-9F89-CE89E895D937}"/>
                  </a:ext>
                </a:extLst>
              </p:cNvPr>
              <p:cNvPicPr/>
              <p:nvPr/>
            </p:nvPicPr>
            <p:blipFill>
              <a:blip r:embed="rId676"/>
              <a:stretch>
                <a:fillRect/>
              </a:stretch>
            </p:blipFill>
            <p:spPr>
              <a:xfrm>
                <a:off x="10276985" y="4280236"/>
                <a:ext cx="17964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7">
            <p14:nvContentPartPr>
              <p14:cNvPr id="509" name="墨迹 508">
                <a:extLst>
                  <a:ext uri="{FF2B5EF4-FFF2-40B4-BE49-F238E27FC236}">
                    <a16:creationId xmlns:a16="http://schemas.microsoft.com/office/drawing/2014/main" id="{2869B843-66B6-4FA5-903B-1AEC0B219D12}"/>
                  </a:ext>
                </a:extLst>
              </p14:cNvPr>
              <p14:cNvContentPartPr/>
              <p14:nvPr/>
            </p14:nvContentPartPr>
            <p14:xfrm>
              <a:off x="10291385" y="4225516"/>
              <a:ext cx="235080" cy="484920"/>
            </p14:xfrm>
          </p:contentPart>
        </mc:Choice>
        <mc:Fallback>
          <p:pic>
            <p:nvPicPr>
              <p:cNvPr id="509" name="墨迹 508">
                <a:extLst>
                  <a:ext uri="{FF2B5EF4-FFF2-40B4-BE49-F238E27FC236}">
                    <a16:creationId xmlns:a16="http://schemas.microsoft.com/office/drawing/2014/main" id="{2869B843-66B6-4FA5-903B-1AEC0B219D12}"/>
                  </a:ext>
                </a:extLst>
              </p:cNvPr>
              <p:cNvPicPr/>
              <p:nvPr/>
            </p:nvPicPr>
            <p:blipFill>
              <a:blip r:embed="rId678"/>
              <a:stretch>
                <a:fillRect/>
              </a:stretch>
            </p:blipFill>
            <p:spPr>
              <a:xfrm>
                <a:off x="10273745" y="4207876"/>
                <a:ext cx="27072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9">
            <p14:nvContentPartPr>
              <p14:cNvPr id="510" name="墨迹 509">
                <a:extLst>
                  <a:ext uri="{FF2B5EF4-FFF2-40B4-BE49-F238E27FC236}">
                    <a16:creationId xmlns:a16="http://schemas.microsoft.com/office/drawing/2014/main" id="{13CBACF7-FD83-4D34-B2E9-172DDDF59834}"/>
                  </a:ext>
                </a:extLst>
              </p14:cNvPr>
              <p14:cNvContentPartPr/>
              <p14:nvPr/>
            </p14:nvContentPartPr>
            <p14:xfrm>
              <a:off x="10420985" y="4225516"/>
              <a:ext cx="38880" cy="288360"/>
            </p14:xfrm>
          </p:contentPart>
        </mc:Choice>
        <mc:Fallback>
          <p:pic>
            <p:nvPicPr>
              <p:cNvPr id="510" name="墨迹 509">
                <a:extLst>
                  <a:ext uri="{FF2B5EF4-FFF2-40B4-BE49-F238E27FC236}">
                    <a16:creationId xmlns:a16="http://schemas.microsoft.com/office/drawing/2014/main" id="{13CBACF7-FD83-4D34-B2E9-172DDDF59834}"/>
                  </a:ext>
                </a:extLst>
              </p:cNvPr>
              <p:cNvPicPr/>
              <p:nvPr/>
            </p:nvPicPr>
            <p:blipFill>
              <a:blip r:embed="rId680"/>
              <a:stretch>
                <a:fillRect/>
              </a:stretch>
            </p:blipFill>
            <p:spPr>
              <a:xfrm>
                <a:off x="10403345" y="4207876"/>
                <a:ext cx="745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1">
            <p14:nvContentPartPr>
              <p14:cNvPr id="511" name="墨迹 510">
                <a:extLst>
                  <a:ext uri="{FF2B5EF4-FFF2-40B4-BE49-F238E27FC236}">
                    <a16:creationId xmlns:a16="http://schemas.microsoft.com/office/drawing/2014/main" id="{B34E24E4-4ECE-4F27-B154-344B57350520}"/>
                  </a:ext>
                </a:extLst>
              </p14:cNvPr>
              <p14:cNvContentPartPr/>
              <p14:nvPr/>
            </p14:nvContentPartPr>
            <p14:xfrm>
              <a:off x="10422425" y="4349716"/>
              <a:ext cx="272160" cy="345600"/>
            </p14:xfrm>
          </p:contentPart>
        </mc:Choice>
        <mc:Fallback>
          <p:pic>
            <p:nvPicPr>
              <p:cNvPr id="511" name="墨迹 510">
                <a:extLst>
                  <a:ext uri="{FF2B5EF4-FFF2-40B4-BE49-F238E27FC236}">
                    <a16:creationId xmlns:a16="http://schemas.microsoft.com/office/drawing/2014/main" id="{B34E24E4-4ECE-4F27-B154-344B57350520}"/>
                  </a:ext>
                </a:extLst>
              </p:cNvPr>
              <p:cNvPicPr/>
              <p:nvPr/>
            </p:nvPicPr>
            <p:blipFill>
              <a:blip r:embed="rId682"/>
              <a:stretch>
                <a:fillRect/>
              </a:stretch>
            </p:blipFill>
            <p:spPr>
              <a:xfrm>
                <a:off x="10404785" y="4331716"/>
                <a:ext cx="307800" cy="38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4BBC3FDA-6362-4B54-9902-107DC30309D1}"/>
              </a:ext>
            </a:extLst>
          </p:cNvPr>
          <p:cNvGrpSpPr/>
          <p:nvPr/>
        </p:nvGrpSpPr>
        <p:grpSpPr>
          <a:xfrm>
            <a:off x="9172505" y="6009676"/>
            <a:ext cx="1278720" cy="1143720"/>
            <a:chOff x="9172505" y="6009676"/>
            <a:chExt cx="1278720" cy="114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448" name="墨迹 447">
                  <a:extLst>
                    <a:ext uri="{FF2B5EF4-FFF2-40B4-BE49-F238E27FC236}">
                      <a16:creationId xmlns:a16="http://schemas.microsoft.com/office/drawing/2014/main" id="{79860EFE-4CBE-4B0F-8474-C456BEECD927}"/>
                    </a:ext>
                  </a:extLst>
                </p14:cNvPr>
                <p14:cNvContentPartPr/>
                <p14:nvPr/>
              </p14:nvContentPartPr>
              <p14:xfrm>
                <a:off x="9490745" y="6269236"/>
                <a:ext cx="235440" cy="142200"/>
              </p14:xfrm>
            </p:contentPart>
          </mc:Choice>
          <mc:Fallback>
            <p:pic>
              <p:nvPicPr>
                <p:cNvPr id="448" name="墨迹 447">
                  <a:extLst>
                    <a:ext uri="{FF2B5EF4-FFF2-40B4-BE49-F238E27FC236}">
                      <a16:creationId xmlns:a16="http://schemas.microsoft.com/office/drawing/2014/main" id="{79860EFE-4CBE-4B0F-8474-C456BEECD927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9472745" y="6251596"/>
                  <a:ext cx="2710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449" name="墨迹 448">
                  <a:extLst>
                    <a:ext uri="{FF2B5EF4-FFF2-40B4-BE49-F238E27FC236}">
                      <a16:creationId xmlns:a16="http://schemas.microsoft.com/office/drawing/2014/main" id="{F2A9CACD-D772-4944-8D74-80E8764E9B21}"/>
                    </a:ext>
                  </a:extLst>
                </p14:cNvPr>
                <p14:cNvContentPartPr/>
                <p14:nvPr/>
              </p14:nvContentPartPr>
              <p14:xfrm>
                <a:off x="9920225" y="6570916"/>
                <a:ext cx="360" cy="360"/>
              </p14:xfrm>
            </p:contentPart>
          </mc:Choice>
          <mc:Fallback>
            <p:pic>
              <p:nvPicPr>
                <p:cNvPr id="449" name="墨迹 448">
                  <a:extLst>
                    <a:ext uri="{FF2B5EF4-FFF2-40B4-BE49-F238E27FC236}">
                      <a16:creationId xmlns:a16="http://schemas.microsoft.com/office/drawing/2014/main" id="{F2A9CACD-D772-4944-8D74-80E8764E9B2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902585" y="65529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513" name="墨迹 512">
                  <a:extLst>
                    <a:ext uri="{FF2B5EF4-FFF2-40B4-BE49-F238E27FC236}">
                      <a16:creationId xmlns:a16="http://schemas.microsoft.com/office/drawing/2014/main" id="{93630725-D426-44FE-B610-02FB797DA848}"/>
                    </a:ext>
                  </a:extLst>
                </p14:cNvPr>
                <p14:cNvContentPartPr/>
                <p14:nvPr/>
              </p14:nvContentPartPr>
              <p14:xfrm>
                <a:off x="9508745" y="6009676"/>
                <a:ext cx="836640" cy="69480"/>
              </p14:xfrm>
            </p:contentPart>
          </mc:Choice>
          <mc:Fallback>
            <p:pic>
              <p:nvPicPr>
                <p:cNvPr id="513" name="墨迹 512">
                  <a:extLst>
                    <a:ext uri="{FF2B5EF4-FFF2-40B4-BE49-F238E27FC236}">
                      <a16:creationId xmlns:a16="http://schemas.microsoft.com/office/drawing/2014/main" id="{93630725-D426-44FE-B610-02FB797DA848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9491105" y="5992036"/>
                  <a:ext cx="872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514" name="墨迹 513">
                  <a:extLst>
                    <a:ext uri="{FF2B5EF4-FFF2-40B4-BE49-F238E27FC236}">
                      <a16:creationId xmlns:a16="http://schemas.microsoft.com/office/drawing/2014/main" id="{57ED2878-81FB-4390-9628-8FC6C628F50B}"/>
                    </a:ext>
                  </a:extLst>
                </p14:cNvPr>
                <p14:cNvContentPartPr/>
                <p14:nvPr/>
              </p14:nvContentPartPr>
              <p14:xfrm>
                <a:off x="9918425" y="6151156"/>
                <a:ext cx="23040" cy="301680"/>
              </p14:xfrm>
            </p:contentPart>
          </mc:Choice>
          <mc:Fallback>
            <p:pic>
              <p:nvPicPr>
                <p:cNvPr id="514" name="墨迹 513">
                  <a:extLst>
                    <a:ext uri="{FF2B5EF4-FFF2-40B4-BE49-F238E27FC236}">
                      <a16:creationId xmlns:a16="http://schemas.microsoft.com/office/drawing/2014/main" id="{57ED2878-81FB-4390-9628-8FC6C628F50B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9900785" y="6133156"/>
                  <a:ext cx="586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515" name="墨迹 514">
                  <a:extLst>
                    <a:ext uri="{FF2B5EF4-FFF2-40B4-BE49-F238E27FC236}">
                      <a16:creationId xmlns:a16="http://schemas.microsoft.com/office/drawing/2014/main" id="{7EB45CBF-6FD9-41A8-8287-6BFEC8FF00A3}"/>
                    </a:ext>
                  </a:extLst>
                </p14:cNvPr>
                <p14:cNvContentPartPr/>
                <p14:nvPr/>
              </p14:nvContentPartPr>
              <p14:xfrm>
                <a:off x="9843185" y="6328276"/>
                <a:ext cx="180720" cy="145080"/>
              </p14:xfrm>
            </p:contentPart>
          </mc:Choice>
          <mc:Fallback>
            <p:pic>
              <p:nvPicPr>
                <p:cNvPr id="515" name="墨迹 514">
                  <a:extLst>
                    <a:ext uri="{FF2B5EF4-FFF2-40B4-BE49-F238E27FC236}">
                      <a16:creationId xmlns:a16="http://schemas.microsoft.com/office/drawing/2014/main" id="{7EB45CBF-6FD9-41A8-8287-6BFEC8FF00A3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9825545" y="6310636"/>
                  <a:ext cx="216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516" name="墨迹 515">
                  <a:extLst>
                    <a:ext uri="{FF2B5EF4-FFF2-40B4-BE49-F238E27FC236}">
                      <a16:creationId xmlns:a16="http://schemas.microsoft.com/office/drawing/2014/main" id="{7CAD7079-DB08-4EC3-96FB-1361B5011ABB}"/>
                    </a:ext>
                  </a:extLst>
                </p14:cNvPr>
                <p14:cNvContentPartPr/>
                <p14:nvPr/>
              </p14:nvContentPartPr>
              <p14:xfrm>
                <a:off x="9277625" y="6595036"/>
                <a:ext cx="224280" cy="119520"/>
              </p14:xfrm>
            </p:contentPart>
          </mc:Choice>
          <mc:Fallback>
            <p:pic>
              <p:nvPicPr>
                <p:cNvPr id="516" name="墨迹 515">
                  <a:extLst>
                    <a:ext uri="{FF2B5EF4-FFF2-40B4-BE49-F238E27FC236}">
                      <a16:creationId xmlns:a16="http://schemas.microsoft.com/office/drawing/2014/main" id="{7CAD7079-DB08-4EC3-96FB-1361B5011ABB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9259985" y="6577036"/>
                  <a:ext cx="259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517" name="墨迹 516">
                  <a:extLst>
                    <a:ext uri="{FF2B5EF4-FFF2-40B4-BE49-F238E27FC236}">
                      <a16:creationId xmlns:a16="http://schemas.microsoft.com/office/drawing/2014/main" id="{4EFCABB3-BB5A-45F3-9EDC-4FB66E7AE20E}"/>
                    </a:ext>
                  </a:extLst>
                </p14:cNvPr>
                <p14:cNvContentPartPr/>
                <p14:nvPr/>
              </p14:nvContentPartPr>
              <p14:xfrm>
                <a:off x="9277625" y="6594316"/>
                <a:ext cx="290160" cy="149040"/>
              </p14:xfrm>
            </p:contentPart>
          </mc:Choice>
          <mc:Fallback>
            <p:pic>
              <p:nvPicPr>
                <p:cNvPr id="517" name="墨迹 516">
                  <a:extLst>
                    <a:ext uri="{FF2B5EF4-FFF2-40B4-BE49-F238E27FC236}">
                      <a16:creationId xmlns:a16="http://schemas.microsoft.com/office/drawing/2014/main" id="{4EFCABB3-BB5A-45F3-9EDC-4FB66E7AE20E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259985" y="6576316"/>
                  <a:ext cx="325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518" name="墨迹 517">
                  <a:extLst>
                    <a:ext uri="{FF2B5EF4-FFF2-40B4-BE49-F238E27FC236}">
                      <a16:creationId xmlns:a16="http://schemas.microsoft.com/office/drawing/2014/main" id="{72177CC0-AFF1-4D89-85F2-D094DEF717FB}"/>
                    </a:ext>
                  </a:extLst>
                </p14:cNvPr>
                <p14:cNvContentPartPr/>
                <p14:nvPr/>
              </p14:nvContentPartPr>
              <p14:xfrm>
                <a:off x="9172505" y="6841276"/>
                <a:ext cx="452160" cy="155520"/>
              </p14:xfrm>
            </p:contentPart>
          </mc:Choice>
          <mc:Fallback>
            <p:pic>
              <p:nvPicPr>
                <p:cNvPr id="518" name="墨迹 517">
                  <a:extLst>
                    <a:ext uri="{FF2B5EF4-FFF2-40B4-BE49-F238E27FC236}">
                      <a16:creationId xmlns:a16="http://schemas.microsoft.com/office/drawing/2014/main" id="{72177CC0-AFF1-4D89-85F2-D094DEF717FB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154865" y="6823276"/>
                  <a:ext cx="4878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519" name="墨迹 518">
                  <a:extLst>
                    <a:ext uri="{FF2B5EF4-FFF2-40B4-BE49-F238E27FC236}">
                      <a16:creationId xmlns:a16="http://schemas.microsoft.com/office/drawing/2014/main" id="{6A58A4EA-AF5D-4AD8-8488-6952E7C8FE29}"/>
                    </a:ext>
                  </a:extLst>
                </p14:cNvPr>
                <p14:cNvContentPartPr/>
                <p14:nvPr/>
              </p14:nvContentPartPr>
              <p14:xfrm>
                <a:off x="9454385" y="6719956"/>
                <a:ext cx="129960" cy="433440"/>
              </p14:xfrm>
            </p:contentPart>
          </mc:Choice>
          <mc:Fallback>
            <p:pic>
              <p:nvPicPr>
                <p:cNvPr id="519" name="墨迹 518">
                  <a:extLst>
                    <a:ext uri="{FF2B5EF4-FFF2-40B4-BE49-F238E27FC236}">
                      <a16:creationId xmlns:a16="http://schemas.microsoft.com/office/drawing/2014/main" id="{6A58A4EA-AF5D-4AD8-8488-6952E7C8FE29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9436745" y="6702316"/>
                  <a:ext cx="1656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520" name="墨迹 519">
                  <a:extLst>
                    <a:ext uri="{FF2B5EF4-FFF2-40B4-BE49-F238E27FC236}">
                      <a16:creationId xmlns:a16="http://schemas.microsoft.com/office/drawing/2014/main" id="{8DD91B9C-C79C-4B41-B4E4-542D7EDED86E}"/>
                    </a:ext>
                  </a:extLst>
                </p14:cNvPr>
                <p14:cNvContentPartPr/>
                <p14:nvPr/>
              </p14:nvContentPartPr>
              <p14:xfrm>
                <a:off x="9709985" y="6619516"/>
                <a:ext cx="96840" cy="34200"/>
              </p14:xfrm>
            </p:contentPart>
          </mc:Choice>
          <mc:Fallback>
            <p:pic>
              <p:nvPicPr>
                <p:cNvPr id="520" name="墨迹 519">
                  <a:extLst>
                    <a:ext uri="{FF2B5EF4-FFF2-40B4-BE49-F238E27FC236}">
                      <a16:creationId xmlns:a16="http://schemas.microsoft.com/office/drawing/2014/main" id="{8DD91B9C-C79C-4B41-B4E4-542D7EDED86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9692345" y="6601876"/>
                  <a:ext cx="1324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521" name="墨迹 520">
                  <a:extLst>
                    <a:ext uri="{FF2B5EF4-FFF2-40B4-BE49-F238E27FC236}">
                      <a16:creationId xmlns:a16="http://schemas.microsoft.com/office/drawing/2014/main" id="{FBFFA5E3-B322-4246-B37A-DC697E47FCF3}"/>
                    </a:ext>
                  </a:extLst>
                </p14:cNvPr>
                <p14:cNvContentPartPr/>
                <p14:nvPr/>
              </p14:nvContentPartPr>
              <p14:xfrm>
                <a:off x="9743465" y="6693316"/>
                <a:ext cx="100080" cy="123120"/>
              </p14:xfrm>
            </p:contentPart>
          </mc:Choice>
          <mc:Fallback>
            <p:pic>
              <p:nvPicPr>
                <p:cNvPr id="521" name="墨迹 520">
                  <a:extLst>
                    <a:ext uri="{FF2B5EF4-FFF2-40B4-BE49-F238E27FC236}">
                      <a16:creationId xmlns:a16="http://schemas.microsoft.com/office/drawing/2014/main" id="{FBFFA5E3-B322-4246-B37A-DC697E47FCF3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9725465" y="6675676"/>
                  <a:ext cx="135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522" name="墨迹 521">
                  <a:extLst>
                    <a:ext uri="{FF2B5EF4-FFF2-40B4-BE49-F238E27FC236}">
                      <a16:creationId xmlns:a16="http://schemas.microsoft.com/office/drawing/2014/main" id="{73BAFF12-6A6B-4F47-80CF-95E2AA0EEBD2}"/>
                    </a:ext>
                  </a:extLst>
                </p14:cNvPr>
                <p14:cNvContentPartPr/>
                <p14:nvPr/>
              </p14:nvContentPartPr>
              <p14:xfrm>
                <a:off x="9634745" y="6588556"/>
                <a:ext cx="214200" cy="106920"/>
              </p14:xfrm>
            </p:contentPart>
          </mc:Choice>
          <mc:Fallback>
            <p:pic>
              <p:nvPicPr>
                <p:cNvPr id="522" name="墨迹 521">
                  <a:extLst>
                    <a:ext uri="{FF2B5EF4-FFF2-40B4-BE49-F238E27FC236}">
                      <a16:creationId xmlns:a16="http://schemas.microsoft.com/office/drawing/2014/main" id="{73BAFF12-6A6B-4F47-80CF-95E2AA0EEBD2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9617105" y="6570556"/>
                  <a:ext cx="249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523" name="墨迹 522">
                  <a:extLst>
                    <a:ext uri="{FF2B5EF4-FFF2-40B4-BE49-F238E27FC236}">
                      <a16:creationId xmlns:a16="http://schemas.microsoft.com/office/drawing/2014/main" id="{51950852-BD4D-4201-8983-0C1E750C530F}"/>
                    </a:ext>
                  </a:extLst>
                </p14:cNvPr>
                <p14:cNvContentPartPr/>
                <p14:nvPr/>
              </p14:nvContentPartPr>
              <p14:xfrm>
                <a:off x="9699545" y="6653356"/>
                <a:ext cx="115920" cy="388080"/>
              </p14:xfrm>
            </p:contentPart>
          </mc:Choice>
          <mc:Fallback>
            <p:pic>
              <p:nvPicPr>
                <p:cNvPr id="523" name="墨迹 522">
                  <a:extLst>
                    <a:ext uri="{FF2B5EF4-FFF2-40B4-BE49-F238E27FC236}">
                      <a16:creationId xmlns:a16="http://schemas.microsoft.com/office/drawing/2014/main" id="{51950852-BD4D-4201-8983-0C1E750C530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9681905" y="6635716"/>
                  <a:ext cx="1515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524" name="墨迹 523">
                  <a:extLst>
                    <a:ext uri="{FF2B5EF4-FFF2-40B4-BE49-F238E27FC236}">
                      <a16:creationId xmlns:a16="http://schemas.microsoft.com/office/drawing/2014/main" id="{D1A15CF9-4B70-4193-8F23-07835EB201C9}"/>
                    </a:ext>
                  </a:extLst>
                </p14:cNvPr>
                <p14:cNvContentPartPr/>
                <p14:nvPr/>
              </p14:nvContentPartPr>
              <p14:xfrm>
                <a:off x="9867665" y="6566236"/>
                <a:ext cx="186120" cy="167400"/>
              </p14:xfrm>
            </p:contentPart>
          </mc:Choice>
          <mc:Fallback>
            <p:pic>
              <p:nvPicPr>
                <p:cNvPr id="524" name="墨迹 523">
                  <a:extLst>
                    <a:ext uri="{FF2B5EF4-FFF2-40B4-BE49-F238E27FC236}">
                      <a16:creationId xmlns:a16="http://schemas.microsoft.com/office/drawing/2014/main" id="{D1A15CF9-4B70-4193-8F23-07835EB201C9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9850025" y="6548596"/>
                  <a:ext cx="221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525" name="墨迹 524">
                  <a:extLst>
                    <a:ext uri="{FF2B5EF4-FFF2-40B4-BE49-F238E27FC236}">
                      <a16:creationId xmlns:a16="http://schemas.microsoft.com/office/drawing/2014/main" id="{2A1CE7B4-B97D-4A4B-A5B5-915949FDF2B0}"/>
                    </a:ext>
                  </a:extLst>
                </p14:cNvPr>
                <p14:cNvContentPartPr/>
                <p14:nvPr/>
              </p14:nvContentPartPr>
              <p14:xfrm>
                <a:off x="9941105" y="6564796"/>
                <a:ext cx="154440" cy="397800"/>
              </p14:xfrm>
            </p:contentPart>
          </mc:Choice>
          <mc:Fallback>
            <p:pic>
              <p:nvPicPr>
                <p:cNvPr id="525" name="墨迹 524">
                  <a:extLst>
                    <a:ext uri="{FF2B5EF4-FFF2-40B4-BE49-F238E27FC236}">
                      <a16:creationId xmlns:a16="http://schemas.microsoft.com/office/drawing/2014/main" id="{2A1CE7B4-B97D-4A4B-A5B5-915949FDF2B0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9923465" y="6547156"/>
                  <a:ext cx="1900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526" name="墨迹 525">
                  <a:extLst>
                    <a:ext uri="{FF2B5EF4-FFF2-40B4-BE49-F238E27FC236}">
                      <a16:creationId xmlns:a16="http://schemas.microsoft.com/office/drawing/2014/main" id="{2A007ADA-202C-44C7-A2D2-BECA105FD472}"/>
                    </a:ext>
                  </a:extLst>
                </p14:cNvPr>
                <p14:cNvContentPartPr/>
                <p14:nvPr/>
              </p14:nvContentPartPr>
              <p14:xfrm>
                <a:off x="10154945" y="6449596"/>
                <a:ext cx="35280" cy="75600"/>
              </p14:xfrm>
            </p:contentPart>
          </mc:Choice>
          <mc:Fallback>
            <p:pic>
              <p:nvPicPr>
                <p:cNvPr id="526" name="墨迹 525">
                  <a:extLst>
                    <a:ext uri="{FF2B5EF4-FFF2-40B4-BE49-F238E27FC236}">
                      <a16:creationId xmlns:a16="http://schemas.microsoft.com/office/drawing/2014/main" id="{2A007ADA-202C-44C7-A2D2-BECA105FD472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136945" y="6431596"/>
                  <a:ext cx="70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527" name="墨迹 526">
                  <a:extLst>
                    <a:ext uri="{FF2B5EF4-FFF2-40B4-BE49-F238E27FC236}">
                      <a16:creationId xmlns:a16="http://schemas.microsoft.com/office/drawing/2014/main" id="{2E68A23D-7024-40C5-A034-75BAAA3E2748}"/>
                    </a:ext>
                  </a:extLst>
                </p14:cNvPr>
                <p14:cNvContentPartPr/>
                <p14:nvPr/>
              </p14:nvContentPartPr>
              <p14:xfrm>
                <a:off x="10112825" y="6527716"/>
                <a:ext cx="338400" cy="371880"/>
              </p14:xfrm>
            </p:contentPart>
          </mc:Choice>
          <mc:Fallback>
            <p:pic>
              <p:nvPicPr>
                <p:cNvPr id="527" name="墨迹 526">
                  <a:extLst>
                    <a:ext uri="{FF2B5EF4-FFF2-40B4-BE49-F238E27FC236}">
                      <a16:creationId xmlns:a16="http://schemas.microsoft.com/office/drawing/2014/main" id="{2E68A23D-7024-40C5-A034-75BAAA3E2748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095185" y="6510076"/>
                  <a:ext cx="37404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16">
            <p14:nvContentPartPr>
              <p14:cNvPr id="693" name="墨迹 692">
                <a:extLst>
                  <a:ext uri="{FF2B5EF4-FFF2-40B4-BE49-F238E27FC236}">
                    <a16:creationId xmlns:a16="http://schemas.microsoft.com/office/drawing/2014/main" id="{8C7AE8C6-7368-4874-A436-7B3114FDFACD}"/>
                  </a:ext>
                </a:extLst>
              </p14:cNvPr>
              <p14:cNvContentPartPr/>
              <p14:nvPr/>
            </p14:nvContentPartPr>
            <p14:xfrm>
              <a:off x="5170762" y="2468716"/>
              <a:ext cx="40680" cy="50760"/>
            </p14:xfrm>
          </p:contentPart>
        </mc:Choice>
        <mc:Fallback>
          <p:pic>
            <p:nvPicPr>
              <p:cNvPr id="693" name="墨迹 692">
                <a:extLst>
                  <a:ext uri="{FF2B5EF4-FFF2-40B4-BE49-F238E27FC236}">
                    <a16:creationId xmlns:a16="http://schemas.microsoft.com/office/drawing/2014/main" id="{8C7AE8C6-7368-4874-A436-7B3114FDFACD}"/>
                  </a:ext>
                </a:extLst>
              </p:cNvPr>
              <p:cNvPicPr/>
              <p:nvPr/>
            </p:nvPicPr>
            <p:blipFill>
              <a:blip r:embed="rId717"/>
              <a:stretch>
                <a:fillRect/>
              </a:stretch>
            </p:blipFill>
            <p:spPr>
              <a:xfrm>
                <a:off x="5153122" y="2450716"/>
                <a:ext cx="763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8">
            <p14:nvContentPartPr>
              <p14:cNvPr id="711" name="墨迹 710">
                <a:extLst>
                  <a:ext uri="{FF2B5EF4-FFF2-40B4-BE49-F238E27FC236}">
                    <a16:creationId xmlns:a16="http://schemas.microsoft.com/office/drawing/2014/main" id="{AB1BA99C-3454-4D2A-833F-CBFC19DA0679}"/>
                  </a:ext>
                </a:extLst>
              </p14:cNvPr>
              <p14:cNvContentPartPr/>
              <p14:nvPr/>
            </p14:nvContentPartPr>
            <p14:xfrm>
              <a:off x="6576922" y="7454356"/>
              <a:ext cx="168480" cy="1477800"/>
            </p14:xfrm>
          </p:contentPart>
        </mc:Choice>
        <mc:Fallback>
          <p:pic>
            <p:nvPicPr>
              <p:cNvPr id="711" name="墨迹 710">
                <a:extLst>
                  <a:ext uri="{FF2B5EF4-FFF2-40B4-BE49-F238E27FC236}">
                    <a16:creationId xmlns:a16="http://schemas.microsoft.com/office/drawing/2014/main" id="{AB1BA99C-3454-4D2A-833F-CBFC19DA0679}"/>
                  </a:ext>
                </a:extLst>
              </p:cNvPr>
              <p:cNvPicPr/>
              <p:nvPr/>
            </p:nvPicPr>
            <p:blipFill>
              <a:blip r:embed="rId719"/>
              <a:stretch>
                <a:fillRect/>
              </a:stretch>
            </p:blipFill>
            <p:spPr>
              <a:xfrm>
                <a:off x="6558922" y="7436716"/>
                <a:ext cx="204120" cy="15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0">
            <p14:nvContentPartPr>
              <p14:cNvPr id="694" name="墨迹 693">
                <a:extLst>
                  <a:ext uri="{FF2B5EF4-FFF2-40B4-BE49-F238E27FC236}">
                    <a16:creationId xmlns:a16="http://schemas.microsoft.com/office/drawing/2014/main" id="{C98D4010-84D7-407A-B725-1F3667851EAD}"/>
                  </a:ext>
                </a:extLst>
              </p14:cNvPr>
              <p14:cNvContentPartPr/>
              <p14:nvPr/>
            </p14:nvContentPartPr>
            <p14:xfrm>
              <a:off x="7553242" y="4677676"/>
              <a:ext cx="60480" cy="690480"/>
            </p14:xfrm>
          </p:contentPart>
        </mc:Choice>
        <mc:Fallback>
          <p:pic>
            <p:nvPicPr>
              <p:cNvPr id="694" name="墨迹 693">
                <a:extLst>
                  <a:ext uri="{FF2B5EF4-FFF2-40B4-BE49-F238E27FC236}">
                    <a16:creationId xmlns:a16="http://schemas.microsoft.com/office/drawing/2014/main" id="{C98D4010-84D7-407A-B725-1F3667851EAD}"/>
                  </a:ext>
                </a:extLst>
              </p:cNvPr>
              <p:cNvPicPr/>
              <p:nvPr/>
            </p:nvPicPr>
            <p:blipFill>
              <a:blip r:embed="rId721"/>
              <a:stretch>
                <a:fillRect/>
              </a:stretch>
            </p:blipFill>
            <p:spPr>
              <a:xfrm>
                <a:off x="7535602" y="4660036"/>
                <a:ext cx="96120" cy="72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2">
            <p14:nvContentPartPr>
              <p14:cNvPr id="695" name="墨迹 694">
                <a:extLst>
                  <a:ext uri="{FF2B5EF4-FFF2-40B4-BE49-F238E27FC236}">
                    <a16:creationId xmlns:a16="http://schemas.microsoft.com/office/drawing/2014/main" id="{D88C9C15-BDCE-4A34-8FA3-8B7FC971CD0F}"/>
                  </a:ext>
                </a:extLst>
              </p14:cNvPr>
              <p14:cNvContentPartPr/>
              <p14:nvPr/>
            </p14:nvContentPartPr>
            <p14:xfrm>
              <a:off x="7620562" y="4566796"/>
              <a:ext cx="513360" cy="730080"/>
            </p14:xfrm>
          </p:contentPart>
        </mc:Choice>
        <mc:Fallback>
          <p:pic>
            <p:nvPicPr>
              <p:cNvPr id="695" name="墨迹 694">
                <a:extLst>
                  <a:ext uri="{FF2B5EF4-FFF2-40B4-BE49-F238E27FC236}">
                    <a16:creationId xmlns:a16="http://schemas.microsoft.com/office/drawing/2014/main" id="{D88C9C15-BDCE-4A34-8FA3-8B7FC971CD0F}"/>
                  </a:ext>
                </a:extLst>
              </p:cNvPr>
              <p:cNvPicPr/>
              <p:nvPr/>
            </p:nvPicPr>
            <p:blipFill>
              <a:blip r:embed="rId723"/>
              <a:stretch>
                <a:fillRect/>
              </a:stretch>
            </p:blipFill>
            <p:spPr>
              <a:xfrm>
                <a:off x="7602562" y="4549156"/>
                <a:ext cx="549000" cy="76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4">
            <p14:nvContentPartPr>
              <p14:cNvPr id="696" name="墨迹 695">
                <a:extLst>
                  <a:ext uri="{FF2B5EF4-FFF2-40B4-BE49-F238E27FC236}">
                    <a16:creationId xmlns:a16="http://schemas.microsoft.com/office/drawing/2014/main" id="{790089B3-C52A-40AF-8E75-E33C12C4077F}"/>
                  </a:ext>
                </a:extLst>
              </p14:cNvPr>
              <p14:cNvContentPartPr/>
              <p14:nvPr/>
            </p14:nvContentPartPr>
            <p14:xfrm>
              <a:off x="7679962" y="5270236"/>
              <a:ext cx="516960" cy="52200"/>
            </p14:xfrm>
          </p:contentPart>
        </mc:Choice>
        <mc:Fallback>
          <p:pic>
            <p:nvPicPr>
              <p:cNvPr id="696" name="墨迹 695">
                <a:extLst>
                  <a:ext uri="{FF2B5EF4-FFF2-40B4-BE49-F238E27FC236}">
                    <a16:creationId xmlns:a16="http://schemas.microsoft.com/office/drawing/2014/main" id="{790089B3-C52A-40AF-8E75-E33C12C4077F}"/>
                  </a:ext>
                </a:extLst>
              </p:cNvPr>
              <p:cNvPicPr/>
              <p:nvPr/>
            </p:nvPicPr>
            <p:blipFill>
              <a:blip r:embed="rId725"/>
              <a:stretch>
                <a:fillRect/>
              </a:stretch>
            </p:blipFill>
            <p:spPr>
              <a:xfrm>
                <a:off x="7661962" y="5252596"/>
                <a:ext cx="55260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6">
            <p14:nvContentPartPr>
              <p14:cNvPr id="697" name="墨迹 696">
                <a:extLst>
                  <a:ext uri="{FF2B5EF4-FFF2-40B4-BE49-F238E27FC236}">
                    <a16:creationId xmlns:a16="http://schemas.microsoft.com/office/drawing/2014/main" id="{137D9D5E-0F1C-4169-8B96-2AFA4962E099}"/>
                  </a:ext>
                </a:extLst>
              </p14:cNvPr>
              <p14:cNvContentPartPr/>
              <p14:nvPr/>
            </p14:nvContentPartPr>
            <p14:xfrm>
              <a:off x="6645682" y="4498756"/>
              <a:ext cx="677880" cy="681480"/>
            </p14:xfrm>
          </p:contentPart>
        </mc:Choice>
        <mc:Fallback>
          <p:pic>
            <p:nvPicPr>
              <p:cNvPr id="697" name="墨迹 696">
                <a:extLst>
                  <a:ext uri="{FF2B5EF4-FFF2-40B4-BE49-F238E27FC236}">
                    <a16:creationId xmlns:a16="http://schemas.microsoft.com/office/drawing/2014/main" id="{137D9D5E-0F1C-4169-8B96-2AFA4962E099}"/>
                  </a:ext>
                </a:extLst>
              </p:cNvPr>
              <p:cNvPicPr/>
              <p:nvPr/>
            </p:nvPicPr>
            <p:blipFill>
              <a:blip r:embed="rId727"/>
              <a:stretch>
                <a:fillRect/>
              </a:stretch>
            </p:blipFill>
            <p:spPr>
              <a:xfrm>
                <a:off x="6628042" y="4480756"/>
                <a:ext cx="713520" cy="7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8">
            <p14:nvContentPartPr>
              <p14:cNvPr id="698" name="墨迹 697">
                <a:extLst>
                  <a:ext uri="{FF2B5EF4-FFF2-40B4-BE49-F238E27FC236}">
                    <a16:creationId xmlns:a16="http://schemas.microsoft.com/office/drawing/2014/main" id="{CE6BBF5A-26A7-4D21-BEB6-6BBC543F5E9F}"/>
                  </a:ext>
                </a:extLst>
              </p14:cNvPr>
              <p14:cNvContentPartPr/>
              <p14:nvPr/>
            </p14:nvContentPartPr>
            <p14:xfrm>
              <a:off x="8401042" y="4611436"/>
              <a:ext cx="490680" cy="597240"/>
            </p14:xfrm>
          </p:contentPart>
        </mc:Choice>
        <mc:Fallback>
          <p:pic>
            <p:nvPicPr>
              <p:cNvPr id="698" name="墨迹 697">
                <a:extLst>
                  <a:ext uri="{FF2B5EF4-FFF2-40B4-BE49-F238E27FC236}">
                    <a16:creationId xmlns:a16="http://schemas.microsoft.com/office/drawing/2014/main" id="{CE6BBF5A-26A7-4D21-BEB6-6BBC543F5E9F}"/>
                  </a:ext>
                </a:extLst>
              </p:cNvPr>
              <p:cNvPicPr/>
              <p:nvPr/>
            </p:nvPicPr>
            <p:blipFill>
              <a:blip r:embed="rId729"/>
              <a:stretch>
                <a:fillRect/>
              </a:stretch>
            </p:blipFill>
            <p:spPr>
              <a:xfrm>
                <a:off x="8383402" y="4593436"/>
                <a:ext cx="526320" cy="63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0">
            <p14:nvContentPartPr>
              <p14:cNvPr id="700" name="墨迹 699">
                <a:extLst>
                  <a:ext uri="{FF2B5EF4-FFF2-40B4-BE49-F238E27FC236}">
                    <a16:creationId xmlns:a16="http://schemas.microsoft.com/office/drawing/2014/main" id="{A09FA36E-82C5-41C7-B842-3D4D10F49B60}"/>
                  </a:ext>
                </a:extLst>
              </p14:cNvPr>
              <p14:cNvContentPartPr/>
              <p14:nvPr/>
            </p14:nvContentPartPr>
            <p14:xfrm>
              <a:off x="7117282" y="5267356"/>
              <a:ext cx="1352520" cy="507600"/>
            </p14:xfrm>
          </p:contentPart>
        </mc:Choice>
        <mc:Fallback>
          <p:pic>
            <p:nvPicPr>
              <p:cNvPr id="700" name="墨迹 699">
                <a:extLst>
                  <a:ext uri="{FF2B5EF4-FFF2-40B4-BE49-F238E27FC236}">
                    <a16:creationId xmlns:a16="http://schemas.microsoft.com/office/drawing/2014/main" id="{A09FA36E-82C5-41C7-B842-3D4D10F49B60}"/>
                  </a:ext>
                </a:extLst>
              </p:cNvPr>
              <p:cNvPicPr/>
              <p:nvPr/>
            </p:nvPicPr>
            <p:blipFill>
              <a:blip r:embed="rId731"/>
              <a:stretch>
                <a:fillRect/>
              </a:stretch>
            </p:blipFill>
            <p:spPr>
              <a:xfrm>
                <a:off x="7099642" y="5249716"/>
                <a:ext cx="138816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2">
            <p14:nvContentPartPr>
              <p14:cNvPr id="702" name="墨迹 701">
                <a:extLst>
                  <a:ext uri="{FF2B5EF4-FFF2-40B4-BE49-F238E27FC236}">
                    <a16:creationId xmlns:a16="http://schemas.microsoft.com/office/drawing/2014/main" id="{61FA6322-34F7-415E-B74A-1FBBAEAA8D5F}"/>
                  </a:ext>
                </a:extLst>
              </p14:cNvPr>
              <p14:cNvContentPartPr/>
              <p14:nvPr/>
            </p14:nvContentPartPr>
            <p14:xfrm>
              <a:off x="7024762" y="5316316"/>
              <a:ext cx="32400" cy="161640"/>
            </p14:xfrm>
          </p:contentPart>
        </mc:Choice>
        <mc:Fallback>
          <p:pic>
            <p:nvPicPr>
              <p:cNvPr id="702" name="墨迹 701">
                <a:extLst>
                  <a:ext uri="{FF2B5EF4-FFF2-40B4-BE49-F238E27FC236}">
                    <a16:creationId xmlns:a16="http://schemas.microsoft.com/office/drawing/2014/main" id="{61FA6322-34F7-415E-B74A-1FBBAEAA8D5F}"/>
                  </a:ext>
                </a:extLst>
              </p:cNvPr>
              <p:cNvPicPr/>
              <p:nvPr/>
            </p:nvPicPr>
            <p:blipFill>
              <a:blip r:embed="rId733"/>
              <a:stretch>
                <a:fillRect/>
              </a:stretch>
            </p:blipFill>
            <p:spPr>
              <a:xfrm>
                <a:off x="7006762" y="5298316"/>
                <a:ext cx="680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4">
            <p14:nvContentPartPr>
              <p14:cNvPr id="703" name="墨迹 702">
                <a:extLst>
                  <a:ext uri="{FF2B5EF4-FFF2-40B4-BE49-F238E27FC236}">
                    <a16:creationId xmlns:a16="http://schemas.microsoft.com/office/drawing/2014/main" id="{F11701DF-1CE9-4022-96CA-3863B900226A}"/>
                  </a:ext>
                </a:extLst>
              </p14:cNvPr>
              <p14:cNvContentPartPr/>
              <p14:nvPr/>
            </p14:nvContentPartPr>
            <p14:xfrm>
              <a:off x="7089922" y="5237836"/>
              <a:ext cx="205200" cy="74160"/>
            </p14:xfrm>
          </p:contentPart>
        </mc:Choice>
        <mc:Fallback>
          <p:pic>
            <p:nvPicPr>
              <p:cNvPr id="703" name="墨迹 702">
                <a:extLst>
                  <a:ext uri="{FF2B5EF4-FFF2-40B4-BE49-F238E27FC236}">
                    <a16:creationId xmlns:a16="http://schemas.microsoft.com/office/drawing/2014/main" id="{F11701DF-1CE9-4022-96CA-3863B900226A}"/>
                  </a:ext>
                </a:extLst>
              </p:cNvPr>
              <p:cNvPicPr/>
              <p:nvPr/>
            </p:nvPicPr>
            <p:blipFill>
              <a:blip r:embed="rId735"/>
              <a:stretch>
                <a:fillRect/>
              </a:stretch>
            </p:blipFill>
            <p:spPr>
              <a:xfrm>
                <a:off x="7071922" y="5220196"/>
                <a:ext cx="2408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6">
            <p14:nvContentPartPr>
              <p14:cNvPr id="704" name="墨迹 703">
                <a:extLst>
                  <a:ext uri="{FF2B5EF4-FFF2-40B4-BE49-F238E27FC236}">
                    <a16:creationId xmlns:a16="http://schemas.microsoft.com/office/drawing/2014/main" id="{39E170CD-0145-41EF-BA4D-C9CDBB0DD323}"/>
                  </a:ext>
                </a:extLst>
              </p14:cNvPr>
              <p14:cNvContentPartPr/>
              <p14:nvPr/>
            </p14:nvContentPartPr>
            <p14:xfrm>
              <a:off x="8329402" y="5148916"/>
              <a:ext cx="196560" cy="241560"/>
            </p14:xfrm>
          </p:contentPart>
        </mc:Choice>
        <mc:Fallback>
          <p:pic>
            <p:nvPicPr>
              <p:cNvPr id="704" name="墨迹 703">
                <a:extLst>
                  <a:ext uri="{FF2B5EF4-FFF2-40B4-BE49-F238E27FC236}">
                    <a16:creationId xmlns:a16="http://schemas.microsoft.com/office/drawing/2014/main" id="{39E170CD-0145-41EF-BA4D-C9CDBB0DD323}"/>
                  </a:ext>
                </a:extLst>
              </p:cNvPr>
              <p:cNvPicPr/>
              <p:nvPr/>
            </p:nvPicPr>
            <p:blipFill>
              <a:blip r:embed="rId737"/>
              <a:stretch>
                <a:fillRect/>
              </a:stretch>
            </p:blipFill>
            <p:spPr>
              <a:xfrm>
                <a:off x="8311762" y="5130916"/>
                <a:ext cx="23220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8">
            <p14:nvContentPartPr>
              <p14:cNvPr id="706" name="墨迹 705">
                <a:extLst>
                  <a:ext uri="{FF2B5EF4-FFF2-40B4-BE49-F238E27FC236}">
                    <a16:creationId xmlns:a16="http://schemas.microsoft.com/office/drawing/2014/main" id="{0ECD4C1E-4B41-4AE1-8253-BBCCD10BCEFA}"/>
                  </a:ext>
                </a:extLst>
              </p14:cNvPr>
              <p14:cNvContentPartPr/>
              <p14:nvPr/>
            </p14:nvContentPartPr>
            <p14:xfrm>
              <a:off x="6640282" y="4438276"/>
              <a:ext cx="599760" cy="776520"/>
            </p14:xfrm>
          </p:contentPart>
        </mc:Choice>
        <mc:Fallback>
          <p:pic>
            <p:nvPicPr>
              <p:cNvPr id="706" name="墨迹 705">
                <a:extLst>
                  <a:ext uri="{FF2B5EF4-FFF2-40B4-BE49-F238E27FC236}">
                    <a16:creationId xmlns:a16="http://schemas.microsoft.com/office/drawing/2014/main" id="{0ECD4C1E-4B41-4AE1-8253-BBCCD10BCEFA}"/>
                  </a:ext>
                </a:extLst>
              </p:cNvPr>
              <p:cNvPicPr/>
              <p:nvPr/>
            </p:nvPicPr>
            <p:blipFill>
              <a:blip r:embed="rId739"/>
              <a:stretch>
                <a:fillRect/>
              </a:stretch>
            </p:blipFill>
            <p:spPr>
              <a:xfrm>
                <a:off x="6622282" y="4420276"/>
                <a:ext cx="635400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0">
            <p14:nvContentPartPr>
              <p14:cNvPr id="707" name="墨迹 706">
                <a:extLst>
                  <a:ext uri="{FF2B5EF4-FFF2-40B4-BE49-F238E27FC236}">
                    <a16:creationId xmlns:a16="http://schemas.microsoft.com/office/drawing/2014/main" id="{8217F2B4-00BB-4E71-94A7-7CD3CB1457CA}"/>
                  </a:ext>
                </a:extLst>
              </p14:cNvPr>
              <p14:cNvContentPartPr/>
              <p14:nvPr/>
            </p14:nvContentPartPr>
            <p14:xfrm>
              <a:off x="7011082" y="4388956"/>
              <a:ext cx="1115280" cy="261000"/>
            </p14:xfrm>
          </p:contentPart>
        </mc:Choice>
        <mc:Fallback>
          <p:pic>
            <p:nvPicPr>
              <p:cNvPr id="707" name="墨迹 706">
                <a:extLst>
                  <a:ext uri="{FF2B5EF4-FFF2-40B4-BE49-F238E27FC236}">
                    <a16:creationId xmlns:a16="http://schemas.microsoft.com/office/drawing/2014/main" id="{8217F2B4-00BB-4E71-94A7-7CD3CB1457CA}"/>
                  </a:ext>
                </a:extLst>
              </p:cNvPr>
              <p:cNvPicPr/>
              <p:nvPr/>
            </p:nvPicPr>
            <p:blipFill>
              <a:blip r:embed="rId741"/>
              <a:stretch>
                <a:fillRect/>
              </a:stretch>
            </p:blipFill>
            <p:spPr>
              <a:xfrm>
                <a:off x="6993082" y="4371316"/>
                <a:ext cx="115092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2">
            <p14:nvContentPartPr>
              <p14:cNvPr id="708" name="墨迹 707">
                <a:extLst>
                  <a:ext uri="{FF2B5EF4-FFF2-40B4-BE49-F238E27FC236}">
                    <a16:creationId xmlns:a16="http://schemas.microsoft.com/office/drawing/2014/main" id="{3C58EF59-BA0A-43A1-B13A-5DEE81271AAB}"/>
                  </a:ext>
                </a:extLst>
              </p14:cNvPr>
              <p14:cNvContentPartPr/>
              <p14:nvPr/>
            </p14:nvContentPartPr>
            <p14:xfrm>
              <a:off x="8126362" y="4324516"/>
              <a:ext cx="318960" cy="235440"/>
            </p14:xfrm>
          </p:contentPart>
        </mc:Choice>
        <mc:Fallback>
          <p:pic>
            <p:nvPicPr>
              <p:cNvPr id="708" name="墨迹 707">
                <a:extLst>
                  <a:ext uri="{FF2B5EF4-FFF2-40B4-BE49-F238E27FC236}">
                    <a16:creationId xmlns:a16="http://schemas.microsoft.com/office/drawing/2014/main" id="{3C58EF59-BA0A-43A1-B13A-5DEE81271AAB}"/>
                  </a:ext>
                </a:extLst>
              </p:cNvPr>
              <p:cNvPicPr/>
              <p:nvPr/>
            </p:nvPicPr>
            <p:blipFill>
              <a:blip r:embed="rId743"/>
              <a:stretch>
                <a:fillRect/>
              </a:stretch>
            </p:blipFill>
            <p:spPr>
              <a:xfrm>
                <a:off x="8108722" y="4306876"/>
                <a:ext cx="3546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4">
            <p14:nvContentPartPr>
              <p14:cNvPr id="709" name="墨迹 708">
                <a:extLst>
                  <a:ext uri="{FF2B5EF4-FFF2-40B4-BE49-F238E27FC236}">
                    <a16:creationId xmlns:a16="http://schemas.microsoft.com/office/drawing/2014/main" id="{C4174D97-B032-4437-9778-4DD34DC6748B}"/>
                  </a:ext>
                </a:extLst>
              </p14:cNvPr>
              <p14:cNvContentPartPr/>
              <p14:nvPr/>
            </p14:nvContentPartPr>
            <p14:xfrm>
              <a:off x="7002082" y="4349716"/>
              <a:ext cx="294480" cy="257760"/>
            </p14:xfrm>
          </p:contentPart>
        </mc:Choice>
        <mc:Fallback>
          <p:pic>
            <p:nvPicPr>
              <p:cNvPr id="709" name="墨迹 708">
                <a:extLst>
                  <a:ext uri="{FF2B5EF4-FFF2-40B4-BE49-F238E27FC236}">
                    <a16:creationId xmlns:a16="http://schemas.microsoft.com/office/drawing/2014/main" id="{C4174D97-B032-4437-9778-4DD34DC6748B}"/>
                  </a:ext>
                </a:extLst>
              </p:cNvPr>
              <p:cNvPicPr/>
              <p:nvPr/>
            </p:nvPicPr>
            <p:blipFill>
              <a:blip r:embed="rId745"/>
              <a:stretch>
                <a:fillRect/>
              </a:stretch>
            </p:blipFill>
            <p:spPr>
              <a:xfrm>
                <a:off x="6984442" y="4332076"/>
                <a:ext cx="33012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6">
            <p14:nvContentPartPr>
              <p14:cNvPr id="719" name="墨迹 718">
                <a:extLst>
                  <a:ext uri="{FF2B5EF4-FFF2-40B4-BE49-F238E27FC236}">
                    <a16:creationId xmlns:a16="http://schemas.microsoft.com/office/drawing/2014/main" id="{5F9719F2-780E-4E67-9D3F-F4E29E8C3AB9}"/>
                  </a:ext>
                </a:extLst>
              </p14:cNvPr>
              <p14:cNvContentPartPr/>
              <p14:nvPr/>
            </p14:nvContentPartPr>
            <p14:xfrm>
              <a:off x="6641362" y="3855796"/>
              <a:ext cx="86400" cy="473040"/>
            </p14:xfrm>
          </p:contentPart>
        </mc:Choice>
        <mc:Fallback>
          <p:pic>
            <p:nvPicPr>
              <p:cNvPr id="719" name="墨迹 718">
                <a:extLst>
                  <a:ext uri="{FF2B5EF4-FFF2-40B4-BE49-F238E27FC236}">
                    <a16:creationId xmlns:a16="http://schemas.microsoft.com/office/drawing/2014/main" id="{5F9719F2-780E-4E67-9D3F-F4E29E8C3AB9}"/>
                  </a:ext>
                </a:extLst>
              </p:cNvPr>
              <p:cNvPicPr/>
              <p:nvPr/>
            </p:nvPicPr>
            <p:blipFill>
              <a:blip r:embed="rId747"/>
              <a:stretch>
                <a:fillRect/>
              </a:stretch>
            </p:blipFill>
            <p:spPr>
              <a:xfrm>
                <a:off x="6623722" y="3838156"/>
                <a:ext cx="12204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8">
            <p14:nvContentPartPr>
              <p14:cNvPr id="720" name="墨迹 719">
                <a:extLst>
                  <a:ext uri="{FF2B5EF4-FFF2-40B4-BE49-F238E27FC236}">
                    <a16:creationId xmlns:a16="http://schemas.microsoft.com/office/drawing/2014/main" id="{CFB93953-CED1-4DCA-BEE8-AAEB551266F0}"/>
                  </a:ext>
                </a:extLst>
              </p14:cNvPr>
              <p14:cNvContentPartPr/>
              <p14:nvPr/>
            </p14:nvContentPartPr>
            <p14:xfrm>
              <a:off x="6746482" y="3870916"/>
              <a:ext cx="236880" cy="207360"/>
            </p14:xfrm>
          </p:contentPart>
        </mc:Choice>
        <mc:Fallback>
          <p:pic>
            <p:nvPicPr>
              <p:cNvPr id="720" name="墨迹 719">
                <a:extLst>
                  <a:ext uri="{FF2B5EF4-FFF2-40B4-BE49-F238E27FC236}">
                    <a16:creationId xmlns:a16="http://schemas.microsoft.com/office/drawing/2014/main" id="{CFB93953-CED1-4DCA-BEE8-AAEB551266F0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6728842" y="3853276"/>
                <a:ext cx="2725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0">
            <p14:nvContentPartPr>
              <p14:cNvPr id="721" name="墨迹 720">
                <a:extLst>
                  <a:ext uri="{FF2B5EF4-FFF2-40B4-BE49-F238E27FC236}">
                    <a16:creationId xmlns:a16="http://schemas.microsoft.com/office/drawing/2014/main" id="{83A782CA-CEDA-40E2-B6A3-51E131CB6260}"/>
                  </a:ext>
                </a:extLst>
              </p14:cNvPr>
              <p14:cNvContentPartPr/>
              <p14:nvPr/>
            </p14:nvContentPartPr>
            <p14:xfrm>
              <a:off x="6976162" y="3763276"/>
              <a:ext cx="166680" cy="297360"/>
            </p14:xfrm>
          </p:contentPart>
        </mc:Choice>
        <mc:Fallback>
          <p:pic>
            <p:nvPicPr>
              <p:cNvPr id="721" name="墨迹 720">
                <a:extLst>
                  <a:ext uri="{FF2B5EF4-FFF2-40B4-BE49-F238E27FC236}">
                    <a16:creationId xmlns:a16="http://schemas.microsoft.com/office/drawing/2014/main" id="{83A782CA-CEDA-40E2-B6A3-51E131CB6260}"/>
                  </a:ext>
                </a:extLst>
              </p:cNvPr>
              <p:cNvPicPr/>
              <p:nvPr/>
            </p:nvPicPr>
            <p:blipFill>
              <a:blip r:embed="rId751"/>
              <a:stretch>
                <a:fillRect/>
              </a:stretch>
            </p:blipFill>
            <p:spPr>
              <a:xfrm>
                <a:off x="6958162" y="3745276"/>
                <a:ext cx="20232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2">
            <p14:nvContentPartPr>
              <p14:cNvPr id="722" name="墨迹 721">
                <a:extLst>
                  <a:ext uri="{FF2B5EF4-FFF2-40B4-BE49-F238E27FC236}">
                    <a16:creationId xmlns:a16="http://schemas.microsoft.com/office/drawing/2014/main" id="{9474216C-3C74-4CA8-9632-F1DA7FF4309F}"/>
                  </a:ext>
                </a:extLst>
              </p14:cNvPr>
              <p14:cNvContentPartPr/>
              <p14:nvPr/>
            </p14:nvContentPartPr>
            <p14:xfrm>
              <a:off x="6953122" y="4023196"/>
              <a:ext cx="126360" cy="158400"/>
            </p14:xfrm>
          </p:contentPart>
        </mc:Choice>
        <mc:Fallback>
          <p:pic>
            <p:nvPicPr>
              <p:cNvPr id="722" name="墨迹 721">
                <a:extLst>
                  <a:ext uri="{FF2B5EF4-FFF2-40B4-BE49-F238E27FC236}">
                    <a16:creationId xmlns:a16="http://schemas.microsoft.com/office/drawing/2014/main" id="{9474216C-3C74-4CA8-9632-F1DA7FF4309F}"/>
                  </a:ext>
                </a:extLst>
              </p:cNvPr>
              <p:cNvPicPr/>
              <p:nvPr/>
            </p:nvPicPr>
            <p:blipFill>
              <a:blip r:embed="rId753"/>
              <a:stretch>
                <a:fillRect/>
              </a:stretch>
            </p:blipFill>
            <p:spPr>
              <a:xfrm>
                <a:off x="6935482" y="4005196"/>
                <a:ext cx="1620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4">
            <p14:nvContentPartPr>
              <p14:cNvPr id="723" name="墨迹 722">
                <a:extLst>
                  <a:ext uri="{FF2B5EF4-FFF2-40B4-BE49-F238E27FC236}">
                    <a16:creationId xmlns:a16="http://schemas.microsoft.com/office/drawing/2014/main" id="{3CB86506-797A-4512-82BF-1BCFA3E5EBB8}"/>
                  </a:ext>
                </a:extLst>
              </p14:cNvPr>
              <p14:cNvContentPartPr/>
              <p14:nvPr/>
            </p14:nvContentPartPr>
            <p14:xfrm>
              <a:off x="6715162" y="3987556"/>
              <a:ext cx="418680" cy="408240"/>
            </p14:xfrm>
          </p:contentPart>
        </mc:Choice>
        <mc:Fallback>
          <p:pic>
            <p:nvPicPr>
              <p:cNvPr id="723" name="墨迹 722">
                <a:extLst>
                  <a:ext uri="{FF2B5EF4-FFF2-40B4-BE49-F238E27FC236}">
                    <a16:creationId xmlns:a16="http://schemas.microsoft.com/office/drawing/2014/main" id="{3CB86506-797A-4512-82BF-1BCFA3E5EBB8}"/>
                  </a:ext>
                </a:extLst>
              </p:cNvPr>
              <p:cNvPicPr/>
              <p:nvPr/>
            </p:nvPicPr>
            <p:blipFill>
              <a:blip r:embed="rId755"/>
              <a:stretch>
                <a:fillRect/>
              </a:stretch>
            </p:blipFill>
            <p:spPr>
              <a:xfrm>
                <a:off x="6697162" y="3969916"/>
                <a:ext cx="45432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6">
            <p14:nvContentPartPr>
              <p14:cNvPr id="724" name="墨迹 723">
                <a:extLst>
                  <a:ext uri="{FF2B5EF4-FFF2-40B4-BE49-F238E27FC236}">
                    <a16:creationId xmlns:a16="http://schemas.microsoft.com/office/drawing/2014/main" id="{31BFE5DC-644A-4F8B-9E44-E6902CB4180B}"/>
                  </a:ext>
                </a:extLst>
              </p14:cNvPr>
              <p14:cNvContentPartPr/>
              <p14:nvPr/>
            </p14:nvContentPartPr>
            <p14:xfrm>
              <a:off x="6962122" y="4195996"/>
              <a:ext cx="186120" cy="226440"/>
            </p14:xfrm>
          </p:contentPart>
        </mc:Choice>
        <mc:Fallback>
          <p:pic>
            <p:nvPicPr>
              <p:cNvPr id="724" name="墨迹 723">
                <a:extLst>
                  <a:ext uri="{FF2B5EF4-FFF2-40B4-BE49-F238E27FC236}">
                    <a16:creationId xmlns:a16="http://schemas.microsoft.com/office/drawing/2014/main" id="{31BFE5DC-644A-4F8B-9E44-E6902CB4180B}"/>
                  </a:ext>
                </a:extLst>
              </p:cNvPr>
              <p:cNvPicPr/>
              <p:nvPr/>
            </p:nvPicPr>
            <p:blipFill>
              <a:blip r:embed="rId757"/>
              <a:stretch>
                <a:fillRect/>
              </a:stretch>
            </p:blipFill>
            <p:spPr>
              <a:xfrm>
                <a:off x="6944122" y="4178356"/>
                <a:ext cx="22176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8">
            <p14:nvContentPartPr>
              <p14:cNvPr id="725" name="墨迹 724">
                <a:extLst>
                  <a:ext uri="{FF2B5EF4-FFF2-40B4-BE49-F238E27FC236}">
                    <a16:creationId xmlns:a16="http://schemas.microsoft.com/office/drawing/2014/main" id="{53558965-35D4-414B-8365-DCA0F98EAE58}"/>
                  </a:ext>
                </a:extLst>
              </p14:cNvPr>
              <p14:cNvContentPartPr/>
              <p14:nvPr/>
            </p14:nvContentPartPr>
            <p14:xfrm>
              <a:off x="7002082" y="4200676"/>
              <a:ext cx="154440" cy="333720"/>
            </p14:xfrm>
          </p:contentPart>
        </mc:Choice>
        <mc:Fallback>
          <p:pic>
            <p:nvPicPr>
              <p:cNvPr id="725" name="墨迹 724">
                <a:extLst>
                  <a:ext uri="{FF2B5EF4-FFF2-40B4-BE49-F238E27FC236}">
                    <a16:creationId xmlns:a16="http://schemas.microsoft.com/office/drawing/2014/main" id="{53558965-35D4-414B-8365-DCA0F98EAE58}"/>
                  </a:ext>
                </a:extLst>
              </p:cNvPr>
              <p:cNvPicPr/>
              <p:nvPr/>
            </p:nvPicPr>
            <p:blipFill>
              <a:blip r:embed="rId759"/>
              <a:stretch>
                <a:fillRect/>
              </a:stretch>
            </p:blipFill>
            <p:spPr>
              <a:xfrm>
                <a:off x="6984442" y="4182676"/>
                <a:ext cx="19008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0">
            <p14:nvContentPartPr>
              <p14:cNvPr id="726" name="墨迹 725">
                <a:extLst>
                  <a:ext uri="{FF2B5EF4-FFF2-40B4-BE49-F238E27FC236}">
                    <a16:creationId xmlns:a16="http://schemas.microsoft.com/office/drawing/2014/main" id="{ED3A0420-FC42-4783-9C42-3E027C8E7FCE}"/>
                  </a:ext>
                </a:extLst>
              </p14:cNvPr>
              <p14:cNvContentPartPr/>
              <p14:nvPr/>
            </p14:nvContentPartPr>
            <p14:xfrm>
              <a:off x="7166962" y="3885676"/>
              <a:ext cx="236880" cy="573840"/>
            </p14:xfrm>
          </p:contentPart>
        </mc:Choice>
        <mc:Fallback>
          <p:pic>
            <p:nvPicPr>
              <p:cNvPr id="726" name="墨迹 725">
                <a:extLst>
                  <a:ext uri="{FF2B5EF4-FFF2-40B4-BE49-F238E27FC236}">
                    <a16:creationId xmlns:a16="http://schemas.microsoft.com/office/drawing/2014/main" id="{ED3A0420-FC42-4783-9C42-3E027C8E7FCE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7148962" y="3868036"/>
                <a:ext cx="2725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2">
            <p14:nvContentPartPr>
              <p14:cNvPr id="727" name="墨迹 726">
                <a:extLst>
                  <a:ext uri="{FF2B5EF4-FFF2-40B4-BE49-F238E27FC236}">
                    <a16:creationId xmlns:a16="http://schemas.microsoft.com/office/drawing/2014/main" id="{891B8447-5E9B-4A71-988A-0E3AA885D821}"/>
                  </a:ext>
                </a:extLst>
              </p14:cNvPr>
              <p14:cNvContentPartPr/>
              <p14:nvPr/>
            </p14:nvContentPartPr>
            <p14:xfrm>
              <a:off x="7427962" y="3944716"/>
              <a:ext cx="246960" cy="97920"/>
            </p14:xfrm>
          </p:contentPart>
        </mc:Choice>
        <mc:Fallback>
          <p:pic>
            <p:nvPicPr>
              <p:cNvPr id="727" name="墨迹 726">
                <a:extLst>
                  <a:ext uri="{FF2B5EF4-FFF2-40B4-BE49-F238E27FC236}">
                    <a16:creationId xmlns:a16="http://schemas.microsoft.com/office/drawing/2014/main" id="{891B8447-5E9B-4A71-988A-0E3AA885D821}"/>
                  </a:ext>
                </a:extLst>
              </p:cNvPr>
              <p:cNvPicPr/>
              <p:nvPr/>
            </p:nvPicPr>
            <p:blipFill>
              <a:blip r:embed="rId763"/>
              <a:stretch>
                <a:fillRect/>
              </a:stretch>
            </p:blipFill>
            <p:spPr>
              <a:xfrm>
                <a:off x="7409962" y="3927076"/>
                <a:ext cx="2826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4">
            <p14:nvContentPartPr>
              <p14:cNvPr id="728" name="墨迹 727">
                <a:extLst>
                  <a:ext uri="{FF2B5EF4-FFF2-40B4-BE49-F238E27FC236}">
                    <a16:creationId xmlns:a16="http://schemas.microsoft.com/office/drawing/2014/main" id="{F705069D-2435-47EF-8A7E-FD83EB2B955A}"/>
                  </a:ext>
                </a:extLst>
              </p14:cNvPr>
              <p14:cNvContentPartPr/>
              <p14:nvPr/>
            </p14:nvContentPartPr>
            <p14:xfrm>
              <a:off x="7522282" y="4006996"/>
              <a:ext cx="208800" cy="363960"/>
            </p14:xfrm>
          </p:contentPart>
        </mc:Choice>
        <mc:Fallback>
          <p:pic>
            <p:nvPicPr>
              <p:cNvPr id="728" name="墨迹 727">
                <a:extLst>
                  <a:ext uri="{FF2B5EF4-FFF2-40B4-BE49-F238E27FC236}">
                    <a16:creationId xmlns:a16="http://schemas.microsoft.com/office/drawing/2014/main" id="{F705069D-2435-47EF-8A7E-FD83EB2B955A}"/>
                  </a:ext>
                </a:extLst>
              </p:cNvPr>
              <p:cNvPicPr/>
              <p:nvPr/>
            </p:nvPicPr>
            <p:blipFill>
              <a:blip r:embed="rId765"/>
              <a:stretch>
                <a:fillRect/>
              </a:stretch>
            </p:blipFill>
            <p:spPr>
              <a:xfrm>
                <a:off x="7504642" y="3988996"/>
                <a:ext cx="24444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6">
            <p14:nvContentPartPr>
              <p14:cNvPr id="729" name="墨迹 728">
                <a:extLst>
                  <a:ext uri="{FF2B5EF4-FFF2-40B4-BE49-F238E27FC236}">
                    <a16:creationId xmlns:a16="http://schemas.microsoft.com/office/drawing/2014/main" id="{F201002A-8A7B-4985-BDF1-4AC473AFA5EE}"/>
                  </a:ext>
                </a:extLst>
              </p14:cNvPr>
              <p14:cNvContentPartPr/>
              <p14:nvPr/>
            </p14:nvContentPartPr>
            <p14:xfrm>
              <a:off x="7844482" y="3857596"/>
              <a:ext cx="296280" cy="145080"/>
            </p14:xfrm>
          </p:contentPart>
        </mc:Choice>
        <mc:Fallback>
          <p:pic>
            <p:nvPicPr>
              <p:cNvPr id="729" name="墨迹 728">
                <a:extLst>
                  <a:ext uri="{FF2B5EF4-FFF2-40B4-BE49-F238E27FC236}">
                    <a16:creationId xmlns:a16="http://schemas.microsoft.com/office/drawing/2014/main" id="{F201002A-8A7B-4985-BDF1-4AC473AFA5EE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7826842" y="3839956"/>
                <a:ext cx="33192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8">
            <p14:nvContentPartPr>
              <p14:cNvPr id="730" name="墨迹 729">
                <a:extLst>
                  <a:ext uri="{FF2B5EF4-FFF2-40B4-BE49-F238E27FC236}">
                    <a16:creationId xmlns:a16="http://schemas.microsoft.com/office/drawing/2014/main" id="{8D15B38F-799D-4E00-A086-86E8EF103177}"/>
                  </a:ext>
                </a:extLst>
              </p14:cNvPr>
              <p14:cNvContentPartPr/>
              <p14:nvPr/>
            </p14:nvContentPartPr>
            <p14:xfrm>
              <a:off x="7865362" y="3770476"/>
              <a:ext cx="128160" cy="341640"/>
            </p14:xfrm>
          </p:contentPart>
        </mc:Choice>
        <mc:Fallback>
          <p:pic>
            <p:nvPicPr>
              <p:cNvPr id="730" name="墨迹 729">
                <a:extLst>
                  <a:ext uri="{FF2B5EF4-FFF2-40B4-BE49-F238E27FC236}">
                    <a16:creationId xmlns:a16="http://schemas.microsoft.com/office/drawing/2014/main" id="{8D15B38F-799D-4E00-A086-86E8EF103177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7847722" y="3752836"/>
                <a:ext cx="16380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0">
            <p14:nvContentPartPr>
              <p14:cNvPr id="731" name="墨迹 730">
                <a:extLst>
                  <a:ext uri="{FF2B5EF4-FFF2-40B4-BE49-F238E27FC236}">
                    <a16:creationId xmlns:a16="http://schemas.microsoft.com/office/drawing/2014/main" id="{010C69ED-FB3C-4A1C-8314-A0A81B99E4F8}"/>
                  </a:ext>
                </a:extLst>
              </p14:cNvPr>
              <p14:cNvContentPartPr/>
              <p14:nvPr/>
            </p14:nvContentPartPr>
            <p14:xfrm>
              <a:off x="7821442" y="3769036"/>
              <a:ext cx="275400" cy="335880"/>
            </p14:xfrm>
          </p:contentPart>
        </mc:Choice>
        <mc:Fallback>
          <p:pic>
            <p:nvPicPr>
              <p:cNvPr id="731" name="墨迹 730">
                <a:extLst>
                  <a:ext uri="{FF2B5EF4-FFF2-40B4-BE49-F238E27FC236}">
                    <a16:creationId xmlns:a16="http://schemas.microsoft.com/office/drawing/2014/main" id="{010C69ED-FB3C-4A1C-8314-A0A81B99E4F8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7803802" y="3751036"/>
                <a:ext cx="31104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2">
            <p14:nvContentPartPr>
              <p14:cNvPr id="732" name="墨迹 731">
                <a:extLst>
                  <a:ext uri="{FF2B5EF4-FFF2-40B4-BE49-F238E27FC236}">
                    <a16:creationId xmlns:a16="http://schemas.microsoft.com/office/drawing/2014/main" id="{511B684C-2E42-4BC5-B81F-6457E204FDCC}"/>
                  </a:ext>
                </a:extLst>
              </p14:cNvPr>
              <p14:cNvContentPartPr/>
              <p14:nvPr/>
            </p14:nvContentPartPr>
            <p14:xfrm>
              <a:off x="7802362" y="4104556"/>
              <a:ext cx="296280" cy="326880"/>
            </p14:xfrm>
          </p:contentPart>
        </mc:Choice>
        <mc:Fallback>
          <p:pic>
            <p:nvPicPr>
              <p:cNvPr id="732" name="墨迹 731">
                <a:extLst>
                  <a:ext uri="{FF2B5EF4-FFF2-40B4-BE49-F238E27FC236}">
                    <a16:creationId xmlns:a16="http://schemas.microsoft.com/office/drawing/2014/main" id="{511B684C-2E42-4BC5-B81F-6457E204FDCC}"/>
                  </a:ext>
                </a:extLst>
              </p:cNvPr>
              <p:cNvPicPr/>
              <p:nvPr/>
            </p:nvPicPr>
            <p:blipFill>
              <a:blip r:embed="rId773"/>
              <a:stretch>
                <a:fillRect/>
              </a:stretch>
            </p:blipFill>
            <p:spPr>
              <a:xfrm>
                <a:off x="7784722" y="4086556"/>
                <a:ext cx="33192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4">
            <p14:nvContentPartPr>
              <p14:cNvPr id="733" name="墨迹 732">
                <a:extLst>
                  <a:ext uri="{FF2B5EF4-FFF2-40B4-BE49-F238E27FC236}">
                    <a16:creationId xmlns:a16="http://schemas.microsoft.com/office/drawing/2014/main" id="{8D4BCA8D-D52B-47FE-B345-FF5130EC83CE}"/>
                  </a:ext>
                </a:extLst>
              </p14:cNvPr>
              <p14:cNvContentPartPr/>
              <p14:nvPr/>
            </p14:nvContentPartPr>
            <p14:xfrm>
              <a:off x="8051122" y="4226956"/>
              <a:ext cx="152640" cy="163080"/>
            </p14:xfrm>
          </p:contentPart>
        </mc:Choice>
        <mc:Fallback>
          <p:pic>
            <p:nvPicPr>
              <p:cNvPr id="733" name="墨迹 732">
                <a:extLst>
                  <a:ext uri="{FF2B5EF4-FFF2-40B4-BE49-F238E27FC236}">
                    <a16:creationId xmlns:a16="http://schemas.microsoft.com/office/drawing/2014/main" id="{8D4BCA8D-D52B-47FE-B345-FF5130EC83CE}"/>
                  </a:ext>
                </a:extLst>
              </p:cNvPr>
              <p:cNvPicPr/>
              <p:nvPr/>
            </p:nvPicPr>
            <p:blipFill>
              <a:blip r:embed="rId775"/>
              <a:stretch>
                <a:fillRect/>
              </a:stretch>
            </p:blipFill>
            <p:spPr>
              <a:xfrm>
                <a:off x="8033482" y="4209316"/>
                <a:ext cx="1882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6">
            <p14:nvContentPartPr>
              <p14:cNvPr id="734" name="墨迹 733">
                <a:extLst>
                  <a:ext uri="{FF2B5EF4-FFF2-40B4-BE49-F238E27FC236}">
                    <a16:creationId xmlns:a16="http://schemas.microsoft.com/office/drawing/2014/main" id="{9E155B87-C61E-4D41-B3D1-7C4687F03633}"/>
                  </a:ext>
                </a:extLst>
              </p14:cNvPr>
              <p14:cNvContentPartPr/>
              <p14:nvPr/>
            </p14:nvContentPartPr>
            <p14:xfrm>
              <a:off x="6452722" y="3720796"/>
              <a:ext cx="2004480" cy="723960"/>
            </p14:xfrm>
          </p:contentPart>
        </mc:Choice>
        <mc:Fallback>
          <p:pic>
            <p:nvPicPr>
              <p:cNvPr id="734" name="墨迹 733">
                <a:extLst>
                  <a:ext uri="{FF2B5EF4-FFF2-40B4-BE49-F238E27FC236}">
                    <a16:creationId xmlns:a16="http://schemas.microsoft.com/office/drawing/2014/main" id="{9E155B87-C61E-4D41-B3D1-7C4687F03633}"/>
                  </a:ext>
                </a:extLst>
              </p:cNvPr>
              <p:cNvPicPr/>
              <p:nvPr/>
            </p:nvPicPr>
            <p:blipFill>
              <a:blip r:embed="rId777"/>
              <a:stretch>
                <a:fillRect/>
              </a:stretch>
            </p:blipFill>
            <p:spPr>
              <a:xfrm>
                <a:off x="6435082" y="3703156"/>
                <a:ext cx="2040120" cy="7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8">
            <p14:nvContentPartPr>
              <p14:cNvPr id="736" name="墨迹 735">
                <a:extLst>
                  <a:ext uri="{FF2B5EF4-FFF2-40B4-BE49-F238E27FC236}">
                    <a16:creationId xmlns:a16="http://schemas.microsoft.com/office/drawing/2014/main" id="{175E449D-8C53-4DEA-A75F-509F1A3A2698}"/>
                  </a:ext>
                </a:extLst>
              </p14:cNvPr>
              <p14:cNvContentPartPr/>
              <p14:nvPr/>
            </p14:nvContentPartPr>
            <p14:xfrm>
              <a:off x="7629202" y="4666876"/>
              <a:ext cx="30600" cy="571320"/>
            </p14:xfrm>
          </p:contentPart>
        </mc:Choice>
        <mc:Fallback>
          <p:pic>
            <p:nvPicPr>
              <p:cNvPr id="736" name="墨迹 735">
                <a:extLst>
                  <a:ext uri="{FF2B5EF4-FFF2-40B4-BE49-F238E27FC236}">
                    <a16:creationId xmlns:a16="http://schemas.microsoft.com/office/drawing/2014/main" id="{175E449D-8C53-4DEA-A75F-509F1A3A2698}"/>
                  </a:ext>
                </a:extLst>
              </p:cNvPr>
              <p:cNvPicPr/>
              <p:nvPr/>
            </p:nvPicPr>
            <p:blipFill>
              <a:blip r:embed="rId779"/>
              <a:stretch>
                <a:fillRect/>
              </a:stretch>
            </p:blipFill>
            <p:spPr>
              <a:xfrm>
                <a:off x="7611202" y="4649236"/>
                <a:ext cx="6624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0">
            <p14:nvContentPartPr>
              <p14:cNvPr id="737" name="墨迹 736">
                <a:extLst>
                  <a:ext uri="{FF2B5EF4-FFF2-40B4-BE49-F238E27FC236}">
                    <a16:creationId xmlns:a16="http://schemas.microsoft.com/office/drawing/2014/main" id="{58D2B4F0-0DFD-46BD-A406-912181E289FB}"/>
                  </a:ext>
                </a:extLst>
              </p14:cNvPr>
              <p14:cNvContentPartPr/>
              <p14:nvPr/>
            </p14:nvContentPartPr>
            <p14:xfrm>
              <a:off x="7580962" y="4603156"/>
              <a:ext cx="493920" cy="17280"/>
            </p14:xfrm>
          </p:contentPart>
        </mc:Choice>
        <mc:Fallback>
          <p:pic>
            <p:nvPicPr>
              <p:cNvPr id="737" name="墨迹 736">
                <a:extLst>
                  <a:ext uri="{FF2B5EF4-FFF2-40B4-BE49-F238E27FC236}">
                    <a16:creationId xmlns:a16="http://schemas.microsoft.com/office/drawing/2014/main" id="{58D2B4F0-0DFD-46BD-A406-912181E289FB}"/>
                  </a:ext>
                </a:extLst>
              </p:cNvPr>
              <p:cNvPicPr/>
              <p:nvPr/>
            </p:nvPicPr>
            <p:blipFill>
              <a:blip r:embed="rId781"/>
              <a:stretch>
                <a:fillRect/>
              </a:stretch>
            </p:blipFill>
            <p:spPr>
              <a:xfrm>
                <a:off x="7562962" y="4585516"/>
                <a:ext cx="5295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2">
            <p14:nvContentPartPr>
              <p14:cNvPr id="738" name="墨迹 737">
                <a:extLst>
                  <a:ext uri="{FF2B5EF4-FFF2-40B4-BE49-F238E27FC236}">
                    <a16:creationId xmlns:a16="http://schemas.microsoft.com/office/drawing/2014/main" id="{6E42F8C4-BC25-42A2-B159-2FE499461106}"/>
                  </a:ext>
                </a:extLst>
              </p14:cNvPr>
              <p14:cNvContentPartPr/>
              <p14:nvPr/>
            </p14:nvContentPartPr>
            <p14:xfrm>
              <a:off x="7580242" y="4611436"/>
              <a:ext cx="500040" cy="41400"/>
            </p14:xfrm>
          </p:contentPart>
        </mc:Choice>
        <mc:Fallback>
          <p:pic>
            <p:nvPicPr>
              <p:cNvPr id="738" name="墨迹 737">
                <a:extLst>
                  <a:ext uri="{FF2B5EF4-FFF2-40B4-BE49-F238E27FC236}">
                    <a16:creationId xmlns:a16="http://schemas.microsoft.com/office/drawing/2014/main" id="{6E42F8C4-BC25-42A2-B159-2FE499461106}"/>
                  </a:ext>
                </a:extLst>
              </p:cNvPr>
              <p:cNvPicPr/>
              <p:nvPr/>
            </p:nvPicPr>
            <p:blipFill>
              <a:blip r:embed="rId783"/>
              <a:stretch>
                <a:fillRect/>
              </a:stretch>
            </p:blipFill>
            <p:spPr>
              <a:xfrm>
                <a:off x="7562242" y="4593796"/>
                <a:ext cx="5356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4">
            <p14:nvContentPartPr>
              <p14:cNvPr id="739" name="墨迹 738">
                <a:extLst>
                  <a:ext uri="{FF2B5EF4-FFF2-40B4-BE49-F238E27FC236}">
                    <a16:creationId xmlns:a16="http://schemas.microsoft.com/office/drawing/2014/main" id="{5C7CC0DF-63E4-4F62-93B8-3E09A997C00E}"/>
                  </a:ext>
                </a:extLst>
              </p14:cNvPr>
              <p14:cNvContentPartPr/>
              <p14:nvPr/>
            </p14:nvContentPartPr>
            <p14:xfrm>
              <a:off x="8066962" y="4535836"/>
              <a:ext cx="65160" cy="598680"/>
            </p14:xfrm>
          </p:contentPart>
        </mc:Choice>
        <mc:Fallback>
          <p:pic>
            <p:nvPicPr>
              <p:cNvPr id="739" name="墨迹 738">
                <a:extLst>
                  <a:ext uri="{FF2B5EF4-FFF2-40B4-BE49-F238E27FC236}">
                    <a16:creationId xmlns:a16="http://schemas.microsoft.com/office/drawing/2014/main" id="{5C7CC0DF-63E4-4F62-93B8-3E09A997C00E}"/>
                  </a:ext>
                </a:extLst>
              </p:cNvPr>
              <p:cNvPicPr/>
              <p:nvPr/>
            </p:nvPicPr>
            <p:blipFill>
              <a:blip r:embed="rId785"/>
              <a:stretch>
                <a:fillRect/>
              </a:stretch>
            </p:blipFill>
            <p:spPr>
              <a:xfrm>
                <a:off x="8048962" y="4518196"/>
                <a:ext cx="100800" cy="63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6">
            <p14:nvContentPartPr>
              <p14:cNvPr id="740" name="墨迹 739">
                <a:extLst>
                  <a:ext uri="{FF2B5EF4-FFF2-40B4-BE49-F238E27FC236}">
                    <a16:creationId xmlns:a16="http://schemas.microsoft.com/office/drawing/2014/main" id="{13BA9187-EE0C-46C8-8623-CA17E9B3C189}"/>
                  </a:ext>
                </a:extLst>
              </p14:cNvPr>
              <p14:cNvContentPartPr/>
              <p14:nvPr/>
            </p14:nvContentPartPr>
            <p14:xfrm>
              <a:off x="8063002" y="4652836"/>
              <a:ext cx="44640" cy="557640"/>
            </p14:xfrm>
          </p:contentPart>
        </mc:Choice>
        <mc:Fallback>
          <p:pic>
            <p:nvPicPr>
              <p:cNvPr id="740" name="墨迹 739">
                <a:extLst>
                  <a:ext uri="{FF2B5EF4-FFF2-40B4-BE49-F238E27FC236}">
                    <a16:creationId xmlns:a16="http://schemas.microsoft.com/office/drawing/2014/main" id="{13BA9187-EE0C-46C8-8623-CA17E9B3C189}"/>
                  </a:ext>
                </a:extLst>
              </p:cNvPr>
              <p:cNvPicPr/>
              <p:nvPr/>
            </p:nvPicPr>
            <p:blipFill>
              <a:blip r:embed="rId787"/>
              <a:stretch>
                <a:fillRect/>
              </a:stretch>
            </p:blipFill>
            <p:spPr>
              <a:xfrm>
                <a:off x="8045002" y="4634836"/>
                <a:ext cx="8028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8">
            <p14:nvContentPartPr>
              <p14:cNvPr id="741" name="墨迹 740">
                <a:extLst>
                  <a:ext uri="{FF2B5EF4-FFF2-40B4-BE49-F238E27FC236}">
                    <a16:creationId xmlns:a16="http://schemas.microsoft.com/office/drawing/2014/main" id="{CA7707A2-C111-4208-866D-E4410114BB4E}"/>
                  </a:ext>
                </a:extLst>
              </p14:cNvPr>
              <p14:cNvContentPartPr/>
              <p14:nvPr/>
            </p14:nvContentPartPr>
            <p14:xfrm>
              <a:off x="8095042" y="4966036"/>
              <a:ext cx="7200" cy="234000"/>
            </p14:xfrm>
          </p:contentPart>
        </mc:Choice>
        <mc:Fallback>
          <p:pic>
            <p:nvPicPr>
              <p:cNvPr id="741" name="墨迹 740">
                <a:extLst>
                  <a:ext uri="{FF2B5EF4-FFF2-40B4-BE49-F238E27FC236}">
                    <a16:creationId xmlns:a16="http://schemas.microsoft.com/office/drawing/2014/main" id="{CA7707A2-C111-4208-866D-E4410114BB4E}"/>
                  </a:ext>
                </a:extLst>
              </p:cNvPr>
              <p:cNvPicPr/>
              <p:nvPr/>
            </p:nvPicPr>
            <p:blipFill>
              <a:blip r:embed="rId789"/>
              <a:stretch>
                <a:fillRect/>
              </a:stretch>
            </p:blipFill>
            <p:spPr>
              <a:xfrm>
                <a:off x="8077042" y="4948036"/>
                <a:ext cx="4284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0">
            <p14:nvContentPartPr>
              <p14:cNvPr id="743" name="墨迹 742">
                <a:extLst>
                  <a:ext uri="{FF2B5EF4-FFF2-40B4-BE49-F238E27FC236}">
                    <a16:creationId xmlns:a16="http://schemas.microsoft.com/office/drawing/2014/main" id="{EA903478-AE2E-401A-996B-9B48A4E1D955}"/>
                  </a:ext>
                </a:extLst>
              </p14:cNvPr>
              <p14:cNvContentPartPr/>
              <p14:nvPr/>
            </p14:nvContentPartPr>
            <p14:xfrm>
              <a:off x="6620482" y="4556716"/>
              <a:ext cx="685440" cy="743040"/>
            </p14:xfrm>
          </p:contentPart>
        </mc:Choice>
        <mc:Fallback>
          <p:pic>
            <p:nvPicPr>
              <p:cNvPr id="743" name="墨迹 742">
                <a:extLst>
                  <a:ext uri="{FF2B5EF4-FFF2-40B4-BE49-F238E27FC236}">
                    <a16:creationId xmlns:a16="http://schemas.microsoft.com/office/drawing/2014/main" id="{EA903478-AE2E-401A-996B-9B48A4E1D955}"/>
                  </a:ext>
                </a:extLst>
              </p:cNvPr>
              <p:cNvPicPr/>
              <p:nvPr/>
            </p:nvPicPr>
            <p:blipFill>
              <a:blip r:embed="rId791"/>
              <a:stretch>
                <a:fillRect/>
              </a:stretch>
            </p:blipFill>
            <p:spPr>
              <a:xfrm>
                <a:off x="6602842" y="4539076"/>
                <a:ext cx="721080" cy="77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2">
            <p14:nvContentPartPr>
              <p14:cNvPr id="744" name="墨迹 743">
                <a:extLst>
                  <a:ext uri="{FF2B5EF4-FFF2-40B4-BE49-F238E27FC236}">
                    <a16:creationId xmlns:a16="http://schemas.microsoft.com/office/drawing/2014/main" id="{9E2A084A-A30D-4E54-B01C-ED332B224EF4}"/>
                  </a:ext>
                </a:extLst>
              </p14:cNvPr>
              <p14:cNvContentPartPr/>
              <p14:nvPr/>
            </p14:nvContentPartPr>
            <p14:xfrm>
              <a:off x="8315722" y="4570036"/>
              <a:ext cx="499320" cy="631080"/>
            </p14:xfrm>
          </p:contentPart>
        </mc:Choice>
        <mc:Fallback>
          <p:pic>
            <p:nvPicPr>
              <p:cNvPr id="744" name="墨迹 743">
                <a:extLst>
                  <a:ext uri="{FF2B5EF4-FFF2-40B4-BE49-F238E27FC236}">
                    <a16:creationId xmlns:a16="http://schemas.microsoft.com/office/drawing/2014/main" id="{9E2A084A-A30D-4E54-B01C-ED332B224EF4}"/>
                  </a:ext>
                </a:extLst>
              </p:cNvPr>
              <p:cNvPicPr/>
              <p:nvPr/>
            </p:nvPicPr>
            <p:blipFill>
              <a:blip r:embed="rId793"/>
              <a:stretch>
                <a:fillRect/>
              </a:stretch>
            </p:blipFill>
            <p:spPr>
              <a:xfrm>
                <a:off x="8298082" y="4552036"/>
                <a:ext cx="534960" cy="66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4">
            <p14:nvContentPartPr>
              <p14:cNvPr id="745" name="墨迹 744">
                <a:extLst>
                  <a:ext uri="{FF2B5EF4-FFF2-40B4-BE49-F238E27FC236}">
                    <a16:creationId xmlns:a16="http://schemas.microsoft.com/office/drawing/2014/main" id="{5DD6EB8E-927E-4A8A-805F-A137C38812A1}"/>
                  </a:ext>
                </a:extLst>
              </p14:cNvPr>
              <p14:cNvContentPartPr/>
              <p14:nvPr/>
            </p14:nvContentPartPr>
            <p14:xfrm>
              <a:off x="6781762" y="4506316"/>
              <a:ext cx="2129760" cy="1120680"/>
            </p14:xfrm>
          </p:contentPart>
        </mc:Choice>
        <mc:Fallback>
          <p:pic>
            <p:nvPicPr>
              <p:cNvPr id="745" name="墨迹 744">
                <a:extLst>
                  <a:ext uri="{FF2B5EF4-FFF2-40B4-BE49-F238E27FC236}">
                    <a16:creationId xmlns:a16="http://schemas.microsoft.com/office/drawing/2014/main" id="{5DD6EB8E-927E-4A8A-805F-A137C38812A1}"/>
                  </a:ext>
                </a:extLst>
              </p:cNvPr>
              <p:cNvPicPr/>
              <p:nvPr/>
            </p:nvPicPr>
            <p:blipFill>
              <a:blip r:embed="rId795"/>
              <a:stretch>
                <a:fillRect/>
              </a:stretch>
            </p:blipFill>
            <p:spPr>
              <a:xfrm>
                <a:off x="6763762" y="4488676"/>
                <a:ext cx="2165400" cy="11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6">
            <p14:nvContentPartPr>
              <p14:cNvPr id="746" name="墨迹 745">
                <a:extLst>
                  <a:ext uri="{FF2B5EF4-FFF2-40B4-BE49-F238E27FC236}">
                    <a16:creationId xmlns:a16="http://schemas.microsoft.com/office/drawing/2014/main" id="{465FB283-99E6-4862-82E9-31BDEE449BE7}"/>
                  </a:ext>
                </a:extLst>
              </p14:cNvPr>
              <p14:cNvContentPartPr/>
              <p14:nvPr/>
            </p14:nvContentPartPr>
            <p14:xfrm>
              <a:off x="6533002" y="4530076"/>
              <a:ext cx="2312280" cy="1175760"/>
            </p14:xfrm>
          </p:contentPart>
        </mc:Choice>
        <mc:Fallback>
          <p:pic>
            <p:nvPicPr>
              <p:cNvPr id="746" name="墨迹 745">
                <a:extLst>
                  <a:ext uri="{FF2B5EF4-FFF2-40B4-BE49-F238E27FC236}">
                    <a16:creationId xmlns:a16="http://schemas.microsoft.com/office/drawing/2014/main" id="{465FB283-99E6-4862-82E9-31BDEE449BE7}"/>
                  </a:ext>
                </a:extLst>
              </p:cNvPr>
              <p:cNvPicPr/>
              <p:nvPr/>
            </p:nvPicPr>
            <p:blipFill>
              <a:blip r:embed="rId797"/>
              <a:stretch>
                <a:fillRect/>
              </a:stretch>
            </p:blipFill>
            <p:spPr>
              <a:xfrm>
                <a:off x="6515362" y="4512076"/>
                <a:ext cx="2347920" cy="12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8">
            <p14:nvContentPartPr>
              <p14:cNvPr id="747" name="墨迹 746">
                <a:extLst>
                  <a:ext uri="{FF2B5EF4-FFF2-40B4-BE49-F238E27FC236}">
                    <a16:creationId xmlns:a16="http://schemas.microsoft.com/office/drawing/2014/main" id="{4D0B1378-D7F1-40DB-8FE0-E193369E57A0}"/>
                  </a:ext>
                </a:extLst>
              </p14:cNvPr>
              <p14:cNvContentPartPr/>
              <p14:nvPr/>
            </p14:nvContentPartPr>
            <p14:xfrm>
              <a:off x="7564402" y="4697116"/>
              <a:ext cx="5760" cy="37440"/>
            </p14:xfrm>
          </p:contentPart>
        </mc:Choice>
        <mc:Fallback>
          <p:pic>
            <p:nvPicPr>
              <p:cNvPr id="747" name="墨迹 746">
                <a:extLst>
                  <a:ext uri="{FF2B5EF4-FFF2-40B4-BE49-F238E27FC236}">
                    <a16:creationId xmlns:a16="http://schemas.microsoft.com/office/drawing/2014/main" id="{4D0B1378-D7F1-40DB-8FE0-E193369E57A0}"/>
                  </a:ext>
                </a:extLst>
              </p:cNvPr>
              <p:cNvPicPr/>
              <p:nvPr/>
            </p:nvPicPr>
            <p:blipFill>
              <a:blip r:embed="rId799"/>
              <a:stretch>
                <a:fillRect/>
              </a:stretch>
            </p:blipFill>
            <p:spPr>
              <a:xfrm>
                <a:off x="7546402" y="4679116"/>
                <a:ext cx="414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0">
            <p14:nvContentPartPr>
              <p14:cNvPr id="748" name="墨迹 747">
                <a:extLst>
                  <a:ext uri="{FF2B5EF4-FFF2-40B4-BE49-F238E27FC236}">
                    <a16:creationId xmlns:a16="http://schemas.microsoft.com/office/drawing/2014/main" id="{A8F19415-2E61-4028-8DB4-991988BB11BC}"/>
                  </a:ext>
                </a:extLst>
              </p14:cNvPr>
              <p14:cNvContentPartPr/>
              <p14:nvPr/>
            </p14:nvContentPartPr>
            <p14:xfrm>
              <a:off x="7483402" y="4633396"/>
              <a:ext cx="551160" cy="691920"/>
            </p14:xfrm>
          </p:contentPart>
        </mc:Choice>
        <mc:Fallback>
          <p:pic>
            <p:nvPicPr>
              <p:cNvPr id="748" name="墨迹 747">
                <a:extLst>
                  <a:ext uri="{FF2B5EF4-FFF2-40B4-BE49-F238E27FC236}">
                    <a16:creationId xmlns:a16="http://schemas.microsoft.com/office/drawing/2014/main" id="{A8F19415-2E61-4028-8DB4-991988BB11BC}"/>
                  </a:ext>
                </a:extLst>
              </p:cNvPr>
              <p:cNvPicPr/>
              <p:nvPr/>
            </p:nvPicPr>
            <p:blipFill>
              <a:blip r:embed="rId801"/>
              <a:stretch>
                <a:fillRect/>
              </a:stretch>
            </p:blipFill>
            <p:spPr>
              <a:xfrm>
                <a:off x="7465402" y="4615756"/>
                <a:ext cx="586800" cy="72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2">
            <p14:nvContentPartPr>
              <p14:cNvPr id="750" name="墨迹 749">
                <a:extLst>
                  <a:ext uri="{FF2B5EF4-FFF2-40B4-BE49-F238E27FC236}">
                    <a16:creationId xmlns:a16="http://schemas.microsoft.com/office/drawing/2014/main" id="{9C532095-4141-4743-9DFD-E8C6784D3BD5}"/>
                  </a:ext>
                </a:extLst>
              </p14:cNvPr>
              <p14:cNvContentPartPr/>
              <p14:nvPr/>
            </p14:nvContentPartPr>
            <p14:xfrm>
              <a:off x="6662602" y="4483636"/>
              <a:ext cx="63360" cy="663840"/>
            </p14:xfrm>
          </p:contentPart>
        </mc:Choice>
        <mc:Fallback>
          <p:pic>
            <p:nvPicPr>
              <p:cNvPr id="750" name="墨迹 749">
                <a:extLst>
                  <a:ext uri="{FF2B5EF4-FFF2-40B4-BE49-F238E27FC236}">
                    <a16:creationId xmlns:a16="http://schemas.microsoft.com/office/drawing/2014/main" id="{9C532095-4141-4743-9DFD-E8C6784D3BD5}"/>
                  </a:ext>
                </a:extLst>
              </p:cNvPr>
              <p:cNvPicPr/>
              <p:nvPr/>
            </p:nvPicPr>
            <p:blipFill>
              <a:blip r:embed="rId803"/>
              <a:stretch>
                <a:fillRect/>
              </a:stretch>
            </p:blipFill>
            <p:spPr>
              <a:xfrm>
                <a:off x="6644962" y="4465636"/>
                <a:ext cx="9900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4">
            <p14:nvContentPartPr>
              <p14:cNvPr id="751" name="墨迹 750">
                <a:extLst>
                  <a:ext uri="{FF2B5EF4-FFF2-40B4-BE49-F238E27FC236}">
                    <a16:creationId xmlns:a16="http://schemas.microsoft.com/office/drawing/2014/main" id="{59350B94-ECEC-46E9-91C4-00FA37269212}"/>
                  </a:ext>
                </a:extLst>
              </p14:cNvPr>
              <p14:cNvContentPartPr/>
              <p14:nvPr/>
            </p14:nvContentPartPr>
            <p14:xfrm>
              <a:off x="6655762" y="4488676"/>
              <a:ext cx="805680" cy="743400"/>
            </p14:xfrm>
          </p:contentPart>
        </mc:Choice>
        <mc:Fallback>
          <p:pic>
            <p:nvPicPr>
              <p:cNvPr id="751" name="墨迹 750">
                <a:extLst>
                  <a:ext uri="{FF2B5EF4-FFF2-40B4-BE49-F238E27FC236}">
                    <a16:creationId xmlns:a16="http://schemas.microsoft.com/office/drawing/2014/main" id="{59350B94-ECEC-46E9-91C4-00FA37269212}"/>
                  </a:ext>
                </a:extLst>
              </p:cNvPr>
              <p:cNvPicPr/>
              <p:nvPr/>
            </p:nvPicPr>
            <p:blipFill>
              <a:blip r:embed="rId805"/>
              <a:stretch>
                <a:fillRect/>
              </a:stretch>
            </p:blipFill>
            <p:spPr>
              <a:xfrm>
                <a:off x="6637762" y="4471036"/>
                <a:ext cx="841320" cy="7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6">
            <p14:nvContentPartPr>
              <p14:cNvPr id="753" name="墨迹 752">
                <a:extLst>
                  <a:ext uri="{FF2B5EF4-FFF2-40B4-BE49-F238E27FC236}">
                    <a16:creationId xmlns:a16="http://schemas.microsoft.com/office/drawing/2014/main" id="{6ACD492B-5485-43D3-B487-704CD0C4D912}"/>
                  </a:ext>
                </a:extLst>
              </p14:cNvPr>
              <p14:cNvContentPartPr/>
              <p14:nvPr/>
            </p14:nvContentPartPr>
            <p14:xfrm>
              <a:off x="6663682" y="4612876"/>
              <a:ext cx="1384920" cy="1184040"/>
            </p14:xfrm>
          </p:contentPart>
        </mc:Choice>
        <mc:Fallback>
          <p:pic>
            <p:nvPicPr>
              <p:cNvPr id="753" name="墨迹 752">
                <a:extLst>
                  <a:ext uri="{FF2B5EF4-FFF2-40B4-BE49-F238E27FC236}">
                    <a16:creationId xmlns:a16="http://schemas.microsoft.com/office/drawing/2014/main" id="{6ACD492B-5485-43D3-B487-704CD0C4D912}"/>
                  </a:ext>
                </a:extLst>
              </p:cNvPr>
              <p:cNvPicPr/>
              <p:nvPr/>
            </p:nvPicPr>
            <p:blipFill>
              <a:blip r:embed="rId807"/>
              <a:stretch>
                <a:fillRect/>
              </a:stretch>
            </p:blipFill>
            <p:spPr>
              <a:xfrm>
                <a:off x="6645682" y="4594876"/>
                <a:ext cx="1420560" cy="12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8">
            <p14:nvContentPartPr>
              <p14:cNvPr id="755" name="墨迹 754">
                <a:extLst>
                  <a:ext uri="{FF2B5EF4-FFF2-40B4-BE49-F238E27FC236}">
                    <a16:creationId xmlns:a16="http://schemas.microsoft.com/office/drawing/2014/main" id="{4AA64595-C45D-4700-9005-277E7CA20853}"/>
                  </a:ext>
                </a:extLst>
              </p14:cNvPr>
              <p14:cNvContentPartPr/>
              <p14:nvPr/>
            </p14:nvContentPartPr>
            <p14:xfrm>
              <a:off x="7447042" y="5855596"/>
              <a:ext cx="38880" cy="542520"/>
            </p14:xfrm>
          </p:contentPart>
        </mc:Choice>
        <mc:Fallback>
          <p:pic>
            <p:nvPicPr>
              <p:cNvPr id="755" name="墨迹 754">
                <a:extLst>
                  <a:ext uri="{FF2B5EF4-FFF2-40B4-BE49-F238E27FC236}">
                    <a16:creationId xmlns:a16="http://schemas.microsoft.com/office/drawing/2014/main" id="{4AA64595-C45D-4700-9005-277E7CA20853}"/>
                  </a:ext>
                </a:extLst>
              </p:cNvPr>
              <p:cNvPicPr/>
              <p:nvPr/>
            </p:nvPicPr>
            <p:blipFill>
              <a:blip r:embed="rId809"/>
              <a:stretch>
                <a:fillRect/>
              </a:stretch>
            </p:blipFill>
            <p:spPr>
              <a:xfrm>
                <a:off x="7429402" y="5837596"/>
                <a:ext cx="7452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0">
            <p14:nvContentPartPr>
              <p14:cNvPr id="756" name="墨迹 755">
                <a:extLst>
                  <a:ext uri="{FF2B5EF4-FFF2-40B4-BE49-F238E27FC236}">
                    <a16:creationId xmlns:a16="http://schemas.microsoft.com/office/drawing/2014/main" id="{92CC994D-AD89-422D-85F1-7C8260210C84}"/>
                  </a:ext>
                </a:extLst>
              </p14:cNvPr>
              <p14:cNvContentPartPr/>
              <p14:nvPr/>
            </p14:nvContentPartPr>
            <p14:xfrm>
              <a:off x="7487362" y="5783236"/>
              <a:ext cx="966960" cy="530640"/>
            </p14:xfrm>
          </p:contentPart>
        </mc:Choice>
        <mc:Fallback>
          <p:pic>
            <p:nvPicPr>
              <p:cNvPr id="756" name="墨迹 755">
                <a:extLst>
                  <a:ext uri="{FF2B5EF4-FFF2-40B4-BE49-F238E27FC236}">
                    <a16:creationId xmlns:a16="http://schemas.microsoft.com/office/drawing/2014/main" id="{92CC994D-AD89-422D-85F1-7C8260210C84}"/>
                  </a:ext>
                </a:extLst>
              </p:cNvPr>
              <p:cNvPicPr/>
              <p:nvPr/>
            </p:nvPicPr>
            <p:blipFill>
              <a:blip r:embed="rId811"/>
              <a:stretch>
                <a:fillRect/>
              </a:stretch>
            </p:blipFill>
            <p:spPr>
              <a:xfrm>
                <a:off x="7469362" y="5765236"/>
                <a:ext cx="100260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2">
            <p14:nvContentPartPr>
              <p14:cNvPr id="757" name="墨迹 756">
                <a:extLst>
                  <a:ext uri="{FF2B5EF4-FFF2-40B4-BE49-F238E27FC236}">
                    <a16:creationId xmlns:a16="http://schemas.microsoft.com/office/drawing/2014/main" id="{A9A96518-C9FD-48A0-9DD3-27C57CE1FAD2}"/>
                  </a:ext>
                </a:extLst>
              </p14:cNvPr>
              <p14:cNvContentPartPr/>
              <p14:nvPr/>
            </p14:nvContentPartPr>
            <p14:xfrm>
              <a:off x="7571242" y="6276796"/>
              <a:ext cx="831240" cy="157680"/>
            </p14:xfrm>
          </p:contentPart>
        </mc:Choice>
        <mc:Fallback>
          <p:pic>
            <p:nvPicPr>
              <p:cNvPr id="757" name="墨迹 756">
                <a:extLst>
                  <a:ext uri="{FF2B5EF4-FFF2-40B4-BE49-F238E27FC236}">
                    <a16:creationId xmlns:a16="http://schemas.microsoft.com/office/drawing/2014/main" id="{A9A96518-C9FD-48A0-9DD3-27C57CE1FAD2}"/>
                  </a:ext>
                </a:extLst>
              </p:cNvPr>
              <p:cNvPicPr/>
              <p:nvPr/>
            </p:nvPicPr>
            <p:blipFill>
              <a:blip r:embed="rId813"/>
              <a:stretch>
                <a:fillRect/>
              </a:stretch>
            </p:blipFill>
            <p:spPr>
              <a:xfrm>
                <a:off x="7553602" y="6258796"/>
                <a:ext cx="86688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4">
            <p14:nvContentPartPr>
              <p14:cNvPr id="759" name="墨迹 758">
                <a:extLst>
                  <a:ext uri="{FF2B5EF4-FFF2-40B4-BE49-F238E27FC236}">
                    <a16:creationId xmlns:a16="http://schemas.microsoft.com/office/drawing/2014/main" id="{4E85E774-9A62-4CB1-A75A-D94399D4DAC1}"/>
                  </a:ext>
                </a:extLst>
              </p14:cNvPr>
              <p14:cNvContentPartPr/>
              <p14:nvPr/>
            </p14:nvContentPartPr>
            <p14:xfrm>
              <a:off x="8005762" y="5756596"/>
              <a:ext cx="110520" cy="725760"/>
            </p14:xfrm>
          </p:contentPart>
        </mc:Choice>
        <mc:Fallback>
          <p:pic>
            <p:nvPicPr>
              <p:cNvPr id="759" name="墨迹 758">
                <a:extLst>
                  <a:ext uri="{FF2B5EF4-FFF2-40B4-BE49-F238E27FC236}">
                    <a16:creationId xmlns:a16="http://schemas.microsoft.com/office/drawing/2014/main" id="{4E85E774-9A62-4CB1-A75A-D94399D4DAC1}"/>
                  </a:ext>
                </a:extLst>
              </p:cNvPr>
              <p:cNvPicPr/>
              <p:nvPr/>
            </p:nvPicPr>
            <p:blipFill>
              <a:blip r:embed="rId815"/>
              <a:stretch>
                <a:fillRect/>
              </a:stretch>
            </p:blipFill>
            <p:spPr>
              <a:xfrm>
                <a:off x="7987762" y="5738596"/>
                <a:ext cx="146160" cy="76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6">
            <p14:nvContentPartPr>
              <p14:cNvPr id="760" name="墨迹 759">
                <a:extLst>
                  <a:ext uri="{FF2B5EF4-FFF2-40B4-BE49-F238E27FC236}">
                    <a16:creationId xmlns:a16="http://schemas.microsoft.com/office/drawing/2014/main" id="{F656E9E9-887E-4F09-98A8-057F439175A0}"/>
                  </a:ext>
                </a:extLst>
              </p14:cNvPr>
              <p14:cNvContentPartPr/>
              <p14:nvPr/>
            </p14:nvContentPartPr>
            <p14:xfrm>
              <a:off x="7960042" y="5650036"/>
              <a:ext cx="128160" cy="816120"/>
            </p14:xfrm>
          </p:contentPart>
        </mc:Choice>
        <mc:Fallback>
          <p:pic>
            <p:nvPicPr>
              <p:cNvPr id="760" name="墨迹 759">
                <a:extLst>
                  <a:ext uri="{FF2B5EF4-FFF2-40B4-BE49-F238E27FC236}">
                    <a16:creationId xmlns:a16="http://schemas.microsoft.com/office/drawing/2014/main" id="{F656E9E9-887E-4F09-98A8-057F439175A0}"/>
                  </a:ext>
                </a:extLst>
              </p:cNvPr>
              <p:cNvPicPr/>
              <p:nvPr/>
            </p:nvPicPr>
            <p:blipFill>
              <a:blip r:embed="rId817"/>
              <a:stretch>
                <a:fillRect/>
              </a:stretch>
            </p:blipFill>
            <p:spPr>
              <a:xfrm>
                <a:off x="7942402" y="5632396"/>
                <a:ext cx="163800" cy="85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8">
            <p14:nvContentPartPr>
              <p14:cNvPr id="761" name="墨迹 760">
                <a:extLst>
                  <a:ext uri="{FF2B5EF4-FFF2-40B4-BE49-F238E27FC236}">
                    <a16:creationId xmlns:a16="http://schemas.microsoft.com/office/drawing/2014/main" id="{191384B1-20A9-4709-8D8D-80449CE6C288}"/>
                  </a:ext>
                </a:extLst>
              </p14:cNvPr>
              <p14:cNvContentPartPr/>
              <p14:nvPr/>
            </p14:nvContentPartPr>
            <p14:xfrm>
              <a:off x="7524082" y="6434836"/>
              <a:ext cx="460800" cy="56520"/>
            </p14:xfrm>
          </p:contentPart>
        </mc:Choice>
        <mc:Fallback>
          <p:pic>
            <p:nvPicPr>
              <p:cNvPr id="761" name="墨迹 760">
                <a:extLst>
                  <a:ext uri="{FF2B5EF4-FFF2-40B4-BE49-F238E27FC236}">
                    <a16:creationId xmlns:a16="http://schemas.microsoft.com/office/drawing/2014/main" id="{191384B1-20A9-4709-8D8D-80449CE6C288}"/>
                  </a:ext>
                </a:extLst>
              </p:cNvPr>
              <p:cNvPicPr/>
              <p:nvPr/>
            </p:nvPicPr>
            <p:blipFill>
              <a:blip r:embed="rId819"/>
              <a:stretch>
                <a:fillRect/>
              </a:stretch>
            </p:blipFill>
            <p:spPr>
              <a:xfrm>
                <a:off x="7506442" y="6416836"/>
                <a:ext cx="4964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0">
            <p14:nvContentPartPr>
              <p14:cNvPr id="763" name="墨迹 762">
                <a:extLst>
                  <a:ext uri="{FF2B5EF4-FFF2-40B4-BE49-F238E27FC236}">
                    <a16:creationId xmlns:a16="http://schemas.microsoft.com/office/drawing/2014/main" id="{93C4E8DE-DA72-4103-8C03-8805F5544D06}"/>
                  </a:ext>
                </a:extLst>
              </p14:cNvPr>
              <p14:cNvContentPartPr/>
              <p14:nvPr/>
            </p14:nvContentPartPr>
            <p14:xfrm>
              <a:off x="7582042" y="6489556"/>
              <a:ext cx="331200" cy="94320"/>
            </p14:xfrm>
          </p:contentPart>
        </mc:Choice>
        <mc:Fallback>
          <p:pic>
            <p:nvPicPr>
              <p:cNvPr id="763" name="墨迹 762">
                <a:extLst>
                  <a:ext uri="{FF2B5EF4-FFF2-40B4-BE49-F238E27FC236}">
                    <a16:creationId xmlns:a16="http://schemas.microsoft.com/office/drawing/2014/main" id="{93C4E8DE-DA72-4103-8C03-8805F5544D06}"/>
                  </a:ext>
                </a:extLst>
              </p:cNvPr>
              <p:cNvPicPr/>
              <p:nvPr/>
            </p:nvPicPr>
            <p:blipFill>
              <a:blip r:embed="rId821"/>
              <a:stretch>
                <a:fillRect/>
              </a:stretch>
            </p:blipFill>
            <p:spPr>
              <a:xfrm>
                <a:off x="7564042" y="6471556"/>
                <a:ext cx="3668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2">
            <p14:nvContentPartPr>
              <p14:cNvPr id="764" name="墨迹 763">
                <a:extLst>
                  <a:ext uri="{FF2B5EF4-FFF2-40B4-BE49-F238E27FC236}">
                    <a16:creationId xmlns:a16="http://schemas.microsoft.com/office/drawing/2014/main" id="{DD45ED4D-CD7B-42AA-ABEC-319168A0ABAF}"/>
                  </a:ext>
                </a:extLst>
              </p14:cNvPr>
              <p14:cNvContentPartPr/>
              <p14:nvPr/>
            </p14:nvContentPartPr>
            <p14:xfrm>
              <a:off x="8194762" y="6341596"/>
              <a:ext cx="241920" cy="105120"/>
            </p14:xfrm>
          </p:contentPart>
        </mc:Choice>
        <mc:Fallback>
          <p:pic>
            <p:nvPicPr>
              <p:cNvPr id="764" name="墨迹 763">
                <a:extLst>
                  <a:ext uri="{FF2B5EF4-FFF2-40B4-BE49-F238E27FC236}">
                    <a16:creationId xmlns:a16="http://schemas.microsoft.com/office/drawing/2014/main" id="{DD45ED4D-CD7B-42AA-ABEC-319168A0ABAF}"/>
                  </a:ext>
                </a:extLst>
              </p:cNvPr>
              <p:cNvPicPr/>
              <p:nvPr/>
            </p:nvPicPr>
            <p:blipFill>
              <a:blip r:embed="rId823"/>
              <a:stretch>
                <a:fillRect/>
              </a:stretch>
            </p:blipFill>
            <p:spPr>
              <a:xfrm>
                <a:off x="8176762" y="6323956"/>
                <a:ext cx="27756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组合 791">
            <a:extLst>
              <a:ext uri="{FF2B5EF4-FFF2-40B4-BE49-F238E27FC236}">
                <a16:creationId xmlns:a16="http://schemas.microsoft.com/office/drawing/2014/main" id="{3D95CF4F-C9F0-4EAA-BCDC-A76156D6C4E5}"/>
              </a:ext>
            </a:extLst>
          </p:cNvPr>
          <p:cNvGrpSpPr/>
          <p:nvPr/>
        </p:nvGrpSpPr>
        <p:grpSpPr>
          <a:xfrm>
            <a:off x="9129682" y="4466356"/>
            <a:ext cx="1842120" cy="3558960"/>
            <a:chOff x="9129682" y="4466356"/>
            <a:chExt cx="1842120" cy="355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4">
              <p14:nvContentPartPr>
                <p14:cNvPr id="712" name="墨迹 711">
                  <a:extLst>
                    <a:ext uri="{FF2B5EF4-FFF2-40B4-BE49-F238E27FC236}">
                      <a16:creationId xmlns:a16="http://schemas.microsoft.com/office/drawing/2014/main" id="{D34010BB-8C50-4EAA-AACE-04A79774D6C8}"/>
                    </a:ext>
                  </a:extLst>
                </p14:cNvPr>
                <p14:cNvContentPartPr/>
                <p14:nvPr/>
              </p14:nvContentPartPr>
              <p14:xfrm>
                <a:off x="9129682" y="4466356"/>
                <a:ext cx="152640" cy="1320480"/>
              </p14:xfrm>
            </p:contentPart>
          </mc:Choice>
          <mc:Fallback>
            <p:pic>
              <p:nvPicPr>
                <p:cNvPr id="712" name="墨迹 711">
                  <a:extLst>
                    <a:ext uri="{FF2B5EF4-FFF2-40B4-BE49-F238E27FC236}">
                      <a16:creationId xmlns:a16="http://schemas.microsoft.com/office/drawing/2014/main" id="{D34010BB-8C50-4EAA-AACE-04A79774D6C8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9112042" y="4448716"/>
                  <a:ext cx="18828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6">
              <p14:nvContentPartPr>
                <p14:cNvPr id="713" name="墨迹 712">
                  <a:extLst>
                    <a:ext uri="{FF2B5EF4-FFF2-40B4-BE49-F238E27FC236}">
                      <a16:creationId xmlns:a16="http://schemas.microsoft.com/office/drawing/2014/main" id="{6C38E5E3-01EA-4AA9-BB4B-7871E6EEEFD9}"/>
                    </a:ext>
                  </a:extLst>
                </p14:cNvPr>
                <p14:cNvContentPartPr/>
                <p14:nvPr/>
              </p14:nvContentPartPr>
              <p14:xfrm>
                <a:off x="9162802" y="4549156"/>
                <a:ext cx="56520" cy="1247400"/>
              </p14:xfrm>
            </p:contentPart>
          </mc:Choice>
          <mc:Fallback>
            <p:pic>
              <p:nvPicPr>
                <p:cNvPr id="713" name="墨迹 712">
                  <a:extLst>
                    <a:ext uri="{FF2B5EF4-FFF2-40B4-BE49-F238E27FC236}">
                      <a16:creationId xmlns:a16="http://schemas.microsoft.com/office/drawing/2014/main" id="{6C38E5E3-01EA-4AA9-BB4B-7871E6EEEFD9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9145162" y="4531516"/>
                  <a:ext cx="92160" cy="12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8">
              <p14:nvContentPartPr>
                <p14:cNvPr id="714" name="墨迹 713">
                  <a:extLst>
                    <a:ext uri="{FF2B5EF4-FFF2-40B4-BE49-F238E27FC236}">
                      <a16:creationId xmlns:a16="http://schemas.microsoft.com/office/drawing/2014/main" id="{B1F0A17C-D1A3-47D8-9990-89144EB22571}"/>
                    </a:ext>
                  </a:extLst>
                </p14:cNvPr>
                <p14:cNvContentPartPr/>
                <p14:nvPr/>
              </p14:nvContentPartPr>
              <p14:xfrm>
                <a:off x="9133282" y="4683796"/>
                <a:ext cx="122760" cy="1312200"/>
              </p14:xfrm>
            </p:contentPart>
          </mc:Choice>
          <mc:Fallback>
            <p:pic>
              <p:nvPicPr>
                <p:cNvPr id="714" name="墨迹 713">
                  <a:extLst>
                    <a:ext uri="{FF2B5EF4-FFF2-40B4-BE49-F238E27FC236}">
                      <a16:creationId xmlns:a16="http://schemas.microsoft.com/office/drawing/2014/main" id="{B1F0A17C-D1A3-47D8-9990-89144EB2257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9115282" y="4665796"/>
                  <a:ext cx="158400" cy="13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0">
              <p14:nvContentPartPr>
                <p14:cNvPr id="715" name="墨迹 714">
                  <a:extLst>
                    <a:ext uri="{FF2B5EF4-FFF2-40B4-BE49-F238E27FC236}">
                      <a16:creationId xmlns:a16="http://schemas.microsoft.com/office/drawing/2014/main" id="{E61D9ED5-A72A-40DD-9A9C-883BFD9E205F}"/>
                    </a:ext>
                  </a:extLst>
                </p14:cNvPr>
                <p14:cNvContentPartPr/>
                <p14:nvPr/>
              </p14:nvContentPartPr>
              <p14:xfrm>
                <a:off x="9266482" y="4590556"/>
                <a:ext cx="1667520" cy="97920"/>
              </p14:xfrm>
            </p:contentPart>
          </mc:Choice>
          <mc:Fallback>
            <p:pic>
              <p:nvPicPr>
                <p:cNvPr id="715" name="墨迹 714">
                  <a:extLst>
                    <a:ext uri="{FF2B5EF4-FFF2-40B4-BE49-F238E27FC236}">
                      <a16:creationId xmlns:a16="http://schemas.microsoft.com/office/drawing/2014/main" id="{E61D9ED5-A72A-40DD-9A9C-883BFD9E205F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9248482" y="4572556"/>
                  <a:ext cx="1703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2">
              <p14:nvContentPartPr>
                <p14:cNvPr id="716" name="墨迹 715">
                  <a:extLst>
                    <a:ext uri="{FF2B5EF4-FFF2-40B4-BE49-F238E27FC236}">
                      <a16:creationId xmlns:a16="http://schemas.microsoft.com/office/drawing/2014/main" id="{D075ABA5-3BD7-451E-8CE4-360FEC83A48F}"/>
                    </a:ext>
                  </a:extLst>
                </p14:cNvPr>
                <p14:cNvContentPartPr/>
                <p14:nvPr/>
              </p14:nvContentPartPr>
              <p14:xfrm>
                <a:off x="10856242" y="4598116"/>
                <a:ext cx="115560" cy="1323000"/>
              </p14:xfrm>
            </p:contentPart>
          </mc:Choice>
          <mc:Fallback>
            <p:pic>
              <p:nvPicPr>
                <p:cNvPr id="716" name="墨迹 715">
                  <a:extLst>
                    <a:ext uri="{FF2B5EF4-FFF2-40B4-BE49-F238E27FC236}">
                      <a16:creationId xmlns:a16="http://schemas.microsoft.com/office/drawing/2014/main" id="{D075ABA5-3BD7-451E-8CE4-360FEC83A48F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10838242" y="4580116"/>
                  <a:ext cx="151200" cy="13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4">
              <p14:nvContentPartPr>
                <p14:cNvPr id="717" name="墨迹 716">
                  <a:extLst>
                    <a:ext uri="{FF2B5EF4-FFF2-40B4-BE49-F238E27FC236}">
                      <a16:creationId xmlns:a16="http://schemas.microsoft.com/office/drawing/2014/main" id="{0DCA845F-451C-4344-A50B-8EB626A6A2B0}"/>
                    </a:ext>
                  </a:extLst>
                </p14:cNvPr>
                <p14:cNvContentPartPr/>
                <p14:nvPr/>
              </p14:nvContentPartPr>
              <p14:xfrm>
                <a:off x="9366202" y="6096436"/>
                <a:ext cx="1385280" cy="123120"/>
              </p14:xfrm>
            </p:contentPart>
          </mc:Choice>
          <mc:Fallback>
            <p:pic>
              <p:nvPicPr>
                <p:cNvPr id="717" name="墨迹 716">
                  <a:extLst>
                    <a:ext uri="{FF2B5EF4-FFF2-40B4-BE49-F238E27FC236}">
                      <a16:creationId xmlns:a16="http://schemas.microsoft.com/office/drawing/2014/main" id="{0DCA845F-451C-4344-A50B-8EB626A6A2B0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9348202" y="6078436"/>
                  <a:ext cx="1420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6">
              <p14:nvContentPartPr>
                <p14:cNvPr id="766" name="墨迹 765">
                  <a:extLst>
                    <a:ext uri="{FF2B5EF4-FFF2-40B4-BE49-F238E27FC236}">
                      <a16:creationId xmlns:a16="http://schemas.microsoft.com/office/drawing/2014/main" id="{B34AA2F4-87C8-4286-91B8-E65001C7991B}"/>
                    </a:ext>
                  </a:extLst>
                </p14:cNvPr>
                <p14:cNvContentPartPr/>
                <p14:nvPr/>
              </p14:nvContentPartPr>
              <p14:xfrm>
                <a:off x="9283402" y="5240716"/>
                <a:ext cx="88200" cy="778320"/>
              </p14:xfrm>
            </p:contentPart>
          </mc:Choice>
          <mc:Fallback>
            <p:pic>
              <p:nvPicPr>
                <p:cNvPr id="766" name="墨迹 765">
                  <a:extLst>
                    <a:ext uri="{FF2B5EF4-FFF2-40B4-BE49-F238E27FC236}">
                      <a16:creationId xmlns:a16="http://schemas.microsoft.com/office/drawing/2014/main" id="{B34AA2F4-87C8-4286-91B8-E65001C7991B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9265402" y="5223076"/>
                  <a:ext cx="12384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8">
              <p14:nvContentPartPr>
                <p14:cNvPr id="767" name="墨迹 766">
                  <a:extLst>
                    <a:ext uri="{FF2B5EF4-FFF2-40B4-BE49-F238E27FC236}">
                      <a16:creationId xmlns:a16="http://schemas.microsoft.com/office/drawing/2014/main" id="{00CD4D26-72CE-4B72-8E69-296777519051}"/>
                    </a:ext>
                  </a:extLst>
                </p14:cNvPr>
                <p14:cNvContentPartPr/>
                <p14:nvPr/>
              </p14:nvContentPartPr>
              <p14:xfrm>
                <a:off x="9343522" y="5162596"/>
                <a:ext cx="1237680" cy="748080"/>
              </p14:xfrm>
            </p:contentPart>
          </mc:Choice>
          <mc:Fallback>
            <p:pic>
              <p:nvPicPr>
                <p:cNvPr id="767" name="墨迹 766">
                  <a:extLst>
                    <a:ext uri="{FF2B5EF4-FFF2-40B4-BE49-F238E27FC236}">
                      <a16:creationId xmlns:a16="http://schemas.microsoft.com/office/drawing/2014/main" id="{00CD4D26-72CE-4B72-8E69-296777519051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9325522" y="5144596"/>
                  <a:ext cx="1273320" cy="78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0">
              <p14:nvContentPartPr>
                <p14:cNvPr id="768" name="墨迹 767">
                  <a:extLst>
                    <a:ext uri="{FF2B5EF4-FFF2-40B4-BE49-F238E27FC236}">
                      <a16:creationId xmlns:a16="http://schemas.microsoft.com/office/drawing/2014/main" id="{7A17EDBD-423F-43ED-87D3-B1FD81F0430F}"/>
                    </a:ext>
                  </a:extLst>
                </p14:cNvPr>
                <p14:cNvContentPartPr/>
                <p14:nvPr/>
              </p14:nvContentPartPr>
              <p14:xfrm>
                <a:off x="9565642" y="6016516"/>
                <a:ext cx="945360" cy="87840"/>
              </p14:xfrm>
            </p:contentPart>
          </mc:Choice>
          <mc:Fallback>
            <p:pic>
              <p:nvPicPr>
                <p:cNvPr id="768" name="墨迹 767">
                  <a:extLst>
                    <a:ext uri="{FF2B5EF4-FFF2-40B4-BE49-F238E27FC236}">
                      <a16:creationId xmlns:a16="http://schemas.microsoft.com/office/drawing/2014/main" id="{7A17EDBD-423F-43ED-87D3-B1FD81F0430F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9548002" y="5998876"/>
                  <a:ext cx="981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2">
              <p14:nvContentPartPr>
                <p14:cNvPr id="770" name="墨迹 769">
                  <a:extLst>
                    <a:ext uri="{FF2B5EF4-FFF2-40B4-BE49-F238E27FC236}">
                      <a16:creationId xmlns:a16="http://schemas.microsoft.com/office/drawing/2014/main" id="{8C8DE356-0CC9-4AD8-9A63-E6DA1F7D269C}"/>
                    </a:ext>
                  </a:extLst>
                </p14:cNvPr>
                <p14:cNvContentPartPr/>
                <p14:nvPr/>
              </p14:nvContentPartPr>
              <p14:xfrm>
                <a:off x="9770482" y="6276796"/>
                <a:ext cx="143280" cy="993240"/>
              </p14:xfrm>
            </p:contentPart>
          </mc:Choice>
          <mc:Fallback>
            <p:pic>
              <p:nvPicPr>
                <p:cNvPr id="770" name="墨迹 769">
                  <a:extLst>
                    <a:ext uri="{FF2B5EF4-FFF2-40B4-BE49-F238E27FC236}">
                      <a16:creationId xmlns:a16="http://schemas.microsoft.com/office/drawing/2014/main" id="{8C8DE356-0CC9-4AD8-9A63-E6DA1F7D269C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9752842" y="6258796"/>
                  <a:ext cx="178920" cy="10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4">
              <p14:nvContentPartPr>
                <p14:cNvPr id="771" name="墨迹 770">
                  <a:extLst>
                    <a:ext uri="{FF2B5EF4-FFF2-40B4-BE49-F238E27FC236}">
                      <a16:creationId xmlns:a16="http://schemas.microsoft.com/office/drawing/2014/main" id="{8AC91C4B-1C6C-47C7-96DB-2394975EE06F}"/>
                    </a:ext>
                  </a:extLst>
                </p14:cNvPr>
                <p14:cNvContentPartPr/>
                <p14:nvPr/>
              </p14:nvContentPartPr>
              <p14:xfrm>
                <a:off x="9800362" y="7113076"/>
                <a:ext cx="186120" cy="232560"/>
              </p14:xfrm>
            </p:contentPart>
          </mc:Choice>
          <mc:Fallback>
            <p:pic>
              <p:nvPicPr>
                <p:cNvPr id="771" name="墨迹 770">
                  <a:extLst>
                    <a:ext uri="{FF2B5EF4-FFF2-40B4-BE49-F238E27FC236}">
                      <a16:creationId xmlns:a16="http://schemas.microsoft.com/office/drawing/2014/main" id="{8AC91C4B-1C6C-47C7-96DB-2394975EE06F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9782722" y="7095076"/>
                  <a:ext cx="2217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6">
              <p14:nvContentPartPr>
                <p14:cNvPr id="773" name="墨迹 772">
                  <a:extLst>
                    <a:ext uri="{FF2B5EF4-FFF2-40B4-BE49-F238E27FC236}">
                      <a16:creationId xmlns:a16="http://schemas.microsoft.com/office/drawing/2014/main" id="{3594A475-CD35-441D-BB8B-8B98E5B1B752}"/>
                    </a:ext>
                  </a:extLst>
                </p14:cNvPr>
                <p14:cNvContentPartPr/>
                <p14:nvPr/>
              </p14:nvContentPartPr>
              <p14:xfrm>
                <a:off x="9209962" y="5333236"/>
                <a:ext cx="47880" cy="778320"/>
              </p14:xfrm>
            </p:contentPart>
          </mc:Choice>
          <mc:Fallback>
            <p:pic>
              <p:nvPicPr>
                <p:cNvPr id="773" name="墨迹 772">
                  <a:extLst>
                    <a:ext uri="{FF2B5EF4-FFF2-40B4-BE49-F238E27FC236}">
                      <a16:creationId xmlns:a16="http://schemas.microsoft.com/office/drawing/2014/main" id="{3594A475-CD35-441D-BB8B-8B98E5B1B752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9191962" y="5315596"/>
                  <a:ext cx="8352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8">
              <p14:nvContentPartPr>
                <p14:cNvPr id="774" name="墨迹 773">
                  <a:extLst>
                    <a:ext uri="{FF2B5EF4-FFF2-40B4-BE49-F238E27FC236}">
                      <a16:creationId xmlns:a16="http://schemas.microsoft.com/office/drawing/2014/main" id="{0C86C210-7925-4EFC-8A25-DCCFDC52AFA1}"/>
                    </a:ext>
                  </a:extLst>
                </p14:cNvPr>
                <p14:cNvContentPartPr/>
                <p14:nvPr/>
              </p14:nvContentPartPr>
              <p14:xfrm>
                <a:off x="9213922" y="5129116"/>
                <a:ext cx="1377360" cy="151920"/>
              </p14:xfrm>
            </p:contentPart>
          </mc:Choice>
          <mc:Fallback>
            <p:pic>
              <p:nvPicPr>
                <p:cNvPr id="774" name="墨迹 773">
                  <a:extLst>
                    <a:ext uri="{FF2B5EF4-FFF2-40B4-BE49-F238E27FC236}">
                      <a16:creationId xmlns:a16="http://schemas.microsoft.com/office/drawing/2014/main" id="{0C86C210-7925-4EFC-8A25-DCCFDC52AFA1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9195922" y="5111116"/>
                  <a:ext cx="1413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0">
              <p14:nvContentPartPr>
                <p14:cNvPr id="775" name="墨迹 774">
                  <a:extLst>
                    <a:ext uri="{FF2B5EF4-FFF2-40B4-BE49-F238E27FC236}">
                      <a16:creationId xmlns:a16="http://schemas.microsoft.com/office/drawing/2014/main" id="{26B67708-C437-4CDE-9060-F0CB145CFE83}"/>
                    </a:ext>
                  </a:extLst>
                </p14:cNvPr>
                <p14:cNvContentPartPr/>
                <p14:nvPr/>
              </p14:nvContentPartPr>
              <p14:xfrm>
                <a:off x="10581922" y="5218756"/>
                <a:ext cx="120600" cy="866880"/>
              </p14:xfrm>
            </p:contentPart>
          </mc:Choice>
          <mc:Fallback>
            <p:pic>
              <p:nvPicPr>
                <p:cNvPr id="775" name="墨迹 774">
                  <a:extLst>
                    <a:ext uri="{FF2B5EF4-FFF2-40B4-BE49-F238E27FC236}">
                      <a16:creationId xmlns:a16="http://schemas.microsoft.com/office/drawing/2014/main" id="{26B67708-C437-4CDE-9060-F0CB145CFE83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10564282" y="5200756"/>
                  <a:ext cx="156240" cy="90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2">
              <p14:nvContentPartPr>
                <p14:cNvPr id="776" name="墨迹 775">
                  <a:extLst>
                    <a:ext uri="{FF2B5EF4-FFF2-40B4-BE49-F238E27FC236}">
                      <a16:creationId xmlns:a16="http://schemas.microsoft.com/office/drawing/2014/main" id="{54ABF7EE-F6B4-4EEE-999D-3C990F63FF61}"/>
                    </a:ext>
                  </a:extLst>
                </p14:cNvPr>
                <p14:cNvContentPartPr/>
                <p14:nvPr/>
              </p14:nvContentPartPr>
              <p14:xfrm>
                <a:off x="9514882" y="6214876"/>
                <a:ext cx="763920" cy="70920"/>
              </p14:xfrm>
            </p:contentPart>
          </mc:Choice>
          <mc:Fallback>
            <p:pic>
              <p:nvPicPr>
                <p:cNvPr id="776" name="墨迹 775">
                  <a:extLst>
                    <a:ext uri="{FF2B5EF4-FFF2-40B4-BE49-F238E27FC236}">
                      <a16:creationId xmlns:a16="http://schemas.microsoft.com/office/drawing/2014/main" id="{54ABF7EE-F6B4-4EEE-999D-3C990F63FF61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9497242" y="6196876"/>
                  <a:ext cx="799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4">
              <p14:nvContentPartPr>
                <p14:cNvPr id="778" name="墨迹 777">
                  <a:extLst>
                    <a:ext uri="{FF2B5EF4-FFF2-40B4-BE49-F238E27FC236}">
                      <a16:creationId xmlns:a16="http://schemas.microsoft.com/office/drawing/2014/main" id="{3134F9AB-9E13-40B4-BD07-0364540A43D7}"/>
                    </a:ext>
                  </a:extLst>
                </p14:cNvPr>
                <p14:cNvContentPartPr/>
                <p14:nvPr/>
              </p14:nvContentPartPr>
              <p14:xfrm>
                <a:off x="9414802" y="7445716"/>
                <a:ext cx="366480" cy="365400"/>
              </p14:xfrm>
            </p:contentPart>
          </mc:Choice>
          <mc:Fallback>
            <p:pic>
              <p:nvPicPr>
                <p:cNvPr id="778" name="墨迹 777">
                  <a:extLst>
                    <a:ext uri="{FF2B5EF4-FFF2-40B4-BE49-F238E27FC236}">
                      <a16:creationId xmlns:a16="http://schemas.microsoft.com/office/drawing/2014/main" id="{3134F9AB-9E13-40B4-BD07-0364540A43D7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9397162" y="7427716"/>
                  <a:ext cx="4021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6">
              <p14:nvContentPartPr>
                <p14:cNvPr id="779" name="墨迹 778">
                  <a:extLst>
                    <a:ext uri="{FF2B5EF4-FFF2-40B4-BE49-F238E27FC236}">
                      <a16:creationId xmlns:a16="http://schemas.microsoft.com/office/drawing/2014/main" id="{245FCE07-57C8-4BB5-9B79-1224BEB056C0}"/>
                    </a:ext>
                  </a:extLst>
                </p14:cNvPr>
                <p14:cNvContentPartPr/>
                <p14:nvPr/>
              </p14:nvContentPartPr>
              <p14:xfrm>
                <a:off x="9628642" y="7544716"/>
                <a:ext cx="32040" cy="480600"/>
              </p14:xfrm>
            </p:contentPart>
          </mc:Choice>
          <mc:Fallback>
            <p:pic>
              <p:nvPicPr>
                <p:cNvPr id="779" name="墨迹 778">
                  <a:extLst>
                    <a:ext uri="{FF2B5EF4-FFF2-40B4-BE49-F238E27FC236}">
                      <a16:creationId xmlns:a16="http://schemas.microsoft.com/office/drawing/2014/main" id="{245FCE07-57C8-4BB5-9B79-1224BEB056C0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9611002" y="7526716"/>
                  <a:ext cx="6768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8">
              <p14:nvContentPartPr>
                <p14:cNvPr id="780" name="墨迹 779">
                  <a:extLst>
                    <a:ext uri="{FF2B5EF4-FFF2-40B4-BE49-F238E27FC236}">
                      <a16:creationId xmlns:a16="http://schemas.microsoft.com/office/drawing/2014/main" id="{A2E27A25-B350-472E-A18D-34D02E67F51D}"/>
                    </a:ext>
                  </a:extLst>
                </p14:cNvPr>
                <p14:cNvContentPartPr/>
                <p14:nvPr/>
              </p14:nvContentPartPr>
              <p14:xfrm>
                <a:off x="9791722" y="7978876"/>
                <a:ext cx="360" cy="18000"/>
              </p14:xfrm>
            </p:contentPart>
          </mc:Choice>
          <mc:Fallback>
            <p:pic>
              <p:nvPicPr>
                <p:cNvPr id="780" name="墨迹 779">
                  <a:extLst>
                    <a:ext uri="{FF2B5EF4-FFF2-40B4-BE49-F238E27FC236}">
                      <a16:creationId xmlns:a16="http://schemas.microsoft.com/office/drawing/2014/main" id="{A2E27A25-B350-472E-A18D-34D02E67F51D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9773722" y="7961236"/>
                  <a:ext cx="360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0">
              <p14:nvContentPartPr>
                <p14:cNvPr id="782" name="墨迹 781">
                  <a:extLst>
                    <a:ext uri="{FF2B5EF4-FFF2-40B4-BE49-F238E27FC236}">
                      <a16:creationId xmlns:a16="http://schemas.microsoft.com/office/drawing/2014/main" id="{585D2A27-92A0-488F-99AD-F66A2307735E}"/>
                    </a:ext>
                  </a:extLst>
                </p14:cNvPr>
                <p14:cNvContentPartPr/>
                <p14:nvPr/>
              </p14:nvContentPartPr>
              <p14:xfrm>
                <a:off x="9730162" y="5650036"/>
                <a:ext cx="68760" cy="293040"/>
              </p14:xfrm>
            </p:contentPart>
          </mc:Choice>
          <mc:Fallback>
            <p:pic>
              <p:nvPicPr>
                <p:cNvPr id="782" name="墨迹 781">
                  <a:extLst>
                    <a:ext uri="{FF2B5EF4-FFF2-40B4-BE49-F238E27FC236}">
                      <a16:creationId xmlns:a16="http://schemas.microsoft.com/office/drawing/2014/main" id="{585D2A27-92A0-488F-99AD-F66A2307735E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9712522" y="5632396"/>
                  <a:ext cx="1044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2">
              <p14:nvContentPartPr>
                <p14:cNvPr id="783" name="墨迹 782">
                  <a:extLst>
                    <a:ext uri="{FF2B5EF4-FFF2-40B4-BE49-F238E27FC236}">
                      <a16:creationId xmlns:a16="http://schemas.microsoft.com/office/drawing/2014/main" id="{FB2AD1D2-BF39-4770-93EB-00FEC42A17CB}"/>
                    </a:ext>
                  </a:extLst>
                </p14:cNvPr>
                <p14:cNvContentPartPr/>
                <p14:nvPr/>
              </p14:nvContentPartPr>
              <p14:xfrm>
                <a:off x="9798562" y="5562196"/>
                <a:ext cx="345240" cy="370080"/>
              </p14:xfrm>
            </p:contentPart>
          </mc:Choice>
          <mc:Fallback>
            <p:pic>
              <p:nvPicPr>
                <p:cNvPr id="783" name="墨迹 782">
                  <a:extLst>
                    <a:ext uri="{FF2B5EF4-FFF2-40B4-BE49-F238E27FC236}">
                      <a16:creationId xmlns:a16="http://schemas.microsoft.com/office/drawing/2014/main" id="{FB2AD1D2-BF39-4770-93EB-00FEC42A17CB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9780922" y="5544196"/>
                  <a:ext cx="3808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4">
              <p14:nvContentPartPr>
                <p14:cNvPr id="784" name="墨迹 783">
                  <a:extLst>
                    <a:ext uri="{FF2B5EF4-FFF2-40B4-BE49-F238E27FC236}">
                      <a16:creationId xmlns:a16="http://schemas.microsoft.com/office/drawing/2014/main" id="{C85AA388-09F6-4686-8297-640252625409}"/>
                    </a:ext>
                  </a:extLst>
                </p14:cNvPr>
                <p14:cNvContentPartPr/>
                <p14:nvPr/>
              </p14:nvContentPartPr>
              <p14:xfrm>
                <a:off x="9832042" y="5918956"/>
                <a:ext cx="355680" cy="77040"/>
              </p14:xfrm>
            </p:contentPart>
          </mc:Choice>
          <mc:Fallback>
            <p:pic>
              <p:nvPicPr>
                <p:cNvPr id="784" name="墨迹 783">
                  <a:extLst>
                    <a:ext uri="{FF2B5EF4-FFF2-40B4-BE49-F238E27FC236}">
                      <a16:creationId xmlns:a16="http://schemas.microsoft.com/office/drawing/2014/main" id="{C85AA388-09F6-4686-8297-640252625409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9814042" y="5901316"/>
                  <a:ext cx="391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6">
              <p14:nvContentPartPr>
                <p14:cNvPr id="786" name="墨迹 785">
                  <a:extLst>
                    <a:ext uri="{FF2B5EF4-FFF2-40B4-BE49-F238E27FC236}">
                      <a16:creationId xmlns:a16="http://schemas.microsoft.com/office/drawing/2014/main" id="{774B0271-1723-4AB9-B3A9-DB90414162C6}"/>
                    </a:ext>
                  </a:extLst>
                </p14:cNvPr>
                <p14:cNvContentPartPr/>
                <p14:nvPr/>
              </p14:nvContentPartPr>
              <p14:xfrm>
                <a:off x="10035082" y="5862796"/>
                <a:ext cx="37080" cy="171720"/>
              </p14:xfrm>
            </p:contentPart>
          </mc:Choice>
          <mc:Fallback>
            <p:pic>
              <p:nvPicPr>
                <p:cNvPr id="786" name="墨迹 785">
                  <a:extLst>
                    <a:ext uri="{FF2B5EF4-FFF2-40B4-BE49-F238E27FC236}">
                      <a16:creationId xmlns:a16="http://schemas.microsoft.com/office/drawing/2014/main" id="{774B0271-1723-4AB9-B3A9-DB90414162C6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10017082" y="5845156"/>
                  <a:ext cx="727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8">
              <p14:nvContentPartPr>
                <p14:cNvPr id="787" name="墨迹 786">
                  <a:extLst>
                    <a:ext uri="{FF2B5EF4-FFF2-40B4-BE49-F238E27FC236}">
                      <a16:creationId xmlns:a16="http://schemas.microsoft.com/office/drawing/2014/main" id="{D098BDF0-F1DD-4D4F-8440-BA6807BAD5F2}"/>
                    </a:ext>
                  </a:extLst>
                </p14:cNvPr>
                <p14:cNvContentPartPr/>
                <p14:nvPr/>
              </p14:nvContentPartPr>
              <p14:xfrm>
                <a:off x="10103122" y="6125596"/>
                <a:ext cx="173880" cy="300600"/>
              </p14:xfrm>
            </p:contentPart>
          </mc:Choice>
          <mc:Fallback>
            <p:pic>
              <p:nvPicPr>
                <p:cNvPr id="787" name="墨迹 786">
                  <a:extLst>
                    <a:ext uri="{FF2B5EF4-FFF2-40B4-BE49-F238E27FC236}">
                      <a16:creationId xmlns:a16="http://schemas.microsoft.com/office/drawing/2014/main" id="{D098BDF0-F1DD-4D4F-8440-BA6807BAD5F2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10085482" y="6107956"/>
                  <a:ext cx="2095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0">
              <p14:nvContentPartPr>
                <p14:cNvPr id="788" name="墨迹 787">
                  <a:extLst>
                    <a:ext uri="{FF2B5EF4-FFF2-40B4-BE49-F238E27FC236}">
                      <a16:creationId xmlns:a16="http://schemas.microsoft.com/office/drawing/2014/main" id="{42D2BB69-2DB6-42BD-8FA2-CB383B3578E4}"/>
                    </a:ext>
                  </a:extLst>
                </p14:cNvPr>
                <p14:cNvContentPartPr/>
                <p14:nvPr/>
              </p14:nvContentPartPr>
              <p14:xfrm>
                <a:off x="10329202" y="6440596"/>
                <a:ext cx="119520" cy="66960"/>
              </p14:xfrm>
            </p:contentPart>
          </mc:Choice>
          <mc:Fallback>
            <p:pic>
              <p:nvPicPr>
                <p:cNvPr id="788" name="墨迹 787">
                  <a:extLst>
                    <a:ext uri="{FF2B5EF4-FFF2-40B4-BE49-F238E27FC236}">
                      <a16:creationId xmlns:a16="http://schemas.microsoft.com/office/drawing/2014/main" id="{42D2BB69-2DB6-42BD-8FA2-CB383B3578E4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10311202" y="6422956"/>
                  <a:ext cx="155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2">
              <p14:nvContentPartPr>
                <p14:cNvPr id="790" name="墨迹 789">
                  <a:extLst>
                    <a:ext uri="{FF2B5EF4-FFF2-40B4-BE49-F238E27FC236}">
                      <a16:creationId xmlns:a16="http://schemas.microsoft.com/office/drawing/2014/main" id="{D872534B-B1D5-4376-A135-37E5CDD79136}"/>
                    </a:ext>
                  </a:extLst>
                </p14:cNvPr>
                <p14:cNvContentPartPr/>
                <p14:nvPr/>
              </p14:nvContentPartPr>
              <p14:xfrm>
                <a:off x="9429202" y="5564356"/>
                <a:ext cx="117720" cy="124560"/>
              </p14:xfrm>
            </p:contentPart>
          </mc:Choice>
          <mc:Fallback>
            <p:pic>
              <p:nvPicPr>
                <p:cNvPr id="790" name="墨迹 789">
                  <a:extLst>
                    <a:ext uri="{FF2B5EF4-FFF2-40B4-BE49-F238E27FC236}">
                      <a16:creationId xmlns:a16="http://schemas.microsoft.com/office/drawing/2014/main" id="{D872534B-B1D5-4376-A135-37E5CDD79136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9411202" y="5546716"/>
                  <a:ext cx="153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4">
              <p14:nvContentPartPr>
                <p14:cNvPr id="791" name="墨迹 790">
                  <a:extLst>
                    <a:ext uri="{FF2B5EF4-FFF2-40B4-BE49-F238E27FC236}">
                      <a16:creationId xmlns:a16="http://schemas.microsoft.com/office/drawing/2014/main" id="{8AB4EA25-8FD7-4F04-8E6D-C06B7498AFE8}"/>
                    </a:ext>
                  </a:extLst>
                </p14:cNvPr>
                <p14:cNvContentPartPr/>
                <p14:nvPr/>
              </p14:nvContentPartPr>
              <p14:xfrm>
                <a:off x="9856522" y="5267356"/>
                <a:ext cx="427680" cy="223560"/>
              </p14:xfrm>
            </p:contentPart>
          </mc:Choice>
          <mc:Fallback>
            <p:pic>
              <p:nvPicPr>
                <p:cNvPr id="791" name="墨迹 790">
                  <a:extLst>
                    <a:ext uri="{FF2B5EF4-FFF2-40B4-BE49-F238E27FC236}">
                      <a16:creationId xmlns:a16="http://schemas.microsoft.com/office/drawing/2014/main" id="{8AB4EA25-8FD7-4F04-8E6D-C06B7498AFE8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9838522" y="5249716"/>
                  <a:ext cx="46332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9" name="组合 808">
            <a:extLst>
              <a:ext uri="{FF2B5EF4-FFF2-40B4-BE49-F238E27FC236}">
                <a16:creationId xmlns:a16="http://schemas.microsoft.com/office/drawing/2014/main" id="{9B5CC25D-E89A-4951-8BEC-78976554080D}"/>
              </a:ext>
            </a:extLst>
          </p:cNvPr>
          <p:cNvGrpSpPr/>
          <p:nvPr/>
        </p:nvGrpSpPr>
        <p:grpSpPr>
          <a:xfrm>
            <a:off x="9338842" y="8352556"/>
            <a:ext cx="1874880" cy="435240"/>
            <a:chOff x="9338842" y="8352556"/>
            <a:chExt cx="1874880" cy="43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6">
              <p14:nvContentPartPr>
                <p14:cNvPr id="802" name="墨迹 801">
                  <a:extLst>
                    <a:ext uri="{FF2B5EF4-FFF2-40B4-BE49-F238E27FC236}">
                      <a16:creationId xmlns:a16="http://schemas.microsoft.com/office/drawing/2014/main" id="{27707577-6AB4-48F6-9D0F-0B147F0025CA}"/>
                    </a:ext>
                  </a:extLst>
                </p14:cNvPr>
                <p14:cNvContentPartPr/>
                <p14:nvPr/>
              </p14:nvContentPartPr>
              <p14:xfrm>
                <a:off x="9338842" y="8558476"/>
                <a:ext cx="204480" cy="229320"/>
              </p14:xfrm>
            </p:contentPart>
          </mc:Choice>
          <mc:Fallback>
            <p:pic>
              <p:nvPicPr>
                <p:cNvPr id="802" name="墨迹 801">
                  <a:extLst>
                    <a:ext uri="{FF2B5EF4-FFF2-40B4-BE49-F238E27FC236}">
                      <a16:creationId xmlns:a16="http://schemas.microsoft.com/office/drawing/2014/main" id="{27707577-6AB4-48F6-9D0F-0B147F0025CA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9321202" y="8540836"/>
                  <a:ext cx="2401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8">
              <p14:nvContentPartPr>
                <p14:cNvPr id="803" name="墨迹 802">
                  <a:extLst>
                    <a:ext uri="{FF2B5EF4-FFF2-40B4-BE49-F238E27FC236}">
                      <a16:creationId xmlns:a16="http://schemas.microsoft.com/office/drawing/2014/main" id="{D356BC45-5887-4108-B825-D1BB5E906C63}"/>
                    </a:ext>
                  </a:extLst>
                </p14:cNvPr>
                <p14:cNvContentPartPr/>
                <p14:nvPr/>
              </p14:nvContentPartPr>
              <p14:xfrm>
                <a:off x="9478162" y="8584756"/>
                <a:ext cx="466200" cy="88920"/>
              </p14:xfrm>
            </p:contentPart>
          </mc:Choice>
          <mc:Fallback>
            <p:pic>
              <p:nvPicPr>
                <p:cNvPr id="803" name="墨迹 802">
                  <a:extLst>
                    <a:ext uri="{FF2B5EF4-FFF2-40B4-BE49-F238E27FC236}">
                      <a16:creationId xmlns:a16="http://schemas.microsoft.com/office/drawing/2014/main" id="{D356BC45-5887-4108-B825-D1BB5E906C63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9460522" y="8567116"/>
                  <a:ext cx="501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0">
              <p14:nvContentPartPr>
                <p14:cNvPr id="804" name="墨迹 803">
                  <a:extLst>
                    <a:ext uri="{FF2B5EF4-FFF2-40B4-BE49-F238E27FC236}">
                      <a16:creationId xmlns:a16="http://schemas.microsoft.com/office/drawing/2014/main" id="{EF7EF9C1-AFD5-47DC-A5E4-3E410AD1BEFE}"/>
                    </a:ext>
                  </a:extLst>
                </p14:cNvPr>
                <p14:cNvContentPartPr/>
                <p14:nvPr/>
              </p14:nvContentPartPr>
              <p14:xfrm>
                <a:off x="9915562" y="8486116"/>
                <a:ext cx="175680" cy="235080"/>
              </p14:xfrm>
            </p:contentPart>
          </mc:Choice>
          <mc:Fallback>
            <p:pic>
              <p:nvPicPr>
                <p:cNvPr id="804" name="墨迹 803">
                  <a:extLst>
                    <a:ext uri="{FF2B5EF4-FFF2-40B4-BE49-F238E27FC236}">
                      <a16:creationId xmlns:a16="http://schemas.microsoft.com/office/drawing/2014/main" id="{EF7EF9C1-AFD5-47DC-A5E4-3E410AD1BEFE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9897922" y="8468116"/>
                  <a:ext cx="211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2">
              <p14:nvContentPartPr>
                <p14:cNvPr id="805" name="墨迹 804">
                  <a:extLst>
                    <a:ext uri="{FF2B5EF4-FFF2-40B4-BE49-F238E27FC236}">
                      <a16:creationId xmlns:a16="http://schemas.microsoft.com/office/drawing/2014/main" id="{61F611E6-9B99-4604-9C25-B5C52FE63A74}"/>
                    </a:ext>
                  </a:extLst>
                </p14:cNvPr>
                <p14:cNvContentPartPr/>
                <p14:nvPr/>
              </p14:nvContentPartPr>
              <p14:xfrm>
                <a:off x="10043722" y="8531836"/>
                <a:ext cx="434520" cy="64080"/>
              </p14:xfrm>
            </p:contentPart>
          </mc:Choice>
          <mc:Fallback>
            <p:pic>
              <p:nvPicPr>
                <p:cNvPr id="805" name="墨迹 804">
                  <a:extLst>
                    <a:ext uri="{FF2B5EF4-FFF2-40B4-BE49-F238E27FC236}">
                      <a16:creationId xmlns:a16="http://schemas.microsoft.com/office/drawing/2014/main" id="{61F611E6-9B99-4604-9C25-B5C52FE63A74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10026082" y="8513836"/>
                  <a:ext cx="470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4">
              <p14:nvContentPartPr>
                <p14:cNvPr id="806" name="墨迹 805">
                  <a:extLst>
                    <a:ext uri="{FF2B5EF4-FFF2-40B4-BE49-F238E27FC236}">
                      <a16:creationId xmlns:a16="http://schemas.microsoft.com/office/drawing/2014/main" id="{59AE40F1-E847-4153-9D7B-23130DDD72B6}"/>
                    </a:ext>
                  </a:extLst>
                </p14:cNvPr>
                <p14:cNvContentPartPr/>
                <p14:nvPr/>
              </p14:nvContentPartPr>
              <p14:xfrm>
                <a:off x="10422802" y="8404756"/>
                <a:ext cx="239400" cy="255600"/>
              </p14:xfrm>
            </p:contentPart>
          </mc:Choice>
          <mc:Fallback>
            <p:pic>
              <p:nvPicPr>
                <p:cNvPr id="806" name="墨迹 805">
                  <a:extLst>
                    <a:ext uri="{FF2B5EF4-FFF2-40B4-BE49-F238E27FC236}">
                      <a16:creationId xmlns:a16="http://schemas.microsoft.com/office/drawing/2014/main" id="{59AE40F1-E847-4153-9D7B-23130DDD72B6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10405162" y="8387116"/>
                  <a:ext cx="2750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6">
              <p14:nvContentPartPr>
                <p14:cNvPr id="807" name="墨迹 806">
                  <a:extLst>
                    <a:ext uri="{FF2B5EF4-FFF2-40B4-BE49-F238E27FC236}">
                      <a16:creationId xmlns:a16="http://schemas.microsoft.com/office/drawing/2014/main" id="{1DB8255B-AB56-4CF6-9723-86C7D93FB1C1}"/>
                    </a:ext>
                  </a:extLst>
                </p14:cNvPr>
                <p14:cNvContentPartPr/>
                <p14:nvPr/>
              </p14:nvContentPartPr>
              <p14:xfrm>
                <a:off x="10604242" y="8482876"/>
                <a:ext cx="355680" cy="47520"/>
              </p14:xfrm>
            </p:contentPart>
          </mc:Choice>
          <mc:Fallback>
            <p:pic>
              <p:nvPicPr>
                <p:cNvPr id="807" name="墨迹 806">
                  <a:extLst>
                    <a:ext uri="{FF2B5EF4-FFF2-40B4-BE49-F238E27FC236}">
                      <a16:creationId xmlns:a16="http://schemas.microsoft.com/office/drawing/2014/main" id="{1DB8255B-AB56-4CF6-9723-86C7D93FB1C1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10586242" y="8465236"/>
                  <a:ext cx="3913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8">
              <p14:nvContentPartPr>
                <p14:cNvPr id="808" name="墨迹 807">
                  <a:extLst>
                    <a:ext uri="{FF2B5EF4-FFF2-40B4-BE49-F238E27FC236}">
                      <a16:creationId xmlns:a16="http://schemas.microsoft.com/office/drawing/2014/main" id="{91F8CDD5-5678-40F4-AE6F-351E068A047B}"/>
                    </a:ext>
                  </a:extLst>
                </p14:cNvPr>
                <p14:cNvContentPartPr/>
                <p14:nvPr/>
              </p14:nvContentPartPr>
              <p14:xfrm>
                <a:off x="10936522" y="8352556"/>
                <a:ext cx="277200" cy="212040"/>
              </p14:xfrm>
            </p:contentPart>
          </mc:Choice>
          <mc:Fallback>
            <p:pic>
              <p:nvPicPr>
                <p:cNvPr id="808" name="墨迹 807">
                  <a:extLst>
                    <a:ext uri="{FF2B5EF4-FFF2-40B4-BE49-F238E27FC236}">
                      <a16:creationId xmlns:a16="http://schemas.microsoft.com/office/drawing/2014/main" id="{91F8CDD5-5678-40F4-AE6F-351E068A047B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10918882" y="8334916"/>
                  <a:ext cx="312840" cy="24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90">
            <p14:nvContentPartPr>
              <p14:cNvPr id="816" name="墨迹 815">
                <a:extLst>
                  <a:ext uri="{FF2B5EF4-FFF2-40B4-BE49-F238E27FC236}">
                    <a16:creationId xmlns:a16="http://schemas.microsoft.com/office/drawing/2014/main" id="{AEAEFC9A-5042-4B33-8ADF-6FB1AD836E60}"/>
                  </a:ext>
                </a:extLst>
              </p14:cNvPr>
              <p14:cNvContentPartPr/>
              <p14:nvPr/>
            </p14:nvContentPartPr>
            <p14:xfrm>
              <a:off x="9549802" y="5507689"/>
              <a:ext cx="717480" cy="402120"/>
            </p14:xfrm>
          </p:contentPart>
        </mc:Choice>
        <mc:Fallback>
          <p:pic>
            <p:nvPicPr>
              <p:cNvPr id="816" name="墨迹 815">
                <a:extLst>
                  <a:ext uri="{FF2B5EF4-FFF2-40B4-BE49-F238E27FC236}">
                    <a16:creationId xmlns:a16="http://schemas.microsoft.com/office/drawing/2014/main" id="{AEAEFC9A-5042-4B33-8ADF-6FB1AD836E60}"/>
                  </a:ext>
                </a:extLst>
              </p:cNvPr>
              <p:cNvPicPr/>
              <p:nvPr/>
            </p:nvPicPr>
            <p:blipFill>
              <a:blip r:embed="rId891"/>
              <a:stretch>
                <a:fillRect/>
              </a:stretch>
            </p:blipFill>
            <p:spPr>
              <a:xfrm>
                <a:off x="9532162" y="5489689"/>
                <a:ext cx="753120" cy="43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59" name="组合 858">
            <a:extLst>
              <a:ext uri="{FF2B5EF4-FFF2-40B4-BE49-F238E27FC236}">
                <a16:creationId xmlns:a16="http://schemas.microsoft.com/office/drawing/2014/main" id="{F59FA238-43C7-40A6-93A8-A29354DF5035}"/>
              </a:ext>
            </a:extLst>
          </p:cNvPr>
          <p:cNvGrpSpPr/>
          <p:nvPr/>
        </p:nvGrpSpPr>
        <p:grpSpPr>
          <a:xfrm>
            <a:off x="-121958" y="6761209"/>
            <a:ext cx="3893760" cy="2345760"/>
            <a:chOff x="-121958" y="6761209"/>
            <a:chExt cx="3893760" cy="234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2">
              <p14:nvContentPartPr>
                <p14:cNvPr id="821" name="墨迹 820">
                  <a:extLst>
                    <a:ext uri="{FF2B5EF4-FFF2-40B4-BE49-F238E27FC236}">
                      <a16:creationId xmlns:a16="http://schemas.microsoft.com/office/drawing/2014/main" id="{F54D1302-A9A3-4623-A7E2-77C253BACC53}"/>
                    </a:ext>
                  </a:extLst>
                </p14:cNvPr>
                <p14:cNvContentPartPr/>
                <p14:nvPr/>
              </p14:nvContentPartPr>
              <p14:xfrm>
                <a:off x="263242" y="7517929"/>
                <a:ext cx="3503880" cy="198360"/>
              </p14:xfrm>
            </p:contentPart>
          </mc:Choice>
          <mc:Fallback>
            <p:pic>
              <p:nvPicPr>
                <p:cNvPr id="821" name="墨迹 820">
                  <a:extLst>
                    <a:ext uri="{FF2B5EF4-FFF2-40B4-BE49-F238E27FC236}">
                      <a16:creationId xmlns:a16="http://schemas.microsoft.com/office/drawing/2014/main" id="{F54D1302-A9A3-4623-A7E2-77C253BACC53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245242" y="7500289"/>
                  <a:ext cx="35395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4">
              <p14:nvContentPartPr>
                <p14:cNvPr id="822" name="墨迹 821">
                  <a:extLst>
                    <a:ext uri="{FF2B5EF4-FFF2-40B4-BE49-F238E27FC236}">
                      <a16:creationId xmlns:a16="http://schemas.microsoft.com/office/drawing/2014/main" id="{2674BEDE-16E5-4018-9FAA-EF0E42670AF7}"/>
                    </a:ext>
                  </a:extLst>
                </p14:cNvPr>
                <p14:cNvContentPartPr/>
                <p14:nvPr/>
              </p14:nvContentPartPr>
              <p14:xfrm>
                <a:off x="3083482" y="7652569"/>
                <a:ext cx="688320" cy="1086480"/>
              </p14:xfrm>
            </p:contentPart>
          </mc:Choice>
          <mc:Fallback>
            <p:pic>
              <p:nvPicPr>
                <p:cNvPr id="822" name="墨迹 821">
                  <a:extLst>
                    <a:ext uri="{FF2B5EF4-FFF2-40B4-BE49-F238E27FC236}">
                      <a16:creationId xmlns:a16="http://schemas.microsoft.com/office/drawing/2014/main" id="{2674BEDE-16E5-4018-9FAA-EF0E42670AF7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3065842" y="7634929"/>
                  <a:ext cx="723960" cy="11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6">
              <p14:nvContentPartPr>
                <p14:cNvPr id="823" name="墨迹 822">
                  <a:extLst>
                    <a:ext uri="{FF2B5EF4-FFF2-40B4-BE49-F238E27FC236}">
                      <a16:creationId xmlns:a16="http://schemas.microsoft.com/office/drawing/2014/main" id="{13D7A944-4D2A-43F0-813C-84175CFC05D5}"/>
                    </a:ext>
                  </a:extLst>
                </p14:cNvPr>
                <p14:cNvContentPartPr/>
                <p14:nvPr/>
              </p14:nvContentPartPr>
              <p14:xfrm>
                <a:off x="-121958" y="6761209"/>
                <a:ext cx="923040" cy="1623240"/>
              </p14:xfrm>
            </p:contentPart>
          </mc:Choice>
          <mc:Fallback>
            <p:pic>
              <p:nvPicPr>
                <p:cNvPr id="823" name="墨迹 822">
                  <a:extLst>
                    <a:ext uri="{FF2B5EF4-FFF2-40B4-BE49-F238E27FC236}">
                      <a16:creationId xmlns:a16="http://schemas.microsoft.com/office/drawing/2014/main" id="{13D7A944-4D2A-43F0-813C-84175CFC05D5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-139958" y="6743209"/>
                  <a:ext cx="958680" cy="16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8">
              <p14:nvContentPartPr>
                <p14:cNvPr id="824" name="墨迹 823">
                  <a:extLst>
                    <a:ext uri="{FF2B5EF4-FFF2-40B4-BE49-F238E27FC236}">
                      <a16:creationId xmlns:a16="http://schemas.microsoft.com/office/drawing/2014/main" id="{AF8EAFB6-DF2E-4075-93F3-8B9BE4C2393A}"/>
                    </a:ext>
                  </a:extLst>
                </p14:cNvPr>
                <p14:cNvContentPartPr/>
                <p14:nvPr/>
              </p14:nvContentPartPr>
              <p14:xfrm>
                <a:off x="210322" y="7942369"/>
                <a:ext cx="82800" cy="439200"/>
              </p14:xfrm>
            </p:contentPart>
          </mc:Choice>
          <mc:Fallback>
            <p:pic>
              <p:nvPicPr>
                <p:cNvPr id="824" name="墨迹 823">
                  <a:extLst>
                    <a:ext uri="{FF2B5EF4-FFF2-40B4-BE49-F238E27FC236}">
                      <a16:creationId xmlns:a16="http://schemas.microsoft.com/office/drawing/2014/main" id="{AF8EAFB6-DF2E-4075-93F3-8B9BE4C2393A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192322" y="7924369"/>
                  <a:ext cx="1184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0">
              <p14:nvContentPartPr>
                <p14:cNvPr id="825" name="墨迹 824">
                  <a:extLst>
                    <a:ext uri="{FF2B5EF4-FFF2-40B4-BE49-F238E27FC236}">
                      <a16:creationId xmlns:a16="http://schemas.microsoft.com/office/drawing/2014/main" id="{1A535D84-958E-418F-A76B-A468E202E88A}"/>
                    </a:ext>
                  </a:extLst>
                </p14:cNvPr>
                <p14:cNvContentPartPr/>
                <p14:nvPr/>
              </p14:nvContentPartPr>
              <p14:xfrm>
                <a:off x="446482" y="8072689"/>
                <a:ext cx="210600" cy="243720"/>
              </p14:xfrm>
            </p:contentPart>
          </mc:Choice>
          <mc:Fallback>
            <p:pic>
              <p:nvPicPr>
                <p:cNvPr id="825" name="墨迹 824">
                  <a:extLst>
                    <a:ext uri="{FF2B5EF4-FFF2-40B4-BE49-F238E27FC236}">
                      <a16:creationId xmlns:a16="http://schemas.microsoft.com/office/drawing/2014/main" id="{1A535D84-958E-418F-A76B-A468E202E88A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428842" y="8054689"/>
                  <a:ext cx="2462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2">
              <p14:nvContentPartPr>
                <p14:cNvPr id="826" name="墨迹 825">
                  <a:extLst>
                    <a:ext uri="{FF2B5EF4-FFF2-40B4-BE49-F238E27FC236}">
                      <a16:creationId xmlns:a16="http://schemas.microsoft.com/office/drawing/2014/main" id="{2A65D3E5-4B91-4799-8AA3-E6264152F7E7}"/>
                    </a:ext>
                  </a:extLst>
                </p14:cNvPr>
                <p14:cNvContentPartPr/>
                <p14:nvPr/>
              </p14:nvContentPartPr>
              <p14:xfrm>
                <a:off x="705682" y="8014729"/>
                <a:ext cx="161280" cy="229320"/>
              </p14:xfrm>
            </p:contentPart>
          </mc:Choice>
          <mc:Fallback>
            <p:pic>
              <p:nvPicPr>
                <p:cNvPr id="826" name="墨迹 825">
                  <a:extLst>
                    <a:ext uri="{FF2B5EF4-FFF2-40B4-BE49-F238E27FC236}">
                      <a16:creationId xmlns:a16="http://schemas.microsoft.com/office/drawing/2014/main" id="{2A65D3E5-4B91-4799-8AA3-E6264152F7E7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688042" y="7996729"/>
                  <a:ext cx="1969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4">
              <p14:nvContentPartPr>
                <p14:cNvPr id="827" name="墨迹 826">
                  <a:extLst>
                    <a:ext uri="{FF2B5EF4-FFF2-40B4-BE49-F238E27FC236}">
                      <a16:creationId xmlns:a16="http://schemas.microsoft.com/office/drawing/2014/main" id="{B58D4149-770B-4DA1-A4A5-E7168324D1CC}"/>
                    </a:ext>
                  </a:extLst>
                </p14:cNvPr>
                <p14:cNvContentPartPr/>
                <p14:nvPr/>
              </p14:nvContentPartPr>
              <p14:xfrm>
                <a:off x="904762" y="8021209"/>
                <a:ext cx="132480" cy="193320"/>
              </p14:xfrm>
            </p:contentPart>
          </mc:Choice>
          <mc:Fallback>
            <p:pic>
              <p:nvPicPr>
                <p:cNvPr id="827" name="墨迹 826">
                  <a:extLst>
                    <a:ext uri="{FF2B5EF4-FFF2-40B4-BE49-F238E27FC236}">
                      <a16:creationId xmlns:a16="http://schemas.microsoft.com/office/drawing/2014/main" id="{B58D4149-770B-4DA1-A4A5-E7168324D1CC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886762" y="8003569"/>
                  <a:ext cx="168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6">
              <p14:nvContentPartPr>
                <p14:cNvPr id="828" name="墨迹 827">
                  <a:extLst>
                    <a:ext uri="{FF2B5EF4-FFF2-40B4-BE49-F238E27FC236}">
                      <a16:creationId xmlns:a16="http://schemas.microsoft.com/office/drawing/2014/main" id="{A2AB3686-B004-4CB3-9E92-83AE35C66047}"/>
                    </a:ext>
                  </a:extLst>
                </p14:cNvPr>
                <p14:cNvContentPartPr/>
                <p14:nvPr/>
              </p14:nvContentPartPr>
              <p14:xfrm>
                <a:off x="1048402" y="7973329"/>
                <a:ext cx="109080" cy="226800"/>
              </p14:xfrm>
            </p:contentPart>
          </mc:Choice>
          <mc:Fallback>
            <p:pic>
              <p:nvPicPr>
                <p:cNvPr id="828" name="墨迹 827">
                  <a:extLst>
                    <a:ext uri="{FF2B5EF4-FFF2-40B4-BE49-F238E27FC236}">
                      <a16:creationId xmlns:a16="http://schemas.microsoft.com/office/drawing/2014/main" id="{A2AB3686-B004-4CB3-9E92-83AE35C66047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1030402" y="7955329"/>
                  <a:ext cx="1447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8">
              <p14:nvContentPartPr>
                <p14:cNvPr id="829" name="墨迹 828">
                  <a:extLst>
                    <a:ext uri="{FF2B5EF4-FFF2-40B4-BE49-F238E27FC236}">
                      <a16:creationId xmlns:a16="http://schemas.microsoft.com/office/drawing/2014/main" id="{7A2579B8-8CEF-4F58-A48E-FC7A019E3024}"/>
                    </a:ext>
                  </a:extLst>
                </p14:cNvPr>
                <p14:cNvContentPartPr/>
                <p14:nvPr/>
              </p14:nvContentPartPr>
              <p14:xfrm>
                <a:off x="1243162" y="7781089"/>
                <a:ext cx="81000" cy="389160"/>
              </p14:xfrm>
            </p:contentPart>
          </mc:Choice>
          <mc:Fallback>
            <p:pic>
              <p:nvPicPr>
                <p:cNvPr id="829" name="墨迹 828">
                  <a:extLst>
                    <a:ext uri="{FF2B5EF4-FFF2-40B4-BE49-F238E27FC236}">
                      <a16:creationId xmlns:a16="http://schemas.microsoft.com/office/drawing/2014/main" id="{7A2579B8-8CEF-4F58-A48E-FC7A019E3024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1225522" y="7763449"/>
                  <a:ext cx="1166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0">
              <p14:nvContentPartPr>
                <p14:cNvPr id="830" name="墨迹 829">
                  <a:extLst>
                    <a:ext uri="{FF2B5EF4-FFF2-40B4-BE49-F238E27FC236}">
                      <a16:creationId xmlns:a16="http://schemas.microsoft.com/office/drawing/2014/main" id="{3AEFACB0-189C-42D5-80FF-06A3CED89F44}"/>
                    </a:ext>
                  </a:extLst>
                </p14:cNvPr>
                <p14:cNvContentPartPr/>
                <p14:nvPr/>
              </p14:nvContentPartPr>
              <p14:xfrm>
                <a:off x="1367002" y="7730329"/>
                <a:ext cx="211320" cy="418320"/>
              </p14:xfrm>
            </p:contentPart>
          </mc:Choice>
          <mc:Fallback>
            <p:pic>
              <p:nvPicPr>
                <p:cNvPr id="830" name="墨迹 829">
                  <a:extLst>
                    <a:ext uri="{FF2B5EF4-FFF2-40B4-BE49-F238E27FC236}">
                      <a16:creationId xmlns:a16="http://schemas.microsoft.com/office/drawing/2014/main" id="{3AEFACB0-189C-42D5-80FF-06A3CED89F44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1349002" y="7712329"/>
                  <a:ext cx="2469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2">
              <p14:nvContentPartPr>
                <p14:cNvPr id="831" name="墨迹 830">
                  <a:extLst>
                    <a:ext uri="{FF2B5EF4-FFF2-40B4-BE49-F238E27FC236}">
                      <a16:creationId xmlns:a16="http://schemas.microsoft.com/office/drawing/2014/main" id="{31D732F1-1CB1-4950-B7C3-EB961FCB7C7A}"/>
                    </a:ext>
                  </a:extLst>
                </p14:cNvPr>
                <p14:cNvContentPartPr/>
                <p14:nvPr/>
              </p14:nvContentPartPr>
              <p14:xfrm>
                <a:off x="1671562" y="7907809"/>
                <a:ext cx="393480" cy="199440"/>
              </p14:xfrm>
            </p:contentPart>
          </mc:Choice>
          <mc:Fallback>
            <p:pic>
              <p:nvPicPr>
                <p:cNvPr id="831" name="墨迹 830">
                  <a:extLst>
                    <a:ext uri="{FF2B5EF4-FFF2-40B4-BE49-F238E27FC236}">
                      <a16:creationId xmlns:a16="http://schemas.microsoft.com/office/drawing/2014/main" id="{31D732F1-1CB1-4950-B7C3-EB961FCB7C7A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1653562" y="7890169"/>
                  <a:ext cx="4291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4">
              <p14:nvContentPartPr>
                <p14:cNvPr id="832" name="墨迹 831">
                  <a:extLst>
                    <a:ext uri="{FF2B5EF4-FFF2-40B4-BE49-F238E27FC236}">
                      <a16:creationId xmlns:a16="http://schemas.microsoft.com/office/drawing/2014/main" id="{FE75A9C8-4877-49CF-8F4F-1FD49587E52D}"/>
                    </a:ext>
                  </a:extLst>
                </p14:cNvPr>
                <p14:cNvContentPartPr/>
                <p14:nvPr/>
              </p14:nvContentPartPr>
              <p14:xfrm>
                <a:off x="2229202" y="7664449"/>
                <a:ext cx="138600" cy="358560"/>
              </p14:xfrm>
            </p:contentPart>
          </mc:Choice>
          <mc:Fallback>
            <p:pic>
              <p:nvPicPr>
                <p:cNvPr id="832" name="墨迹 831">
                  <a:extLst>
                    <a:ext uri="{FF2B5EF4-FFF2-40B4-BE49-F238E27FC236}">
                      <a16:creationId xmlns:a16="http://schemas.microsoft.com/office/drawing/2014/main" id="{FE75A9C8-4877-49CF-8F4F-1FD49587E52D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2211202" y="7646449"/>
                  <a:ext cx="1742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6">
              <p14:nvContentPartPr>
                <p14:cNvPr id="833" name="墨迹 832">
                  <a:extLst>
                    <a:ext uri="{FF2B5EF4-FFF2-40B4-BE49-F238E27FC236}">
                      <a16:creationId xmlns:a16="http://schemas.microsoft.com/office/drawing/2014/main" id="{DAB298A1-5965-4425-8FDB-BCACEDB4910E}"/>
                    </a:ext>
                  </a:extLst>
                </p14:cNvPr>
                <p14:cNvContentPartPr/>
                <p14:nvPr/>
              </p14:nvContentPartPr>
              <p14:xfrm>
                <a:off x="2502442" y="7618729"/>
                <a:ext cx="75600" cy="300240"/>
              </p14:xfrm>
            </p:contentPart>
          </mc:Choice>
          <mc:Fallback>
            <p:pic>
              <p:nvPicPr>
                <p:cNvPr id="833" name="墨迹 832">
                  <a:extLst>
                    <a:ext uri="{FF2B5EF4-FFF2-40B4-BE49-F238E27FC236}">
                      <a16:creationId xmlns:a16="http://schemas.microsoft.com/office/drawing/2014/main" id="{DAB298A1-5965-4425-8FDB-BCACEDB4910E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2484442" y="7600729"/>
                  <a:ext cx="111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8">
              <p14:nvContentPartPr>
                <p14:cNvPr id="834" name="墨迹 833">
                  <a:extLst>
                    <a:ext uri="{FF2B5EF4-FFF2-40B4-BE49-F238E27FC236}">
                      <a16:creationId xmlns:a16="http://schemas.microsoft.com/office/drawing/2014/main" id="{FB70D577-E68D-4B8F-8650-1265175BCD9B}"/>
                    </a:ext>
                  </a:extLst>
                </p14:cNvPr>
                <p14:cNvContentPartPr/>
                <p14:nvPr/>
              </p14:nvContentPartPr>
              <p14:xfrm>
                <a:off x="2777122" y="7608289"/>
                <a:ext cx="87840" cy="74160"/>
              </p14:xfrm>
            </p:contentPart>
          </mc:Choice>
          <mc:Fallback>
            <p:pic>
              <p:nvPicPr>
                <p:cNvPr id="834" name="墨迹 833">
                  <a:extLst>
                    <a:ext uri="{FF2B5EF4-FFF2-40B4-BE49-F238E27FC236}">
                      <a16:creationId xmlns:a16="http://schemas.microsoft.com/office/drawing/2014/main" id="{FB70D577-E68D-4B8F-8650-1265175BCD9B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2759482" y="7590289"/>
                  <a:ext cx="123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0">
              <p14:nvContentPartPr>
                <p14:cNvPr id="835" name="墨迹 834">
                  <a:extLst>
                    <a:ext uri="{FF2B5EF4-FFF2-40B4-BE49-F238E27FC236}">
                      <a16:creationId xmlns:a16="http://schemas.microsoft.com/office/drawing/2014/main" id="{F9194437-74BB-4A3B-ABAD-6D19F4D86137}"/>
                    </a:ext>
                  </a:extLst>
                </p14:cNvPr>
                <p14:cNvContentPartPr/>
                <p14:nvPr/>
              </p14:nvContentPartPr>
              <p14:xfrm>
                <a:off x="2759842" y="7618369"/>
                <a:ext cx="196560" cy="240480"/>
              </p14:xfrm>
            </p:contentPart>
          </mc:Choice>
          <mc:Fallback>
            <p:pic>
              <p:nvPicPr>
                <p:cNvPr id="835" name="墨迹 834">
                  <a:extLst>
                    <a:ext uri="{FF2B5EF4-FFF2-40B4-BE49-F238E27FC236}">
                      <a16:creationId xmlns:a16="http://schemas.microsoft.com/office/drawing/2014/main" id="{F9194437-74BB-4A3B-ABAD-6D19F4D86137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2741842" y="7600729"/>
                  <a:ext cx="2322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2">
              <p14:nvContentPartPr>
                <p14:cNvPr id="836" name="墨迹 835">
                  <a:extLst>
                    <a:ext uri="{FF2B5EF4-FFF2-40B4-BE49-F238E27FC236}">
                      <a16:creationId xmlns:a16="http://schemas.microsoft.com/office/drawing/2014/main" id="{D13397AC-AFDD-4D44-BEBE-3576C7ED4971}"/>
                    </a:ext>
                  </a:extLst>
                </p14:cNvPr>
                <p14:cNvContentPartPr/>
                <p14:nvPr/>
              </p14:nvContentPartPr>
              <p14:xfrm>
                <a:off x="311842" y="7498849"/>
                <a:ext cx="2772000" cy="1471320"/>
              </p14:xfrm>
            </p:contentPart>
          </mc:Choice>
          <mc:Fallback>
            <p:pic>
              <p:nvPicPr>
                <p:cNvPr id="836" name="墨迹 835">
                  <a:extLst>
                    <a:ext uri="{FF2B5EF4-FFF2-40B4-BE49-F238E27FC236}">
                      <a16:creationId xmlns:a16="http://schemas.microsoft.com/office/drawing/2014/main" id="{D13397AC-AFDD-4D44-BEBE-3576C7ED4971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293842" y="7481209"/>
                  <a:ext cx="2807640" cy="15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4">
              <p14:nvContentPartPr>
                <p14:cNvPr id="837" name="墨迹 836">
                  <a:extLst>
                    <a:ext uri="{FF2B5EF4-FFF2-40B4-BE49-F238E27FC236}">
                      <a16:creationId xmlns:a16="http://schemas.microsoft.com/office/drawing/2014/main" id="{415408ED-EE30-4CD5-9980-86E9F1497125}"/>
                    </a:ext>
                  </a:extLst>
                </p14:cNvPr>
                <p14:cNvContentPartPr/>
                <p14:nvPr/>
              </p14:nvContentPartPr>
              <p14:xfrm>
                <a:off x="399322" y="8719609"/>
                <a:ext cx="89640" cy="387360"/>
              </p14:xfrm>
            </p:contentPart>
          </mc:Choice>
          <mc:Fallback>
            <p:pic>
              <p:nvPicPr>
                <p:cNvPr id="837" name="墨迹 836">
                  <a:extLst>
                    <a:ext uri="{FF2B5EF4-FFF2-40B4-BE49-F238E27FC236}">
                      <a16:creationId xmlns:a16="http://schemas.microsoft.com/office/drawing/2014/main" id="{415408ED-EE30-4CD5-9980-86E9F1497125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381682" y="8701609"/>
                  <a:ext cx="12528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6">
              <p14:nvContentPartPr>
                <p14:cNvPr id="838" name="墨迹 837">
                  <a:extLst>
                    <a:ext uri="{FF2B5EF4-FFF2-40B4-BE49-F238E27FC236}">
                      <a16:creationId xmlns:a16="http://schemas.microsoft.com/office/drawing/2014/main" id="{961E577A-2D34-49B1-B216-32D8206E1FDD}"/>
                    </a:ext>
                  </a:extLst>
                </p14:cNvPr>
                <p14:cNvContentPartPr/>
                <p14:nvPr/>
              </p14:nvContentPartPr>
              <p14:xfrm>
                <a:off x="551242" y="8737249"/>
                <a:ext cx="198720" cy="198000"/>
              </p14:xfrm>
            </p:contentPart>
          </mc:Choice>
          <mc:Fallback>
            <p:pic>
              <p:nvPicPr>
                <p:cNvPr id="838" name="墨迹 837">
                  <a:extLst>
                    <a:ext uri="{FF2B5EF4-FFF2-40B4-BE49-F238E27FC236}">
                      <a16:creationId xmlns:a16="http://schemas.microsoft.com/office/drawing/2014/main" id="{961E577A-2D34-49B1-B216-32D8206E1FDD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533242" y="8719249"/>
                  <a:ext cx="234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8">
              <p14:nvContentPartPr>
                <p14:cNvPr id="839" name="墨迹 838">
                  <a:extLst>
                    <a:ext uri="{FF2B5EF4-FFF2-40B4-BE49-F238E27FC236}">
                      <a16:creationId xmlns:a16="http://schemas.microsoft.com/office/drawing/2014/main" id="{9C135F35-B732-4FB4-9656-1518FA9CDDBC}"/>
                    </a:ext>
                  </a:extLst>
                </p14:cNvPr>
                <p14:cNvContentPartPr/>
                <p14:nvPr/>
              </p14:nvContentPartPr>
              <p14:xfrm>
                <a:off x="714682" y="8537809"/>
                <a:ext cx="98280" cy="347760"/>
              </p14:xfrm>
            </p:contentPart>
          </mc:Choice>
          <mc:Fallback>
            <p:pic>
              <p:nvPicPr>
                <p:cNvPr id="839" name="墨迹 838">
                  <a:extLst>
                    <a:ext uri="{FF2B5EF4-FFF2-40B4-BE49-F238E27FC236}">
                      <a16:creationId xmlns:a16="http://schemas.microsoft.com/office/drawing/2014/main" id="{9C135F35-B732-4FB4-9656-1518FA9CDDBC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696682" y="8519809"/>
                  <a:ext cx="13392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0">
              <p14:nvContentPartPr>
                <p14:cNvPr id="840" name="墨迹 839">
                  <a:extLst>
                    <a:ext uri="{FF2B5EF4-FFF2-40B4-BE49-F238E27FC236}">
                      <a16:creationId xmlns:a16="http://schemas.microsoft.com/office/drawing/2014/main" id="{D438A791-AFE1-451F-929A-BF26EAF6263C}"/>
                    </a:ext>
                  </a:extLst>
                </p14:cNvPr>
                <p14:cNvContentPartPr/>
                <p14:nvPr/>
              </p14:nvContentPartPr>
              <p14:xfrm>
                <a:off x="893242" y="8653009"/>
                <a:ext cx="144000" cy="428760"/>
              </p14:xfrm>
            </p:contentPart>
          </mc:Choice>
          <mc:Fallback>
            <p:pic>
              <p:nvPicPr>
                <p:cNvPr id="840" name="墨迹 839">
                  <a:extLst>
                    <a:ext uri="{FF2B5EF4-FFF2-40B4-BE49-F238E27FC236}">
                      <a16:creationId xmlns:a16="http://schemas.microsoft.com/office/drawing/2014/main" id="{D438A791-AFE1-451F-929A-BF26EAF6263C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875242" y="8635009"/>
                  <a:ext cx="1796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2">
              <p14:nvContentPartPr>
                <p14:cNvPr id="841" name="墨迹 840">
                  <a:extLst>
                    <a:ext uri="{FF2B5EF4-FFF2-40B4-BE49-F238E27FC236}">
                      <a16:creationId xmlns:a16="http://schemas.microsoft.com/office/drawing/2014/main" id="{DE84CC6F-E6B5-4DE8-8AB0-9D82AF947C77}"/>
                    </a:ext>
                  </a:extLst>
                </p14:cNvPr>
                <p14:cNvContentPartPr/>
                <p14:nvPr/>
              </p14:nvContentPartPr>
              <p14:xfrm>
                <a:off x="1095922" y="8652649"/>
                <a:ext cx="237240" cy="143640"/>
              </p14:xfrm>
            </p:contentPart>
          </mc:Choice>
          <mc:Fallback>
            <p:pic>
              <p:nvPicPr>
                <p:cNvPr id="841" name="墨迹 840">
                  <a:extLst>
                    <a:ext uri="{FF2B5EF4-FFF2-40B4-BE49-F238E27FC236}">
                      <a16:creationId xmlns:a16="http://schemas.microsoft.com/office/drawing/2014/main" id="{DE84CC6F-E6B5-4DE8-8AB0-9D82AF947C77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1077922" y="8635009"/>
                  <a:ext cx="272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4">
              <p14:nvContentPartPr>
                <p14:cNvPr id="842" name="墨迹 841">
                  <a:extLst>
                    <a:ext uri="{FF2B5EF4-FFF2-40B4-BE49-F238E27FC236}">
                      <a16:creationId xmlns:a16="http://schemas.microsoft.com/office/drawing/2014/main" id="{74D23F06-946B-4293-AC22-862C03943B1A}"/>
                    </a:ext>
                  </a:extLst>
                </p14:cNvPr>
                <p14:cNvContentPartPr/>
                <p14:nvPr/>
              </p14:nvContentPartPr>
              <p14:xfrm>
                <a:off x="1611082" y="8075209"/>
                <a:ext cx="61560" cy="182160"/>
              </p14:xfrm>
            </p:contentPart>
          </mc:Choice>
          <mc:Fallback>
            <p:pic>
              <p:nvPicPr>
                <p:cNvPr id="842" name="墨迹 841">
                  <a:extLst>
                    <a:ext uri="{FF2B5EF4-FFF2-40B4-BE49-F238E27FC236}">
                      <a16:creationId xmlns:a16="http://schemas.microsoft.com/office/drawing/2014/main" id="{74D23F06-946B-4293-AC22-862C03943B1A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1593082" y="8057209"/>
                  <a:ext cx="972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6">
              <p14:nvContentPartPr>
                <p14:cNvPr id="843" name="墨迹 842">
                  <a:extLst>
                    <a:ext uri="{FF2B5EF4-FFF2-40B4-BE49-F238E27FC236}">
                      <a16:creationId xmlns:a16="http://schemas.microsoft.com/office/drawing/2014/main" id="{387768D1-A93D-4594-8FA8-CC1EE1A58863}"/>
                    </a:ext>
                  </a:extLst>
                </p14:cNvPr>
                <p14:cNvContentPartPr/>
                <p14:nvPr/>
              </p14:nvContentPartPr>
              <p14:xfrm>
                <a:off x="1537642" y="8327929"/>
                <a:ext cx="44280" cy="180720"/>
              </p14:xfrm>
            </p:contentPart>
          </mc:Choice>
          <mc:Fallback>
            <p:pic>
              <p:nvPicPr>
                <p:cNvPr id="843" name="墨迹 842">
                  <a:extLst>
                    <a:ext uri="{FF2B5EF4-FFF2-40B4-BE49-F238E27FC236}">
                      <a16:creationId xmlns:a16="http://schemas.microsoft.com/office/drawing/2014/main" id="{387768D1-A93D-4594-8FA8-CC1EE1A58863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1519642" y="8309929"/>
                  <a:ext cx="79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8">
              <p14:nvContentPartPr>
                <p14:cNvPr id="844" name="墨迹 843">
                  <a:extLst>
                    <a:ext uri="{FF2B5EF4-FFF2-40B4-BE49-F238E27FC236}">
                      <a16:creationId xmlns:a16="http://schemas.microsoft.com/office/drawing/2014/main" id="{3DFFA363-F986-4DD9-82C4-5D8246649BD3}"/>
                    </a:ext>
                  </a:extLst>
                </p14:cNvPr>
                <p14:cNvContentPartPr/>
                <p14:nvPr/>
              </p14:nvContentPartPr>
              <p14:xfrm>
                <a:off x="1590202" y="8277889"/>
                <a:ext cx="278640" cy="354960"/>
              </p14:xfrm>
            </p:contentPart>
          </mc:Choice>
          <mc:Fallback>
            <p:pic>
              <p:nvPicPr>
                <p:cNvPr id="844" name="墨迹 843">
                  <a:extLst>
                    <a:ext uri="{FF2B5EF4-FFF2-40B4-BE49-F238E27FC236}">
                      <a16:creationId xmlns:a16="http://schemas.microsoft.com/office/drawing/2014/main" id="{3DFFA363-F986-4DD9-82C4-5D8246649BD3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1572202" y="8259889"/>
                  <a:ext cx="3142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0">
              <p14:nvContentPartPr>
                <p14:cNvPr id="845" name="墨迹 844">
                  <a:extLst>
                    <a:ext uri="{FF2B5EF4-FFF2-40B4-BE49-F238E27FC236}">
                      <a16:creationId xmlns:a16="http://schemas.microsoft.com/office/drawing/2014/main" id="{6625F61B-1A53-46F0-9002-CFCCA28FB042}"/>
                    </a:ext>
                  </a:extLst>
                </p14:cNvPr>
                <p14:cNvContentPartPr/>
                <p14:nvPr/>
              </p14:nvContentPartPr>
              <p14:xfrm>
                <a:off x="1576162" y="8523049"/>
                <a:ext cx="520560" cy="253080"/>
              </p14:xfrm>
            </p:contentPart>
          </mc:Choice>
          <mc:Fallback>
            <p:pic>
              <p:nvPicPr>
                <p:cNvPr id="845" name="墨迹 844">
                  <a:extLst>
                    <a:ext uri="{FF2B5EF4-FFF2-40B4-BE49-F238E27FC236}">
                      <a16:creationId xmlns:a16="http://schemas.microsoft.com/office/drawing/2014/main" id="{6625F61B-1A53-46F0-9002-CFCCA28FB042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1558162" y="8505049"/>
                  <a:ext cx="5562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2">
              <p14:nvContentPartPr>
                <p14:cNvPr id="846" name="墨迹 845">
                  <a:extLst>
                    <a:ext uri="{FF2B5EF4-FFF2-40B4-BE49-F238E27FC236}">
                      <a16:creationId xmlns:a16="http://schemas.microsoft.com/office/drawing/2014/main" id="{3C8E7116-7E6E-44B2-8968-AFE744D874FA}"/>
                    </a:ext>
                  </a:extLst>
                </p14:cNvPr>
                <p14:cNvContentPartPr/>
                <p14:nvPr/>
              </p14:nvContentPartPr>
              <p14:xfrm>
                <a:off x="2085562" y="8273209"/>
                <a:ext cx="128160" cy="25560"/>
              </p14:xfrm>
            </p:contentPart>
          </mc:Choice>
          <mc:Fallback>
            <p:pic>
              <p:nvPicPr>
                <p:cNvPr id="846" name="墨迹 845">
                  <a:extLst>
                    <a:ext uri="{FF2B5EF4-FFF2-40B4-BE49-F238E27FC236}">
                      <a16:creationId xmlns:a16="http://schemas.microsoft.com/office/drawing/2014/main" id="{3C8E7116-7E6E-44B2-8968-AFE744D874FA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2067562" y="8255569"/>
                  <a:ext cx="16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4">
              <p14:nvContentPartPr>
                <p14:cNvPr id="847" name="墨迹 846">
                  <a:extLst>
                    <a:ext uri="{FF2B5EF4-FFF2-40B4-BE49-F238E27FC236}">
                      <a16:creationId xmlns:a16="http://schemas.microsoft.com/office/drawing/2014/main" id="{E7B1248A-6621-4605-A366-7F29C8080284}"/>
                    </a:ext>
                  </a:extLst>
                </p14:cNvPr>
                <p14:cNvContentPartPr/>
                <p14:nvPr/>
              </p14:nvContentPartPr>
              <p14:xfrm>
                <a:off x="2117242" y="8135689"/>
                <a:ext cx="375480" cy="462600"/>
              </p14:xfrm>
            </p:contentPart>
          </mc:Choice>
          <mc:Fallback>
            <p:pic>
              <p:nvPicPr>
                <p:cNvPr id="847" name="墨迹 846">
                  <a:extLst>
                    <a:ext uri="{FF2B5EF4-FFF2-40B4-BE49-F238E27FC236}">
                      <a16:creationId xmlns:a16="http://schemas.microsoft.com/office/drawing/2014/main" id="{E7B1248A-6621-4605-A366-7F29C8080284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2099242" y="8118049"/>
                  <a:ext cx="41112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6">
              <p14:nvContentPartPr>
                <p14:cNvPr id="848" name="墨迹 847">
                  <a:extLst>
                    <a:ext uri="{FF2B5EF4-FFF2-40B4-BE49-F238E27FC236}">
                      <a16:creationId xmlns:a16="http://schemas.microsoft.com/office/drawing/2014/main" id="{1278DA46-00A1-401B-80E2-2BD8E60B2F81}"/>
                    </a:ext>
                  </a:extLst>
                </p14:cNvPr>
                <p14:cNvContentPartPr/>
                <p14:nvPr/>
              </p14:nvContentPartPr>
              <p14:xfrm>
                <a:off x="2479402" y="8392729"/>
                <a:ext cx="32040" cy="360"/>
              </p14:xfrm>
            </p:contentPart>
          </mc:Choice>
          <mc:Fallback>
            <p:pic>
              <p:nvPicPr>
                <p:cNvPr id="848" name="墨迹 847">
                  <a:extLst>
                    <a:ext uri="{FF2B5EF4-FFF2-40B4-BE49-F238E27FC236}">
                      <a16:creationId xmlns:a16="http://schemas.microsoft.com/office/drawing/2014/main" id="{1278DA46-00A1-401B-80E2-2BD8E60B2F81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2461762" y="8375089"/>
                  <a:ext cx="67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8">
              <p14:nvContentPartPr>
                <p14:cNvPr id="849" name="墨迹 848">
                  <a:extLst>
                    <a:ext uri="{FF2B5EF4-FFF2-40B4-BE49-F238E27FC236}">
                      <a16:creationId xmlns:a16="http://schemas.microsoft.com/office/drawing/2014/main" id="{2A70F013-8BBE-4033-80EE-4E8CDF14F624}"/>
                    </a:ext>
                  </a:extLst>
                </p14:cNvPr>
                <p14:cNvContentPartPr/>
                <p14:nvPr/>
              </p14:nvContentPartPr>
              <p14:xfrm>
                <a:off x="2228842" y="8329369"/>
                <a:ext cx="167040" cy="331560"/>
              </p14:xfrm>
            </p:contentPart>
          </mc:Choice>
          <mc:Fallback>
            <p:pic>
              <p:nvPicPr>
                <p:cNvPr id="849" name="墨迹 848">
                  <a:extLst>
                    <a:ext uri="{FF2B5EF4-FFF2-40B4-BE49-F238E27FC236}">
                      <a16:creationId xmlns:a16="http://schemas.microsoft.com/office/drawing/2014/main" id="{2A70F013-8BBE-4033-80EE-4E8CDF14F624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2210842" y="8311369"/>
                  <a:ext cx="2026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0">
              <p14:nvContentPartPr>
                <p14:cNvPr id="850" name="墨迹 849">
                  <a:extLst>
                    <a:ext uri="{FF2B5EF4-FFF2-40B4-BE49-F238E27FC236}">
                      <a16:creationId xmlns:a16="http://schemas.microsoft.com/office/drawing/2014/main" id="{9D12684D-A7A9-41E6-B88E-E7C64A67FCBC}"/>
                    </a:ext>
                  </a:extLst>
                </p14:cNvPr>
                <p14:cNvContentPartPr/>
                <p14:nvPr/>
              </p14:nvContentPartPr>
              <p14:xfrm>
                <a:off x="2299042" y="8543569"/>
                <a:ext cx="79200" cy="41760"/>
              </p14:xfrm>
            </p:contentPart>
          </mc:Choice>
          <mc:Fallback>
            <p:pic>
              <p:nvPicPr>
                <p:cNvPr id="850" name="墨迹 849">
                  <a:extLst>
                    <a:ext uri="{FF2B5EF4-FFF2-40B4-BE49-F238E27FC236}">
                      <a16:creationId xmlns:a16="http://schemas.microsoft.com/office/drawing/2014/main" id="{9D12684D-A7A9-41E6-B88E-E7C64A67FCBC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2281402" y="8525929"/>
                  <a:ext cx="114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2">
              <p14:nvContentPartPr>
                <p14:cNvPr id="851" name="墨迹 850">
                  <a:extLst>
                    <a:ext uri="{FF2B5EF4-FFF2-40B4-BE49-F238E27FC236}">
                      <a16:creationId xmlns:a16="http://schemas.microsoft.com/office/drawing/2014/main" id="{D5613E88-F59E-4523-88C1-79DBE38C6E16}"/>
                    </a:ext>
                  </a:extLst>
                </p14:cNvPr>
                <p14:cNvContentPartPr/>
                <p14:nvPr/>
              </p14:nvContentPartPr>
              <p14:xfrm>
                <a:off x="2312002" y="8386969"/>
                <a:ext cx="202680" cy="278280"/>
              </p14:xfrm>
            </p:contentPart>
          </mc:Choice>
          <mc:Fallback>
            <p:pic>
              <p:nvPicPr>
                <p:cNvPr id="851" name="墨迹 850">
                  <a:extLst>
                    <a:ext uri="{FF2B5EF4-FFF2-40B4-BE49-F238E27FC236}">
                      <a16:creationId xmlns:a16="http://schemas.microsoft.com/office/drawing/2014/main" id="{D5613E88-F59E-4523-88C1-79DBE38C6E16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2294362" y="8369329"/>
                  <a:ext cx="2383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4">
              <p14:nvContentPartPr>
                <p14:cNvPr id="852" name="墨迹 851">
                  <a:extLst>
                    <a:ext uri="{FF2B5EF4-FFF2-40B4-BE49-F238E27FC236}">
                      <a16:creationId xmlns:a16="http://schemas.microsoft.com/office/drawing/2014/main" id="{B5C90E48-657C-4679-8D10-DE46065118A8}"/>
                    </a:ext>
                  </a:extLst>
                </p14:cNvPr>
                <p14:cNvContentPartPr/>
                <p14:nvPr/>
              </p14:nvContentPartPr>
              <p14:xfrm>
                <a:off x="2411362" y="8252689"/>
                <a:ext cx="26640" cy="360720"/>
              </p14:xfrm>
            </p:contentPart>
          </mc:Choice>
          <mc:Fallback>
            <p:pic>
              <p:nvPicPr>
                <p:cNvPr id="852" name="墨迹 851">
                  <a:extLst>
                    <a:ext uri="{FF2B5EF4-FFF2-40B4-BE49-F238E27FC236}">
                      <a16:creationId xmlns:a16="http://schemas.microsoft.com/office/drawing/2014/main" id="{B5C90E48-657C-4679-8D10-DE46065118A8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2393362" y="8234689"/>
                  <a:ext cx="6228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6">
              <p14:nvContentPartPr>
                <p14:cNvPr id="853" name="墨迹 852">
                  <a:extLst>
                    <a:ext uri="{FF2B5EF4-FFF2-40B4-BE49-F238E27FC236}">
                      <a16:creationId xmlns:a16="http://schemas.microsoft.com/office/drawing/2014/main" id="{0855F873-9A94-4A09-83C8-438FBA110E3F}"/>
                    </a:ext>
                  </a:extLst>
                </p14:cNvPr>
                <p14:cNvContentPartPr/>
                <p14:nvPr/>
              </p14:nvContentPartPr>
              <p14:xfrm>
                <a:off x="2300842" y="8571649"/>
                <a:ext cx="361080" cy="68400"/>
              </p14:xfrm>
            </p:contentPart>
          </mc:Choice>
          <mc:Fallback>
            <p:pic>
              <p:nvPicPr>
                <p:cNvPr id="853" name="墨迹 852">
                  <a:extLst>
                    <a:ext uri="{FF2B5EF4-FFF2-40B4-BE49-F238E27FC236}">
                      <a16:creationId xmlns:a16="http://schemas.microsoft.com/office/drawing/2014/main" id="{0855F873-9A94-4A09-83C8-438FBA110E3F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2283202" y="8554009"/>
                  <a:ext cx="396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8">
              <p14:nvContentPartPr>
                <p14:cNvPr id="854" name="墨迹 853">
                  <a:extLst>
                    <a:ext uri="{FF2B5EF4-FFF2-40B4-BE49-F238E27FC236}">
                      <a16:creationId xmlns:a16="http://schemas.microsoft.com/office/drawing/2014/main" id="{15B1A460-8B80-4A40-985F-8CFFC39B3BF9}"/>
                    </a:ext>
                  </a:extLst>
                </p14:cNvPr>
                <p14:cNvContentPartPr/>
                <p14:nvPr/>
              </p14:nvContentPartPr>
              <p14:xfrm>
                <a:off x="2752642" y="8639689"/>
                <a:ext cx="10800" cy="34200"/>
              </p14:xfrm>
            </p:contentPart>
          </mc:Choice>
          <mc:Fallback>
            <p:pic>
              <p:nvPicPr>
                <p:cNvPr id="854" name="墨迹 853">
                  <a:extLst>
                    <a:ext uri="{FF2B5EF4-FFF2-40B4-BE49-F238E27FC236}">
                      <a16:creationId xmlns:a16="http://schemas.microsoft.com/office/drawing/2014/main" id="{15B1A460-8B80-4A40-985F-8CFFC39B3BF9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2735002" y="8621689"/>
                  <a:ext cx="464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0">
              <p14:nvContentPartPr>
                <p14:cNvPr id="855" name="墨迹 854">
                  <a:extLst>
                    <a:ext uri="{FF2B5EF4-FFF2-40B4-BE49-F238E27FC236}">
                      <a16:creationId xmlns:a16="http://schemas.microsoft.com/office/drawing/2014/main" id="{5FDF08B4-F9E7-41F6-99C4-510BF7FC3D78}"/>
                    </a:ext>
                  </a:extLst>
                </p14:cNvPr>
                <p14:cNvContentPartPr/>
                <p14:nvPr/>
              </p14:nvContentPartPr>
              <p14:xfrm>
                <a:off x="2996002" y="7745809"/>
                <a:ext cx="140400" cy="4680"/>
              </p14:xfrm>
            </p:contentPart>
          </mc:Choice>
          <mc:Fallback>
            <p:pic>
              <p:nvPicPr>
                <p:cNvPr id="855" name="墨迹 854">
                  <a:extLst>
                    <a:ext uri="{FF2B5EF4-FFF2-40B4-BE49-F238E27FC236}">
                      <a16:creationId xmlns:a16="http://schemas.microsoft.com/office/drawing/2014/main" id="{5FDF08B4-F9E7-41F6-99C4-510BF7FC3D78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2978362" y="7727809"/>
                  <a:ext cx="176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2">
              <p14:nvContentPartPr>
                <p14:cNvPr id="856" name="墨迹 855">
                  <a:extLst>
                    <a:ext uri="{FF2B5EF4-FFF2-40B4-BE49-F238E27FC236}">
                      <a16:creationId xmlns:a16="http://schemas.microsoft.com/office/drawing/2014/main" id="{FEF7AEA3-7530-4FDB-A621-7EBFD98DAA03}"/>
                    </a:ext>
                  </a:extLst>
                </p14:cNvPr>
                <p14:cNvContentPartPr/>
                <p14:nvPr/>
              </p14:nvContentPartPr>
              <p14:xfrm>
                <a:off x="2966122" y="7803409"/>
                <a:ext cx="240120" cy="74160"/>
              </p14:xfrm>
            </p:contentPart>
          </mc:Choice>
          <mc:Fallback>
            <p:pic>
              <p:nvPicPr>
                <p:cNvPr id="856" name="墨迹 855">
                  <a:extLst>
                    <a:ext uri="{FF2B5EF4-FFF2-40B4-BE49-F238E27FC236}">
                      <a16:creationId xmlns:a16="http://schemas.microsoft.com/office/drawing/2014/main" id="{FEF7AEA3-7530-4FDB-A621-7EBFD98DAA03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2948482" y="7785409"/>
                  <a:ext cx="275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4">
              <p14:nvContentPartPr>
                <p14:cNvPr id="857" name="墨迹 856">
                  <a:extLst>
                    <a:ext uri="{FF2B5EF4-FFF2-40B4-BE49-F238E27FC236}">
                      <a16:creationId xmlns:a16="http://schemas.microsoft.com/office/drawing/2014/main" id="{AFDFF4DA-E0D3-4F48-B712-62A17CC24D0B}"/>
                    </a:ext>
                  </a:extLst>
                </p14:cNvPr>
                <p14:cNvContentPartPr/>
                <p14:nvPr/>
              </p14:nvContentPartPr>
              <p14:xfrm>
                <a:off x="3211282" y="7510729"/>
                <a:ext cx="101880" cy="1077480"/>
              </p14:xfrm>
            </p:contentPart>
          </mc:Choice>
          <mc:Fallback>
            <p:pic>
              <p:nvPicPr>
                <p:cNvPr id="857" name="墨迹 856">
                  <a:extLst>
                    <a:ext uri="{FF2B5EF4-FFF2-40B4-BE49-F238E27FC236}">
                      <a16:creationId xmlns:a16="http://schemas.microsoft.com/office/drawing/2014/main" id="{AFDFF4DA-E0D3-4F48-B712-62A17CC24D0B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3193642" y="7492729"/>
                  <a:ext cx="13752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6">
              <p14:nvContentPartPr>
                <p14:cNvPr id="858" name="墨迹 857">
                  <a:extLst>
                    <a:ext uri="{FF2B5EF4-FFF2-40B4-BE49-F238E27FC236}">
                      <a16:creationId xmlns:a16="http://schemas.microsoft.com/office/drawing/2014/main" id="{FE6EF91E-8BD2-4F53-995D-FB824704E5D9}"/>
                    </a:ext>
                  </a:extLst>
                </p14:cNvPr>
                <p14:cNvContentPartPr/>
                <p14:nvPr/>
              </p14:nvContentPartPr>
              <p14:xfrm>
                <a:off x="842482" y="8888089"/>
                <a:ext cx="2031480" cy="183600"/>
              </p14:xfrm>
            </p:contentPart>
          </mc:Choice>
          <mc:Fallback>
            <p:pic>
              <p:nvPicPr>
                <p:cNvPr id="858" name="墨迹 857">
                  <a:extLst>
                    <a:ext uri="{FF2B5EF4-FFF2-40B4-BE49-F238E27FC236}">
                      <a16:creationId xmlns:a16="http://schemas.microsoft.com/office/drawing/2014/main" id="{FE6EF91E-8BD2-4F53-995D-FB824704E5D9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824482" y="8870089"/>
                  <a:ext cx="206712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4" name="组合 873">
            <a:extLst>
              <a:ext uri="{FF2B5EF4-FFF2-40B4-BE49-F238E27FC236}">
                <a16:creationId xmlns:a16="http://schemas.microsoft.com/office/drawing/2014/main" id="{830D40F3-620B-4A79-9AA9-BE6210E6D285}"/>
              </a:ext>
            </a:extLst>
          </p:cNvPr>
          <p:cNvGrpSpPr/>
          <p:nvPr/>
        </p:nvGrpSpPr>
        <p:grpSpPr>
          <a:xfrm>
            <a:off x="399322" y="110356"/>
            <a:ext cx="11936520" cy="9223773"/>
            <a:chOff x="399322" y="110356"/>
            <a:chExt cx="11936520" cy="922377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342D6C8-D41C-4BBC-BA4A-AF4D1A094751}"/>
                    </a:ext>
                  </a:extLst>
                </p14:cNvPr>
                <p14:cNvContentPartPr/>
                <p14:nvPr/>
              </p14:nvContentPartPr>
              <p14:xfrm>
                <a:off x="473825" y="486916"/>
                <a:ext cx="448560" cy="820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342D6C8-D41C-4BBC-BA4A-AF4D1A094751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455825" y="469276"/>
                  <a:ext cx="484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0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FD30DD2-3740-4ACE-8300-277E62578C7F}"/>
                    </a:ext>
                  </a:extLst>
                </p14:cNvPr>
                <p14:cNvContentPartPr/>
                <p14:nvPr/>
              </p14:nvContentPartPr>
              <p14:xfrm>
                <a:off x="755705" y="352636"/>
                <a:ext cx="37080" cy="8082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FD30DD2-3740-4ACE-8300-277E62578C7F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737705" y="334636"/>
                  <a:ext cx="72720" cy="84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C8B7449-66CC-44FC-BBAE-721A6CE9CFAA}"/>
                    </a:ext>
                  </a:extLst>
                </p14:cNvPr>
                <p14:cNvContentPartPr/>
                <p14:nvPr/>
              </p14:nvContentPartPr>
              <p14:xfrm>
                <a:off x="559505" y="674836"/>
                <a:ext cx="453960" cy="3711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C8B7449-66CC-44FC-BBAE-721A6CE9CFAA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541505" y="656836"/>
                  <a:ext cx="48960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55371680-269D-47B8-8D1F-2430130A39C3}"/>
                    </a:ext>
                  </a:extLst>
                </p14:cNvPr>
                <p14:cNvContentPartPr/>
                <p14:nvPr/>
              </p14:nvContentPartPr>
              <p14:xfrm>
                <a:off x="892145" y="655396"/>
                <a:ext cx="184320" cy="2354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55371680-269D-47B8-8D1F-2430130A39C3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874505" y="637756"/>
                  <a:ext cx="2199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D562607-4A72-469D-967A-21EC374866BA}"/>
                    </a:ext>
                  </a:extLst>
                </p14:cNvPr>
                <p14:cNvContentPartPr/>
                <p14:nvPr/>
              </p14:nvContentPartPr>
              <p14:xfrm>
                <a:off x="958745" y="682036"/>
                <a:ext cx="375120" cy="61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D562607-4A72-469D-967A-21EC374866BA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940745" y="664396"/>
                  <a:ext cx="410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DD1BB0D-4358-4B51-97AF-FC2C3B363E8E}"/>
                    </a:ext>
                  </a:extLst>
                </p14:cNvPr>
                <p14:cNvContentPartPr/>
                <p14:nvPr/>
              </p14:nvContentPartPr>
              <p14:xfrm>
                <a:off x="1123265" y="469276"/>
                <a:ext cx="250200" cy="5122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DD1BB0D-4358-4B51-97AF-FC2C3B363E8E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1105625" y="451636"/>
                  <a:ext cx="28584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E605CBC-A101-40CA-A9B6-71AB738F1BD5}"/>
                    </a:ext>
                  </a:extLst>
                </p14:cNvPr>
                <p14:cNvContentPartPr/>
                <p14:nvPr/>
              </p14:nvContentPartPr>
              <p14:xfrm>
                <a:off x="1685225" y="346516"/>
                <a:ext cx="164880" cy="1497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E605CBC-A101-40CA-A9B6-71AB738F1BD5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1667585" y="328876"/>
                  <a:ext cx="200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7A06847-3141-4B42-8C15-1341AC8CFEE9}"/>
                    </a:ext>
                  </a:extLst>
                </p14:cNvPr>
                <p14:cNvContentPartPr/>
                <p14:nvPr/>
              </p14:nvContentPartPr>
              <p14:xfrm>
                <a:off x="1597745" y="541636"/>
                <a:ext cx="695520" cy="3664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7A06847-3141-4B42-8C15-1341AC8CFEE9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1580105" y="523996"/>
                  <a:ext cx="7311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8FFB729-8754-42AB-96C5-9573ED5F83A8}"/>
                    </a:ext>
                  </a:extLst>
                </p14:cNvPr>
                <p14:cNvContentPartPr/>
                <p14:nvPr/>
              </p14:nvContentPartPr>
              <p14:xfrm>
                <a:off x="2105705" y="363076"/>
                <a:ext cx="38880" cy="6476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8FFB729-8754-42AB-96C5-9573ED5F83A8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2087705" y="345076"/>
                  <a:ext cx="74520" cy="6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BBA3275-7BDA-42DF-8CF1-B03B09E5FB9D}"/>
                    </a:ext>
                  </a:extLst>
                </p14:cNvPr>
                <p14:cNvContentPartPr/>
                <p14:nvPr/>
              </p14:nvContentPartPr>
              <p14:xfrm>
                <a:off x="2205425" y="262276"/>
                <a:ext cx="457200" cy="3884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BBA3275-7BDA-42DF-8CF1-B03B09E5FB9D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2187425" y="244636"/>
                  <a:ext cx="49284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28E0AC4-30B1-49FD-904B-6B58D1CFBEA9}"/>
                    </a:ext>
                  </a:extLst>
                </p14:cNvPr>
                <p14:cNvContentPartPr/>
                <p14:nvPr/>
              </p14:nvContentPartPr>
              <p14:xfrm>
                <a:off x="2406665" y="225556"/>
                <a:ext cx="119520" cy="1555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28E0AC4-30B1-49FD-904B-6B58D1CFBEA9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2389025" y="207556"/>
                  <a:ext cx="1551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26A978D-0B1E-488C-8A5D-B810B06F7D31}"/>
                    </a:ext>
                  </a:extLst>
                </p14:cNvPr>
                <p14:cNvContentPartPr/>
                <p14:nvPr/>
              </p14:nvContentPartPr>
              <p14:xfrm>
                <a:off x="2446625" y="238876"/>
                <a:ext cx="531000" cy="7556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26A978D-0B1E-488C-8A5D-B810B06F7D31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2428985" y="220876"/>
                  <a:ext cx="566640" cy="79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52183B0-1D1A-4E9F-8C98-E7F62DC943C0}"/>
                    </a:ext>
                  </a:extLst>
                </p14:cNvPr>
                <p14:cNvContentPartPr/>
                <p14:nvPr/>
              </p14:nvContentPartPr>
              <p14:xfrm>
                <a:off x="3210545" y="559276"/>
                <a:ext cx="51120" cy="388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52183B0-1D1A-4E9F-8C98-E7F62DC943C0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3192545" y="541636"/>
                  <a:ext cx="867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350069B-F235-4CAA-B43D-A3323181EF31}"/>
                    </a:ext>
                  </a:extLst>
                </p14:cNvPr>
                <p14:cNvContentPartPr/>
                <p14:nvPr/>
              </p14:nvContentPartPr>
              <p14:xfrm>
                <a:off x="3157985" y="760516"/>
                <a:ext cx="144000" cy="2235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350069B-F235-4CAA-B43D-A3323181EF31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3139985" y="742516"/>
                  <a:ext cx="1796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0710125-8A93-4B70-8AE9-319978128C51}"/>
                    </a:ext>
                  </a:extLst>
                </p14:cNvPr>
                <p14:cNvContentPartPr/>
                <p14:nvPr/>
              </p14:nvContentPartPr>
              <p14:xfrm>
                <a:off x="3464345" y="424996"/>
                <a:ext cx="198360" cy="6721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0710125-8A93-4B70-8AE9-319978128C51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3446705" y="407356"/>
                  <a:ext cx="23400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8CF8E43-B636-4DFE-8700-2F3AAD2547D4}"/>
                    </a:ext>
                  </a:extLst>
                </p14:cNvPr>
                <p14:cNvContentPartPr/>
                <p14:nvPr/>
              </p14:nvContentPartPr>
              <p14:xfrm>
                <a:off x="3378665" y="609676"/>
                <a:ext cx="127080" cy="2170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8CF8E43-B636-4DFE-8700-2F3AAD2547D4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3360665" y="591676"/>
                  <a:ext cx="1627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CD3B6FE-4D50-4A37-89A2-4C00E9F84A82}"/>
                    </a:ext>
                  </a:extLst>
                </p14:cNvPr>
                <p14:cNvContentPartPr/>
                <p14:nvPr/>
              </p14:nvContentPartPr>
              <p14:xfrm>
                <a:off x="3847745" y="563956"/>
                <a:ext cx="49320" cy="2116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CD3B6FE-4D50-4A37-89A2-4C00E9F84A82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3830105" y="545956"/>
                  <a:ext cx="849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F3A56E1-4D31-4D51-8534-B6EC028B0935}"/>
                    </a:ext>
                  </a:extLst>
                </p14:cNvPr>
                <p14:cNvContentPartPr/>
                <p14:nvPr/>
              </p14:nvContentPartPr>
              <p14:xfrm>
                <a:off x="3827945" y="484036"/>
                <a:ext cx="853560" cy="5263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F3A56E1-4D31-4D51-8534-B6EC028B0935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3810305" y="466036"/>
                  <a:ext cx="88920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483DB3E-3AA1-4A10-9F77-8F5B564628AD}"/>
                    </a:ext>
                  </a:extLst>
                </p14:cNvPr>
                <p14:cNvContentPartPr/>
                <p14:nvPr/>
              </p14:nvContentPartPr>
              <p14:xfrm>
                <a:off x="4259225" y="410236"/>
                <a:ext cx="231840" cy="4147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483DB3E-3AA1-4A10-9F77-8F5B564628AD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4241585" y="392236"/>
                  <a:ext cx="2674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EDDC8CE-959F-408F-A598-2128D11B76A9}"/>
                    </a:ext>
                  </a:extLst>
                </p14:cNvPr>
                <p14:cNvContentPartPr/>
                <p14:nvPr/>
              </p14:nvContentPartPr>
              <p14:xfrm>
                <a:off x="4289105" y="714436"/>
                <a:ext cx="263160" cy="1598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EDDC8CE-959F-408F-A598-2128D11B76A9}"/>
                    </a:ext>
                  </a:extLst>
                </p:cNvPr>
                <p:cNvPicPr/>
                <p:nvPr/>
              </p:nvPicPr>
              <p:blipFill>
                <a:blip r:embed="rId1007"/>
                <a:stretch>
                  <a:fillRect/>
                </a:stretch>
              </p:blipFill>
              <p:spPr>
                <a:xfrm>
                  <a:off x="4271105" y="696796"/>
                  <a:ext cx="2988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F62DAE9-FC2A-4798-982A-1F7570A32756}"/>
                    </a:ext>
                  </a:extLst>
                </p14:cNvPr>
                <p14:cNvContentPartPr/>
                <p14:nvPr/>
              </p14:nvContentPartPr>
              <p14:xfrm>
                <a:off x="3073745" y="2852476"/>
                <a:ext cx="212400" cy="745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F62DAE9-FC2A-4798-982A-1F7570A32756}"/>
                    </a:ext>
                  </a:extLst>
                </p:cNvPr>
                <p:cNvPicPr/>
                <p:nvPr/>
              </p:nvPicPr>
              <p:blipFill>
                <a:blip r:embed="rId1009"/>
                <a:stretch>
                  <a:fillRect/>
                </a:stretch>
              </p:blipFill>
              <p:spPr>
                <a:xfrm>
                  <a:off x="3056105" y="2834836"/>
                  <a:ext cx="248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643C6FA-8AD7-4AB7-852A-14BFBCFC76A4}"/>
                    </a:ext>
                  </a:extLst>
                </p14:cNvPr>
                <p14:cNvContentPartPr/>
                <p14:nvPr/>
              </p14:nvContentPartPr>
              <p14:xfrm>
                <a:off x="2991665" y="3033196"/>
                <a:ext cx="338400" cy="903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643C6FA-8AD7-4AB7-852A-14BFBCFC76A4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2973665" y="3015196"/>
                  <a:ext cx="374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1F8B9AC-BDCD-45A6-B0E6-03672759DE07}"/>
                    </a:ext>
                  </a:extLst>
                </p14:cNvPr>
                <p14:cNvContentPartPr/>
                <p14:nvPr/>
              </p14:nvContentPartPr>
              <p14:xfrm>
                <a:off x="3156185" y="2906116"/>
                <a:ext cx="320760" cy="3495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1F8B9AC-BDCD-45A6-B0E6-03672759DE07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3138545" y="2888116"/>
                  <a:ext cx="3564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B367F2C4-4A2E-4029-AC58-356B4CAE75BB}"/>
                    </a:ext>
                  </a:extLst>
                </p14:cNvPr>
                <p14:cNvContentPartPr/>
                <p14:nvPr/>
              </p14:nvContentPartPr>
              <p14:xfrm>
                <a:off x="3488825" y="2873356"/>
                <a:ext cx="292680" cy="622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B367F2C4-4A2E-4029-AC58-356B4CAE75BB}"/>
                    </a:ext>
                  </a:extLst>
                </p:cNvPr>
                <p:cNvPicPr/>
                <p:nvPr/>
              </p:nvPicPr>
              <p:blipFill>
                <a:blip r:embed="rId1015"/>
                <a:stretch>
                  <a:fillRect/>
                </a:stretch>
              </p:blipFill>
              <p:spPr>
                <a:xfrm>
                  <a:off x="3471185" y="2855716"/>
                  <a:ext cx="3283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5DDBBED-6846-4B71-A861-D52B44C4A1E7}"/>
                    </a:ext>
                  </a:extLst>
                </p14:cNvPr>
                <p14:cNvContentPartPr/>
                <p14:nvPr/>
              </p14:nvContentPartPr>
              <p14:xfrm>
                <a:off x="3648305" y="2772916"/>
                <a:ext cx="54720" cy="5565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5DDBBED-6846-4B71-A861-D52B44C4A1E7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3630305" y="2755276"/>
                  <a:ext cx="9036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B905CC3-DA2A-42E7-97C5-D1E30A21B640}"/>
                    </a:ext>
                  </a:extLst>
                </p14:cNvPr>
                <p14:cNvContentPartPr/>
                <p14:nvPr/>
              </p14:nvContentPartPr>
              <p14:xfrm>
                <a:off x="3535985" y="2997556"/>
                <a:ext cx="230040" cy="1947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B905CC3-DA2A-42E7-97C5-D1E30A21B640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3517985" y="2979916"/>
                  <a:ext cx="265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7B21276-0FC8-42FF-83B9-91D0420BE213}"/>
                    </a:ext>
                  </a:extLst>
                </p14:cNvPr>
                <p14:cNvContentPartPr/>
                <p14:nvPr/>
              </p14:nvContentPartPr>
              <p14:xfrm>
                <a:off x="3786545" y="2777956"/>
                <a:ext cx="275400" cy="4953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7B21276-0FC8-42FF-83B9-91D0420BE213}"/>
                    </a:ext>
                  </a:extLst>
                </p:cNvPr>
                <p:cNvPicPr/>
                <p:nvPr/>
              </p:nvPicPr>
              <p:blipFill>
                <a:blip r:embed="rId1021"/>
                <a:stretch>
                  <a:fillRect/>
                </a:stretch>
              </p:blipFill>
              <p:spPr>
                <a:xfrm>
                  <a:off x="3768905" y="2760316"/>
                  <a:ext cx="31104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5E48DAC-8C67-4096-905E-18D4D80A9E41}"/>
                    </a:ext>
                  </a:extLst>
                </p14:cNvPr>
                <p14:cNvContentPartPr/>
                <p14:nvPr/>
              </p14:nvContentPartPr>
              <p14:xfrm>
                <a:off x="4159505" y="2730076"/>
                <a:ext cx="207000" cy="5853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5E48DAC-8C67-4096-905E-18D4D80A9E41}"/>
                    </a:ext>
                  </a:extLst>
                </p:cNvPr>
                <p:cNvPicPr/>
                <p:nvPr/>
              </p:nvPicPr>
              <p:blipFill>
                <a:blip r:embed="rId1023"/>
                <a:stretch>
                  <a:fillRect/>
                </a:stretch>
              </p:blipFill>
              <p:spPr>
                <a:xfrm>
                  <a:off x="4141865" y="2712436"/>
                  <a:ext cx="24264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57281672-3778-4D40-BC7A-0A2F3AD3017E}"/>
                    </a:ext>
                  </a:extLst>
                </p14:cNvPr>
                <p14:cNvContentPartPr/>
                <p14:nvPr/>
              </p14:nvContentPartPr>
              <p14:xfrm>
                <a:off x="2331425" y="1812436"/>
                <a:ext cx="360" cy="3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57281672-3778-4D40-BC7A-0A2F3AD3017E}"/>
                    </a:ext>
                  </a:extLst>
                </p:cNvPr>
                <p:cNvPicPr/>
                <p:nvPr/>
              </p:nvPicPr>
              <p:blipFill>
                <a:blip r:embed="rId1025"/>
                <a:stretch>
                  <a:fillRect/>
                </a:stretch>
              </p:blipFill>
              <p:spPr>
                <a:xfrm>
                  <a:off x="2313785" y="17947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523AD83-9125-4DD7-8871-557BA3868597}"/>
                    </a:ext>
                  </a:extLst>
                </p14:cNvPr>
                <p14:cNvContentPartPr/>
                <p14:nvPr/>
              </p14:nvContentPartPr>
              <p14:xfrm>
                <a:off x="664625" y="2984236"/>
                <a:ext cx="168480" cy="727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523AD83-9125-4DD7-8871-557BA3868597}"/>
                    </a:ext>
                  </a:extLst>
                </p:cNvPr>
                <p:cNvPicPr/>
                <p:nvPr/>
              </p:nvPicPr>
              <p:blipFill>
                <a:blip r:embed="rId1027"/>
                <a:stretch>
                  <a:fillRect/>
                </a:stretch>
              </p:blipFill>
              <p:spPr>
                <a:xfrm>
                  <a:off x="646625" y="2966596"/>
                  <a:ext cx="204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7EA1493-19B5-4924-9D3D-15D15DDC337E}"/>
                    </a:ext>
                  </a:extLst>
                </p14:cNvPr>
                <p14:cNvContentPartPr/>
                <p14:nvPr/>
              </p14:nvContentPartPr>
              <p14:xfrm>
                <a:off x="487865" y="3250276"/>
                <a:ext cx="474840" cy="2559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7EA1493-19B5-4924-9D3D-15D15DDC337E}"/>
                    </a:ext>
                  </a:extLst>
                </p:cNvPr>
                <p:cNvPicPr/>
                <p:nvPr/>
              </p:nvPicPr>
              <p:blipFill>
                <a:blip r:embed="rId1029"/>
                <a:stretch>
                  <a:fillRect/>
                </a:stretch>
              </p:blipFill>
              <p:spPr>
                <a:xfrm>
                  <a:off x="469865" y="3232636"/>
                  <a:ext cx="5104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8B5E160-621B-4521-ABFC-29B16C401054}"/>
                    </a:ext>
                  </a:extLst>
                </p14:cNvPr>
                <p14:cNvContentPartPr/>
                <p14:nvPr/>
              </p14:nvContentPartPr>
              <p14:xfrm>
                <a:off x="1212545" y="2905036"/>
                <a:ext cx="290520" cy="4424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8B5E160-621B-4521-ABFC-29B16C401054}"/>
                    </a:ext>
                  </a:extLst>
                </p:cNvPr>
                <p:cNvPicPr/>
                <p:nvPr/>
              </p:nvPicPr>
              <p:blipFill>
                <a:blip r:embed="rId1031"/>
                <a:stretch>
                  <a:fillRect/>
                </a:stretch>
              </p:blipFill>
              <p:spPr>
                <a:xfrm>
                  <a:off x="1194905" y="2887396"/>
                  <a:ext cx="3261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F56F4A9-E0DB-460D-9A48-600BA00B2815}"/>
                    </a:ext>
                  </a:extLst>
                </p14:cNvPr>
                <p14:cNvContentPartPr/>
                <p14:nvPr/>
              </p14:nvContentPartPr>
              <p14:xfrm>
                <a:off x="1027145" y="3095116"/>
                <a:ext cx="439920" cy="2840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F56F4A9-E0DB-460D-9A48-600BA00B2815}"/>
                    </a:ext>
                  </a:extLst>
                </p:cNvPr>
                <p:cNvPicPr/>
                <p:nvPr/>
              </p:nvPicPr>
              <p:blipFill>
                <a:blip r:embed="rId1033"/>
                <a:stretch>
                  <a:fillRect/>
                </a:stretch>
              </p:blipFill>
              <p:spPr>
                <a:xfrm>
                  <a:off x="1009145" y="3077476"/>
                  <a:ext cx="4755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557DA55F-B7A9-4ED1-B909-9DF566201B01}"/>
                    </a:ext>
                  </a:extLst>
                </p14:cNvPr>
                <p14:cNvContentPartPr/>
                <p14:nvPr/>
              </p14:nvContentPartPr>
              <p14:xfrm>
                <a:off x="1606745" y="3037516"/>
                <a:ext cx="380160" cy="802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557DA55F-B7A9-4ED1-B909-9DF566201B01}"/>
                    </a:ext>
                  </a:extLst>
                </p:cNvPr>
                <p:cNvPicPr/>
                <p:nvPr/>
              </p:nvPicPr>
              <p:blipFill>
                <a:blip r:embed="rId1035"/>
                <a:stretch>
                  <a:fillRect/>
                </a:stretch>
              </p:blipFill>
              <p:spPr>
                <a:xfrm>
                  <a:off x="1588745" y="3019876"/>
                  <a:ext cx="415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1A5AC51-0A8B-47C3-8F85-D9FE46CD1760}"/>
                    </a:ext>
                  </a:extLst>
                </p14:cNvPr>
                <p14:cNvContentPartPr/>
                <p14:nvPr/>
              </p14:nvContentPartPr>
              <p14:xfrm>
                <a:off x="1830665" y="2785876"/>
                <a:ext cx="80640" cy="6559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1A5AC51-0A8B-47C3-8F85-D9FE46CD1760}"/>
                    </a:ext>
                  </a:extLst>
                </p:cNvPr>
                <p:cNvPicPr/>
                <p:nvPr/>
              </p:nvPicPr>
              <p:blipFill>
                <a:blip r:embed="rId1037"/>
                <a:stretch>
                  <a:fillRect/>
                </a:stretch>
              </p:blipFill>
              <p:spPr>
                <a:xfrm>
                  <a:off x="1813025" y="2768236"/>
                  <a:ext cx="11628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9DDFBCF8-507D-4FCA-A88D-F02A497E1F9C}"/>
                    </a:ext>
                  </a:extLst>
                </p14:cNvPr>
                <p14:cNvContentPartPr/>
                <p14:nvPr/>
              </p14:nvContentPartPr>
              <p14:xfrm>
                <a:off x="1760825" y="3083236"/>
                <a:ext cx="278640" cy="2768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9DDFBCF8-507D-4FCA-A88D-F02A497E1F9C}"/>
                    </a:ext>
                  </a:extLst>
                </p:cNvPr>
                <p:cNvPicPr/>
                <p:nvPr/>
              </p:nvPicPr>
              <p:blipFill>
                <a:blip r:embed="rId1039"/>
                <a:stretch>
                  <a:fillRect/>
                </a:stretch>
              </p:blipFill>
              <p:spPr>
                <a:xfrm>
                  <a:off x="1742825" y="3065596"/>
                  <a:ext cx="3142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57EDC77-8932-48CD-8462-15F7EF6190D6}"/>
                    </a:ext>
                  </a:extLst>
                </p14:cNvPr>
                <p14:cNvContentPartPr/>
                <p14:nvPr/>
              </p14:nvContentPartPr>
              <p14:xfrm>
                <a:off x="2093465" y="2979916"/>
                <a:ext cx="195480" cy="3049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57EDC77-8932-48CD-8462-15F7EF6190D6}"/>
                    </a:ext>
                  </a:extLst>
                </p:cNvPr>
                <p:cNvPicPr/>
                <p:nvPr/>
              </p:nvPicPr>
              <p:blipFill>
                <a:blip r:embed="rId1041"/>
                <a:stretch>
                  <a:fillRect/>
                </a:stretch>
              </p:blipFill>
              <p:spPr>
                <a:xfrm>
                  <a:off x="2075465" y="2961916"/>
                  <a:ext cx="2311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56F80CA-602F-4A32-8591-6E342D118D23}"/>
                    </a:ext>
                  </a:extLst>
                </p14:cNvPr>
                <p14:cNvContentPartPr/>
                <p14:nvPr/>
              </p14:nvContentPartPr>
              <p14:xfrm>
                <a:off x="2140625" y="2957596"/>
                <a:ext cx="506520" cy="2750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56F80CA-602F-4A32-8591-6E342D118D23}"/>
                    </a:ext>
                  </a:extLst>
                </p:cNvPr>
                <p:cNvPicPr/>
                <p:nvPr/>
              </p:nvPicPr>
              <p:blipFill>
                <a:blip r:embed="rId1043"/>
                <a:stretch>
                  <a:fillRect/>
                </a:stretch>
              </p:blipFill>
              <p:spPr>
                <a:xfrm>
                  <a:off x="2122985" y="2939956"/>
                  <a:ext cx="5421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9A3A909B-20C1-4A87-B08D-055B8A450681}"/>
                    </a:ext>
                  </a:extLst>
                </p14:cNvPr>
                <p14:cNvContentPartPr/>
                <p14:nvPr/>
              </p14:nvContentPartPr>
              <p14:xfrm>
                <a:off x="2480465" y="2858596"/>
                <a:ext cx="100080" cy="5529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9A3A909B-20C1-4A87-B08D-055B8A450681}"/>
                    </a:ext>
                  </a:extLst>
                </p:cNvPr>
                <p:cNvPicPr/>
                <p:nvPr/>
              </p:nvPicPr>
              <p:blipFill>
                <a:blip r:embed="rId1045"/>
                <a:stretch>
                  <a:fillRect/>
                </a:stretch>
              </p:blipFill>
              <p:spPr>
                <a:xfrm>
                  <a:off x="2462465" y="2840956"/>
                  <a:ext cx="13572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2E7E7B2-AA9D-479B-8BE9-D8D353A23D9C}"/>
                    </a:ext>
                  </a:extLst>
                </p14:cNvPr>
                <p14:cNvContentPartPr/>
                <p14:nvPr/>
              </p14:nvContentPartPr>
              <p14:xfrm>
                <a:off x="2454185" y="3163156"/>
                <a:ext cx="318960" cy="1998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2E7E7B2-AA9D-479B-8BE9-D8D353A23D9C}"/>
                    </a:ext>
                  </a:extLst>
                </p:cNvPr>
                <p:cNvPicPr/>
                <p:nvPr/>
              </p:nvPicPr>
              <p:blipFill>
                <a:blip r:embed="rId1047"/>
                <a:stretch>
                  <a:fillRect/>
                </a:stretch>
              </p:blipFill>
              <p:spPr>
                <a:xfrm>
                  <a:off x="2436185" y="3145156"/>
                  <a:ext cx="3546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52A4AF1B-07EE-490F-B11E-D17D34DB11C2}"/>
                    </a:ext>
                  </a:extLst>
                </p14:cNvPr>
                <p14:cNvContentPartPr/>
                <p14:nvPr/>
              </p14:nvContentPartPr>
              <p14:xfrm>
                <a:off x="991865" y="2816836"/>
                <a:ext cx="630000" cy="7117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52A4AF1B-07EE-490F-B11E-D17D34DB11C2}"/>
                    </a:ext>
                  </a:extLst>
                </p:cNvPr>
                <p:cNvPicPr/>
                <p:nvPr/>
              </p:nvPicPr>
              <p:blipFill>
                <a:blip r:embed="rId1049"/>
                <a:stretch>
                  <a:fillRect/>
                </a:stretch>
              </p:blipFill>
              <p:spPr>
                <a:xfrm>
                  <a:off x="974225" y="2799196"/>
                  <a:ext cx="665640" cy="7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65D45D61-43E2-4871-9818-D9A2FE77733B}"/>
                    </a:ext>
                  </a:extLst>
                </p14:cNvPr>
                <p14:cNvContentPartPr/>
                <p14:nvPr/>
              </p14:nvContentPartPr>
              <p14:xfrm>
                <a:off x="5146985" y="1607236"/>
                <a:ext cx="315720" cy="3495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65D45D61-43E2-4871-9818-D9A2FE77733B}"/>
                    </a:ext>
                  </a:extLst>
                </p:cNvPr>
                <p:cNvPicPr/>
                <p:nvPr/>
              </p:nvPicPr>
              <p:blipFill>
                <a:blip r:embed="rId1051"/>
                <a:stretch>
                  <a:fillRect/>
                </a:stretch>
              </p:blipFill>
              <p:spPr>
                <a:xfrm>
                  <a:off x="5129345" y="1589596"/>
                  <a:ext cx="3513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29444719-DF03-41A7-8AE4-A82C290492ED}"/>
                    </a:ext>
                  </a:extLst>
                </p14:cNvPr>
                <p14:cNvContentPartPr/>
                <p14:nvPr/>
              </p14:nvContentPartPr>
              <p14:xfrm>
                <a:off x="5374865" y="1416436"/>
                <a:ext cx="318960" cy="3182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29444719-DF03-41A7-8AE4-A82C290492ED}"/>
                    </a:ext>
                  </a:extLst>
                </p:cNvPr>
                <p:cNvPicPr/>
                <p:nvPr/>
              </p:nvPicPr>
              <p:blipFill>
                <a:blip r:embed="rId1053"/>
                <a:stretch>
                  <a:fillRect/>
                </a:stretch>
              </p:blipFill>
              <p:spPr>
                <a:xfrm>
                  <a:off x="5356865" y="1398796"/>
                  <a:ext cx="3546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65A1B610-AE20-4F12-87C4-4B5EB25E8971}"/>
                    </a:ext>
                  </a:extLst>
                </p14:cNvPr>
                <p14:cNvContentPartPr/>
                <p14:nvPr/>
              </p14:nvContentPartPr>
              <p14:xfrm>
                <a:off x="5593745" y="1552516"/>
                <a:ext cx="112320" cy="194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65A1B610-AE20-4F12-87C4-4B5EB25E8971}"/>
                    </a:ext>
                  </a:extLst>
                </p:cNvPr>
                <p:cNvPicPr/>
                <p:nvPr/>
              </p:nvPicPr>
              <p:blipFill>
                <a:blip r:embed="rId1055"/>
                <a:stretch>
                  <a:fillRect/>
                </a:stretch>
              </p:blipFill>
              <p:spPr>
                <a:xfrm>
                  <a:off x="5575745" y="1534516"/>
                  <a:ext cx="147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AA12D9A-EDCA-4575-B346-16EB09A11086}"/>
                    </a:ext>
                  </a:extLst>
                </p14:cNvPr>
                <p14:cNvContentPartPr/>
                <p14:nvPr/>
              </p14:nvContentPartPr>
              <p14:xfrm>
                <a:off x="5593745" y="1558276"/>
                <a:ext cx="40680" cy="3934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AA12D9A-EDCA-4575-B346-16EB09A11086}"/>
                    </a:ext>
                  </a:extLst>
                </p:cNvPr>
                <p:cNvPicPr/>
                <p:nvPr/>
              </p:nvPicPr>
              <p:blipFill>
                <a:blip r:embed="rId1057"/>
                <a:stretch>
                  <a:fillRect/>
                </a:stretch>
              </p:blipFill>
              <p:spPr>
                <a:xfrm>
                  <a:off x="5575745" y="1540636"/>
                  <a:ext cx="7632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1E2153CF-88E7-4D3B-B278-77D4A7AEF748}"/>
                    </a:ext>
                  </a:extLst>
                </p14:cNvPr>
                <p14:cNvContentPartPr/>
                <p14:nvPr/>
              </p14:nvContentPartPr>
              <p14:xfrm>
                <a:off x="5843945" y="1412116"/>
                <a:ext cx="193680" cy="1598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1E2153CF-88E7-4D3B-B278-77D4A7AEF748}"/>
                    </a:ext>
                  </a:extLst>
                </p:cNvPr>
                <p:cNvPicPr/>
                <p:nvPr/>
              </p:nvPicPr>
              <p:blipFill>
                <a:blip r:embed="rId1059"/>
                <a:stretch>
                  <a:fillRect/>
                </a:stretch>
              </p:blipFill>
              <p:spPr>
                <a:xfrm>
                  <a:off x="5826305" y="1394116"/>
                  <a:ext cx="2293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4030743-FD08-400D-A856-94CF342A2829}"/>
                    </a:ext>
                  </a:extLst>
                </p14:cNvPr>
                <p14:cNvContentPartPr/>
                <p14:nvPr/>
              </p14:nvContentPartPr>
              <p14:xfrm>
                <a:off x="5713985" y="1655836"/>
                <a:ext cx="332280" cy="2736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4030743-FD08-400D-A856-94CF342A2829}"/>
                    </a:ext>
                  </a:extLst>
                </p:cNvPr>
                <p:cNvPicPr/>
                <p:nvPr/>
              </p:nvPicPr>
              <p:blipFill>
                <a:blip r:embed="rId1061"/>
                <a:stretch>
                  <a:fillRect/>
                </a:stretch>
              </p:blipFill>
              <p:spPr>
                <a:xfrm>
                  <a:off x="5696345" y="1638196"/>
                  <a:ext cx="3679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F17C3540-4902-47F7-BC82-37D86213D769}"/>
                    </a:ext>
                  </a:extLst>
                </p14:cNvPr>
                <p14:cNvContentPartPr/>
                <p14:nvPr/>
              </p14:nvContentPartPr>
              <p14:xfrm>
                <a:off x="5130785" y="2015116"/>
                <a:ext cx="976680" cy="536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F17C3540-4902-47F7-BC82-37D86213D769}"/>
                    </a:ext>
                  </a:extLst>
                </p:cNvPr>
                <p:cNvPicPr/>
                <p:nvPr/>
              </p:nvPicPr>
              <p:blipFill>
                <a:blip r:embed="rId1063"/>
                <a:stretch>
                  <a:fillRect/>
                </a:stretch>
              </p:blipFill>
              <p:spPr>
                <a:xfrm>
                  <a:off x="5113145" y="1997116"/>
                  <a:ext cx="10123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68FECA6-3EE5-4122-8FD5-C6D9FD53F3EC}"/>
                    </a:ext>
                  </a:extLst>
                </p14:cNvPr>
                <p14:cNvContentPartPr/>
                <p14:nvPr/>
              </p14:nvContentPartPr>
              <p14:xfrm>
                <a:off x="5830625" y="2213116"/>
                <a:ext cx="463320" cy="3448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68FECA6-3EE5-4122-8FD5-C6D9FD53F3EC}"/>
                    </a:ext>
                  </a:extLst>
                </p:cNvPr>
                <p:cNvPicPr/>
                <p:nvPr/>
              </p:nvPicPr>
              <p:blipFill>
                <a:blip r:embed="rId1065"/>
                <a:stretch>
                  <a:fillRect/>
                </a:stretch>
              </p:blipFill>
              <p:spPr>
                <a:xfrm>
                  <a:off x="5812625" y="2195116"/>
                  <a:ext cx="498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C3A6074-74A4-41D3-BEB5-9C7AF951201B}"/>
                    </a:ext>
                  </a:extLst>
                </p14:cNvPr>
                <p14:cNvContentPartPr/>
                <p14:nvPr/>
              </p14:nvContentPartPr>
              <p14:xfrm>
                <a:off x="7515785" y="2094676"/>
                <a:ext cx="254520" cy="3963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C3A6074-74A4-41D3-BEB5-9C7AF951201B}"/>
                    </a:ext>
                  </a:extLst>
                </p:cNvPr>
                <p:cNvPicPr/>
                <p:nvPr/>
              </p:nvPicPr>
              <p:blipFill>
                <a:blip r:embed="rId1067"/>
                <a:stretch>
                  <a:fillRect/>
                </a:stretch>
              </p:blipFill>
              <p:spPr>
                <a:xfrm>
                  <a:off x="7498145" y="2077036"/>
                  <a:ext cx="2901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522FADED-9280-4D0D-85FE-F11391FEFB3F}"/>
                    </a:ext>
                  </a:extLst>
                </p14:cNvPr>
                <p14:cNvContentPartPr/>
                <p14:nvPr/>
              </p14:nvContentPartPr>
              <p14:xfrm>
                <a:off x="8935985" y="2043196"/>
                <a:ext cx="408960" cy="2606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522FADED-9280-4D0D-85FE-F11391FEFB3F}"/>
                    </a:ext>
                  </a:extLst>
                </p:cNvPr>
                <p:cNvPicPr/>
                <p:nvPr/>
              </p:nvPicPr>
              <p:blipFill>
                <a:blip r:embed="rId1069"/>
                <a:stretch>
                  <a:fillRect/>
                </a:stretch>
              </p:blipFill>
              <p:spPr>
                <a:xfrm>
                  <a:off x="8918345" y="2025196"/>
                  <a:ext cx="4446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C5EBFD1D-649E-4045-B1AE-FE6C180C08BC}"/>
                    </a:ext>
                  </a:extLst>
                </p14:cNvPr>
                <p14:cNvContentPartPr/>
                <p14:nvPr/>
              </p14:nvContentPartPr>
              <p14:xfrm>
                <a:off x="9181505" y="2091796"/>
                <a:ext cx="61560" cy="3654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C5EBFD1D-649E-4045-B1AE-FE6C180C08BC}"/>
                    </a:ext>
                  </a:extLst>
                </p:cNvPr>
                <p:cNvPicPr/>
                <p:nvPr/>
              </p:nvPicPr>
              <p:blipFill>
                <a:blip r:embed="rId1071"/>
                <a:stretch>
                  <a:fillRect/>
                </a:stretch>
              </p:blipFill>
              <p:spPr>
                <a:xfrm>
                  <a:off x="9163505" y="2074156"/>
                  <a:ext cx="9720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735E1C3D-3314-45D3-841E-71DEB0533835}"/>
                    </a:ext>
                  </a:extLst>
                </p14:cNvPr>
                <p14:cNvContentPartPr/>
                <p14:nvPr/>
              </p14:nvContentPartPr>
              <p14:xfrm>
                <a:off x="10585505" y="1994236"/>
                <a:ext cx="362160" cy="3963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735E1C3D-3314-45D3-841E-71DEB0533835}"/>
                    </a:ext>
                  </a:extLst>
                </p:cNvPr>
                <p:cNvPicPr/>
                <p:nvPr/>
              </p:nvPicPr>
              <p:blipFill>
                <a:blip r:embed="rId1073"/>
                <a:stretch>
                  <a:fillRect/>
                </a:stretch>
              </p:blipFill>
              <p:spPr>
                <a:xfrm>
                  <a:off x="10567865" y="1976596"/>
                  <a:ext cx="3978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5823B4F5-2633-44C5-897A-8DFC42750074}"/>
                    </a:ext>
                  </a:extLst>
                </p14:cNvPr>
                <p14:cNvContentPartPr/>
                <p14:nvPr/>
              </p14:nvContentPartPr>
              <p14:xfrm>
                <a:off x="10795745" y="1994236"/>
                <a:ext cx="418680" cy="298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5823B4F5-2633-44C5-897A-8DFC42750074}"/>
                    </a:ext>
                  </a:extLst>
                </p:cNvPr>
                <p:cNvPicPr/>
                <p:nvPr/>
              </p:nvPicPr>
              <p:blipFill>
                <a:blip r:embed="rId1075"/>
                <a:stretch>
                  <a:fillRect/>
                </a:stretch>
              </p:blipFill>
              <p:spPr>
                <a:xfrm>
                  <a:off x="10777745" y="1976596"/>
                  <a:ext cx="4543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A55B78B2-0F35-434E-BDEA-7F90EA98ACC0}"/>
                    </a:ext>
                  </a:extLst>
                </p14:cNvPr>
                <p14:cNvContentPartPr/>
                <p14:nvPr/>
              </p14:nvContentPartPr>
              <p14:xfrm>
                <a:off x="3110825" y="3612436"/>
                <a:ext cx="149040" cy="241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A55B78B2-0F35-434E-BDEA-7F90EA98ACC0}"/>
                    </a:ext>
                  </a:extLst>
                </p:cNvPr>
                <p:cNvPicPr/>
                <p:nvPr/>
              </p:nvPicPr>
              <p:blipFill>
                <a:blip r:embed="rId1077"/>
                <a:stretch>
                  <a:fillRect/>
                </a:stretch>
              </p:blipFill>
              <p:spPr>
                <a:xfrm>
                  <a:off x="3092825" y="3594436"/>
                  <a:ext cx="184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F45116B6-5572-4268-B93C-F70D3E3B6691}"/>
                    </a:ext>
                  </a:extLst>
                </p14:cNvPr>
                <p14:cNvContentPartPr/>
                <p14:nvPr/>
              </p14:nvContentPartPr>
              <p14:xfrm>
                <a:off x="3695465" y="3674356"/>
                <a:ext cx="411840" cy="712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F45116B6-5572-4268-B93C-F70D3E3B6691}"/>
                    </a:ext>
                  </a:extLst>
                </p:cNvPr>
                <p:cNvPicPr/>
                <p:nvPr/>
              </p:nvPicPr>
              <p:blipFill>
                <a:blip r:embed="rId1079"/>
                <a:stretch>
                  <a:fillRect/>
                </a:stretch>
              </p:blipFill>
              <p:spPr>
                <a:xfrm>
                  <a:off x="3677825" y="3656716"/>
                  <a:ext cx="447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0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C28BA211-A839-4E06-832C-CEE2D574DD22}"/>
                    </a:ext>
                  </a:extLst>
                </p14:cNvPr>
                <p14:cNvContentPartPr/>
                <p14:nvPr/>
              </p14:nvContentPartPr>
              <p14:xfrm>
                <a:off x="9253505" y="241396"/>
                <a:ext cx="171720" cy="147816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C28BA211-A839-4E06-832C-CEE2D574DD22}"/>
                    </a:ext>
                  </a:extLst>
                </p:cNvPr>
                <p:cNvPicPr/>
                <p:nvPr/>
              </p:nvPicPr>
              <p:blipFill>
                <a:blip r:embed="rId1081"/>
                <a:stretch>
                  <a:fillRect/>
                </a:stretch>
              </p:blipFill>
              <p:spPr>
                <a:xfrm>
                  <a:off x="9235505" y="223396"/>
                  <a:ext cx="207360" cy="15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2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30668CF7-F7E8-4E82-A1E9-DCE585313124}"/>
                    </a:ext>
                  </a:extLst>
                </p14:cNvPr>
                <p14:cNvContentPartPr/>
                <p14:nvPr/>
              </p14:nvContentPartPr>
              <p14:xfrm>
                <a:off x="9346025" y="110356"/>
                <a:ext cx="1320120" cy="157248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30668CF7-F7E8-4E82-A1E9-DCE585313124}"/>
                    </a:ext>
                  </a:extLst>
                </p:cNvPr>
                <p:cNvPicPr/>
                <p:nvPr/>
              </p:nvPicPr>
              <p:blipFill>
                <a:blip r:embed="rId1083"/>
                <a:stretch>
                  <a:fillRect/>
                </a:stretch>
              </p:blipFill>
              <p:spPr>
                <a:xfrm>
                  <a:off x="9328025" y="92356"/>
                  <a:ext cx="1355760" cy="16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4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D9279D33-F2C6-4767-9491-B367ACA7DAEB}"/>
                    </a:ext>
                  </a:extLst>
                </p14:cNvPr>
                <p14:cNvContentPartPr/>
                <p14:nvPr/>
              </p14:nvContentPartPr>
              <p14:xfrm>
                <a:off x="8883785" y="1612996"/>
                <a:ext cx="1744200" cy="17748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D9279D33-F2C6-4767-9491-B367ACA7DAEB}"/>
                    </a:ext>
                  </a:extLst>
                </p:cNvPr>
                <p:cNvPicPr/>
                <p:nvPr/>
              </p:nvPicPr>
              <p:blipFill>
                <a:blip r:embed="rId1085"/>
                <a:stretch>
                  <a:fillRect/>
                </a:stretch>
              </p:blipFill>
              <p:spPr>
                <a:xfrm>
                  <a:off x="8865785" y="1595356"/>
                  <a:ext cx="1779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6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5C5F28AB-3633-48B7-9BCC-157FB35BDB06}"/>
                    </a:ext>
                  </a:extLst>
                </p14:cNvPr>
                <p14:cNvContentPartPr/>
                <p14:nvPr/>
              </p14:nvContentPartPr>
              <p14:xfrm>
                <a:off x="10725545" y="237436"/>
                <a:ext cx="122760" cy="122256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5C5F28AB-3633-48B7-9BCC-157FB35BDB06}"/>
                    </a:ext>
                  </a:extLst>
                </p:cNvPr>
                <p:cNvPicPr/>
                <p:nvPr/>
              </p:nvPicPr>
              <p:blipFill>
                <a:blip r:embed="rId1087"/>
                <a:stretch>
                  <a:fillRect/>
                </a:stretch>
              </p:blipFill>
              <p:spPr>
                <a:xfrm>
                  <a:off x="10707905" y="219436"/>
                  <a:ext cx="158400" cy="12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8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5ABCA1B0-D1D8-4B91-B122-23A8F421DC9F}"/>
                    </a:ext>
                  </a:extLst>
                </p14:cNvPr>
                <p14:cNvContentPartPr/>
                <p14:nvPr/>
              </p14:nvContentPartPr>
              <p14:xfrm>
                <a:off x="11042705" y="200356"/>
                <a:ext cx="1094760" cy="101556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5ABCA1B0-D1D8-4B91-B122-23A8F421DC9F}"/>
                    </a:ext>
                  </a:extLst>
                </p:cNvPr>
                <p:cNvPicPr/>
                <p:nvPr/>
              </p:nvPicPr>
              <p:blipFill>
                <a:blip r:embed="rId1089"/>
                <a:stretch>
                  <a:fillRect/>
                </a:stretch>
              </p:blipFill>
              <p:spPr>
                <a:xfrm>
                  <a:off x="11024705" y="182356"/>
                  <a:ext cx="1130400" cy="10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0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C717F6F9-293D-4B2A-8FAA-A295FB8E6BA6}"/>
                    </a:ext>
                  </a:extLst>
                </p14:cNvPr>
                <p14:cNvContentPartPr/>
                <p14:nvPr/>
              </p14:nvContentPartPr>
              <p14:xfrm>
                <a:off x="10627625" y="1373596"/>
                <a:ext cx="1311840" cy="7128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C717F6F9-293D-4B2A-8FAA-A295FB8E6BA6}"/>
                    </a:ext>
                  </a:extLst>
                </p:cNvPr>
                <p:cNvPicPr/>
                <p:nvPr/>
              </p:nvPicPr>
              <p:blipFill>
                <a:blip r:embed="rId1091"/>
                <a:stretch>
                  <a:fillRect/>
                </a:stretch>
              </p:blipFill>
              <p:spPr>
                <a:xfrm>
                  <a:off x="10609985" y="1355956"/>
                  <a:ext cx="1347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2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D6B975C0-B5F3-42DD-B38D-305B073F2BDA}"/>
                    </a:ext>
                  </a:extLst>
                </p14:cNvPr>
                <p14:cNvContentPartPr/>
                <p14:nvPr/>
              </p14:nvContentPartPr>
              <p14:xfrm>
                <a:off x="6922505" y="3002596"/>
                <a:ext cx="232200" cy="3024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D6B975C0-B5F3-42DD-B38D-305B073F2BDA}"/>
                    </a:ext>
                  </a:extLst>
                </p:cNvPr>
                <p:cNvPicPr/>
                <p:nvPr/>
              </p:nvPicPr>
              <p:blipFill>
                <a:blip r:embed="rId1093"/>
                <a:stretch>
                  <a:fillRect/>
                </a:stretch>
              </p:blipFill>
              <p:spPr>
                <a:xfrm>
                  <a:off x="6904865" y="2984596"/>
                  <a:ext cx="2678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4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277DF34A-1961-4DE0-AC8F-F9E2DD893561}"/>
                    </a:ext>
                  </a:extLst>
                </p14:cNvPr>
                <p14:cNvContentPartPr/>
                <p14:nvPr/>
              </p14:nvContentPartPr>
              <p14:xfrm>
                <a:off x="6896225" y="2750956"/>
                <a:ext cx="61560" cy="32400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277DF34A-1961-4DE0-AC8F-F9E2DD893561}"/>
                    </a:ext>
                  </a:extLst>
                </p:cNvPr>
                <p:cNvPicPr/>
                <p:nvPr/>
              </p:nvPicPr>
              <p:blipFill>
                <a:blip r:embed="rId1095"/>
                <a:stretch>
                  <a:fillRect/>
                </a:stretch>
              </p:blipFill>
              <p:spPr>
                <a:xfrm>
                  <a:off x="6878585" y="2732956"/>
                  <a:ext cx="972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6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E0A3D913-BDDC-4475-8792-C520040F0224}"/>
                    </a:ext>
                  </a:extLst>
                </p14:cNvPr>
                <p14:cNvContentPartPr/>
                <p14:nvPr/>
              </p14:nvContentPartPr>
              <p14:xfrm>
                <a:off x="7045265" y="2626756"/>
                <a:ext cx="202320" cy="31176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E0A3D913-BDDC-4475-8792-C520040F0224}"/>
                    </a:ext>
                  </a:extLst>
                </p:cNvPr>
                <p:cNvPicPr/>
                <p:nvPr/>
              </p:nvPicPr>
              <p:blipFill>
                <a:blip r:embed="rId1097"/>
                <a:stretch>
                  <a:fillRect/>
                </a:stretch>
              </p:blipFill>
              <p:spPr>
                <a:xfrm>
                  <a:off x="7027265" y="2608756"/>
                  <a:ext cx="2379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8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3ABAD40F-902A-468D-A6AD-8032EA04B496}"/>
                    </a:ext>
                  </a:extLst>
                </p14:cNvPr>
                <p14:cNvContentPartPr/>
                <p14:nvPr/>
              </p14:nvContentPartPr>
              <p14:xfrm>
                <a:off x="6905225" y="2365036"/>
                <a:ext cx="158040" cy="6084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3ABAD40F-902A-468D-A6AD-8032EA04B496}"/>
                    </a:ext>
                  </a:extLst>
                </p:cNvPr>
                <p:cNvPicPr/>
                <p:nvPr/>
              </p:nvPicPr>
              <p:blipFill>
                <a:blip r:embed="rId1099"/>
                <a:stretch>
                  <a:fillRect/>
                </a:stretch>
              </p:blipFill>
              <p:spPr>
                <a:xfrm>
                  <a:off x="6887225" y="2347396"/>
                  <a:ext cx="1936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0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2B902AFD-2319-4CEC-81D4-360ACD5C56B7}"/>
                    </a:ext>
                  </a:extLst>
                </p14:cNvPr>
                <p14:cNvContentPartPr/>
                <p14:nvPr/>
              </p14:nvContentPartPr>
              <p14:xfrm>
                <a:off x="6973265" y="2241196"/>
                <a:ext cx="35280" cy="45108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2B902AFD-2319-4CEC-81D4-360ACD5C56B7}"/>
                    </a:ext>
                  </a:extLst>
                </p:cNvPr>
                <p:cNvPicPr/>
                <p:nvPr/>
              </p:nvPicPr>
              <p:blipFill>
                <a:blip r:embed="rId1101"/>
                <a:stretch>
                  <a:fillRect/>
                </a:stretch>
              </p:blipFill>
              <p:spPr>
                <a:xfrm>
                  <a:off x="6955625" y="2223196"/>
                  <a:ext cx="709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2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848D319C-FF90-4B02-9EF5-639FF539376E}"/>
                    </a:ext>
                  </a:extLst>
                </p14:cNvPr>
                <p14:cNvContentPartPr/>
                <p14:nvPr/>
              </p14:nvContentPartPr>
              <p14:xfrm>
                <a:off x="6898025" y="2456836"/>
                <a:ext cx="168840" cy="10476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848D319C-FF90-4B02-9EF5-639FF539376E}"/>
                    </a:ext>
                  </a:extLst>
                </p:cNvPr>
                <p:cNvPicPr/>
                <p:nvPr/>
              </p:nvPicPr>
              <p:blipFill>
                <a:blip r:embed="rId1103"/>
                <a:stretch>
                  <a:fillRect/>
                </a:stretch>
              </p:blipFill>
              <p:spPr>
                <a:xfrm>
                  <a:off x="6880025" y="2438836"/>
                  <a:ext cx="204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4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F60ED746-1F07-4AB9-81AF-56233D8220FA}"/>
                    </a:ext>
                  </a:extLst>
                </p14:cNvPr>
                <p14:cNvContentPartPr/>
                <p14:nvPr/>
              </p14:nvContentPartPr>
              <p14:xfrm>
                <a:off x="7113305" y="2270716"/>
                <a:ext cx="92880" cy="13932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F60ED746-1F07-4AB9-81AF-56233D8220FA}"/>
                    </a:ext>
                  </a:extLst>
                </p:cNvPr>
                <p:cNvPicPr/>
                <p:nvPr/>
              </p:nvPicPr>
              <p:blipFill>
                <a:blip r:embed="rId1105"/>
                <a:stretch>
                  <a:fillRect/>
                </a:stretch>
              </p:blipFill>
              <p:spPr>
                <a:xfrm>
                  <a:off x="7095665" y="2252716"/>
                  <a:ext cx="128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6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78F48654-9A4E-405D-B48D-00AD1972C52D}"/>
                    </a:ext>
                  </a:extLst>
                </p14:cNvPr>
                <p14:cNvContentPartPr/>
                <p14:nvPr/>
              </p14:nvContentPartPr>
              <p14:xfrm>
                <a:off x="7111505" y="2273596"/>
                <a:ext cx="154440" cy="32148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78F48654-9A4E-405D-B48D-00AD1972C52D}"/>
                    </a:ext>
                  </a:extLst>
                </p:cNvPr>
                <p:cNvPicPr/>
                <p:nvPr/>
              </p:nvPicPr>
              <p:blipFill>
                <a:blip r:embed="rId1107"/>
                <a:stretch>
                  <a:fillRect/>
                </a:stretch>
              </p:blipFill>
              <p:spPr>
                <a:xfrm>
                  <a:off x="7093865" y="2255596"/>
                  <a:ext cx="1900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8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797C1A54-4FE2-43BD-84F9-8D5B3DA0F662}"/>
                    </a:ext>
                  </a:extLst>
                </p14:cNvPr>
                <p14:cNvContentPartPr/>
                <p14:nvPr/>
              </p14:nvContentPartPr>
              <p14:xfrm>
                <a:off x="7635305" y="3588676"/>
                <a:ext cx="196560" cy="1944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797C1A54-4FE2-43BD-84F9-8D5B3DA0F662}"/>
                    </a:ext>
                  </a:extLst>
                </p:cNvPr>
                <p:cNvPicPr/>
                <p:nvPr/>
              </p:nvPicPr>
              <p:blipFill>
                <a:blip r:embed="rId1109"/>
                <a:stretch>
                  <a:fillRect/>
                </a:stretch>
              </p:blipFill>
              <p:spPr>
                <a:xfrm>
                  <a:off x="7617305" y="3571036"/>
                  <a:ext cx="2322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0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40C0057C-EF86-4095-9916-A8243A82F31A}"/>
                    </a:ext>
                  </a:extLst>
                </p14:cNvPr>
                <p14:cNvContentPartPr/>
                <p14:nvPr/>
              </p14:nvContentPartPr>
              <p14:xfrm>
                <a:off x="7735025" y="3606316"/>
                <a:ext cx="21240" cy="25596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40C0057C-EF86-4095-9916-A8243A82F31A}"/>
                    </a:ext>
                  </a:extLst>
                </p:cNvPr>
                <p:cNvPicPr/>
                <p:nvPr/>
              </p:nvPicPr>
              <p:blipFill>
                <a:blip r:embed="rId1111"/>
                <a:stretch>
                  <a:fillRect/>
                </a:stretch>
              </p:blipFill>
              <p:spPr>
                <a:xfrm>
                  <a:off x="7717025" y="3588676"/>
                  <a:ext cx="568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2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8500252C-5FF0-422A-92F1-1387677B07D4}"/>
                    </a:ext>
                  </a:extLst>
                </p14:cNvPr>
                <p14:cNvContentPartPr/>
                <p14:nvPr/>
              </p14:nvContentPartPr>
              <p14:xfrm>
                <a:off x="7805225" y="3659596"/>
                <a:ext cx="12600" cy="7704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8500252C-5FF0-422A-92F1-1387677B07D4}"/>
                    </a:ext>
                  </a:extLst>
                </p:cNvPr>
                <p:cNvPicPr/>
                <p:nvPr/>
              </p:nvPicPr>
              <p:blipFill>
                <a:blip r:embed="rId1113"/>
                <a:stretch>
                  <a:fillRect/>
                </a:stretch>
              </p:blipFill>
              <p:spPr>
                <a:xfrm>
                  <a:off x="7787225" y="3641956"/>
                  <a:ext cx="482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4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8C296CB9-9A4C-42FF-93C4-7C51CB036CD0}"/>
                    </a:ext>
                  </a:extLst>
                </p14:cNvPr>
                <p14:cNvContentPartPr/>
                <p14:nvPr/>
              </p14:nvContentPartPr>
              <p14:xfrm>
                <a:off x="7755905" y="3609196"/>
                <a:ext cx="199800" cy="21024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8C296CB9-9A4C-42FF-93C4-7C51CB036CD0}"/>
                    </a:ext>
                  </a:extLst>
                </p:cNvPr>
                <p:cNvPicPr/>
                <p:nvPr/>
              </p:nvPicPr>
              <p:blipFill>
                <a:blip r:embed="rId1115"/>
                <a:stretch>
                  <a:fillRect/>
                </a:stretch>
              </p:blipFill>
              <p:spPr>
                <a:xfrm>
                  <a:off x="7738265" y="3591556"/>
                  <a:ext cx="2354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6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85809CC6-F915-4FE9-8AEE-29502241C389}"/>
                    </a:ext>
                  </a:extLst>
                </p14:cNvPr>
                <p14:cNvContentPartPr/>
                <p14:nvPr/>
              </p14:nvContentPartPr>
              <p14:xfrm>
                <a:off x="7742225" y="3639796"/>
                <a:ext cx="167760" cy="8208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85809CC6-F915-4FE9-8AEE-29502241C389}"/>
                    </a:ext>
                  </a:extLst>
                </p:cNvPr>
                <p:cNvPicPr/>
                <p:nvPr/>
              </p:nvPicPr>
              <p:blipFill>
                <a:blip r:embed="rId1117"/>
                <a:stretch>
                  <a:fillRect/>
                </a:stretch>
              </p:blipFill>
              <p:spPr>
                <a:xfrm>
                  <a:off x="7724225" y="3621796"/>
                  <a:ext cx="2034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8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6D38DA2B-C918-4324-98E1-6A7E7D054E60}"/>
                    </a:ext>
                  </a:extLst>
                </p14:cNvPr>
                <p14:cNvContentPartPr/>
                <p14:nvPr/>
              </p14:nvContentPartPr>
              <p14:xfrm>
                <a:off x="7717385" y="3591556"/>
                <a:ext cx="199800" cy="21744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6D38DA2B-C918-4324-98E1-6A7E7D054E60}"/>
                    </a:ext>
                  </a:extLst>
                </p:cNvPr>
                <p:cNvPicPr/>
                <p:nvPr/>
              </p:nvPicPr>
              <p:blipFill>
                <a:blip r:embed="rId1119"/>
                <a:stretch>
                  <a:fillRect/>
                </a:stretch>
              </p:blipFill>
              <p:spPr>
                <a:xfrm>
                  <a:off x="7699745" y="3573916"/>
                  <a:ext cx="2354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0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A512E10F-1186-4A08-9ED3-E2D37BD9B289}"/>
                    </a:ext>
                  </a:extLst>
                </p14:cNvPr>
                <p14:cNvContentPartPr/>
                <p14:nvPr/>
              </p14:nvContentPartPr>
              <p14:xfrm>
                <a:off x="7968665" y="3588676"/>
                <a:ext cx="174960" cy="24264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A512E10F-1186-4A08-9ED3-E2D37BD9B289}"/>
                    </a:ext>
                  </a:extLst>
                </p:cNvPr>
                <p:cNvPicPr/>
                <p:nvPr/>
              </p:nvPicPr>
              <p:blipFill>
                <a:blip r:embed="rId1121"/>
                <a:stretch>
                  <a:fillRect/>
                </a:stretch>
              </p:blipFill>
              <p:spPr>
                <a:xfrm>
                  <a:off x="7950665" y="3571036"/>
                  <a:ext cx="2106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2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BDF7ED99-C5B9-40DF-A616-0E221B12F5F1}"/>
                    </a:ext>
                  </a:extLst>
                </p14:cNvPr>
                <p14:cNvContentPartPr/>
                <p14:nvPr/>
              </p14:nvContentPartPr>
              <p14:xfrm>
                <a:off x="8141105" y="3575356"/>
                <a:ext cx="81000" cy="4896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BDF7ED99-C5B9-40DF-A616-0E221B12F5F1}"/>
                    </a:ext>
                  </a:extLst>
                </p:cNvPr>
                <p:cNvPicPr/>
                <p:nvPr/>
              </p:nvPicPr>
              <p:blipFill>
                <a:blip r:embed="rId1123"/>
                <a:stretch>
                  <a:fillRect/>
                </a:stretch>
              </p:blipFill>
              <p:spPr>
                <a:xfrm>
                  <a:off x="8123465" y="3557716"/>
                  <a:ext cx="1166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4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8935F7F4-0549-418E-BF60-688F411ED768}"/>
                    </a:ext>
                  </a:extLst>
                </p14:cNvPr>
                <p14:cNvContentPartPr/>
                <p14:nvPr/>
              </p14:nvContentPartPr>
              <p14:xfrm>
                <a:off x="8272505" y="3609556"/>
                <a:ext cx="135360" cy="3600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8935F7F4-0549-418E-BF60-688F411ED768}"/>
                    </a:ext>
                  </a:extLst>
                </p:cNvPr>
                <p:cNvPicPr/>
                <p:nvPr/>
              </p:nvPicPr>
              <p:blipFill>
                <a:blip r:embed="rId1125"/>
                <a:stretch>
                  <a:fillRect/>
                </a:stretch>
              </p:blipFill>
              <p:spPr>
                <a:xfrm>
                  <a:off x="8254865" y="3591556"/>
                  <a:ext cx="171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6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397E9031-6138-496B-BBDE-E0253359FA68}"/>
                    </a:ext>
                  </a:extLst>
                </p14:cNvPr>
                <p14:cNvContentPartPr/>
                <p14:nvPr/>
              </p14:nvContentPartPr>
              <p14:xfrm>
                <a:off x="8218505" y="3599116"/>
                <a:ext cx="241560" cy="26064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397E9031-6138-496B-BBDE-E0253359FA68}"/>
                    </a:ext>
                  </a:extLst>
                </p:cNvPr>
                <p:cNvPicPr/>
                <p:nvPr/>
              </p:nvPicPr>
              <p:blipFill>
                <a:blip r:embed="rId1127"/>
                <a:stretch>
                  <a:fillRect/>
                </a:stretch>
              </p:blipFill>
              <p:spPr>
                <a:xfrm>
                  <a:off x="8200865" y="3581116"/>
                  <a:ext cx="2772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8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4A97C04A-C6CE-43CD-BC5E-ABC4BFAE06DF}"/>
                    </a:ext>
                  </a:extLst>
                </p14:cNvPr>
                <p14:cNvContentPartPr/>
                <p14:nvPr/>
              </p14:nvContentPartPr>
              <p14:xfrm>
                <a:off x="8507225" y="3592996"/>
                <a:ext cx="158040" cy="3096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4A97C04A-C6CE-43CD-BC5E-ABC4BFAE06DF}"/>
                    </a:ext>
                  </a:extLst>
                </p:cNvPr>
                <p:cNvPicPr/>
                <p:nvPr/>
              </p:nvPicPr>
              <p:blipFill>
                <a:blip r:embed="rId1129"/>
                <a:stretch>
                  <a:fillRect/>
                </a:stretch>
              </p:blipFill>
              <p:spPr>
                <a:xfrm>
                  <a:off x="8489225" y="3575356"/>
                  <a:ext cx="193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0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DCD16171-F0C0-4EA8-8B0E-168C8F5DE079}"/>
                    </a:ext>
                  </a:extLst>
                </p14:cNvPr>
                <p14:cNvContentPartPr/>
                <p14:nvPr/>
              </p14:nvContentPartPr>
              <p14:xfrm>
                <a:off x="8509385" y="3585796"/>
                <a:ext cx="162000" cy="29556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DCD16171-F0C0-4EA8-8B0E-168C8F5DE079}"/>
                    </a:ext>
                  </a:extLst>
                </p:cNvPr>
                <p:cNvPicPr/>
                <p:nvPr/>
              </p:nvPicPr>
              <p:blipFill>
                <a:blip r:embed="rId1131"/>
                <a:stretch>
                  <a:fillRect/>
                </a:stretch>
              </p:blipFill>
              <p:spPr>
                <a:xfrm>
                  <a:off x="8491385" y="3567796"/>
                  <a:ext cx="1976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2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10B0737B-9524-40B0-83C9-7BA3C1CB44AF}"/>
                    </a:ext>
                  </a:extLst>
                </p14:cNvPr>
                <p14:cNvContentPartPr/>
                <p14:nvPr/>
              </p14:nvContentPartPr>
              <p14:xfrm>
                <a:off x="8813585" y="3656716"/>
                <a:ext cx="72000" cy="180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10B0737B-9524-40B0-83C9-7BA3C1CB44AF}"/>
                    </a:ext>
                  </a:extLst>
                </p:cNvPr>
                <p:cNvPicPr/>
                <p:nvPr/>
              </p:nvPicPr>
              <p:blipFill>
                <a:blip r:embed="rId1133"/>
                <a:stretch>
                  <a:fillRect/>
                </a:stretch>
              </p:blipFill>
              <p:spPr>
                <a:xfrm>
                  <a:off x="8795945" y="3638716"/>
                  <a:ext cx="1076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4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18C0A122-8303-496C-99F0-95893682493C}"/>
                    </a:ext>
                  </a:extLst>
                </p14:cNvPr>
                <p14:cNvContentPartPr/>
                <p14:nvPr/>
              </p14:nvContentPartPr>
              <p14:xfrm>
                <a:off x="8853905" y="3687676"/>
                <a:ext cx="140400" cy="17316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18C0A122-8303-496C-99F0-95893682493C}"/>
                    </a:ext>
                  </a:extLst>
                </p:cNvPr>
                <p:cNvPicPr/>
                <p:nvPr/>
              </p:nvPicPr>
              <p:blipFill>
                <a:blip r:embed="rId1135"/>
                <a:stretch>
                  <a:fillRect/>
                </a:stretch>
              </p:blipFill>
              <p:spPr>
                <a:xfrm>
                  <a:off x="8835905" y="3670036"/>
                  <a:ext cx="176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6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AFF4B3D0-6487-4C7D-AC01-19837FCBD96D}"/>
                    </a:ext>
                  </a:extLst>
                </p14:cNvPr>
                <p14:cNvContentPartPr/>
                <p14:nvPr/>
              </p14:nvContentPartPr>
              <p14:xfrm>
                <a:off x="9051905" y="3591196"/>
                <a:ext cx="119880" cy="14832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AFF4B3D0-6487-4C7D-AC01-19837FCBD96D}"/>
                    </a:ext>
                  </a:extLst>
                </p:cNvPr>
                <p:cNvPicPr/>
                <p:nvPr/>
              </p:nvPicPr>
              <p:blipFill>
                <a:blip r:embed="rId1137"/>
                <a:stretch>
                  <a:fillRect/>
                </a:stretch>
              </p:blipFill>
              <p:spPr>
                <a:xfrm>
                  <a:off x="9033905" y="3573556"/>
                  <a:ext cx="155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8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B44B1EFD-5FC3-4152-A6E5-671994304388}"/>
                    </a:ext>
                  </a:extLst>
                </p14:cNvPr>
                <p14:cNvContentPartPr/>
                <p14:nvPr/>
              </p14:nvContentPartPr>
              <p14:xfrm>
                <a:off x="8997545" y="3581476"/>
                <a:ext cx="415440" cy="16884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B44B1EFD-5FC3-4152-A6E5-671994304388}"/>
                    </a:ext>
                  </a:extLst>
                </p:cNvPr>
                <p:cNvPicPr/>
                <p:nvPr/>
              </p:nvPicPr>
              <p:blipFill>
                <a:blip r:embed="rId1139"/>
                <a:stretch>
                  <a:fillRect/>
                </a:stretch>
              </p:blipFill>
              <p:spPr>
                <a:xfrm>
                  <a:off x="8979545" y="3563476"/>
                  <a:ext cx="4510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0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34DCDB4A-246C-4F5A-A3A4-764BA1E5674A}"/>
                    </a:ext>
                  </a:extLst>
                </p14:cNvPr>
                <p14:cNvContentPartPr/>
                <p14:nvPr/>
              </p14:nvContentPartPr>
              <p14:xfrm>
                <a:off x="9349265" y="3481036"/>
                <a:ext cx="61560" cy="38916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34DCDB4A-246C-4F5A-A3A4-764BA1E5674A}"/>
                    </a:ext>
                  </a:extLst>
                </p:cNvPr>
                <p:cNvPicPr/>
                <p:nvPr/>
              </p:nvPicPr>
              <p:blipFill>
                <a:blip r:embed="rId1141"/>
                <a:stretch>
                  <a:fillRect/>
                </a:stretch>
              </p:blipFill>
              <p:spPr>
                <a:xfrm>
                  <a:off x="9331625" y="3463036"/>
                  <a:ext cx="9720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2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FC0CC44B-69F9-47CF-8013-BD5FBA88E76A}"/>
                    </a:ext>
                  </a:extLst>
                </p14:cNvPr>
                <p14:cNvContentPartPr/>
                <p14:nvPr/>
              </p14:nvContentPartPr>
              <p14:xfrm>
                <a:off x="9333785" y="3663916"/>
                <a:ext cx="195480" cy="11448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FC0CC44B-69F9-47CF-8013-BD5FBA88E76A}"/>
                    </a:ext>
                  </a:extLst>
                </p:cNvPr>
                <p:cNvPicPr/>
                <p:nvPr/>
              </p:nvPicPr>
              <p:blipFill>
                <a:blip r:embed="rId1143"/>
                <a:stretch>
                  <a:fillRect/>
                </a:stretch>
              </p:blipFill>
              <p:spPr>
                <a:xfrm>
                  <a:off x="9315785" y="3645916"/>
                  <a:ext cx="2311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4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64B14296-186B-4BD0-907C-E8BF15A4AB09}"/>
                    </a:ext>
                  </a:extLst>
                </p14:cNvPr>
                <p14:cNvContentPartPr/>
                <p14:nvPr/>
              </p14:nvContentPartPr>
              <p14:xfrm>
                <a:off x="9335585" y="3649156"/>
                <a:ext cx="369720" cy="9756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64B14296-186B-4BD0-907C-E8BF15A4AB09}"/>
                    </a:ext>
                  </a:extLst>
                </p:cNvPr>
                <p:cNvPicPr/>
                <p:nvPr/>
              </p:nvPicPr>
              <p:blipFill>
                <a:blip r:embed="rId1145"/>
                <a:stretch>
                  <a:fillRect/>
                </a:stretch>
              </p:blipFill>
              <p:spPr>
                <a:xfrm>
                  <a:off x="9317585" y="3631516"/>
                  <a:ext cx="405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6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8C710337-82CB-43A2-9534-D7FBE6AB83B8}"/>
                    </a:ext>
                  </a:extLst>
                </p14:cNvPr>
                <p14:cNvContentPartPr/>
                <p14:nvPr/>
              </p14:nvContentPartPr>
              <p14:xfrm>
                <a:off x="9632945" y="3562036"/>
                <a:ext cx="82800" cy="26784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8C710337-82CB-43A2-9534-D7FBE6AB83B8}"/>
                    </a:ext>
                  </a:extLst>
                </p:cNvPr>
                <p:cNvPicPr/>
                <p:nvPr/>
              </p:nvPicPr>
              <p:blipFill>
                <a:blip r:embed="rId1147"/>
                <a:stretch>
                  <a:fillRect/>
                </a:stretch>
              </p:blipFill>
              <p:spPr>
                <a:xfrm>
                  <a:off x="9615305" y="3544396"/>
                  <a:ext cx="1184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8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B3EC21E6-B9B9-411B-A3D7-B0E525C7412C}"/>
                    </a:ext>
                  </a:extLst>
                </p14:cNvPr>
                <p14:cNvContentPartPr/>
                <p14:nvPr/>
              </p14:nvContentPartPr>
              <p14:xfrm>
                <a:off x="9855425" y="3845716"/>
                <a:ext cx="360" cy="36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B3EC21E6-B9B9-411B-A3D7-B0E525C7412C}"/>
                    </a:ext>
                  </a:extLst>
                </p:cNvPr>
                <p:cNvPicPr/>
                <p:nvPr/>
              </p:nvPicPr>
              <p:blipFill>
                <a:blip r:embed="rId1025"/>
                <a:stretch>
                  <a:fillRect/>
                </a:stretch>
              </p:blipFill>
              <p:spPr>
                <a:xfrm>
                  <a:off x="9837785" y="38280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9">
              <p14:nvContentPartPr>
                <p14:cNvPr id="529" name="墨迹 528">
                  <a:extLst>
                    <a:ext uri="{FF2B5EF4-FFF2-40B4-BE49-F238E27FC236}">
                      <a16:creationId xmlns:a16="http://schemas.microsoft.com/office/drawing/2014/main" id="{127B22AA-A95C-4AF7-A77C-F898F4AD05C3}"/>
                    </a:ext>
                  </a:extLst>
                </p14:cNvPr>
                <p14:cNvContentPartPr/>
                <p14:nvPr/>
              </p14:nvContentPartPr>
              <p14:xfrm>
                <a:off x="10939385" y="5396956"/>
                <a:ext cx="86040" cy="166320"/>
              </p14:xfrm>
            </p:contentPart>
          </mc:Choice>
          <mc:Fallback>
            <p:pic>
              <p:nvPicPr>
                <p:cNvPr id="529" name="墨迹 528">
                  <a:extLst>
                    <a:ext uri="{FF2B5EF4-FFF2-40B4-BE49-F238E27FC236}">
                      <a16:creationId xmlns:a16="http://schemas.microsoft.com/office/drawing/2014/main" id="{127B22AA-A95C-4AF7-A77C-F898F4AD05C3}"/>
                    </a:ext>
                  </a:extLst>
                </p:cNvPr>
                <p:cNvPicPr/>
                <p:nvPr/>
              </p:nvPicPr>
              <p:blipFill>
                <a:blip r:embed="rId1150"/>
                <a:stretch>
                  <a:fillRect/>
                </a:stretch>
              </p:blipFill>
              <p:spPr>
                <a:xfrm>
                  <a:off x="10921385" y="5378956"/>
                  <a:ext cx="1216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1">
              <p14:nvContentPartPr>
                <p14:cNvPr id="530" name="墨迹 529">
                  <a:extLst>
                    <a:ext uri="{FF2B5EF4-FFF2-40B4-BE49-F238E27FC236}">
                      <a16:creationId xmlns:a16="http://schemas.microsoft.com/office/drawing/2014/main" id="{B5C602F8-ACE4-45E5-8EB7-04589D89D7F8}"/>
                    </a:ext>
                  </a:extLst>
                </p14:cNvPr>
                <p14:cNvContentPartPr/>
                <p14:nvPr/>
              </p14:nvContentPartPr>
              <p14:xfrm>
                <a:off x="10847945" y="5258716"/>
                <a:ext cx="116280" cy="404640"/>
              </p14:xfrm>
            </p:contentPart>
          </mc:Choice>
          <mc:Fallback>
            <p:pic>
              <p:nvPicPr>
                <p:cNvPr id="530" name="墨迹 529">
                  <a:extLst>
                    <a:ext uri="{FF2B5EF4-FFF2-40B4-BE49-F238E27FC236}">
                      <a16:creationId xmlns:a16="http://schemas.microsoft.com/office/drawing/2014/main" id="{B5C602F8-ACE4-45E5-8EB7-04589D89D7F8}"/>
                    </a:ext>
                  </a:extLst>
                </p:cNvPr>
                <p:cNvPicPr/>
                <p:nvPr/>
              </p:nvPicPr>
              <p:blipFill>
                <a:blip r:embed="rId1152"/>
                <a:stretch>
                  <a:fillRect/>
                </a:stretch>
              </p:blipFill>
              <p:spPr>
                <a:xfrm>
                  <a:off x="10829945" y="5240716"/>
                  <a:ext cx="15192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3">
              <p14:nvContentPartPr>
                <p14:cNvPr id="531" name="墨迹 530">
                  <a:extLst>
                    <a:ext uri="{FF2B5EF4-FFF2-40B4-BE49-F238E27FC236}">
                      <a16:creationId xmlns:a16="http://schemas.microsoft.com/office/drawing/2014/main" id="{9D164F11-BFCC-46A2-9C8A-49A97764BEAD}"/>
                    </a:ext>
                  </a:extLst>
                </p14:cNvPr>
                <p14:cNvContentPartPr/>
                <p14:nvPr/>
              </p14:nvContentPartPr>
              <p14:xfrm>
                <a:off x="10986545" y="5019316"/>
                <a:ext cx="1292400" cy="399240"/>
              </p14:xfrm>
            </p:contentPart>
          </mc:Choice>
          <mc:Fallback>
            <p:pic>
              <p:nvPicPr>
                <p:cNvPr id="531" name="墨迹 530">
                  <a:extLst>
                    <a:ext uri="{FF2B5EF4-FFF2-40B4-BE49-F238E27FC236}">
                      <a16:creationId xmlns:a16="http://schemas.microsoft.com/office/drawing/2014/main" id="{9D164F11-BFCC-46A2-9C8A-49A97764BEAD}"/>
                    </a:ext>
                  </a:extLst>
                </p:cNvPr>
                <p:cNvPicPr/>
                <p:nvPr/>
              </p:nvPicPr>
              <p:blipFill>
                <a:blip r:embed="rId1154"/>
                <a:stretch>
                  <a:fillRect/>
                </a:stretch>
              </p:blipFill>
              <p:spPr>
                <a:xfrm>
                  <a:off x="10968905" y="5001316"/>
                  <a:ext cx="132804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5">
              <p14:nvContentPartPr>
                <p14:cNvPr id="532" name="墨迹 531">
                  <a:extLst>
                    <a:ext uri="{FF2B5EF4-FFF2-40B4-BE49-F238E27FC236}">
                      <a16:creationId xmlns:a16="http://schemas.microsoft.com/office/drawing/2014/main" id="{5AA91E59-CBD9-4E0C-B5E4-B5DE5E15EFDB}"/>
                    </a:ext>
                  </a:extLst>
                </p14:cNvPr>
                <p14:cNvContentPartPr/>
                <p14:nvPr/>
              </p14:nvContentPartPr>
              <p14:xfrm>
                <a:off x="11256562" y="5580556"/>
                <a:ext cx="853560" cy="185040"/>
              </p14:xfrm>
            </p:contentPart>
          </mc:Choice>
          <mc:Fallback>
            <p:pic>
              <p:nvPicPr>
                <p:cNvPr id="532" name="墨迹 531">
                  <a:extLst>
                    <a:ext uri="{FF2B5EF4-FFF2-40B4-BE49-F238E27FC236}">
                      <a16:creationId xmlns:a16="http://schemas.microsoft.com/office/drawing/2014/main" id="{5AA91E59-CBD9-4E0C-B5E4-B5DE5E15EFDB}"/>
                    </a:ext>
                  </a:extLst>
                </p:cNvPr>
                <p:cNvPicPr/>
                <p:nvPr/>
              </p:nvPicPr>
              <p:blipFill>
                <a:blip r:embed="rId1156"/>
                <a:stretch>
                  <a:fillRect/>
                </a:stretch>
              </p:blipFill>
              <p:spPr>
                <a:xfrm>
                  <a:off x="11238922" y="5562916"/>
                  <a:ext cx="8892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7">
              <p14:nvContentPartPr>
                <p14:cNvPr id="533" name="墨迹 532">
                  <a:extLst>
                    <a:ext uri="{FF2B5EF4-FFF2-40B4-BE49-F238E27FC236}">
                      <a16:creationId xmlns:a16="http://schemas.microsoft.com/office/drawing/2014/main" id="{C8EF331E-A3C6-48EA-8EC0-2CA451B32532}"/>
                    </a:ext>
                  </a:extLst>
                </p14:cNvPr>
                <p14:cNvContentPartPr/>
                <p14:nvPr/>
              </p14:nvContentPartPr>
              <p14:xfrm>
                <a:off x="11819242" y="5582356"/>
                <a:ext cx="164160" cy="267840"/>
              </p14:xfrm>
            </p:contentPart>
          </mc:Choice>
          <mc:Fallback>
            <p:pic>
              <p:nvPicPr>
                <p:cNvPr id="533" name="墨迹 532">
                  <a:extLst>
                    <a:ext uri="{FF2B5EF4-FFF2-40B4-BE49-F238E27FC236}">
                      <a16:creationId xmlns:a16="http://schemas.microsoft.com/office/drawing/2014/main" id="{C8EF331E-A3C6-48EA-8EC0-2CA451B32532}"/>
                    </a:ext>
                  </a:extLst>
                </p:cNvPr>
                <p:cNvPicPr/>
                <p:nvPr/>
              </p:nvPicPr>
              <p:blipFill>
                <a:blip r:embed="rId1158"/>
                <a:stretch>
                  <a:fillRect/>
                </a:stretch>
              </p:blipFill>
              <p:spPr>
                <a:xfrm>
                  <a:off x="11801602" y="5564716"/>
                  <a:ext cx="1998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9">
              <p14:nvContentPartPr>
                <p14:cNvPr id="534" name="墨迹 533">
                  <a:extLst>
                    <a:ext uri="{FF2B5EF4-FFF2-40B4-BE49-F238E27FC236}">
                      <a16:creationId xmlns:a16="http://schemas.microsoft.com/office/drawing/2014/main" id="{E9B7A2D5-2275-4032-BB66-0AE164A9C1E6}"/>
                    </a:ext>
                  </a:extLst>
                </p14:cNvPr>
                <p14:cNvContentPartPr/>
                <p14:nvPr/>
              </p14:nvContentPartPr>
              <p14:xfrm>
                <a:off x="11815642" y="5771356"/>
                <a:ext cx="243720" cy="152640"/>
              </p14:xfrm>
            </p:contentPart>
          </mc:Choice>
          <mc:Fallback>
            <p:pic>
              <p:nvPicPr>
                <p:cNvPr id="534" name="墨迹 533">
                  <a:extLst>
                    <a:ext uri="{FF2B5EF4-FFF2-40B4-BE49-F238E27FC236}">
                      <a16:creationId xmlns:a16="http://schemas.microsoft.com/office/drawing/2014/main" id="{E9B7A2D5-2275-4032-BB66-0AE164A9C1E6}"/>
                    </a:ext>
                  </a:extLst>
                </p:cNvPr>
                <p:cNvPicPr/>
                <p:nvPr/>
              </p:nvPicPr>
              <p:blipFill>
                <a:blip r:embed="rId1160"/>
                <a:stretch>
                  <a:fillRect/>
                </a:stretch>
              </p:blipFill>
              <p:spPr>
                <a:xfrm>
                  <a:off x="11798002" y="5753356"/>
                  <a:ext cx="279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1">
              <p14:nvContentPartPr>
                <p14:cNvPr id="535" name="墨迹 534">
                  <a:extLst>
                    <a:ext uri="{FF2B5EF4-FFF2-40B4-BE49-F238E27FC236}">
                      <a16:creationId xmlns:a16="http://schemas.microsoft.com/office/drawing/2014/main" id="{7D3DF973-2BFB-475F-8259-AADC6D8BE7EB}"/>
                    </a:ext>
                  </a:extLst>
                </p14:cNvPr>
                <p14:cNvContentPartPr/>
                <p14:nvPr/>
              </p14:nvContentPartPr>
              <p14:xfrm>
                <a:off x="12015442" y="5619076"/>
                <a:ext cx="103680" cy="303120"/>
              </p14:xfrm>
            </p:contentPart>
          </mc:Choice>
          <mc:Fallback>
            <p:pic>
              <p:nvPicPr>
                <p:cNvPr id="535" name="墨迹 534">
                  <a:extLst>
                    <a:ext uri="{FF2B5EF4-FFF2-40B4-BE49-F238E27FC236}">
                      <a16:creationId xmlns:a16="http://schemas.microsoft.com/office/drawing/2014/main" id="{7D3DF973-2BFB-475F-8259-AADC6D8BE7EB}"/>
                    </a:ext>
                  </a:extLst>
                </p:cNvPr>
                <p:cNvPicPr/>
                <p:nvPr/>
              </p:nvPicPr>
              <p:blipFill>
                <a:blip r:embed="rId1162"/>
                <a:stretch>
                  <a:fillRect/>
                </a:stretch>
              </p:blipFill>
              <p:spPr>
                <a:xfrm>
                  <a:off x="11997442" y="5601436"/>
                  <a:ext cx="1393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3">
              <p14:nvContentPartPr>
                <p14:cNvPr id="536" name="墨迹 535">
                  <a:extLst>
                    <a:ext uri="{FF2B5EF4-FFF2-40B4-BE49-F238E27FC236}">
                      <a16:creationId xmlns:a16="http://schemas.microsoft.com/office/drawing/2014/main" id="{BA4C5DF0-B923-4AF5-BA4C-BEA734C89B02}"/>
                    </a:ext>
                  </a:extLst>
                </p14:cNvPr>
                <p14:cNvContentPartPr/>
                <p14:nvPr/>
              </p14:nvContentPartPr>
              <p14:xfrm>
                <a:off x="12048562" y="5573356"/>
                <a:ext cx="135360" cy="304920"/>
              </p14:xfrm>
            </p:contentPart>
          </mc:Choice>
          <mc:Fallback>
            <p:pic>
              <p:nvPicPr>
                <p:cNvPr id="536" name="墨迹 535">
                  <a:extLst>
                    <a:ext uri="{FF2B5EF4-FFF2-40B4-BE49-F238E27FC236}">
                      <a16:creationId xmlns:a16="http://schemas.microsoft.com/office/drawing/2014/main" id="{BA4C5DF0-B923-4AF5-BA4C-BEA734C89B02}"/>
                    </a:ext>
                  </a:extLst>
                </p:cNvPr>
                <p:cNvPicPr/>
                <p:nvPr/>
              </p:nvPicPr>
              <p:blipFill>
                <a:blip r:embed="rId1164"/>
                <a:stretch>
                  <a:fillRect/>
                </a:stretch>
              </p:blipFill>
              <p:spPr>
                <a:xfrm>
                  <a:off x="12030922" y="5555356"/>
                  <a:ext cx="1710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5">
              <p14:nvContentPartPr>
                <p14:cNvPr id="537" name="墨迹 536">
                  <a:extLst>
                    <a:ext uri="{FF2B5EF4-FFF2-40B4-BE49-F238E27FC236}">
                      <a16:creationId xmlns:a16="http://schemas.microsoft.com/office/drawing/2014/main" id="{4DA92906-BB19-466D-9C8C-BD45DAEB6F4D}"/>
                    </a:ext>
                  </a:extLst>
                </p14:cNvPr>
                <p14:cNvContentPartPr/>
                <p14:nvPr/>
              </p14:nvContentPartPr>
              <p14:xfrm>
                <a:off x="12109762" y="5491996"/>
                <a:ext cx="68760" cy="356400"/>
              </p14:xfrm>
            </p:contentPart>
          </mc:Choice>
          <mc:Fallback>
            <p:pic>
              <p:nvPicPr>
                <p:cNvPr id="537" name="墨迹 536">
                  <a:extLst>
                    <a:ext uri="{FF2B5EF4-FFF2-40B4-BE49-F238E27FC236}">
                      <a16:creationId xmlns:a16="http://schemas.microsoft.com/office/drawing/2014/main" id="{4DA92906-BB19-466D-9C8C-BD45DAEB6F4D}"/>
                    </a:ext>
                  </a:extLst>
                </p:cNvPr>
                <p:cNvPicPr/>
                <p:nvPr/>
              </p:nvPicPr>
              <p:blipFill>
                <a:blip r:embed="rId1166"/>
                <a:stretch>
                  <a:fillRect/>
                </a:stretch>
              </p:blipFill>
              <p:spPr>
                <a:xfrm>
                  <a:off x="12092122" y="5474356"/>
                  <a:ext cx="1044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7">
              <p14:nvContentPartPr>
                <p14:cNvPr id="538" name="墨迹 537">
                  <a:extLst>
                    <a:ext uri="{FF2B5EF4-FFF2-40B4-BE49-F238E27FC236}">
                      <a16:creationId xmlns:a16="http://schemas.microsoft.com/office/drawing/2014/main" id="{C5BC431B-ABCB-4398-AB52-4FCD6959B830}"/>
                    </a:ext>
                  </a:extLst>
                </p14:cNvPr>
                <p14:cNvContentPartPr/>
                <p14:nvPr/>
              </p14:nvContentPartPr>
              <p14:xfrm>
                <a:off x="12139642" y="5633836"/>
                <a:ext cx="33480" cy="68400"/>
              </p14:xfrm>
            </p:contentPart>
          </mc:Choice>
          <mc:Fallback>
            <p:pic>
              <p:nvPicPr>
                <p:cNvPr id="538" name="墨迹 537">
                  <a:extLst>
                    <a:ext uri="{FF2B5EF4-FFF2-40B4-BE49-F238E27FC236}">
                      <a16:creationId xmlns:a16="http://schemas.microsoft.com/office/drawing/2014/main" id="{C5BC431B-ABCB-4398-AB52-4FCD6959B830}"/>
                    </a:ext>
                  </a:extLst>
                </p:cNvPr>
                <p:cNvPicPr/>
                <p:nvPr/>
              </p:nvPicPr>
              <p:blipFill>
                <a:blip r:embed="rId1168"/>
                <a:stretch>
                  <a:fillRect/>
                </a:stretch>
              </p:blipFill>
              <p:spPr>
                <a:xfrm>
                  <a:off x="12122002" y="5616196"/>
                  <a:ext cx="691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9">
              <p14:nvContentPartPr>
                <p14:cNvPr id="539" name="墨迹 538">
                  <a:extLst>
                    <a:ext uri="{FF2B5EF4-FFF2-40B4-BE49-F238E27FC236}">
                      <a16:creationId xmlns:a16="http://schemas.microsoft.com/office/drawing/2014/main" id="{DE96A68A-2DE8-4554-B7D9-95BD278A0266}"/>
                    </a:ext>
                  </a:extLst>
                </p14:cNvPr>
                <p14:cNvContentPartPr/>
                <p14:nvPr/>
              </p14:nvContentPartPr>
              <p14:xfrm>
                <a:off x="12139642" y="5588116"/>
                <a:ext cx="86040" cy="279720"/>
              </p14:xfrm>
            </p:contentPart>
          </mc:Choice>
          <mc:Fallback>
            <p:pic>
              <p:nvPicPr>
                <p:cNvPr id="539" name="墨迹 538">
                  <a:extLst>
                    <a:ext uri="{FF2B5EF4-FFF2-40B4-BE49-F238E27FC236}">
                      <a16:creationId xmlns:a16="http://schemas.microsoft.com/office/drawing/2014/main" id="{DE96A68A-2DE8-4554-B7D9-95BD278A0266}"/>
                    </a:ext>
                  </a:extLst>
                </p:cNvPr>
                <p:cNvPicPr/>
                <p:nvPr/>
              </p:nvPicPr>
              <p:blipFill>
                <a:blip r:embed="rId1170"/>
                <a:stretch>
                  <a:fillRect/>
                </a:stretch>
              </p:blipFill>
              <p:spPr>
                <a:xfrm>
                  <a:off x="12122002" y="5570116"/>
                  <a:ext cx="1216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1">
              <p14:nvContentPartPr>
                <p14:cNvPr id="540" name="墨迹 539">
                  <a:extLst>
                    <a:ext uri="{FF2B5EF4-FFF2-40B4-BE49-F238E27FC236}">
                      <a16:creationId xmlns:a16="http://schemas.microsoft.com/office/drawing/2014/main" id="{3BB490A7-008C-414A-97FF-135FCDC76283}"/>
                    </a:ext>
                  </a:extLst>
                </p14:cNvPr>
                <p14:cNvContentPartPr/>
                <p14:nvPr/>
              </p14:nvContentPartPr>
              <p14:xfrm>
                <a:off x="12186802" y="5799436"/>
                <a:ext cx="360" cy="360"/>
              </p14:xfrm>
            </p:contentPart>
          </mc:Choice>
          <mc:Fallback>
            <p:pic>
              <p:nvPicPr>
                <p:cNvPr id="540" name="墨迹 539">
                  <a:extLst>
                    <a:ext uri="{FF2B5EF4-FFF2-40B4-BE49-F238E27FC236}">
                      <a16:creationId xmlns:a16="http://schemas.microsoft.com/office/drawing/2014/main" id="{3BB490A7-008C-414A-97FF-135FCDC76283}"/>
                    </a:ext>
                  </a:extLst>
                </p:cNvPr>
                <p:cNvPicPr/>
                <p:nvPr/>
              </p:nvPicPr>
              <p:blipFill>
                <a:blip r:embed="rId1025"/>
                <a:stretch>
                  <a:fillRect/>
                </a:stretch>
              </p:blipFill>
              <p:spPr>
                <a:xfrm>
                  <a:off x="12169162" y="57814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2">
              <p14:nvContentPartPr>
                <p14:cNvPr id="541" name="墨迹 540">
                  <a:extLst>
                    <a:ext uri="{FF2B5EF4-FFF2-40B4-BE49-F238E27FC236}">
                      <a16:creationId xmlns:a16="http://schemas.microsoft.com/office/drawing/2014/main" id="{42C5A743-5F56-45AD-905F-B2F6836798B3}"/>
                    </a:ext>
                  </a:extLst>
                </p14:cNvPr>
                <p14:cNvContentPartPr/>
                <p14:nvPr/>
              </p14:nvContentPartPr>
              <p14:xfrm>
                <a:off x="12225322" y="5549596"/>
                <a:ext cx="40680" cy="177840"/>
              </p14:xfrm>
            </p:contentPart>
          </mc:Choice>
          <mc:Fallback>
            <p:pic>
              <p:nvPicPr>
                <p:cNvPr id="541" name="墨迹 540">
                  <a:extLst>
                    <a:ext uri="{FF2B5EF4-FFF2-40B4-BE49-F238E27FC236}">
                      <a16:creationId xmlns:a16="http://schemas.microsoft.com/office/drawing/2014/main" id="{42C5A743-5F56-45AD-905F-B2F6836798B3}"/>
                    </a:ext>
                  </a:extLst>
                </p:cNvPr>
                <p:cNvPicPr/>
                <p:nvPr/>
              </p:nvPicPr>
              <p:blipFill>
                <a:blip r:embed="rId1173"/>
                <a:stretch>
                  <a:fillRect/>
                </a:stretch>
              </p:blipFill>
              <p:spPr>
                <a:xfrm>
                  <a:off x="12207682" y="5531956"/>
                  <a:ext cx="76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4">
              <p14:nvContentPartPr>
                <p14:cNvPr id="542" name="墨迹 541">
                  <a:extLst>
                    <a:ext uri="{FF2B5EF4-FFF2-40B4-BE49-F238E27FC236}">
                      <a16:creationId xmlns:a16="http://schemas.microsoft.com/office/drawing/2014/main" id="{B7D67431-6442-40DC-BBB1-DE110D0A4FA1}"/>
                    </a:ext>
                  </a:extLst>
                </p14:cNvPr>
                <p14:cNvContentPartPr/>
                <p14:nvPr/>
              </p14:nvContentPartPr>
              <p14:xfrm>
                <a:off x="12216682" y="5642836"/>
                <a:ext cx="119160" cy="228960"/>
              </p14:xfrm>
            </p:contentPart>
          </mc:Choice>
          <mc:Fallback>
            <p:pic>
              <p:nvPicPr>
                <p:cNvPr id="542" name="墨迹 541">
                  <a:extLst>
                    <a:ext uri="{FF2B5EF4-FFF2-40B4-BE49-F238E27FC236}">
                      <a16:creationId xmlns:a16="http://schemas.microsoft.com/office/drawing/2014/main" id="{B7D67431-6442-40DC-BBB1-DE110D0A4FA1}"/>
                    </a:ext>
                  </a:extLst>
                </p:cNvPr>
                <p:cNvPicPr/>
                <p:nvPr/>
              </p:nvPicPr>
              <p:blipFill>
                <a:blip r:embed="rId1175"/>
                <a:stretch>
                  <a:fillRect/>
                </a:stretch>
              </p:blipFill>
              <p:spPr>
                <a:xfrm>
                  <a:off x="12199042" y="5625196"/>
                  <a:ext cx="1548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6">
              <p14:nvContentPartPr>
                <p14:cNvPr id="543" name="墨迹 542">
                  <a:extLst>
                    <a:ext uri="{FF2B5EF4-FFF2-40B4-BE49-F238E27FC236}">
                      <a16:creationId xmlns:a16="http://schemas.microsoft.com/office/drawing/2014/main" id="{21881121-4AEB-42F6-BC08-956D69A60F7F}"/>
                    </a:ext>
                  </a:extLst>
                </p14:cNvPr>
                <p14:cNvContentPartPr/>
                <p14:nvPr/>
              </p14:nvContentPartPr>
              <p14:xfrm>
                <a:off x="12302362" y="5880796"/>
                <a:ext cx="360" cy="360"/>
              </p14:xfrm>
            </p:contentPart>
          </mc:Choice>
          <mc:Fallback>
            <p:pic>
              <p:nvPicPr>
                <p:cNvPr id="543" name="墨迹 542">
                  <a:extLst>
                    <a:ext uri="{FF2B5EF4-FFF2-40B4-BE49-F238E27FC236}">
                      <a16:creationId xmlns:a16="http://schemas.microsoft.com/office/drawing/2014/main" id="{21881121-4AEB-42F6-BC08-956D69A60F7F}"/>
                    </a:ext>
                  </a:extLst>
                </p:cNvPr>
                <p:cNvPicPr/>
                <p:nvPr/>
              </p:nvPicPr>
              <p:blipFill>
                <a:blip r:embed="rId1025"/>
                <a:stretch>
                  <a:fillRect/>
                </a:stretch>
              </p:blipFill>
              <p:spPr>
                <a:xfrm>
                  <a:off x="12284722" y="58627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7">
              <p14:nvContentPartPr>
                <p14:cNvPr id="544" name="墨迹 543">
                  <a:extLst>
                    <a:ext uri="{FF2B5EF4-FFF2-40B4-BE49-F238E27FC236}">
                      <a16:creationId xmlns:a16="http://schemas.microsoft.com/office/drawing/2014/main" id="{397B7754-87C8-459A-9078-3714CAEDD438}"/>
                    </a:ext>
                  </a:extLst>
                </p14:cNvPr>
                <p14:cNvContentPartPr/>
                <p14:nvPr/>
              </p14:nvContentPartPr>
              <p14:xfrm>
                <a:off x="10957762" y="4334956"/>
                <a:ext cx="192960" cy="783720"/>
              </p14:xfrm>
            </p:contentPart>
          </mc:Choice>
          <mc:Fallback>
            <p:pic>
              <p:nvPicPr>
                <p:cNvPr id="544" name="墨迹 543">
                  <a:extLst>
                    <a:ext uri="{FF2B5EF4-FFF2-40B4-BE49-F238E27FC236}">
                      <a16:creationId xmlns:a16="http://schemas.microsoft.com/office/drawing/2014/main" id="{397B7754-87C8-459A-9078-3714CAEDD438}"/>
                    </a:ext>
                  </a:extLst>
                </p:cNvPr>
                <p:cNvPicPr/>
                <p:nvPr/>
              </p:nvPicPr>
              <p:blipFill>
                <a:blip r:embed="rId1178"/>
                <a:stretch>
                  <a:fillRect/>
                </a:stretch>
              </p:blipFill>
              <p:spPr>
                <a:xfrm>
                  <a:off x="10940122" y="4317316"/>
                  <a:ext cx="228600" cy="81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9">
              <p14:nvContentPartPr>
                <p14:cNvPr id="545" name="墨迹 544">
                  <a:extLst>
                    <a:ext uri="{FF2B5EF4-FFF2-40B4-BE49-F238E27FC236}">
                      <a16:creationId xmlns:a16="http://schemas.microsoft.com/office/drawing/2014/main" id="{C4871BB2-3ADB-4EA8-ACBE-81F57C107EA6}"/>
                    </a:ext>
                  </a:extLst>
                </p14:cNvPr>
                <p14:cNvContentPartPr/>
                <p14:nvPr/>
              </p14:nvContentPartPr>
              <p14:xfrm>
                <a:off x="11183482" y="4245316"/>
                <a:ext cx="608400" cy="94320"/>
              </p14:xfrm>
            </p:contentPart>
          </mc:Choice>
          <mc:Fallback>
            <p:pic>
              <p:nvPicPr>
                <p:cNvPr id="545" name="墨迹 544">
                  <a:extLst>
                    <a:ext uri="{FF2B5EF4-FFF2-40B4-BE49-F238E27FC236}">
                      <a16:creationId xmlns:a16="http://schemas.microsoft.com/office/drawing/2014/main" id="{C4871BB2-3ADB-4EA8-ACBE-81F57C107EA6}"/>
                    </a:ext>
                  </a:extLst>
                </p:cNvPr>
                <p:cNvPicPr/>
                <p:nvPr/>
              </p:nvPicPr>
              <p:blipFill>
                <a:blip r:embed="rId1180"/>
                <a:stretch>
                  <a:fillRect/>
                </a:stretch>
              </p:blipFill>
              <p:spPr>
                <a:xfrm>
                  <a:off x="11165842" y="4227676"/>
                  <a:ext cx="6440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1">
              <p14:nvContentPartPr>
                <p14:cNvPr id="546" name="墨迹 545">
                  <a:extLst>
                    <a:ext uri="{FF2B5EF4-FFF2-40B4-BE49-F238E27FC236}">
                      <a16:creationId xmlns:a16="http://schemas.microsoft.com/office/drawing/2014/main" id="{B75E02CB-1F2F-4A8F-B0E5-2DA2F3E61C80}"/>
                    </a:ext>
                  </a:extLst>
                </p14:cNvPr>
                <p14:cNvContentPartPr/>
                <p14:nvPr/>
              </p14:nvContentPartPr>
              <p14:xfrm>
                <a:off x="11164402" y="3726916"/>
                <a:ext cx="274320" cy="207360"/>
              </p14:xfrm>
            </p:contentPart>
          </mc:Choice>
          <mc:Fallback>
            <p:pic>
              <p:nvPicPr>
                <p:cNvPr id="546" name="墨迹 545">
                  <a:extLst>
                    <a:ext uri="{FF2B5EF4-FFF2-40B4-BE49-F238E27FC236}">
                      <a16:creationId xmlns:a16="http://schemas.microsoft.com/office/drawing/2014/main" id="{B75E02CB-1F2F-4A8F-B0E5-2DA2F3E61C80}"/>
                    </a:ext>
                  </a:extLst>
                </p:cNvPr>
                <p:cNvPicPr/>
                <p:nvPr/>
              </p:nvPicPr>
              <p:blipFill>
                <a:blip r:embed="rId1182"/>
                <a:stretch>
                  <a:fillRect/>
                </a:stretch>
              </p:blipFill>
              <p:spPr>
                <a:xfrm>
                  <a:off x="11146402" y="3709276"/>
                  <a:ext cx="3099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3">
              <p14:nvContentPartPr>
                <p14:cNvPr id="547" name="墨迹 546">
                  <a:extLst>
                    <a:ext uri="{FF2B5EF4-FFF2-40B4-BE49-F238E27FC236}">
                      <a16:creationId xmlns:a16="http://schemas.microsoft.com/office/drawing/2014/main" id="{BFADF4CF-1734-4ADA-B066-F614FEAB40F5}"/>
                    </a:ext>
                  </a:extLst>
                </p14:cNvPr>
                <p14:cNvContentPartPr/>
                <p14:nvPr/>
              </p14:nvContentPartPr>
              <p14:xfrm>
                <a:off x="11047042" y="4099876"/>
                <a:ext cx="375120" cy="149760"/>
              </p14:xfrm>
            </p:contentPart>
          </mc:Choice>
          <mc:Fallback>
            <p:pic>
              <p:nvPicPr>
                <p:cNvPr id="547" name="墨迹 546">
                  <a:extLst>
                    <a:ext uri="{FF2B5EF4-FFF2-40B4-BE49-F238E27FC236}">
                      <a16:creationId xmlns:a16="http://schemas.microsoft.com/office/drawing/2014/main" id="{BFADF4CF-1734-4ADA-B066-F614FEAB40F5}"/>
                    </a:ext>
                  </a:extLst>
                </p:cNvPr>
                <p:cNvPicPr/>
                <p:nvPr/>
              </p:nvPicPr>
              <p:blipFill>
                <a:blip r:embed="rId1184"/>
                <a:stretch>
                  <a:fillRect/>
                </a:stretch>
              </p:blipFill>
              <p:spPr>
                <a:xfrm>
                  <a:off x="11029402" y="4082236"/>
                  <a:ext cx="410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5">
              <p14:nvContentPartPr>
                <p14:cNvPr id="548" name="墨迹 547">
                  <a:extLst>
                    <a:ext uri="{FF2B5EF4-FFF2-40B4-BE49-F238E27FC236}">
                      <a16:creationId xmlns:a16="http://schemas.microsoft.com/office/drawing/2014/main" id="{277EA478-6A57-41BE-9E87-32F16D19C676}"/>
                    </a:ext>
                  </a:extLst>
                </p14:cNvPr>
                <p14:cNvContentPartPr/>
                <p14:nvPr/>
              </p14:nvContentPartPr>
              <p14:xfrm>
                <a:off x="11262322" y="4018876"/>
                <a:ext cx="126360" cy="236880"/>
              </p14:xfrm>
            </p:contentPart>
          </mc:Choice>
          <mc:Fallback>
            <p:pic>
              <p:nvPicPr>
                <p:cNvPr id="548" name="墨迹 547">
                  <a:extLst>
                    <a:ext uri="{FF2B5EF4-FFF2-40B4-BE49-F238E27FC236}">
                      <a16:creationId xmlns:a16="http://schemas.microsoft.com/office/drawing/2014/main" id="{277EA478-6A57-41BE-9E87-32F16D19C676}"/>
                    </a:ext>
                  </a:extLst>
                </p:cNvPr>
                <p:cNvPicPr/>
                <p:nvPr/>
              </p:nvPicPr>
              <p:blipFill>
                <a:blip r:embed="rId1186"/>
                <a:stretch>
                  <a:fillRect/>
                </a:stretch>
              </p:blipFill>
              <p:spPr>
                <a:xfrm>
                  <a:off x="11244682" y="4000876"/>
                  <a:ext cx="1620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7">
              <p14:nvContentPartPr>
                <p14:cNvPr id="549" name="墨迹 548">
                  <a:extLst>
                    <a:ext uri="{FF2B5EF4-FFF2-40B4-BE49-F238E27FC236}">
                      <a16:creationId xmlns:a16="http://schemas.microsoft.com/office/drawing/2014/main" id="{1144048F-7236-4467-8D8B-ACAA4A7C02E6}"/>
                    </a:ext>
                  </a:extLst>
                </p14:cNvPr>
                <p14:cNvContentPartPr/>
                <p14:nvPr/>
              </p14:nvContentPartPr>
              <p14:xfrm>
                <a:off x="11498842" y="3751396"/>
                <a:ext cx="222840" cy="40320"/>
              </p14:xfrm>
            </p:contentPart>
          </mc:Choice>
          <mc:Fallback>
            <p:pic>
              <p:nvPicPr>
                <p:cNvPr id="549" name="墨迹 548">
                  <a:extLst>
                    <a:ext uri="{FF2B5EF4-FFF2-40B4-BE49-F238E27FC236}">
                      <a16:creationId xmlns:a16="http://schemas.microsoft.com/office/drawing/2014/main" id="{1144048F-7236-4467-8D8B-ACAA4A7C02E6}"/>
                    </a:ext>
                  </a:extLst>
                </p:cNvPr>
                <p:cNvPicPr/>
                <p:nvPr/>
              </p:nvPicPr>
              <p:blipFill>
                <a:blip r:embed="rId1188"/>
                <a:stretch>
                  <a:fillRect/>
                </a:stretch>
              </p:blipFill>
              <p:spPr>
                <a:xfrm>
                  <a:off x="11480842" y="3733396"/>
                  <a:ext cx="258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9">
              <p14:nvContentPartPr>
                <p14:cNvPr id="550" name="墨迹 549">
                  <a:extLst>
                    <a:ext uri="{FF2B5EF4-FFF2-40B4-BE49-F238E27FC236}">
                      <a16:creationId xmlns:a16="http://schemas.microsoft.com/office/drawing/2014/main" id="{E580D5CA-5316-47EA-A4FA-0779C763A304}"/>
                    </a:ext>
                  </a:extLst>
                </p14:cNvPr>
                <p14:cNvContentPartPr/>
                <p14:nvPr/>
              </p14:nvContentPartPr>
              <p14:xfrm>
                <a:off x="11542762" y="3798556"/>
                <a:ext cx="38880" cy="313560"/>
              </p14:xfrm>
            </p:contentPart>
          </mc:Choice>
          <mc:Fallback>
            <p:pic>
              <p:nvPicPr>
                <p:cNvPr id="550" name="墨迹 549">
                  <a:extLst>
                    <a:ext uri="{FF2B5EF4-FFF2-40B4-BE49-F238E27FC236}">
                      <a16:creationId xmlns:a16="http://schemas.microsoft.com/office/drawing/2014/main" id="{E580D5CA-5316-47EA-A4FA-0779C763A304}"/>
                    </a:ext>
                  </a:extLst>
                </p:cNvPr>
                <p:cNvPicPr/>
                <p:nvPr/>
              </p:nvPicPr>
              <p:blipFill>
                <a:blip r:embed="rId1190"/>
                <a:stretch>
                  <a:fillRect/>
                </a:stretch>
              </p:blipFill>
              <p:spPr>
                <a:xfrm>
                  <a:off x="11524762" y="3780916"/>
                  <a:ext cx="745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1">
              <p14:nvContentPartPr>
                <p14:cNvPr id="551" name="墨迹 550">
                  <a:extLst>
                    <a:ext uri="{FF2B5EF4-FFF2-40B4-BE49-F238E27FC236}">
                      <a16:creationId xmlns:a16="http://schemas.microsoft.com/office/drawing/2014/main" id="{3CC06578-16DB-4DCE-8713-583BBE29E822}"/>
                    </a:ext>
                  </a:extLst>
                </p14:cNvPr>
                <p14:cNvContentPartPr/>
                <p14:nvPr/>
              </p14:nvContentPartPr>
              <p14:xfrm>
                <a:off x="11533762" y="3608116"/>
                <a:ext cx="238320" cy="619200"/>
              </p14:xfrm>
            </p:contentPart>
          </mc:Choice>
          <mc:Fallback>
            <p:pic>
              <p:nvPicPr>
                <p:cNvPr id="551" name="墨迹 550">
                  <a:extLst>
                    <a:ext uri="{FF2B5EF4-FFF2-40B4-BE49-F238E27FC236}">
                      <a16:creationId xmlns:a16="http://schemas.microsoft.com/office/drawing/2014/main" id="{3CC06578-16DB-4DCE-8713-583BBE29E822}"/>
                    </a:ext>
                  </a:extLst>
                </p:cNvPr>
                <p:cNvPicPr/>
                <p:nvPr/>
              </p:nvPicPr>
              <p:blipFill>
                <a:blip r:embed="rId1192"/>
                <a:stretch>
                  <a:fillRect/>
                </a:stretch>
              </p:blipFill>
              <p:spPr>
                <a:xfrm>
                  <a:off x="11516122" y="3590116"/>
                  <a:ext cx="27396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3">
              <p14:nvContentPartPr>
                <p14:cNvPr id="552" name="墨迹 551">
                  <a:extLst>
                    <a:ext uri="{FF2B5EF4-FFF2-40B4-BE49-F238E27FC236}">
                      <a16:creationId xmlns:a16="http://schemas.microsoft.com/office/drawing/2014/main" id="{A90F1BA8-C0E1-4A37-9C62-8B359007DE3A}"/>
                    </a:ext>
                  </a:extLst>
                </p14:cNvPr>
                <p14:cNvContentPartPr/>
                <p14:nvPr/>
              </p14:nvContentPartPr>
              <p14:xfrm>
                <a:off x="11729962" y="3649156"/>
                <a:ext cx="75600" cy="93600"/>
              </p14:xfrm>
            </p:contentPart>
          </mc:Choice>
          <mc:Fallback>
            <p:pic>
              <p:nvPicPr>
                <p:cNvPr id="552" name="墨迹 551">
                  <a:extLst>
                    <a:ext uri="{FF2B5EF4-FFF2-40B4-BE49-F238E27FC236}">
                      <a16:creationId xmlns:a16="http://schemas.microsoft.com/office/drawing/2014/main" id="{A90F1BA8-C0E1-4A37-9C62-8B359007DE3A}"/>
                    </a:ext>
                  </a:extLst>
                </p:cNvPr>
                <p:cNvPicPr/>
                <p:nvPr/>
              </p:nvPicPr>
              <p:blipFill>
                <a:blip r:embed="rId1194"/>
                <a:stretch>
                  <a:fillRect/>
                </a:stretch>
              </p:blipFill>
              <p:spPr>
                <a:xfrm>
                  <a:off x="11711962" y="3631516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5">
              <p14:nvContentPartPr>
                <p14:cNvPr id="553" name="墨迹 552">
                  <a:extLst>
                    <a:ext uri="{FF2B5EF4-FFF2-40B4-BE49-F238E27FC236}">
                      <a16:creationId xmlns:a16="http://schemas.microsoft.com/office/drawing/2014/main" id="{AB210D9A-582F-4069-A725-B01C19B4A49A}"/>
                    </a:ext>
                  </a:extLst>
                </p14:cNvPr>
                <p14:cNvContentPartPr/>
                <p14:nvPr/>
              </p14:nvContentPartPr>
              <p14:xfrm>
                <a:off x="11778922" y="3749956"/>
                <a:ext cx="177120" cy="205920"/>
              </p14:xfrm>
            </p:contentPart>
          </mc:Choice>
          <mc:Fallback>
            <p:pic>
              <p:nvPicPr>
                <p:cNvPr id="553" name="墨迹 552">
                  <a:extLst>
                    <a:ext uri="{FF2B5EF4-FFF2-40B4-BE49-F238E27FC236}">
                      <a16:creationId xmlns:a16="http://schemas.microsoft.com/office/drawing/2014/main" id="{AB210D9A-582F-4069-A725-B01C19B4A49A}"/>
                    </a:ext>
                  </a:extLst>
                </p:cNvPr>
                <p:cNvPicPr/>
                <p:nvPr/>
              </p:nvPicPr>
              <p:blipFill>
                <a:blip r:embed="rId1196"/>
                <a:stretch>
                  <a:fillRect/>
                </a:stretch>
              </p:blipFill>
              <p:spPr>
                <a:xfrm>
                  <a:off x="11761282" y="3731956"/>
                  <a:ext cx="2127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7">
              <p14:nvContentPartPr>
                <p14:cNvPr id="554" name="墨迹 553">
                  <a:extLst>
                    <a:ext uri="{FF2B5EF4-FFF2-40B4-BE49-F238E27FC236}">
                      <a16:creationId xmlns:a16="http://schemas.microsoft.com/office/drawing/2014/main" id="{0E415B21-9E0F-408A-8A51-53A7642469CF}"/>
                    </a:ext>
                  </a:extLst>
                </p14:cNvPr>
                <p14:cNvContentPartPr/>
                <p14:nvPr/>
              </p14:nvContentPartPr>
              <p14:xfrm>
                <a:off x="11845522" y="3776236"/>
                <a:ext cx="156240" cy="323640"/>
              </p14:xfrm>
            </p:contentPart>
          </mc:Choice>
          <mc:Fallback>
            <p:pic>
              <p:nvPicPr>
                <p:cNvPr id="554" name="墨迹 553">
                  <a:extLst>
                    <a:ext uri="{FF2B5EF4-FFF2-40B4-BE49-F238E27FC236}">
                      <a16:creationId xmlns:a16="http://schemas.microsoft.com/office/drawing/2014/main" id="{0E415B21-9E0F-408A-8A51-53A7642469CF}"/>
                    </a:ext>
                  </a:extLst>
                </p:cNvPr>
                <p:cNvPicPr/>
                <p:nvPr/>
              </p:nvPicPr>
              <p:blipFill>
                <a:blip r:embed="rId1198"/>
                <a:stretch>
                  <a:fillRect/>
                </a:stretch>
              </p:blipFill>
              <p:spPr>
                <a:xfrm>
                  <a:off x="11827522" y="3758596"/>
                  <a:ext cx="1918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9">
              <p14:nvContentPartPr>
                <p14:cNvPr id="555" name="墨迹 554">
                  <a:extLst>
                    <a:ext uri="{FF2B5EF4-FFF2-40B4-BE49-F238E27FC236}">
                      <a16:creationId xmlns:a16="http://schemas.microsoft.com/office/drawing/2014/main" id="{1938538D-620C-4E94-9AAB-B8BF4BC0EFE6}"/>
                    </a:ext>
                  </a:extLst>
                </p14:cNvPr>
                <p14:cNvContentPartPr/>
                <p14:nvPr/>
              </p14:nvContentPartPr>
              <p14:xfrm>
                <a:off x="11971522" y="3603436"/>
                <a:ext cx="26640" cy="121680"/>
              </p14:xfrm>
            </p:contentPart>
          </mc:Choice>
          <mc:Fallback>
            <p:pic>
              <p:nvPicPr>
                <p:cNvPr id="555" name="墨迹 554">
                  <a:extLst>
                    <a:ext uri="{FF2B5EF4-FFF2-40B4-BE49-F238E27FC236}">
                      <a16:creationId xmlns:a16="http://schemas.microsoft.com/office/drawing/2014/main" id="{1938538D-620C-4E94-9AAB-B8BF4BC0EFE6}"/>
                    </a:ext>
                  </a:extLst>
                </p:cNvPr>
                <p:cNvPicPr/>
                <p:nvPr/>
              </p:nvPicPr>
              <p:blipFill>
                <a:blip r:embed="rId1200"/>
                <a:stretch>
                  <a:fillRect/>
                </a:stretch>
              </p:blipFill>
              <p:spPr>
                <a:xfrm>
                  <a:off x="11953882" y="3585796"/>
                  <a:ext cx="622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1">
              <p14:nvContentPartPr>
                <p14:cNvPr id="556" name="墨迹 555">
                  <a:extLst>
                    <a:ext uri="{FF2B5EF4-FFF2-40B4-BE49-F238E27FC236}">
                      <a16:creationId xmlns:a16="http://schemas.microsoft.com/office/drawing/2014/main" id="{7A0EC65D-A0A5-47F1-81E3-17BB0FAE71F8}"/>
                    </a:ext>
                  </a:extLst>
                </p14:cNvPr>
                <p14:cNvContentPartPr/>
                <p14:nvPr/>
              </p14:nvContentPartPr>
              <p14:xfrm>
                <a:off x="11929402" y="3742396"/>
                <a:ext cx="222840" cy="394920"/>
              </p14:xfrm>
            </p:contentPart>
          </mc:Choice>
          <mc:Fallback>
            <p:pic>
              <p:nvPicPr>
                <p:cNvPr id="556" name="墨迹 555">
                  <a:extLst>
                    <a:ext uri="{FF2B5EF4-FFF2-40B4-BE49-F238E27FC236}">
                      <a16:creationId xmlns:a16="http://schemas.microsoft.com/office/drawing/2014/main" id="{7A0EC65D-A0A5-47F1-81E3-17BB0FAE71F8}"/>
                    </a:ext>
                  </a:extLst>
                </p:cNvPr>
                <p:cNvPicPr/>
                <p:nvPr/>
              </p:nvPicPr>
              <p:blipFill>
                <a:blip r:embed="rId1202"/>
                <a:stretch>
                  <a:fillRect/>
                </a:stretch>
              </p:blipFill>
              <p:spPr>
                <a:xfrm>
                  <a:off x="11911762" y="3724396"/>
                  <a:ext cx="25848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3">
              <p14:nvContentPartPr>
                <p14:cNvPr id="557" name="墨迹 556">
                  <a:extLst>
                    <a:ext uri="{FF2B5EF4-FFF2-40B4-BE49-F238E27FC236}">
                      <a16:creationId xmlns:a16="http://schemas.microsoft.com/office/drawing/2014/main" id="{66A89E5B-D19E-4746-A328-63F17BA01247}"/>
                    </a:ext>
                  </a:extLst>
                </p14:cNvPr>
                <p14:cNvContentPartPr/>
                <p14:nvPr/>
              </p14:nvContentPartPr>
              <p14:xfrm>
                <a:off x="10989442" y="5908876"/>
                <a:ext cx="182520" cy="753840"/>
              </p14:xfrm>
            </p:contentPart>
          </mc:Choice>
          <mc:Fallback>
            <p:pic>
              <p:nvPicPr>
                <p:cNvPr id="557" name="墨迹 556">
                  <a:extLst>
                    <a:ext uri="{FF2B5EF4-FFF2-40B4-BE49-F238E27FC236}">
                      <a16:creationId xmlns:a16="http://schemas.microsoft.com/office/drawing/2014/main" id="{66A89E5B-D19E-4746-A328-63F17BA01247}"/>
                    </a:ext>
                  </a:extLst>
                </p:cNvPr>
                <p:cNvPicPr/>
                <p:nvPr/>
              </p:nvPicPr>
              <p:blipFill>
                <a:blip r:embed="rId1204"/>
                <a:stretch>
                  <a:fillRect/>
                </a:stretch>
              </p:blipFill>
              <p:spPr>
                <a:xfrm>
                  <a:off x="10971442" y="5890876"/>
                  <a:ext cx="218160" cy="7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5">
              <p14:nvContentPartPr>
                <p14:cNvPr id="558" name="墨迹 557">
                  <a:extLst>
                    <a:ext uri="{FF2B5EF4-FFF2-40B4-BE49-F238E27FC236}">
                      <a16:creationId xmlns:a16="http://schemas.microsoft.com/office/drawing/2014/main" id="{811CD38F-EE80-4A2E-BFF1-0763850B8A73}"/>
                    </a:ext>
                  </a:extLst>
                </p14:cNvPr>
                <p14:cNvContentPartPr/>
                <p14:nvPr/>
              </p14:nvContentPartPr>
              <p14:xfrm>
                <a:off x="11160802" y="5736796"/>
                <a:ext cx="956520" cy="894960"/>
              </p14:xfrm>
            </p:contentPart>
          </mc:Choice>
          <mc:Fallback>
            <p:pic>
              <p:nvPicPr>
                <p:cNvPr id="558" name="墨迹 557">
                  <a:extLst>
                    <a:ext uri="{FF2B5EF4-FFF2-40B4-BE49-F238E27FC236}">
                      <a16:creationId xmlns:a16="http://schemas.microsoft.com/office/drawing/2014/main" id="{811CD38F-EE80-4A2E-BFF1-0763850B8A73}"/>
                    </a:ext>
                  </a:extLst>
                </p:cNvPr>
                <p:cNvPicPr/>
                <p:nvPr/>
              </p:nvPicPr>
              <p:blipFill>
                <a:blip r:embed="rId1206"/>
                <a:stretch>
                  <a:fillRect/>
                </a:stretch>
              </p:blipFill>
              <p:spPr>
                <a:xfrm>
                  <a:off x="11143162" y="5718796"/>
                  <a:ext cx="992160" cy="9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7">
              <p14:nvContentPartPr>
                <p14:cNvPr id="559" name="墨迹 558">
                  <a:extLst>
                    <a:ext uri="{FF2B5EF4-FFF2-40B4-BE49-F238E27FC236}">
                      <a16:creationId xmlns:a16="http://schemas.microsoft.com/office/drawing/2014/main" id="{59442DA8-596E-4BEB-9CEE-23B262EE6482}"/>
                    </a:ext>
                  </a:extLst>
                </p14:cNvPr>
                <p14:cNvContentPartPr/>
                <p14:nvPr/>
              </p14:nvContentPartPr>
              <p14:xfrm>
                <a:off x="11197522" y="6752356"/>
                <a:ext cx="814680" cy="47520"/>
              </p14:xfrm>
            </p:contentPart>
          </mc:Choice>
          <mc:Fallback>
            <p:pic>
              <p:nvPicPr>
                <p:cNvPr id="559" name="墨迹 558">
                  <a:extLst>
                    <a:ext uri="{FF2B5EF4-FFF2-40B4-BE49-F238E27FC236}">
                      <a16:creationId xmlns:a16="http://schemas.microsoft.com/office/drawing/2014/main" id="{59442DA8-596E-4BEB-9CEE-23B262EE6482}"/>
                    </a:ext>
                  </a:extLst>
                </p:cNvPr>
                <p:cNvPicPr/>
                <p:nvPr/>
              </p:nvPicPr>
              <p:blipFill>
                <a:blip r:embed="rId1208"/>
                <a:stretch>
                  <a:fillRect/>
                </a:stretch>
              </p:blipFill>
              <p:spPr>
                <a:xfrm>
                  <a:off x="11179882" y="6734716"/>
                  <a:ext cx="8503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9">
              <p14:nvContentPartPr>
                <p14:cNvPr id="560" name="墨迹 559">
                  <a:extLst>
                    <a:ext uri="{FF2B5EF4-FFF2-40B4-BE49-F238E27FC236}">
                      <a16:creationId xmlns:a16="http://schemas.microsoft.com/office/drawing/2014/main" id="{E1D88FD2-1771-4FE4-A7CB-F0657889BC5E}"/>
                    </a:ext>
                  </a:extLst>
                </p14:cNvPr>
                <p14:cNvContentPartPr/>
                <p14:nvPr/>
              </p14:nvContentPartPr>
              <p14:xfrm>
                <a:off x="11176642" y="6981676"/>
                <a:ext cx="84240" cy="109800"/>
              </p14:xfrm>
            </p:contentPart>
          </mc:Choice>
          <mc:Fallback>
            <p:pic>
              <p:nvPicPr>
                <p:cNvPr id="560" name="墨迹 559">
                  <a:extLst>
                    <a:ext uri="{FF2B5EF4-FFF2-40B4-BE49-F238E27FC236}">
                      <a16:creationId xmlns:a16="http://schemas.microsoft.com/office/drawing/2014/main" id="{E1D88FD2-1771-4FE4-A7CB-F0657889BC5E}"/>
                    </a:ext>
                  </a:extLst>
                </p:cNvPr>
                <p:cNvPicPr/>
                <p:nvPr/>
              </p:nvPicPr>
              <p:blipFill>
                <a:blip r:embed="rId1210"/>
                <a:stretch>
                  <a:fillRect/>
                </a:stretch>
              </p:blipFill>
              <p:spPr>
                <a:xfrm>
                  <a:off x="11158642" y="6963676"/>
                  <a:ext cx="119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1">
              <p14:nvContentPartPr>
                <p14:cNvPr id="561" name="墨迹 560">
                  <a:extLst>
                    <a:ext uri="{FF2B5EF4-FFF2-40B4-BE49-F238E27FC236}">
                      <a16:creationId xmlns:a16="http://schemas.microsoft.com/office/drawing/2014/main" id="{7797C3B4-3DB6-4405-84DA-D138BC5BA76C}"/>
                    </a:ext>
                  </a:extLst>
                </p14:cNvPr>
                <p14:cNvContentPartPr/>
                <p14:nvPr/>
              </p14:nvContentPartPr>
              <p14:xfrm>
                <a:off x="10935082" y="7154476"/>
                <a:ext cx="406440" cy="309240"/>
              </p14:xfrm>
            </p:contentPart>
          </mc:Choice>
          <mc:Fallback>
            <p:pic>
              <p:nvPicPr>
                <p:cNvPr id="561" name="墨迹 560">
                  <a:extLst>
                    <a:ext uri="{FF2B5EF4-FFF2-40B4-BE49-F238E27FC236}">
                      <a16:creationId xmlns:a16="http://schemas.microsoft.com/office/drawing/2014/main" id="{7797C3B4-3DB6-4405-84DA-D138BC5BA76C}"/>
                    </a:ext>
                  </a:extLst>
                </p:cNvPr>
                <p:cNvPicPr/>
                <p:nvPr/>
              </p:nvPicPr>
              <p:blipFill>
                <a:blip r:embed="rId1212"/>
                <a:stretch>
                  <a:fillRect/>
                </a:stretch>
              </p:blipFill>
              <p:spPr>
                <a:xfrm>
                  <a:off x="10917082" y="7136476"/>
                  <a:ext cx="4420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3">
              <p14:nvContentPartPr>
                <p14:cNvPr id="562" name="墨迹 561">
                  <a:extLst>
                    <a:ext uri="{FF2B5EF4-FFF2-40B4-BE49-F238E27FC236}">
                      <a16:creationId xmlns:a16="http://schemas.microsoft.com/office/drawing/2014/main" id="{BE18C7A2-1DDF-4543-8FED-8ACB6195F27B}"/>
                    </a:ext>
                  </a:extLst>
                </p14:cNvPr>
                <p14:cNvContentPartPr/>
                <p14:nvPr/>
              </p14:nvContentPartPr>
              <p14:xfrm>
                <a:off x="11248282" y="7306756"/>
                <a:ext cx="35280" cy="226440"/>
              </p14:xfrm>
            </p:contentPart>
          </mc:Choice>
          <mc:Fallback>
            <p:pic>
              <p:nvPicPr>
                <p:cNvPr id="562" name="墨迹 561">
                  <a:extLst>
                    <a:ext uri="{FF2B5EF4-FFF2-40B4-BE49-F238E27FC236}">
                      <a16:creationId xmlns:a16="http://schemas.microsoft.com/office/drawing/2014/main" id="{BE18C7A2-1DDF-4543-8FED-8ACB6195F27B}"/>
                    </a:ext>
                  </a:extLst>
                </p:cNvPr>
                <p:cNvPicPr/>
                <p:nvPr/>
              </p:nvPicPr>
              <p:blipFill>
                <a:blip r:embed="rId1214"/>
                <a:stretch>
                  <a:fillRect/>
                </a:stretch>
              </p:blipFill>
              <p:spPr>
                <a:xfrm>
                  <a:off x="11230642" y="7288756"/>
                  <a:ext cx="709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5">
              <p14:nvContentPartPr>
                <p14:cNvPr id="563" name="墨迹 562">
                  <a:extLst>
                    <a:ext uri="{FF2B5EF4-FFF2-40B4-BE49-F238E27FC236}">
                      <a16:creationId xmlns:a16="http://schemas.microsoft.com/office/drawing/2014/main" id="{232196AF-4FF8-42D3-8606-31CCD9A8A760}"/>
                    </a:ext>
                  </a:extLst>
                </p14:cNvPr>
                <p14:cNvContentPartPr/>
                <p14:nvPr/>
              </p14:nvContentPartPr>
              <p14:xfrm>
                <a:off x="11185282" y="7371556"/>
                <a:ext cx="156240" cy="123120"/>
              </p14:xfrm>
            </p:contentPart>
          </mc:Choice>
          <mc:Fallback>
            <p:pic>
              <p:nvPicPr>
                <p:cNvPr id="563" name="墨迹 562">
                  <a:extLst>
                    <a:ext uri="{FF2B5EF4-FFF2-40B4-BE49-F238E27FC236}">
                      <a16:creationId xmlns:a16="http://schemas.microsoft.com/office/drawing/2014/main" id="{232196AF-4FF8-42D3-8606-31CCD9A8A760}"/>
                    </a:ext>
                  </a:extLst>
                </p:cNvPr>
                <p:cNvPicPr/>
                <p:nvPr/>
              </p:nvPicPr>
              <p:blipFill>
                <a:blip r:embed="rId1216"/>
                <a:stretch>
                  <a:fillRect/>
                </a:stretch>
              </p:blipFill>
              <p:spPr>
                <a:xfrm>
                  <a:off x="11167642" y="7353916"/>
                  <a:ext cx="191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7">
              <p14:nvContentPartPr>
                <p14:cNvPr id="564" name="墨迹 563">
                  <a:extLst>
                    <a:ext uri="{FF2B5EF4-FFF2-40B4-BE49-F238E27FC236}">
                      <a16:creationId xmlns:a16="http://schemas.microsoft.com/office/drawing/2014/main" id="{6DE822BF-A559-4C4F-8A72-E4C000DFF47B}"/>
                    </a:ext>
                  </a:extLst>
                </p14:cNvPr>
                <p14:cNvContentPartPr/>
                <p14:nvPr/>
              </p14:nvContentPartPr>
              <p14:xfrm>
                <a:off x="11300842" y="6999316"/>
                <a:ext cx="161280" cy="230760"/>
              </p14:xfrm>
            </p:contentPart>
          </mc:Choice>
          <mc:Fallback>
            <p:pic>
              <p:nvPicPr>
                <p:cNvPr id="564" name="墨迹 563">
                  <a:extLst>
                    <a:ext uri="{FF2B5EF4-FFF2-40B4-BE49-F238E27FC236}">
                      <a16:creationId xmlns:a16="http://schemas.microsoft.com/office/drawing/2014/main" id="{6DE822BF-A559-4C4F-8A72-E4C000DFF47B}"/>
                    </a:ext>
                  </a:extLst>
                </p:cNvPr>
                <p:cNvPicPr/>
                <p:nvPr/>
              </p:nvPicPr>
              <p:blipFill>
                <a:blip r:embed="rId1218"/>
                <a:stretch>
                  <a:fillRect/>
                </a:stretch>
              </p:blipFill>
              <p:spPr>
                <a:xfrm>
                  <a:off x="11283202" y="6981316"/>
                  <a:ext cx="1969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9">
              <p14:nvContentPartPr>
                <p14:cNvPr id="565" name="墨迹 564">
                  <a:extLst>
                    <a:ext uri="{FF2B5EF4-FFF2-40B4-BE49-F238E27FC236}">
                      <a16:creationId xmlns:a16="http://schemas.microsoft.com/office/drawing/2014/main" id="{8C12752E-3472-4A1A-81D0-42421151002B}"/>
                    </a:ext>
                  </a:extLst>
                </p14:cNvPr>
                <p14:cNvContentPartPr/>
                <p14:nvPr/>
              </p14:nvContentPartPr>
              <p14:xfrm>
                <a:off x="11402362" y="7190836"/>
                <a:ext cx="133200" cy="459360"/>
              </p14:xfrm>
            </p:contentPart>
          </mc:Choice>
          <mc:Fallback>
            <p:pic>
              <p:nvPicPr>
                <p:cNvPr id="565" name="墨迹 564">
                  <a:extLst>
                    <a:ext uri="{FF2B5EF4-FFF2-40B4-BE49-F238E27FC236}">
                      <a16:creationId xmlns:a16="http://schemas.microsoft.com/office/drawing/2014/main" id="{8C12752E-3472-4A1A-81D0-42421151002B}"/>
                    </a:ext>
                  </a:extLst>
                </p:cNvPr>
                <p:cNvPicPr/>
                <p:nvPr/>
              </p:nvPicPr>
              <p:blipFill>
                <a:blip r:embed="rId1220"/>
                <a:stretch>
                  <a:fillRect/>
                </a:stretch>
              </p:blipFill>
              <p:spPr>
                <a:xfrm>
                  <a:off x="11384722" y="7172836"/>
                  <a:ext cx="16884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1">
              <p14:nvContentPartPr>
                <p14:cNvPr id="568" name="墨迹 567">
                  <a:extLst>
                    <a:ext uri="{FF2B5EF4-FFF2-40B4-BE49-F238E27FC236}">
                      <a16:creationId xmlns:a16="http://schemas.microsoft.com/office/drawing/2014/main" id="{5C4E7A82-9C7A-4821-BB2F-396635D31BA4}"/>
                    </a:ext>
                  </a:extLst>
                </p14:cNvPr>
                <p14:cNvContentPartPr/>
                <p14:nvPr/>
              </p14:nvContentPartPr>
              <p14:xfrm>
                <a:off x="11182042" y="7349596"/>
                <a:ext cx="26640" cy="214560"/>
              </p14:xfrm>
            </p:contentPart>
          </mc:Choice>
          <mc:Fallback>
            <p:pic>
              <p:nvPicPr>
                <p:cNvPr id="568" name="墨迹 567">
                  <a:extLst>
                    <a:ext uri="{FF2B5EF4-FFF2-40B4-BE49-F238E27FC236}">
                      <a16:creationId xmlns:a16="http://schemas.microsoft.com/office/drawing/2014/main" id="{5C4E7A82-9C7A-4821-BB2F-396635D31BA4}"/>
                    </a:ext>
                  </a:extLst>
                </p:cNvPr>
                <p:cNvPicPr/>
                <p:nvPr/>
              </p:nvPicPr>
              <p:blipFill>
                <a:blip r:embed="rId1222"/>
                <a:stretch>
                  <a:fillRect/>
                </a:stretch>
              </p:blipFill>
              <p:spPr>
                <a:xfrm>
                  <a:off x="11164042" y="7331596"/>
                  <a:ext cx="622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3">
              <p14:nvContentPartPr>
                <p14:cNvPr id="569" name="墨迹 568">
                  <a:extLst>
                    <a:ext uri="{FF2B5EF4-FFF2-40B4-BE49-F238E27FC236}">
                      <a16:creationId xmlns:a16="http://schemas.microsoft.com/office/drawing/2014/main" id="{629604F8-C607-49D6-AC7F-D8FD296300B9}"/>
                    </a:ext>
                  </a:extLst>
                </p14:cNvPr>
                <p14:cNvContentPartPr/>
                <p14:nvPr/>
              </p14:nvContentPartPr>
              <p14:xfrm>
                <a:off x="11300842" y="7390996"/>
                <a:ext cx="84240" cy="103680"/>
              </p14:xfrm>
            </p:contentPart>
          </mc:Choice>
          <mc:Fallback>
            <p:pic>
              <p:nvPicPr>
                <p:cNvPr id="569" name="墨迹 568">
                  <a:extLst>
                    <a:ext uri="{FF2B5EF4-FFF2-40B4-BE49-F238E27FC236}">
                      <a16:creationId xmlns:a16="http://schemas.microsoft.com/office/drawing/2014/main" id="{629604F8-C607-49D6-AC7F-D8FD296300B9}"/>
                    </a:ext>
                  </a:extLst>
                </p:cNvPr>
                <p:cNvPicPr/>
                <p:nvPr/>
              </p:nvPicPr>
              <p:blipFill>
                <a:blip r:embed="rId1224"/>
                <a:stretch>
                  <a:fillRect/>
                </a:stretch>
              </p:blipFill>
              <p:spPr>
                <a:xfrm>
                  <a:off x="11283202" y="7372996"/>
                  <a:ext cx="119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5">
              <p14:nvContentPartPr>
                <p14:cNvPr id="571" name="墨迹 570">
                  <a:extLst>
                    <a:ext uri="{FF2B5EF4-FFF2-40B4-BE49-F238E27FC236}">
                      <a16:creationId xmlns:a16="http://schemas.microsoft.com/office/drawing/2014/main" id="{40131A1C-FF64-404B-BD7D-892E36EBE8BD}"/>
                    </a:ext>
                  </a:extLst>
                </p14:cNvPr>
                <p14:cNvContentPartPr/>
                <p14:nvPr/>
              </p14:nvContentPartPr>
              <p14:xfrm>
                <a:off x="11572282" y="7082116"/>
                <a:ext cx="142200" cy="50760"/>
              </p14:xfrm>
            </p:contentPart>
          </mc:Choice>
          <mc:Fallback>
            <p:pic>
              <p:nvPicPr>
                <p:cNvPr id="571" name="墨迹 570">
                  <a:extLst>
                    <a:ext uri="{FF2B5EF4-FFF2-40B4-BE49-F238E27FC236}">
                      <a16:creationId xmlns:a16="http://schemas.microsoft.com/office/drawing/2014/main" id="{40131A1C-FF64-404B-BD7D-892E36EBE8BD}"/>
                    </a:ext>
                  </a:extLst>
                </p:cNvPr>
                <p:cNvPicPr/>
                <p:nvPr/>
              </p:nvPicPr>
              <p:blipFill>
                <a:blip r:embed="rId1226"/>
                <a:stretch>
                  <a:fillRect/>
                </a:stretch>
              </p:blipFill>
              <p:spPr>
                <a:xfrm>
                  <a:off x="11554642" y="7064116"/>
                  <a:ext cx="1778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7">
              <p14:nvContentPartPr>
                <p14:cNvPr id="572" name="墨迹 571">
                  <a:extLst>
                    <a:ext uri="{FF2B5EF4-FFF2-40B4-BE49-F238E27FC236}">
                      <a16:creationId xmlns:a16="http://schemas.microsoft.com/office/drawing/2014/main" id="{CA8E0E88-F21B-495B-BD9F-2AA2A19F78C9}"/>
                    </a:ext>
                  </a:extLst>
                </p14:cNvPr>
                <p14:cNvContentPartPr/>
                <p14:nvPr/>
              </p14:nvContentPartPr>
              <p14:xfrm>
                <a:off x="11551402" y="7132156"/>
                <a:ext cx="47520" cy="301680"/>
              </p14:xfrm>
            </p:contentPart>
          </mc:Choice>
          <mc:Fallback>
            <p:pic>
              <p:nvPicPr>
                <p:cNvPr id="572" name="墨迹 571">
                  <a:extLst>
                    <a:ext uri="{FF2B5EF4-FFF2-40B4-BE49-F238E27FC236}">
                      <a16:creationId xmlns:a16="http://schemas.microsoft.com/office/drawing/2014/main" id="{CA8E0E88-F21B-495B-BD9F-2AA2A19F78C9}"/>
                    </a:ext>
                  </a:extLst>
                </p:cNvPr>
                <p:cNvPicPr/>
                <p:nvPr/>
              </p:nvPicPr>
              <p:blipFill>
                <a:blip r:embed="rId1228"/>
                <a:stretch>
                  <a:fillRect/>
                </a:stretch>
              </p:blipFill>
              <p:spPr>
                <a:xfrm>
                  <a:off x="11533402" y="7114516"/>
                  <a:ext cx="831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9">
              <p14:nvContentPartPr>
                <p14:cNvPr id="573" name="墨迹 572">
                  <a:extLst>
                    <a:ext uri="{FF2B5EF4-FFF2-40B4-BE49-F238E27FC236}">
                      <a16:creationId xmlns:a16="http://schemas.microsoft.com/office/drawing/2014/main" id="{5D813EE9-3F5E-4673-8EF9-ED29E6051D3A}"/>
                    </a:ext>
                  </a:extLst>
                </p14:cNvPr>
                <p14:cNvContentPartPr/>
                <p14:nvPr/>
              </p14:nvContentPartPr>
              <p14:xfrm>
                <a:off x="11565442" y="6947476"/>
                <a:ext cx="299880" cy="569160"/>
              </p14:xfrm>
            </p:contentPart>
          </mc:Choice>
          <mc:Fallback>
            <p:pic>
              <p:nvPicPr>
                <p:cNvPr id="573" name="墨迹 572">
                  <a:extLst>
                    <a:ext uri="{FF2B5EF4-FFF2-40B4-BE49-F238E27FC236}">
                      <a16:creationId xmlns:a16="http://schemas.microsoft.com/office/drawing/2014/main" id="{5D813EE9-3F5E-4673-8EF9-ED29E6051D3A}"/>
                    </a:ext>
                  </a:extLst>
                </p:cNvPr>
                <p:cNvPicPr/>
                <p:nvPr/>
              </p:nvPicPr>
              <p:blipFill>
                <a:blip r:embed="rId1230"/>
                <a:stretch>
                  <a:fillRect/>
                </a:stretch>
              </p:blipFill>
              <p:spPr>
                <a:xfrm>
                  <a:off x="11547442" y="6929836"/>
                  <a:ext cx="33552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1">
              <p14:nvContentPartPr>
                <p14:cNvPr id="574" name="墨迹 573">
                  <a:extLst>
                    <a:ext uri="{FF2B5EF4-FFF2-40B4-BE49-F238E27FC236}">
                      <a16:creationId xmlns:a16="http://schemas.microsoft.com/office/drawing/2014/main" id="{52717926-C87D-477B-A9CB-4CF1471602C7}"/>
                    </a:ext>
                  </a:extLst>
                </p14:cNvPr>
                <p14:cNvContentPartPr/>
                <p14:nvPr/>
              </p14:nvContentPartPr>
              <p14:xfrm>
                <a:off x="11728162" y="6943156"/>
                <a:ext cx="61560" cy="136440"/>
              </p14:xfrm>
            </p:contentPart>
          </mc:Choice>
          <mc:Fallback>
            <p:pic>
              <p:nvPicPr>
                <p:cNvPr id="574" name="墨迹 573">
                  <a:extLst>
                    <a:ext uri="{FF2B5EF4-FFF2-40B4-BE49-F238E27FC236}">
                      <a16:creationId xmlns:a16="http://schemas.microsoft.com/office/drawing/2014/main" id="{52717926-C87D-477B-A9CB-4CF1471602C7}"/>
                    </a:ext>
                  </a:extLst>
                </p:cNvPr>
                <p:cNvPicPr/>
                <p:nvPr/>
              </p:nvPicPr>
              <p:blipFill>
                <a:blip r:embed="rId1232"/>
                <a:stretch>
                  <a:fillRect/>
                </a:stretch>
              </p:blipFill>
              <p:spPr>
                <a:xfrm>
                  <a:off x="11710522" y="6925156"/>
                  <a:ext cx="97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3">
              <p14:nvContentPartPr>
                <p14:cNvPr id="575" name="墨迹 574">
                  <a:extLst>
                    <a:ext uri="{FF2B5EF4-FFF2-40B4-BE49-F238E27FC236}">
                      <a16:creationId xmlns:a16="http://schemas.microsoft.com/office/drawing/2014/main" id="{1A40F928-EB8F-41A3-BDA0-421537E2EAE2}"/>
                    </a:ext>
                  </a:extLst>
                </p14:cNvPr>
                <p14:cNvContentPartPr/>
                <p14:nvPr/>
              </p14:nvContentPartPr>
              <p14:xfrm>
                <a:off x="11840122" y="7111636"/>
                <a:ext cx="109080" cy="115560"/>
              </p14:xfrm>
            </p:contentPart>
          </mc:Choice>
          <mc:Fallback>
            <p:pic>
              <p:nvPicPr>
                <p:cNvPr id="575" name="墨迹 574">
                  <a:extLst>
                    <a:ext uri="{FF2B5EF4-FFF2-40B4-BE49-F238E27FC236}">
                      <a16:creationId xmlns:a16="http://schemas.microsoft.com/office/drawing/2014/main" id="{1A40F928-EB8F-41A3-BDA0-421537E2EAE2}"/>
                    </a:ext>
                  </a:extLst>
                </p:cNvPr>
                <p:cNvPicPr/>
                <p:nvPr/>
              </p:nvPicPr>
              <p:blipFill>
                <a:blip r:embed="rId1234"/>
                <a:stretch>
                  <a:fillRect/>
                </a:stretch>
              </p:blipFill>
              <p:spPr>
                <a:xfrm>
                  <a:off x="11822482" y="7093636"/>
                  <a:ext cx="1447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5">
              <p14:nvContentPartPr>
                <p14:cNvPr id="576" name="墨迹 575">
                  <a:extLst>
                    <a:ext uri="{FF2B5EF4-FFF2-40B4-BE49-F238E27FC236}">
                      <a16:creationId xmlns:a16="http://schemas.microsoft.com/office/drawing/2014/main" id="{E36C606D-D210-42B9-B6DE-804E41705394}"/>
                    </a:ext>
                  </a:extLst>
                </p14:cNvPr>
                <p14:cNvContentPartPr/>
                <p14:nvPr/>
              </p14:nvContentPartPr>
              <p14:xfrm>
                <a:off x="11861362" y="6924076"/>
                <a:ext cx="152640" cy="412560"/>
              </p14:xfrm>
            </p:contentPart>
          </mc:Choice>
          <mc:Fallback>
            <p:pic>
              <p:nvPicPr>
                <p:cNvPr id="576" name="墨迹 575">
                  <a:extLst>
                    <a:ext uri="{FF2B5EF4-FFF2-40B4-BE49-F238E27FC236}">
                      <a16:creationId xmlns:a16="http://schemas.microsoft.com/office/drawing/2014/main" id="{E36C606D-D210-42B9-B6DE-804E41705394}"/>
                    </a:ext>
                  </a:extLst>
                </p:cNvPr>
                <p:cNvPicPr/>
                <p:nvPr/>
              </p:nvPicPr>
              <p:blipFill>
                <a:blip r:embed="rId1236"/>
                <a:stretch>
                  <a:fillRect/>
                </a:stretch>
              </p:blipFill>
              <p:spPr>
                <a:xfrm>
                  <a:off x="11843362" y="6906076"/>
                  <a:ext cx="18828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7">
              <p14:nvContentPartPr>
                <p14:cNvPr id="577" name="墨迹 576">
                  <a:extLst>
                    <a:ext uri="{FF2B5EF4-FFF2-40B4-BE49-F238E27FC236}">
                      <a16:creationId xmlns:a16="http://schemas.microsoft.com/office/drawing/2014/main" id="{495E56D2-6799-4E56-8C55-11AB0428990B}"/>
                    </a:ext>
                  </a:extLst>
                </p14:cNvPr>
                <p14:cNvContentPartPr/>
                <p14:nvPr/>
              </p14:nvContentPartPr>
              <p14:xfrm>
                <a:off x="11975122" y="7055476"/>
                <a:ext cx="208800" cy="401760"/>
              </p14:xfrm>
            </p:contentPart>
          </mc:Choice>
          <mc:Fallback>
            <p:pic>
              <p:nvPicPr>
                <p:cNvPr id="577" name="墨迹 576">
                  <a:extLst>
                    <a:ext uri="{FF2B5EF4-FFF2-40B4-BE49-F238E27FC236}">
                      <a16:creationId xmlns:a16="http://schemas.microsoft.com/office/drawing/2014/main" id="{495E56D2-6799-4E56-8C55-11AB0428990B}"/>
                    </a:ext>
                  </a:extLst>
                </p:cNvPr>
                <p:cNvPicPr/>
                <p:nvPr/>
              </p:nvPicPr>
              <p:blipFill>
                <a:blip r:embed="rId1238"/>
                <a:stretch>
                  <a:fillRect/>
                </a:stretch>
              </p:blipFill>
              <p:spPr>
                <a:xfrm>
                  <a:off x="11957122" y="7037476"/>
                  <a:ext cx="24444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9">
              <p14:nvContentPartPr>
                <p14:cNvPr id="602" name="墨迹 601">
                  <a:extLst>
                    <a:ext uri="{FF2B5EF4-FFF2-40B4-BE49-F238E27FC236}">
                      <a16:creationId xmlns:a16="http://schemas.microsoft.com/office/drawing/2014/main" id="{8EC6BC28-30A0-43BD-A887-206EFD364116}"/>
                    </a:ext>
                  </a:extLst>
                </p14:cNvPr>
                <p14:cNvContentPartPr/>
                <p14:nvPr/>
              </p14:nvContentPartPr>
              <p14:xfrm>
                <a:off x="5140162" y="6916516"/>
                <a:ext cx="37800" cy="401400"/>
              </p14:xfrm>
            </p:contentPart>
          </mc:Choice>
          <mc:Fallback>
            <p:pic>
              <p:nvPicPr>
                <p:cNvPr id="602" name="墨迹 601">
                  <a:extLst>
                    <a:ext uri="{FF2B5EF4-FFF2-40B4-BE49-F238E27FC236}">
                      <a16:creationId xmlns:a16="http://schemas.microsoft.com/office/drawing/2014/main" id="{8EC6BC28-30A0-43BD-A887-206EFD364116}"/>
                    </a:ext>
                  </a:extLst>
                </p:cNvPr>
                <p:cNvPicPr/>
                <p:nvPr/>
              </p:nvPicPr>
              <p:blipFill>
                <a:blip r:embed="rId1240"/>
                <a:stretch>
                  <a:fillRect/>
                </a:stretch>
              </p:blipFill>
              <p:spPr>
                <a:xfrm>
                  <a:off x="5122522" y="6898876"/>
                  <a:ext cx="734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1">
              <p14:nvContentPartPr>
                <p14:cNvPr id="603" name="墨迹 602">
                  <a:extLst>
                    <a:ext uri="{FF2B5EF4-FFF2-40B4-BE49-F238E27FC236}">
                      <a16:creationId xmlns:a16="http://schemas.microsoft.com/office/drawing/2014/main" id="{4AC23CEE-25DB-4B33-9DE0-5C8A2976F58F}"/>
                    </a:ext>
                  </a:extLst>
                </p14:cNvPr>
                <p14:cNvContentPartPr/>
                <p14:nvPr/>
              </p14:nvContentPartPr>
              <p14:xfrm>
                <a:off x="5375602" y="7099756"/>
                <a:ext cx="355680" cy="15120"/>
              </p14:xfrm>
            </p:contentPart>
          </mc:Choice>
          <mc:Fallback>
            <p:pic>
              <p:nvPicPr>
                <p:cNvPr id="603" name="墨迹 602">
                  <a:extLst>
                    <a:ext uri="{FF2B5EF4-FFF2-40B4-BE49-F238E27FC236}">
                      <a16:creationId xmlns:a16="http://schemas.microsoft.com/office/drawing/2014/main" id="{4AC23CEE-25DB-4B33-9DE0-5C8A2976F58F}"/>
                    </a:ext>
                  </a:extLst>
                </p:cNvPr>
                <p:cNvPicPr/>
                <p:nvPr/>
              </p:nvPicPr>
              <p:blipFill>
                <a:blip r:embed="rId1242"/>
                <a:stretch>
                  <a:fillRect/>
                </a:stretch>
              </p:blipFill>
              <p:spPr>
                <a:xfrm>
                  <a:off x="5357962" y="7082116"/>
                  <a:ext cx="391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3">
              <p14:nvContentPartPr>
                <p14:cNvPr id="604" name="墨迹 603">
                  <a:extLst>
                    <a:ext uri="{FF2B5EF4-FFF2-40B4-BE49-F238E27FC236}">
                      <a16:creationId xmlns:a16="http://schemas.microsoft.com/office/drawing/2014/main" id="{30793F4F-71EB-48CE-B9C0-CCED5417E618}"/>
                    </a:ext>
                  </a:extLst>
                </p14:cNvPr>
                <p14:cNvContentPartPr/>
                <p14:nvPr/>
              </p14:nvContentPartPr>
              <p14:xfrm>
                <a:off x="5831002" y="6953596"/>
                <a:ext cx="223920" cy="337680"/>
              </p14:xfrm>
            </p:contentPart>
          </mc:Choice>
          <mc:Fallback>
            <p:pic>
              <p:nvPicPr>
                <p:cNvPr id="604" name="墨迹 603">
                  <a:extLst>
                    <a:ext uri="{FF2B5EF4-FFF2-40B4-BE49-F238E27FC236}">
                      <a16:creationId xmlns:a16="http://schemas.microsoft.com/office/drawing/2014/main" id="{30793F4F-71EB-48CE-B9C0-CCED5417E618}"/>
                    </a:ext>
                  </a:extLst>
                </p:cNvPr>
                <p:cNvPicPr/>
                <p:nvPr/>
              </p:nvPicPr>
              <p:blipFill>
                <a:blip r:embed="rId1244"/>
                <a:stretch>
                  <a:fillRect/>
                </a:stretch>
              </p:blipFill>
              <p:spPr>
                <a:xfrm>
                  <a:off x="5813362" y="6935596"/>
                  <a:ext cx="2595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5">
              <p14:nvContentPartPr>
                <p14:cNvPr id="605" name="墨迹 604">
                  <a:extLst>
                    <a:ext uri="{FF2B5EF4-FFF2-40B4-BE49-F238E27FC236}">
                      <a16:creationId xmlns:a16="http://schemas.microsoft.com/office/drawing/2014/main" id="{40676917-02A1-40F4-AE18-1AFF665AB640}"/>
                    </a:ext>
                  </a:extLst>
                </p14:cNvPr>
                <p14:cNvContentPartPr/>
                <p14:nvPr/>
              </p14:nvContentPartPr>
              <p14:xfrm>
                <a:off x="5076082" y="7701316"/>
                <a:ext cx="415440" cy="239760"/>
              </p14:xfrm>
            </p:contentPart>
          </mc:Choice>
          <mc:Fallback>
            <p:pic>
              <p:nvPicPr>
                <p:cNvPr id="605" name="墨迹 604">
                  <a:extLst>
                    <a:ext uri="{FF2B5EF4-FFF2-40B4-BE49-F238E27FC236}">
                      <a16:creationId xmlns:a16="http://schemas.microsoft.com/office/drawing/2014/main" id="{40676917-02A1-40F4-AE18-1AFF665AB640}"/>
                    </a:ext>
                  </a:extLst>
                </p:cNvPr>
                <p:cNvPicPr/>
                <p:nvPr/>
              </p:nvPicPr>
              <p:blipFill>
                <a:blip r:embed="rId1246"/>
                <a:stretch>
                  <a:fillRect/>
                </a:stretch>
              </p:blipFill>
              <p:spPr>
                <a:xfrm>
                  <a:off x="5058442" y="7683316"/>
                  <a:ext cx="4510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7">
              <p14:nvContentPartPr>
                <p14:cNvPr id="606" name="墨迹 605">
                  <a:extLst>
                    <a:ext uri="{FF2B5EF4-FFF2-40B4-BE49-F238E27FC236}">
                      <a16:creationId xmlns:a16="http://schemas.microsoft.com/office/drawing/2014/main" id="{260B6477-9C32-4FFE-A1FB-FD6B840578EA}"/>
                    </a:ext>
                  </a:extLst>
                </p14:cNvPr>
                <p14:cNvContentPartPr/>
                <p14:nvPr/>
              </p14:nvContentPartPr>
              <p14:xfrm>
                <a:off x="5563162" y="7693756"/>
                <a:ext cx="317160" cy="40320"/>
              </p14:xfrm>
            </p:contentPart>
          </mc:Choice>
          <mc:Fallback>
            <p:pic>
              <p:nvPicPr>
                <p:cNvPr id="606" name="墨迹 605">
                  <a:extLst>
                    <a:ext uri="{FF2B5EF4-FFF2-40B4-BE49-F238E27FC236}">
                      <a16:creationId xmlns:a16="http://schemas.microsoft.com/office/drawing/2014/main" id="{260B6477-9C32-4FFE-A1FB-FD6B840578EA}"/>
                    </a:ext>
                  </a:extLst>
                </p:cNvPr>
                <p:cNvPicPr/>
                <p:nvPr/>
              </p:nvPicPr>
              <p:blipFill>
                <a:blip r:embed="rId1248"/>
                <a:stretch>
                  <a:fillRect/>
                </a:stretch>
              </p:blipFill>
              <p:spPr>
                <a:xfrm>
                  <a:off x="5545162" y="7676116"/>
                  <a:ext cx="352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9">
              <p14:nvContentPartPr>
                <p14:cNvPr id="607" name="墨迹 606">
                  <a:extLst>
                    <a:ext uri="{FF2B5EF4-FFF2-40B4-BE49-F238E27FC236}">
                      <a16:creationId xmlns:a16="http://schemas.microsoft.com/office/drawing/2014/main" id="{B6E62DC3-7FC3-4303-B174-17E4638C5409}"/>
                    </a:ext>
                  </a:extLst>
                </p14:cNvPr>
                <p14:cNvContentPartPr/>
                <p14:nvPr/>
              </p14:nvContentPartPr>
              <p14:xfrm>
                <a:off x="5991922" y="7633276"/>
                <a:ext cx="30240" cy="255960"/>
              </p14:xfrm>
            </p:contentPart>
          </mc:Choice>
          <mc:Fallback>
            <p:pic>
              <p:nvPicPr>
                <p:cNvPr id="607" name="墨迹 606">
                  <a:extLst>
                    <a:ext uri="{FF2B5EF4-FFF2-40B4-BE49-F238E27FC236}">
                      <a16:creationId xmlns:a16="http://schemas.microsoft.com/office/drawing/2014/main" id="{B6E62DC3-7FC3-4303-B174-17E4638C5409}"/>
                    </a:ext>
                  </a:extLst>
                </p:cNvPr>
                <p:cNvPicPr/>
                <p:nvPr/>
              </p:nvPicPr>
              <p:blipFill>
                <a:blip r:embed="rId1250"/>
                <a:stretch>
                  <a:fillRect/>
                </a:stretch>
              </p:blipFill>
              <p:spPr>
                <a:xfrm>
                  <a:off x="5974282" y="7615276"/>
                  <a:ext cx="658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1">
              <p14:nvContentPartPr>
                <p14:cNvPr id="608" name="墨迹 607">
                  <a:extLst>
                    <a:ext uri="{FF2B5EF4-FFF2-40B4-BE49-F238E27FC236}">
                      <a16:creationId xmlns:a16="http://schemas.microsoft.com/office/drawing/2014/main" id="{F45933D8-DA51-48CA-8A93-AF3540572AC7}"/>
                    </a:ext>
                  </a:extLst>
                </p14:cNvPr>
                <p14:cNvContentPartPr/>
                <p14:nvPr/>
              </p14:nvContentPartPr>
              <p14:xfrm>
                <a:off x="4679722" y="6810316"/>
                <a:ext cx="246600" cy="1179360"/>
              </p14:xfrm>
            </p:contentPart>
          </mc:Choice>
          <mc:Fallback>
            <p:pic>
              <p:nvPicPr>
                <p:cNvPr id="608" name="墨迹 607">
                  <a:extLst>
                    <a:ext uri="{FF2B5EF4-FFF2-40B4-BE49-F238E27FC236}">
                      <a16:creationId xmlns:a16="http://schemas.microsoft.com/office/drawing/2014/main" id="{F45933D8-DA51-48CA-8A93-AF3540572AC7}"/>
                    </a:ext>
                  </a:extLst>
                </p:cNvPr>
                <p:cNvPicPr/>
                <p:nvPr/>
              </p:nvPicPr>
              <p:blipFill>
                <a:blip r:embed="rId1252"/>
                <a:stretch>
                  <a:fillRect/>
                </a:stretch>
              </p:blipFill>
              <p:spPr>
                <a:xfrm>
                  <a:off x="4661722" y="6792316"/>
                  <a:ext cx="282240" cy="12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3">
              <p14:nvContentPartPr>
                <p14:cNvPr id="609" name="墨迹 608">
                  <a:extLst>
                    <a:ext uri="{FF2B5EF4-FFF2-40B4-BE49-F238E27FC236}">
                      <a16:creationId xmlns:a16="http://schemas.microsoft.com/office/drawing/2014/main" id="{A9D13FDC-F2A8-455E-AEF6-909FBC7A8477}"/>
                    </a:ext>
                  </a:extLst>
                </p14:cNvPr>
                <p14:cNvContentPartPr/>
                <p14:nvPr/>
              </p14:nvContentPartPr>
              <p14:xfrm>
                <a:off x="4927402" y="6700516"/>
                <a:ext cx="1397880" cy="1261080"/>
              </p14:xfrm>
            </p:contentPart>
          </mc:Choice>
          <mc:Fallback>
            <p:pic>
              <p:nvPicPr>
                <p:cNvPr id="609" name="墨迹 608">
                  <a:extLst>
                    <a:ext uri="{FF2B5EF4-FFF2-40B4-BE49-F238E27FC236}">
                      <a16:creationId xmlns:a16="http://schemas.microsoft.com/office/drawing/2014/main" id="{A9D13FDC-F2A8-455E-AEF6-909FBC7A8477}"/>
                    </a:ext>
                  </a:extLst>
                </p:cNvPr>
                <p:cNvPicPr/>
                <p:nvPr/>
              </p:nvPicPr>
              <p:blipFill>
                <a:blip r:embed="rId1254"/>
                <a:stretch>
                  <a:fillRect/>
                </a:stretch>
              </p:blipFill>
              <p:spPr>
                <a:xfrm>
                  <a:off x="4909402" y="6682516"/>
                  <a:ext cx="1433520" cy="12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5">
              <p14:nvContentPartPr>
                <p14:cNvPr id="610" name="墨迹 609">
                  <a:extLst>
                    <a:ext uri="{FF2B5EF4-FFF2-40B4-BE49-F238E27FC236}">
                      <a16:creationId xmlns:a16="http://schemas.microsoft.com/office/drawing/2014/main" id="{280C2F0B-4F4F-470F-A171-B9EE4D469981}"/>
                    </a:ext>
                  </a:extLst>
                </p14:cNvPr>
                <p14:cNvContentPartPr/>
                <p14:nvPr/>
              </p14:nvContentPartPr>
              <p14:xfrm>
                <a:off x="5100562" y="8022076"/>
                <a:ext cx="1035360" cy="66600"/>
              </p14:xfrm>
            </p:contentPart>
          </mc:Choice>
          <mc:Fallback>
            <p:pic>
              <p:nvPicPr>
                <p:cNvPr id="610" name="墨迹 609">
                  <a:extLst>
                    <a:ext uri="{FF2B5EF4-FFF2-40B4-BE49-F238E27FC236}">
                      <a16:creationId xmlns:a16="http://schemas.microsoft.com/office/drawing/2014/main" id="{280C2F0B-4F4F-470F-A171-B9EE4D469981}"/>
                    </a:ext>
                  </a:extLst>
                </p:cNvPr>
                <p:cNvPicPr/>
                <p:nvPr/>
              </p:nvPicPr>
              <p:blipFill>
                <a:blip r:embed="rId1256"/>
                <a:stretch>
                  <a:fillRect/>
                </a:stretch>
              </p:blipFill>
              <p:spPr>
                <a:xfrm>
                  <a:off x="5082922" y="8004436"/>
                  <a:ext cx="1071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7">
              <p14:nvContentPartPr>
                <p14:cNvPr id="611" name="墨迹 610">
                  <a:extLst>
                    <a:ext uri="{FF2B5EF4-FFF2-40B4-BE49-F238E27FC236}">
                      <a16:creationId xmlns:a16="http://schemas.microsoft.com/office/drawing/2014/main" id="{7F75A258-D570-42A4-A2E2-FFB030FDAA9D}"/>
                    </a:ext>
                  </a:extLst>
                </p14:cNvPr>
                <p14:cNvContentPartPr/>
                <p14:nvPr/>
              </p14:nvContentPartPr>
              <p14:xfrm>
                <a:off x="5580442" y="8296396"/>
                <a:ext cx="52920" cy="324000"/>
              </p14:xfrm>
            </p:contentPart>
          </mc:Choice>
          <mc:Fallback>
            <p:pic>
              <p:nvPicPr>
                <p:cNvPr id="611" name="墨迹 610">
                  <a:extLst>
                    <a:ext uri="{FF2B5EF4-FFF2-40B4-BE49-F238E27FC236}">
                      <a16:creationId xmlns:a16="http://schemas.microsoft.com/office/drawing/2014/main" id="{7F75A258-D570-42A4-A2E2-FFB030FDAA9D}"/>
                    </a:ext>
                  </a:extLst>
                </p:cNvPr>
                <p:cNvPicPr/>
                <p:nvPr/>
              </p:nvPicPr>
              <p:blipFill>
                <a:blip r:embed="rId1258"/>
                <a:stretch>
                  <a:fillRect/>
                </a:stretch>
              </p:blipFill>
              <p:spPr>
                <a:xfrm>
                  <a:off x="5562802" y="8278756"/>
                  <a:ext cx="885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9">
              <p14:nvContentPartPr>
                <p14:cNvPr id="579" name="墨迹 578">
                  <a:extLst>
                    <a:ext uri="{FF2B5EF4-FFF2-40B4-BE49-F238E27FC236}">
                      <a16:creationId xmlns:a16="http://schemas.microsoft.com/office/drawing/2014/main" id="{9481807C-3321-4030-AE16-CF1E51C1D2F5}"/>
                    </a:ext>
                  </a:extLst>
                </p14:cNvPr>
                <p14:cNvContentPartPr/>
                <p14:nvPr/>
              </p14:nvContentPartPr>
              <p14:xfrm>
                <a:off x="602362" y="6877996"/>
                <a:ext cx="354240" cy="169920"/>
              </p14:xfrm>
            </p:contentPart>
          </mc:Choice>
          <mc:Fallback>
            <p:pic>
              <p:nvPicPr>
                <p:cNvPr id="579" name="墨迹 578">
                  <a:extLst>
                    <a:ext uri="{FF2B5EF4-FFF2-40B4-BE49-F238E27FC236}">
                      <a16:creationId xmlns:a16="http://schemas.microsoft.com/office/drawing/2014/main" id="{9481807C-3321-4030-AE16-CF1E51C1D2F5}"/>
                    </a:ext>
                  </a:extLst>
                </p:cNvPr>
                <p:cNvPicPr/>
                <p:nvPr/>
              </p:nvPicPr>
              <p:blipFill>
                <a:blip r:embed="rId1260"/>
                <a:stretch>
                  <a:fillRect/>
                </a:stretch>
              </p:blipFill>
              <p:spPr>
                <a:xfrm>
                  <a:off x="584362" y="6860356"/>
                  <a:ext cx="3898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1">
              <p14:nvContentPartPr>
                <p14:cNvPr id="580" name="墨迹 579">
                  <a:extLst>
                    <a:ext uri="{FF2B5EF4-FFF2-40B4-BE49-F238E27FC236}">
                      <a16:creationId xmlns:a16="http://schemas.microsoft.com/office/drawing/2014/main" id="{C86F4CA9-6B21-474C-9ED5-2139DD75DB75}"/>
                    </a:ext>
                  </a:extLst>
                </p14:cNvPr>
                <p14:cNvContentPartPr/>
                <p14:nvPr/>
              </p14:nvContentPartPr>
              <p14:xfrm>
                <a:off x="817282" y="6668476"/>
                <a:ext cx="100800" cy="784080"/>
              </p14:xfrm>
            </p:contentPart>
          </mc:Choice>
          <mc:Fallback>
            <p:pic>
              <p:nvPicPr>
                <p:cNvPr id="580" name="墨迹 579">
                  <a:extLst>
                    <a:ext uri="{FF2B5EF4-FFF2-40B4-BE49-F238E27FC236}">
                      <a16:creationId xmlns:a16="http://schemas.microsoft.com/office/drawing/2014/main" id="{C86F4CA9-6B21-474C-9ED5-2139DD75DB75}"/>
                    </a:ext>
                  </a:extLst>
                </p:cNvPr>
                <p:cNvPicPr/>
                <p:nvPr/>
              </p:nvPicPr>
              <p:blipFill>
                <a:blip r:embed="rId1262"/>
                <a:stretch>
                  <a:fillRect/>
                </a:stretch>
              </p:blipFill>
              <p:spPr>
                <a:xfrm>
                  <a:off x="799282" y="6650836"/>
                  <a:ext cx="13644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3">
              <p14:nvContentPartPr>
                <p14:cNvPr id="581" name="墨迹 580">
                  <a:extLst>
                    <a:ext uri="{FF2B5EF4-FFF2-40B4-BE49-F238E27FC236}">
                      <a16:creationId xmlns:a16="http://schemas.microsoft.com/office/drawing/2014/main" id="{BFDCED63-E8F2-4173-9106-C37259E39B54}"/>
                    </a:ext>
                  </a:extLst>
                </p14:cNvPr>
                <p14:cNvContentPartPr/>
                <p14:nvPr/>
              </p14:nvContentPartPr>
              <p14:xfrm>
                <a:off x="749242" y="7132156"/>
                <a:ext cx="286200" cy="209880"/>
              </p14:xfrm>
            </p:contentPart>
          </mc:Choice>
          <mc:Fallback>
            <p:pic>
              <p:nvPicPr>
                <p:cNvPr id="581" name="墨迹 580">
                  <a:extLst>
                    <a:ext uri="{FF2B5EF4-FFF2-40B4-BE49-F238E27FC236}">
                      <a16:creationId xmlns:a16="http://schemas.microsoft.com/office/drawing/2014/main" id="{BFDCED63-E8F2-4173-9106-C37259E39B54}"/>
                    </a:ext>
                  </a:extLst>
                </p:cNvPr>
                <p:cNvPicPr/>
                <p:nvPr/>
              </p:nvPicPr>
              <p:blipFill>
                <a:blip r:embed="rId1264"/>
                <a:stretch>
                  <a:fillRect/>
                </a:stretch>
              </p:blipFill>
              <p:spPr>
                <a:xfrm>
                  <a:off x="731602" y="7114516"/>
                  <a:ext cx="3218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5">
              <p14:nvContentPartPr>
                <p14:cNvPr id="582" name="墨迹 581">
                  <a:extLst>
                    <a:ext uri="{FF2B5EF4-FFF2-40B4-BE49-F238E27FC236}">
                      <a16:creationId xmlns:a16="http://schemas.microsoft.com/office/drawing/2014/main" id="{A59DFC26-CB65-489D-9A5E-781640ACFF87}"/>
                    </a:ext>
                  </a:extLst>
                </p14:cNvPr>
                <p14:cNvContentPartPr/>
                <p14:nvPr/>
              </p14:nvContentPartPr>
              <p14:xfrm>
                <a:off x="1098082" y="6877996"/>
                <a:ext cx="225360" cy="326520"/>
              </p14:xfrm>
            </p:contentPart>
          </mc:Choice>
          <mc:Fallback>
            <p:pic>
              <p:nvPicPr>
                <p:cNvPr id="582" name="墨迹 581">
                  <a:extLst>
                    <a:ext uri="{FF2B5EF4-FFF2-40B4-BE49-F238E27FC236}">
                      <a16:creationId xmlns:a16="http://schemas.microsoft.com/office/drawing/2014/main" id="{A59DFC26-CB65-489D-9A5E-781640ACFF87}"/>
                    </a:ext>
                  </a:extLst>
                </p:cNvPr>
                <p:cNvPicPr/>
                <p:nvPr/>
              </p:nvPicPr>
              <p:blipFill>
                <a:blip r:embed="rId1266"/>
                <a:stretch>
                  <a:fillRect/>
                </a:stretch>
              </p:blipFill>
              <p:spPr>
                <a:xfrm>
                  <a:off x="1080082" y="6860356"/>
                  <a:ext cx="2610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7">
              <p14:nvContentPartPr>
                <p14:cNvPr id="583" name="墨迹 582">
                  <a:extLst>
                    <a:ext uri="{FF2B5EF4-FFF2-40B4-BE49-F238E27FC236}">
                      <a16:creationId xmlns:a16="http://schemas.microsoft.com/office/drawing/2014/main" id="{FEAAF7E4-A4AD-4743-B648-EE4340D5F97C}"/>
                    </a:ext>
                  </a:extLst>
                </p14:cNvPr>
                <p14:cNvContentPartPr/>
                <p14:nvPr/>
              </p14:nvContentPartPr>
              <p14:xfrm>
                <a:off x="1325602" y="6826516"/>
                <a:ext cx="298080" cy="106920"/>
              </p14:xfrm>
            </p:contentPart>
          </mc:Choice>
          <mc:Fallback>
            <p:pic>
              <p:nvPicPr>
                <p:cNvPr id="583" name="墨迹 582">
                  <a:extLst>
                    <a:ext uri="{FF2B5EF4-FFF2-40B4-BE49-F238E27FC236}">
                      <a16:creationId xmlns:a16="http://schemas.microsoft.com/office/drawing/2014/main" id="{FEAAF7E4-A4AD-4743-B648-EE4340D5F97C}"/>
                    </a:ext>
                  </a:extLst>
                </p:cNvPr>
                <p:cNvPicPr/>
                <p:nvPr/>
              </p:nvPicPr>
              <p:blipFill>
                <a:blip r:embed="rId1268"/>
                <a:stretch>
                  <a:fillRect/>
                </a:stretch>
              </p:blipFill>
              <p:spPr>
                <a:xfrm>
                  <a:off x="1307962" y="6808516"/>
                  <a:ext cx="333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9">
              <p14:nvContentPartPr>
                <p14:cNvPr id="584" name="墨迹 583">
                  <a:extLst>
                    <a:ext uri="{FF2B5EF4-FFF2-40B4-BE49-F238E27FC236}">
                      <a16:creationId xmlns:a16="http://schemas.microsoft.com/office/drawing/2014/main" id="{3F18BAE8-0235-41C4-A231-648D74C279A8}"/>
                    </a:ext>
                  </a:extLst>
                </p14:cNvPr>
                <p14:cNvContentPartPr/>
                <p14:nvPr/>
              </p14:nvContentPartPr>
              <p14:xfrm>
                <a:off x="1446562" y="6699436"/>
                <a:ext cx="343440" cy="597240"/>
              </p14:xfrm>
            </p:contentPart>
          </mc:Choice>
          <mc:Fallback>
            <p:pic>
              <p:nvPicPr>
                <p:cNvPr id="584" name="墨迹 583">
                  <a:extLst>
                    <a:ext uri="{FF2B5EF4-FFF2-40B4-BE49-F238E27FC236}">
                      <a16:creationId xmlns:a16="http://schemas.microsoft.com/office/drawing/2014/main" id="{3F18BAE8-0235-41C4-A231-648D74C279A8}"/>
                    </a:ext>
                  </a:extLst>
                </p:cNvPr>
                <p:cNvPicPr/>
                <p:nvPr/>
              </p:nvPicPr>
              <p:blipFill>
                <a:blip r:embed="rId1270"/>
                <a:stretch>
                  <a:fillRect/>
                </a:stretch>
              </p:blipFill>
              <p:spPr>
                <a:xfrm>
                  <a:off x="1428562" y="6681436"/>
                  <a:ext cx="37908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1">
              <p14:nvContentPartPr>
                <p14:cNvPr id="585" name="墨迹 584">
                  <a:extLst>
                    <a:ext uri="{FF2B5EF4-FFF2-40B4-BE49-F238E27FC236}">
                      <a16:creationId xmlns:a16="http://schemas.microsoft.com/office/drawing/2014/main" id="{25BC6E7D-CF9E-4669-9C7C-91FC07CADFDA}"/>
                    </a:ext>
                  </a:extLst>
                </p14:cNvPr>
                <p14:cNvContentPartPr/>
                <p14:nvPr/>
              </p14:nvContentPartPr>
              <p14:xfrm>
                <a:off x="2022562" y="6618076"/>
                <a:ext cx="480240" cy="128880"/>
              </p14:xfrm>
            </p:contentPart>
          </mc:Choice>
          <mc:Fallback>
            <p:pic>
              <p:nvPicPr>
                <p:cNvPr id="585" name="墨迹 584">
                  <a:extLst>
                    <a:ext uri="{FF2B5EF4-FFF2-40B4-BE49-F238E27FC236}">
                      <a16:creationId xmlns:a16="http://schemas.microsoft.com/office/drawing/2014/main" id="{25BC6E7D-CF9E-4669-9C7C-91FC07CADFDA}"/>
                    </a:ext>
                  </a:extLst>
                </p:cNvPr>
                <p:cNvPicPr/>
                <p:nvPr/>
              </p:nvPicPr>
              <p:blipFill>
                <a:blip r:embed="rId1272"/>
                <a:stretch>
                  <a:fillRect/>
                </a:stretch>
              </p:blipFill>
              <p:spPr>
                <a:xfrm>
                  <a:off x="2004562" y="6600076"/>
                  <a:ext cx="515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3">
              <p14:nvContentPartPr>
                <p14:cNvPr id="586" name="墨迹 585">
                  <a:extLst>
                    <a:ext uri="{FF2B5EF4-FFF2-40B4-BE49-F238E27FC236}">
                      <a16:creationId xmlns:a16="http://schemas.microsoft.com/office/drawing/2014/main" id="{A60F2EE1-A3D7-4EAC-A0A5-A801E296E313}"/>
                    </a:ext>
                  </a:extLst>
                </p14:cNvPr>
                <p14:cNvContentPartPr/>
                <p14:nvPr/>
              </p14:nvContentPartPr>
              <p14:xfrm>
                <a:off x="2194282" y="6597196"/>
                <a:ext cx="180720" cy="514440"/>
              </p14:xfrm>
            </p:contentPart>
          </mc:Choice>
          <mc:Fallback>
            <p:pic>
              <p:nvPicPr>
                <p:cNvPr id="586" name="墨迹 585">
                  <a:extLst>
                    <a:ext uri="{FF2B5EF4-FFF2-40B4-BE49-F238E27FC236}">
                      <a16:creationId xmlns:a16="http://schemas.microsoft.com/office/drawing/2014/main" id="{A60F2EE1-A3D7-4EAC-A0A5-A801E296E313}"/>
                    </a:ext>
                  </a:extLst>
                </p:cNvPr>
                <p:cNvPicPr/>
                <p:nvPr/>
              </p:nvPicPr>
              <p:blipFill>
                <a:blip r:embed="rId1274"/>
                <a:stretch>
                  <a:fillRect/>
                </a:stretch>
              </p:blipFill>
              <p:spPr>
                <a:xfrm>
                  <a:off x="2176282" y="6579556"/>
                  <a:ext cx="21636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5">
              <p14:nvContentPartPr>
                <p14:cNvPr id="587" name="墨迹 586">
                  <a:extLst>
                    <a:ext uri="{FF2B5EF4-FFF2-40B4-BE49-F238E27FC236}">
                      <a16:creationId xmlns:a16="http://schemas.microsoft.com/office/drawing/2014/main" id="{8455E0DD-C165-479A-A5D0-C6D9FB20D8B6}"/>
                    </a:ext>
                  </a:extLst>
                </p14:cNvPr>
                <p14:cNvContentPartPr/>
                <p14:nvPr/>
              </p14:nvContentPartPr>
              <p14:xfrm>
                <a:off x="2332882" y="6898516"/>
                <a:ext cx="248400" cy="402480"/>
              </p14:xfrm>
            </p:contentPart>
          </mc:Choice>
          <mc:Fallback>
            <p:pic>
              <p:nvPicPr>
                <p:cNvPr id="587" name="墨迹 586">
                  <a:extLst>
                    <a:ext uri="{FF2B5EF4-FFF2-40B4-BE49-F238E27FC236}">
                      <a16:creationId xmlns:a16="http://schemas.microsoft.com/office/drawing/2014/main" id="{8455E0DD-C165-479A-A5D0-C6D9FB20D8B6}"/>
                    </a:ext>
                  </a:extLst>
                </p:cNvPr>
                <p:cNvPicPr/>
                <p:nvPr/>
              </p:nvPicPr>
              <p:blipFill>
                <a:blip r:embed="rId1276"/>
                <a:stretch>
                  <a:fillRect/>
                </a:stretch>
              </p:blipFill>
              <p:spPr>
                <a:xfrm>
                  <a:off x="2315242" y="6880516"/>
                  <a:ext cx="2840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7">
              <p14:nvContentPartPr>
                <p14:cNvPr id="588" name="墨迹 587">
                  <a:extLst>
                    <a:ext uri="{FF2B5EF4-FFF2-40B4-BE49-F238E27FC236}">
                      <a16:creationId xmlns:a16="http://schemas.microsoft.com/office/drawing/2014/main" id="{F0971B79-E784-4EE0-86CF-C92FC7E2744A}"/>
                    </a:ext>
                  </a:extLst>
                </p14:cNvPr>
                <p14:cNvContentPartPr/>
                <p14:nvPr/>
              </p14:nvContentPartPr>
              <p14:xfrm>
                <a:off x="2763082" y="6746596"/>
                <a:ext cx="231480" cy="74160"/>
              </p14:xfrm>
            </p:contentPart>
          </mc:Choice>
          <mc:Fallback>
            <p:pic>
              <p:nvPicPr>
                <p:cNvPr id="588" name="墨迹 587">
                  <a:extLst>
                    <a:ext uri="{FF2B5EF4-FFF2-40B4-BE49-F238E27FC236}">
                      <a16:creationId xmlns:a16="http://schemas.microsoft.com/office/drawing/2014/main" id="{F0971B79-E784-4EE0-86CF-C92FC7E2744A}"/>
                    </a:ext>
                  </a:extLst>
                </p:cNvPr>
                <p:cNvPicPr/>
                <p:nvPr/>
              </p:nvPicPr>
              <p:blipFill>
                <a:blip r:embed="rId1278"/>
                <a:stretch>
                  <a:fillRect/>
                </a:stretch>
              </p:blipFill>
              <p:spPr>
                <a:xfrm>
                  <a:off x="2745442" y="6728956"/>
                  <a:ext cx="267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9">
              <p14:nvContentPartPr>
                <p14:cNvPr id="589" name="墨迹 588">
                  <a:extLst>
                    <a:ext uri="{FF2B5EF4-FFF2-40B4-BE49-F238E27FC236}">
                      <a16:creationId xmlns:a16="http://schemas.microsoft.com/office/drawing/2014/main" id="{4ED6F433-8DEF-41AB-8FCA-EE57AC34FE51}"/>
                    </a:ext>
                  </a:extLst>
                </p14:cNvPr>
                <p14:cNvContentPartPr/>
                <p14:nvPr/>
              </p14:nvContentPartPr>
              <p14:xfrm>
                <a:off x="2938402" y="6709516"/>
                <a:ext cx="16200" cy="585360"/>
              </p14:xfrm>
            </p:contentPart>
          </mc:Choice>
          <mc:Fallback>
            <p:pic>
              <p:nvPicPr>
                <p:cNvPr id="589" name="墨迹 588">
                  <a:extLst>
                    <a:ext uri="{FF2B5EF4-FFF2-40B4-BE49-F238E27FC236}">
                      <a16:creationId xmlns:a16="http://schemas.microsoft.com/office/drawing/2014/main" id="{4ED6F433-8DEF-41AB-8FCA-EE57AC34FE51}"/>
                    </a:ext>
                  </a:extLst>
                </p:cNvPr>
                <p:cNvPicPr/>
                <p:nvPr/>
              </p:nvPicPr>
              <p:blipFill>
                <a:blip r:embed="rId1280"/>
                <a:stretch>
                  <a:fillRect/>
                </a:stretch>
              </p:blipFill>
              <p:spPr>
                <a:xfrm>
                  <a:off x="2920402" y="6691876"/>
                  <a:ext cx="5184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1">
              <p14:nvContentPartPr>
                <p14:cNvPr id="590" name="墨迹 589">
                  <a:extLst>
                    <a:ext uri="{FF2B5EF4-FFF2-40B4-BE49-F238E27FC236}">
                      <a16:creationId xmlns:a16="http://schemas.microsoft.com/office/drawing/2014/main" id="{867FB3E1-1EA6-4065-8E92-4EB192905F99}"/>
                    </a:ext>
                  </a:extLst>
                </p14:cNvPr>
                <p14:cNvContentPartPr/>
                <p14:nvPr/>
              </p14:nvContentPartPr>
              <p14:xfrm>
                <a:off x="2742202" y="6929836"/>
                <a:ext cx="294480" cy="233280"/>
              </p14:xfrm>
            </p:contentPart>
          </mc:Choice>
          <mc:Fallback>
            <p:pic>
              <p:nvPicPr>
                <p:cNvPr id="590" name="墨迹 589">
                  <a:extLst>
                    <a:ext uri="{FF2B5EF4-FFF2-40B4-BE49-F238E27FC236}">
                      <a16:creationId xmlns:a16="http://schemas.microsoft.com/office/drawing/2014/main" id="{867FB3E1-1EA6-4065-8E92-4EB192905F99}"/>
                    </a:ext>
                  </a:extLst>
                </p:cNvPr>
                <p:cNvPicPr/>
                <p:nvPr/>
              </p:nvPicPr>
              <p:blipFill>
                <a:blip r:embed="rId1282"/>
                <a:stretch>
                  <a:fillRect/>
                </a:stretch>
              </p:blipFill>
              <p:spPr>
                <a:xfrm>
                  <a:off x="2724202" y="6911836"/>
                  <a:ext cx="330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3">
              <p14:nvContentPartPr>
                <p14:cNvPr id="591" name="墨迹 590">
                  <a:extLst>
                    <a:ext uri="{FF2B5EF4-FFF2-40B4-BE49-F238E27FC236}">
                      <a16:creationId xmlns:a16="http://schemas.microsoft.com/office/drawing/2014/main" id="{D36FC3AB-C8B7-4B4A-9C67-B9A931C1AA30}"/>
                    </a:ext>
                  </a:extLst>
                </p14:cNvPr>
                <p14:cNvContentPartPr/>
                <p14:nvPr/>
              </p14:nvContentPartPr>
              <p14:xfrm>
                <a:off x="3134242" y="6592876"/>
                <a:ext cx="129960" cy="147960"/>
              </p14:xfrm>
            </p:contentPart>
          </mc:Choice>
          <mc:Fallback>
            <p:pic>
              <p:nvPicPr>
                <p:cNvPr id="591" name="墨迹 590">
                  <a:extLst>
                    <a:ext uri="{FF2B5EF4-FFF2-40B4-BE49-F238E27FC236}">
                      <a16:creationId xmlns:a16="http://schemas.microsoft.com/office/drawing/2014/main" id="{D36FC3AB-C8B7-4B4A-9C67-B9A931C1AA30}"/>
                    </a:ext>
                  </a:extLst>
                </p:cNvPr>
                <p:cNvPicPr/>
                <p:nvPr/>
              </p:nvPicPr>
              <p:blipFill>
                <a:blip r:embed="rId1284"/>
                <a:stretch>
                  <a:fillRect/>
                </a:stretch>
              </p:blipFill>
              <p:spPr>
                <a:xfrm>
                  <a:off x="3116602" y="6575236"/>
                  <a:ext cx="165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5">
              <p14:nvContentPartPr>
                <p14:cNvPr id="592" name="墨迹 591">
                  <a:extLst>
                    <a:ext uri="{FF2B5EF4-FFF2-40B4-BE49-F238E27FC236}">
                      <a16:creationId xmlns:a16="http://schemas.microsoft.com/office/drawing/2014/main" id="{BB58D780-2ED8-4FBF-8BCA-3700FEDC94F6}"/>
                    </a:ext>
                  </a:extLst>
                </p14:cNvPr>
                <p14:cNvContentPartPr/>
                <p14:nvPr/>
              </p14:nvContentPartPr>
              <p14:xfrm>
                <a:off x="3081682" y="6860716"/>
                <a:ext cx="162000" cy="383040"/>
              </p14:xfrm>
            </p:contentPart>
          </mc:Choice>
          <mc:Fallback>
            <p:pic>
              <p:nvPicPr>
                <p:cNvPr id="592" name="墨迹 591">
                  <a:extLst>
                    <a:ext uri="{FF2B5EF4-FFF2-40B4-BE49-F238E27FC236}">
                      <a16:creationId xmlns:a16="http://schemas.microsoft.com/office/drawing/2014/main" id="{BB58D780-2ED8-4FBF-8BCA-3700FEDC94F6}"/>
                    </a:ext>
                  </a:extLst>
                </p:cNvPr>
                <p:cNvPicPr/>
                <p:nvPr/>
              </p:nvPicPr>
              <p:blipFill>
                <a:blip r:embed="rId1286"/>
                <a:stretch>
                  <a:fillRect/>
                </a:stretch>
              </p:blipFill>
              <p:spPr>
                <a:xfrm>
                  <a:off x="3064042" y="6842716"/>
                  <a:ext cx="1976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7">
              <p14:nvContentPartPr>
                <p14:cNvPr id="593" name="墨迹 592">
                  <a:extLst>
                    <a:ext uri="{FF2B5EF4-FFF2-40B4-BE49-F238E27FC236}">
                      <a16:creationId xmlns:a16="http://schemas.microsoft.com/office/drawing/2014/main" id="{8DAB1C29-574F-4CC5-9875-36AE00787B95}"/>
                    </a:ext>
                  </a:extLst>
                </p14:cNvPr>
                <p14:cNvContentPartPr/>
                <p14:nvPr/>
              </p14:nvContentPartPr>
              <p14:xfrm>
                <a:off x="3081682" y="6931276"/>
                <a:ext cx="292680" cy="231480"/>
              </p14:xfrm>
            </p:contentPart>
          </mc:Choice>
          <mc:Fallback>
            <p:pic>
              <p:nvPicPr>
                <p:cNvPr id="593" name="墨迹 592">
                  <a:extLst>
                    <a:ext uri="{FF2B5EF4-FFF2-40B4-BE49-F238E27FC236}">
                      <a16:creationId xmlns:a16="http://schemas.microsoft.com/office/drawing/2014/main" id="{8DAB1C29-574F-4CC5-9875-36AE00787B95}"/>
                    </a:ext>
                  </a:extLst>
                </p:cNvPr>
                <p:cNvPicPr/>
                <p:nvPr/>
              </p:nvPicPr>
              <p:blipFill>
                <a:blip r:embed="rId1288"/>
                <a:stretch>
                  <a:fillRect/>
                </a:stretch>
              </p:blipFill>
              <p:spPr>
                <a:xfrm>
                  <a:off x="3064042" y="6913636"/>
                  <a:ext cx="3283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9">
              <p14:nvContentPartPr>
                <p14:cNvPr id="594" name="墨迹 593">
                  <a:extLst>
                    <a:ext uri="{FF2B5EF4-FFF2-40B4-BE49-F238E27FC236}">
                      <a16:creationId xmlns:a16="http://schemas.microsoft.com/office/drawing/2014/main" id="{BFA5982A-E6D4-4B89-8B9B-0AAA9B9E3AC4}"/>
                    </a:ext>
                  </a:extLst>
                </p14:cNvPr>
                <p14:cNvContentPartPr/>
                <p14:nvPr/>
              </p14:nvContentPartPr>
              <p14:xfrm>
                <a:off x="3456442" y="6573796"/>
                <a:ext cx="42480" cy="88920"/>
              </p14:xfrm>
            </p:contentPart>
          </mc:Choice>
          <mc:Fallback>
            <p:pic>
              <p:nvPicPr>
                <p:cNvPr id="594" name="墨迹 593">
                  <a:extLst>
                    <a:ext uri="{FF2B5EF4-FFF2-40B4-BE49-F238E27FC236}">
                      <a16:creationId xmlns:a16="http://schemas.microsoft.com/office/drawing/2014/main" id="{BFA5982A-E6D4-4B89-8B9B-0AAA9B9E3AC4}"/>
                    </a:ext>
                  </a:extLst>
                </p:cNvPr>
                <p:cNvPicPr/>
                <p:nvPr/>
              </p:nvPicPr>
              <p:blipFill>
                <a:blip r:embed="rId1290"/>
                <a:stretch>
                  <a:fillRect/>
                </a:stretch>
              </p:blipFill>
              <p:spPr>
                <a:xfrm>
                  <a:off x="3438802" y="6555796"/>
                  <a:ext cx="78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1">
              <p14:nvContentPartPr>
                <p14:cNvPr id="595" name="墨迹 594">
                  <a:extLst>
                    <a:ext uri="{FF2B5EF4-FFF2-40B4-BE49-F238E27FC236}">
                      <a16:creationId xmlns:a16="http://schemas.microsoft.com/office/drawing/2014/main" id="{AB867CCA-5641-462E-92F8-768ADBA7DC0F}"/>
                    </a:ext>
                  </a:extLst>
                </p14:cNvPr>
                <p14:cNvContentPartPr/>
                <p14:nvPr/>
              </p14:nvContentPartPr>
              <p14:xfrm>
                <a:off x="3407482" y="6528076"/>
                <a:ext cx="224640" cy="706680"/>
              </p14:xfrm>
            </p:contentPart>
          </mc:Choice>
          <mc:Fallback>
            <p:pic>
              <p:nvPicPr>
                <p:cNvPr id="595" name="墨迹 594">
                  <a:extLst>
                    <a:ext uri="{FF2B5EF4-FFF2-40B4-BE49-F238E27FC236}">
                      <a16:creationId xmlns:a16="http://schemas.microsoft.com/office/drawing/2014/main" id="{AB867CCA-5641-462E-92F8-768ADBA7DC0F}"/>
                    </a:ext>
                  </a:extLst>
                </p:cNvPr>
                <p:cNvPicPr/>
                <p:nvPr/>
              </p:nvPicPr>
              <p:blipFill>
                <a:blip r:embed="rId1292"/>
                <a:stretch>
                  <a:fillRect/>
                </a:stretch>
              </p:blipFill>
              <p:spPr>
                <a:xfrm>
                  <a:off x="3389842" y="6510076"/>
                  <a:ext cx="260280" cy="7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3">
              <p14:nvContentPartPr>
                <p14:cNvPr id="597" name="墨迹 596">
                  <a:extLst>
                    <a:ext uri="{FF2B5EF4-FFF2-40B4-BE49-F238E27FC236}">
                      <a16:creationId xmlns:a16="http://schemas.microsoft.com/office/drawing/2014/main" id="{8EE885B9-9C0B-4A92-A092-789DAD7FA80B}"/>
                    </a:ext>
                  </a:extLst>
                </p14:cNvPr>
                <p14:cNvContentPartPr/>
                <p14:nvPr/>
              </p14:nvContentPartPr>
              <p14:xfrm>
                <a:off x="3414682" y="6566236"/>
                <a:ext cx="47520" cy="177840"/>
              </p14:xfrm>
            </p:contentPart>
          </mc:Choice>
          <mc:Fallback>
            <p:pic>
              <p:nvPicPr>
                <p:cNvPr id="597" name="墨迹 596">
                  <a:extLst>
                    <a:ext uri="{FF2B5EF4-FFF2-40B4-BE49-F238E27FC236}">
                      <a16:creationId xmlns:a16="http://schemas.microsoft.com/office/drawing/2014/main" id="{8EE885B9-9C0B-4A92-A092-789DAD7FA80B}"/>
                    </a:ext>
                  </a:extLst>
                </p:cNvPr>
                <p:cNvPicPr/>
                <p:nvPr/>
              </p:nvPicPr>
              <p:blipFill>
                <a:blip r:embed="rId1294"/>
                <a:stretch>
                  <a:fillRect/>
                </a:stretch>
              </p:blipFill>
              <p:spPr>
                <a:xfrm>
                  <a:off x="3396682" y="6548596"/>
                  <a:ext cx="83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5">
              <p14:nvContentPartPr>
                <p14:cNvPr id="598" name="墨迹 597">
                  <a:extLst>
                    <a:ext uri="{FF2B5EF4-FFF2-40B4-BE49-F238E27FC236}">
                      <a16:creationId xmlns:a16="http://schemas.microsoft.com/office/drawing/2014/main" id="{D316F3A5-13C2-421F-A8BD-F19CC7BE6FC3}"/>
                    </a:ext>
                  </a:extLst>
                </p14:cNvPr>
                <p14:cNvContentPartPr/>
                <p14:nvPr/>
              </p14:nvContentPartPr>
              <p14:xfrm>
                <a:off x="3465442" y="6508636"/>
                <a:ext cx="131760" cy="195480"/>
              </p14:xfrm>
            </p:contentPart>
          </mc:Choice>
          <mc:Fallback>
            <p:pic>
              <p:nvPicPr>
                <p:cNvPr id="598" name="墨迹 597">
                  <a:extLst>
                    <a:ext uri="{FF2B5EF4-FFF2-40B4-BE49-F238E27FC236}">
                      <a16:creationId xmlns:a16="http://schemas.microsoft.com/office/drawing/2014/main" id="{D316F3A5-13C2-421F-A8BD-F19CC7BE6FC3}"/>
                    </a:ext>
                  </a:extLst>
                </p:cNvPr>
                <p:cNvPicPr/>
                <p:nvPr/>
              </p:nvPicPr>
              <p:blipFill>
                <a:blip r:embed="rId1296"/>
                <a:stretch>
                  <a:fillRect/>
                </a:stretch>
              </p:blipFill>
              <p:spPr>
                <a:xfrm>
                  <a:off x="3447442" y="6490996"/>
                  <a:ext cx="167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7">
              <p14:nvContentPartPr>
                <p14:cNvPr id="599" name="墨迹 598">
                  <a:extLst>
                    <a:ext uri="{FF2B5EF4-FFF2-40B4-BE49-F238E27FC236}">
                      <a16:creationId xmlns:a16="http://schemas.microsoft.com/office/drawing/2014/main" id="{832DC1A4-F701-46AD-A49D-6C9E4296166F}"/>
                    </a:ext>
                  </a:extLst>
                </p14:cNvPr>
                <p14:cNvContentPartPr/>
                <p14:nvPr/>
              </p14:nvContentPartPr>
              <p14:xfrm>
                <a:off x="3393442" y="6795196"/>
                <a:ext cx="352440" cy="106920"/>
              </p14:xfrm>
            </p:contentPart>
          </mc:Choice>
          <mc:Fallback>
            <p:pic>
              <p:nvPicPr>
                <p:cNvPr id="599" name="墨迹 598">
                  <a:extLst>
                    <a:ext uri="{FF2B5EF4-FFF2-40B4-BE49-F238E27FC236}">
                      <a16:creationId xmlns:a16="http://schemas.microsoft.com/office/drawing/2014/main" id="{832DC1A4-F701-46AD-A49D-6C9E4296166F}"/>
                    </a:ext>
                  </a:extLst>
                </p:cNvPr>
                <p:cNvPicPr/>
                <p:nvPr/>
              </p:nvPicPr>
              <p:blipFill>
                <a:blip r:embed="rId1298"/>
                <a:stretch>
                  <a:fillRect/>
                </a:stretch>
              </p:blipFill>
              <p:spPr>
                <a:xfrm>
                  <a:off x="3375802" y="6777556"/>
                  <a:ext cx="388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9">
              <p14:nvContentPartPr>
                <p14:cNvPr id="600" name="墨迹 599">
                  <a:extLst>
                    <a:ext uri="{FF2B5EF4-FFF2-40B4-BE49-F238E27FC236}">
                      <a16:creationId xmlns:a16="http://schemas.microsoft.com/office/drawing/2014/main" id="{4FD141F7-7B7E-4C6D-8073-70F96E5A8D52}"/>
                    </a:ext>
                  </a:extLst>
                </p14:cNvPr>
                <p14:cNvContentPartPr/>
                <p14:nvPr/>
              </p14:nvContentPartPr>
              <p14:xfrm>
                <a:off x="3489922" y="6845596"/>
                <a:ext cx="212760" cy="344880"/>
              </p14:xfrm>
            </p:contentPart>
          </mc:Choice>
          <mc:Fallback>
            <p:pic>
              <p:nvPicPr>
                <p:cNvPr id="600" name="墨迹 599">
                  <a:extLst>
                    <a:ext uri="{FF2B5EF4-FFF2-40B4-BE49-F238E27FC236}">
                      <a16:creationId xmlns:a16="http://schemas.microsoft.com/office/drawing/2014/main" id="{4FD141F7-7B7E-4C6D-8073-70F96E5A8D52}"/>
                    </a:ext>
                  </a:extLst>
                </p:cNvPr>
                <p:cNvPicPr/>
                <p:nvPr/>
              </p:nvPicPr>
              <p:blipFill>
                <a:blip r:embed="rId1300"/>
                <a:stretch>
                  <a:fillRect/>
                </a:stretch>
              </p:blipFill>
              <p:spPr>
                <a:xfrm>
                  <a:off x="3471922" y="6827956"/>
                  <a:ext cx="2484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1">
              <p14:nvContentPartPr>
                <p14:cNvPr id="613" name="墨迹 612">
                  <a:extLst>
                    <a:ext uri="{FF2B5EF4-FFF2-40B4-BE49-F238E27FC236}">
                      <a16:creationId xmlns:a16="http://schemas.microsoft.com/office/drawing/2014/main" id="{213056B8-4817-4E42-A3D5-618DE046CF57}"/>
                    </a:ext>
                  </a:extLst>
                </p14:cNvPr>
                <p14:cNvContentPartPr/>
                <p14:nvPr/>
              </p14:nvContentPartPr>
              <p14:xfrm>
                <a:off x="3803122" y="7615636"/>
                <a:ext cx="252360" cy="100800"/>
              </p14:xfrm>
            </p:contentPart>
          </mc:Choice>
          <mc:Fallback>
            <p:pic>
              <p:nvPicPr>
                <p:cNvPr id="613" name="墨迹 612">
                  <a:extLst>
                    <a:ext uri="{FF2B5EF4-FFF2-40B4-BE49-F238E27FC236}">
                      <a16:creationId xmlns:a16="http://schemas.microsoft.com/office/drawing/2014/main" id="{213056B8-4817-4E42-A3D5-618DE046CF57}"/>
                    </a:ext>
                  </a:extLst>
                </p:cNvPr>
                <p:cNvPicPr/>
                <p:nvPr/>
              </p:nvPicPr>
              <p:blipFill>
                <a:blip r:embed="rId1302"/>
                <a:stretch>
                  <a:fillRect/>
                </a:stretch>
              </p:blipFill>
              <p:spPr>
                <a:xfrm>
                  <a:off x="3785482" y="7597636"/>
                  <a:ext cx="288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3">
              <p14:nvContentPartPr>
                <p14:cNvPr id="614" name="墨迹 613">
                  <a:extLst>
                    <a:ext uri="{FF2B5EF4-FFF2-40B4-BE49-F238E27FC236}">
                      <a16:creationId xmlns:a16="http://schemas.microsoft.com/office/drawing/2014/main" id="{99D1EDFE-9E06-4B22-89FD-4833A9AEDCEE}"/>
                    </a:ext>
                  </a:extLst>
                </p14:cNvPr>
                <p14:cNvContentPartPr/>
                <p14:nvPr/>
              </p14:nvContentPartPr>
              <p14:xfrm>
                <a:off x="3889162" y="7495756"/>
                <a:ext cx="199800" cy="460800"/>
              </p14:xfrm>
            </p:contentPart>
          </mc:Choice>
          <mc:Fallback>
            <p:pic>
              <p:nvPicPr>
                <p:cNvPr id="614" name="墨迹 613">
                  <a:extLst>
                    <a:ext uri="{FF2B5EF4-FFF2-40B4-BE49-F238E27FC236}">
                      <a16:creationId xmlns:a16="http://schemas.microsoft.com/office/drawing/2014/main" id="{99D1EDFE-9E06-4B22-89FD-4833A9AEDCEE}"/>
                    </a:ext>
                  </a:extLst>
                </p:cNvPr>
                <p:cNvPicPr/>
                <p:nvPr/>
              </p:nvPicPr>
              <p:blipFill>
                <a:blip r:embed="rId1304"/>
                <a:stretch>
                  <a:fillRect/>
                </a:stretch>
              </p:blipFill>
              <p:spPr>
                <a:xfrm>
                  <a:off x="3871162" y="7478116"/>
                  <a:ext cx="2354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5">
              <p14:nvContentPartPr>
                <p14:cNvPr id="615" name="墨迹 614">
                  <a:extLst>
                    <a:ext uri="{FF2B5EF4-FFF2-40B4-BE49-F238E27FC236}">
                      <a16:creationId xmlns:a16="http://schemas.microsoft.com/office/drawing/2014/main" id="{177DD0C4-120F-4EEC-9070-955CB8F9747A}"/>
                    </a:ext>
                  </a:extLst>
                </p14:cNvPr>
                <p14:cNvContentPartPr/>
                <p14:nvPr/>
              </p14:nvContentPartPr>
              <p14:xfrm>
                <a:off x="4095802" y="7577116"/>
                <a:ext cx="2160" cy="269280"/>
              </p14:xfrm>
            </p:contentPart>
          </mc:Choice>
          <mc:Fallback>
            <p:pic>
              <p:nvPicPr>
                <p:cNvPr id="615" name="墨迹 614">
                  <a:extLst>
                    <a:ext uri="{FF2B5EF4-FFF2-40B4-BE49-F238E27FC236}">
                      <a16:creationId xmlns:a16="http://schemas.microsoft.com/office/drawing/2014/main" id="{177DD0C4-120F-4EEC-9070-955CB8F9747A}"/>
                    </a:ext>
                  </a:extLst>
                </p:cNvPr>
                <p:cNvPicPr/>
                <p:nvPr/>
              </p:nvPicPr>
              <p:blipFill>
                <a:blip r:embed="rId1306"/>
                <a:stretch>
                  <a:fillRect/>
                </a:stretch>
              </p:blipFill>
              <p:spPr>
                <a:xfrm>
                  <a:off x="4077802" y="7559116"/>
                  <a:ext cx="378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7">
              <p14:nvContentPartPr>
                <p14:cNvPr id="616" name="墨迹 615">
                  <a:extLst>
                    <a:ext uri="{FF2B5EF4-FFF2-40B4-BE49-F238E27FC236}">
                      <a16:creationId xmlns:a16="http://schemas.microsoft.com/office/drawing/2014/main" id="{660EF810-C853-469D-9212-7B13BF5677F3}"/>
                    </a:ext>
                  </a:extLst>
                </p14:cNvPr>
                <p14:cNvContentPartPr/>
                <p14:nvPr/>
              </p14:nvContentPartPr>
              <p14:xfrm>
                <a:off x="4144762" y="7528156"/>
                <a:ext cx="75600" cy="278280"/>
              </p14:xfrm>
            </p:contentPart>
          </mc:Choice>
          <mc:Fallback>
            <p:pic>
              <p:nvPicPr>
                <p:cNvPr id="616" name="墨迹 615">
                  <a:extLst>
                    <a:ext uri="{FF2B5EF4-FFF2-40B4-BE49-F238E27FC236}">
                      <a16:creationId xmlns:a16="http://schemas.microsoft.com/office/drawing/2014/main" id="{660EF810-C853-469D-9212-7B13BF5677F3}"/>
                    </a:ext>
                  </a:extLst>
                </p:cNvPr>
                <p:cNvPicPr/>
                <p:nvPr/>
              </p:nvPicPr>
              <p:blipFill>
                <a:blip r:embed="rId1308"/>
                <a:stretch>
                  <a:fillRect/>
                </a:stretch>
              </p:blipFill>
              <p:spPr>
                <a:xfrm>
                  <a:off x="4126762" y="7510516"/>
                  <a:ext cx="1112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9">
              <p14:nvContentPartPr>
                <p14:cNvPr id="617" name="墨迹 616">
                  <a:extLst>
                    <a:ext uri="{FF2B5EF4-FFF2-40B4-BE49-F238E27FC236}">
                      <a16:creationId xmlns:a16="http://schemas.microsoft.com/office/drawing/2014/main" id="{9F7E9D35-6483-4AB8-9AA7-EE2950F313DA}"/>
                    </a:ext>
                  </a:extLst>
                </p14:cNvPr>
                <p14:cNvContentPartPr/>
                <p14:nvPr/>
              </p14:nvContentPartPr>
              <p14:xfrm>
                <a:off x="4126042" y="7637596"/>
                <a:ext cx="127440" cy="230760"/>
              </p14:xfrm>
            </p:contentPart>
          </mc:Choice>
          <mc:Fallback>
            <p:pic>
              <p:nvPicPr>
                <p:cNvPr id="617" name="墨迹 616">
                  <a:extLst>
                    <a:ext uri="{FF2B5EF4-FFF2-40B4-BE49-F238E27FC236}">
                      <a16:creationId xmlns:a16="http://schemas.microsoft.com/office/drawing/2014/main" id="{9F7E9D35-6483-4AB8-9AA7-EE2950F313DA}"/>
                    </a:ext>
                  </a:extLst>
                </p:cNvPr>
                <p:cNvPicPr/>
                <p:nvPr/>
              </p:nvPicPr>
              <p:blipFill>
                <a:blip r:embed="rId1310"/>
                <a:stretch>
                  <a:fillRect/>
                </a:stretch>
              </p:blipFill>
              <p:spPr>
                <a:xfrm>
                  <a:off x="4108042" y="7619956"/>
                  <a:ext cx="1630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1">
              <p14:nvContentPartPr>
                <p14:cNvPr id="618" name="墨迹 617">
                  <a:extLst>
                    <a:ext uri="{FF2B5EF4-FFF2-40B4-BE49-F238E27FC236}">
                      <a16:creationId xmlns:a16="http://schemas.microsoft.com/office/drawing/2014/main" id="{B2DBEE18-E3CA-4240-84AF-625DF1969697}"/>
                    </a:ext>
                  </a:extLst>
                </p14:cNvPr>
                <p14:cNvContentPartPr/>
                <p14:nvPr/>
              </p14:nvContentPartPr>
              <p14:xfrm>
                <a:off x="4258522" y="7392436"/>
                <a:ext cx="196560" cy="226440"/>
              </p14:xfrm>
            </p:contentPart>
          </mc:Choice>
          <mc:Fallback>
            <p:pic>
              <p:nvPicPr>
                <p:cNvPr id="618" name="墨迹 617">
                  <a:extLst>
                    <a:ext uri="{FF2B5EF4-FFF2-40B4-BE49-F238E27FC236}">
                      <a16:creationId xmlns:a16="http://schemas.microsoft.com/office/drawing/2014/main" id="{B2DBEE18-E3CA-4240-84AF-625DF1969697}"/>
                    </a:ext>
                  </a:extLst>
                </p:cNvPr>
                <p:cNvPicPr/>
                <p:nvPr/>
              </p:nvPicPr>
              <p:blipFill>
                <a:blip r:embed="rId1312"/>
                <a:stretch>
                  <a:fillRect/>
                </a:stretch>
              </p:blipFill>
              <p:spPr>
                <a:xfrm>
                  <a:off x="4240522" y="7374436"/>
                  <a:ext cx="2322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3">
              <p14:nvContentPartPr>
                <p14:cNvPr id="619" name="墨迹 618">
                  <a:extLst>
                    <a:ext uri="{FF2B5EF4-FFF2-40B4-BE49-F238E27FC236}">
                      <a16:creationId xmlns:a16="http://schemas.microsoft.com/office/drawing/2014/main" id="{0E813E1D-49A3-437A-8064-25453F78EEBA}"/>
                    </a:ext>
                  </a:extLst>
                </p14:cNvPr>
                <p14:cNvContentPartPr/>
                <p14:nvPr/>
              </p14:nvContentPartPr>
              <p14:xfrm>
                <a:off x="4310362" y="7387756"/>
                <a:ext cx="228600" cy="447120"/>
              </p14:xfrm>
            </p:contentPart>
          </mc:Choice>
          <mc:Fallback>
            <p:pic>
              <p:nvPicPr>
                <p:cNvPr id="619" name="墨迹 618">
                  <a:extLst>
                    <a:ext uri="{FF2B5EF4-FFF2-40B4-BE49-F238E27FC236}">
                      <a16:creationId xmlns:a16="http://schemas.microsoft.com/office/drawing/2014/main" id="{0E813E1D-49A3-437A-8064-25453F78EEBA}"/>
                    </a:ext>
                  </a:extLst>
                </p:cNvPr>
                <p:cNvPicPr/>
                <p:nvPr/>
              </p:nvPicPr>
              <p:blipFill>
                <a:blip r:embed="rId1314"/>
                <a:stretch>
                  <a:fillRect/>
                </a:stretch>
              </p:blipFill>
              <p:spPr>
                <a:xfrm>
                  <a:off x="4292362" y="7370116"/>
                  <a:ext cx="26424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5">
              <p14:nvContentPartPr>
                <p14:cNvPr id="620" name="墨迹 619">
                  <a:extLst>
                    <a:ext uri="{FF2B5EF4-FFF2-40B4-BE49-F238E27FC236}">
                      <a16:creationId xmlns:a16="http://schemas.microsoft.com/office/drawing/2014/main" id="{562FA12A-6E3C-43A9-BB4F-B79B5D5381F1}"/>
                    </a:ext>
                  </a:extLst>
                </p14:cNvPr>
                <p14:cNvContentPartPr/>
                <p14:nvPr/>
              </p14:nvContentPartPr>
              <p14:xfrm>
                <a:off x="3883762" y="7245916"/>
                <a:ext cx="762840" cy="809640"/>
              </p14:xfrm>
            </p:contentPart>
          </mc:Choice>
          <mc:Fallback>
            <p:pic>
              <p:nvPicPr>
                <p:cNvPr id="620" name="墨迹 619">
                  <a:extLst>
                    <a:ext uri="{FF2B5EF4-FFF2-40B4-BE49-F238E27FC236}">
                      <a16:creationId xmlns:a16="http://schemas.microsoft.com/office/drawing/2014/main" id="{562FA12A-6E3C-43A9-BB4F-B79B5D5381F1}"/>
                    </a:ext>
                  </a:extLst>
                </p:cNvPr>
                <p:cNvPicPr/>
                <p:nvPr/>
              </p:nvPicPr>
              <p:blipFill>
                <a:blip r:embed="rId1316"/>
                <a:stretch>
                  <a:fillRect/>
                </a:stretch>
              </p:blipFill>
              <p:spPr>
                <a:xfrm>
                  <a:off x="3865762" y="7228276"/>
                  <a:ext cx="798480" cy="84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7">
              <p14:nvContentPartPr>
                <p14:cNvPr id="621" name="墨迹 620">
                  <a:extLst>
                    <a:ext uri="{FF2B5EF4-FFF2-40B4-BE49-F238E27FC236}">
                      <a16:creationId xmlns:a16="http://schemas.microsoft.com/office/drawing/2014/main" id="{A0A7B444-7E47-48E2-B529-F5CE53B6EAC1}"/>
                    </a:ext>
                  </a:extLst>
                </p14:cNvPr>
                <p14:cNvContentPartPr/>
                <p14:nvPr/>
              </p14:nvContentPartPr>
              <p14:xfrm>
                <a:off x="4526362" y="7998316"/>
                <a:ext cx="19800" cy="13680"/>
              </p14:xfrm>
            </p:contentPart>
          </mc:Choice>
          <mc:Fallback>
            <p:pic>
              <p:nvPicPr>
                <p:cNvPr id="621" name="墨迹 620">
                  <a:extLst>
                    <a:ext uri="{FF2B5EF4-FFF2-40B4-BE49-F238E27FC236}">
                      <a16:creationId xmlns:a16="http://schemas.microsoft.com/office/drawing/2014/main" id="{A0A7B444-7E47-48E2-B529-F5CE53B6EAC1}"/>
                    </a:ext>
                  </a:extLst>
                </p:cNvPr>
                <p:cNvPicPr/>
                <p:nvPr/>
              </p:nvPicPr>
              <p:blipFill>
                <a:blip r:embed="rId1318"/>
                <a:stretch>
                  <a:fillRect/>
                </a:stretch>
              </p:blipFill>
              <p:spPr>
                <a:xfrm>
                  <a:off x="4508722" y="7980316"/>
                  <a:ext cx="55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9">
              <p14:nvContentPartPr>
                <p14:cNvPr id="623" name="墨迹 622">
                  <a:extLst>
                    <a:ext uri="{FF2B5EF4-FFF2-40B4-BE49-F238E27FC236}">
                      <a16:creationId xmlns:a16="http://schemas.microsoft.com/office/drawing/2014/main" id="{D7CDB3FC-CDB1-475A-9B03-CA0B487D07B2}"/>
                    </a:ext>
                  </a:extLst>
                </p14:cNvPr>
                <p14:cNvContentPartPr/>
                <p14:nvPr/>
              </p14:nvContentPartPr>
              <p14:xfrm>
                <a:off x="4753882" y="6724636"/>
                <a:ext cx="250560" cy="1189080"/>
              </p14:xfrm>
            </p:contentPart>
          </mc:Choice>
          <mc:Fallback>
            <p:pic>
              <p:nvPicPr>
                <p:cNvPr id="623" name="墨迹 622">
                  <a:extLst>
                    <a:ext uri="{FF2B5EF4-FFF2-40B4-BE49-F238E27FC236}">
                      <a16:creationId xmlns:a16="http://schemas.microsoft.com/office/drawing/2014/main" id="{D7CDB3FC-CDB1-475A-9B03-CA0B487D07B2}"/>
                    </a:ext>
                  </a:extLst>
                </p:cNvPr>
                <p:cNvPicPr/>
                <p:nvPr/>
              </p:nvPicPr>
              <p:blipFill>
                <a:blip r:embed="rId1320"/>
                <a:stretch>
                  <a:fillRect/>
                </a:stretch>
              </p:blipFill>
              <p:spPr>
                <a:xfrm>
                  <a:off x="4736242" y="6706996"/>
                  <a:ext cx="286200" cy="12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1">
              <p14:nvContentPartPr>
                <p14:cNvPr id="624" name="墨迹 623">
                  <a:extLst>
                    <a:ext uri="{FF2B5EF4-FFF2-40B4-BE49-F238E27FC236}">
                      <a16:creationId xmlns:a16="http://schemas.microsoft.com/office/drawing/2014/main" id="{4E7699C0-925B-4EB4-926C-24E7A3740715}"/>
                    </a:ext>
                  </a:extLst>
                </p14:cNvPr>
                <p14:cNvContentPartPr/>
                <p14:nvPr/>
              </p14:nvContentPartPr>
              <p14:xfrm>
                <a:off x="4806442" y="6625276"/>
                <a:ext cx="1094760" cy="95040"/>
              </p14:xfrm>
            </p:contentPart>
          </mc:Choice>
          <mc:Fallback>
            <p:pic>
              <p:nvPicPr>
                <p:cNvPr id="624" name="墨迹 623">
                  <a:extLst>
                    <a:ext uri="{FF2B5EF4-FFF2-40B4-BE49-F238E27FC236}">
                      <a16:creationId xmlns:a16="http://schemas.microsoft.com/office/drawing/2014/main" id="{4E7699C0-925B-4EB4-926C-24E7A3740715}"/>
                    </a:ext>
                  </a:extLst>
                </p:cNvPr>
                <p:cNvPicPr/>
                <p:nvPr/>
              </p:nvPicPr>
              <p:blipFill>
                <a:blip r:embed="rId1322"/>
                <a:stretch>
                  <a:fillRect/>
                </a:stretch>
              </p:blipFill>
              <p:spPr>
                <a:xfrm>
                  <a:off x="4788802" y="6607636"/>
                  <a:ext cx="1130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3">
              <p14:nvContentPartPr>
                <p14:cNvPr id="625" name="墨迹 624">
                  <a:extLst>
                    <a:ext uri="{FF2B5EF4-FFF2-40B4-BE49-F238E27FC236}">
                      <a16:creationId xmlns:a16="http://schemas.microsoft.com/office/drawing/2014/main" id="{7DE43F15-B77C-4A50-9A1B-9FEE19DA8713}"/>
                    </a:ext>
                  </a:extLst>
                </p14:cNvPr>
                <p14:cNvContentPartPr/>
                <p14:nvPr/>
              </p14:nvContentPartPr>
              <p14:xfrm>
                <a:off x="4917682" y="6643636"/>
                <a:ext cx="1428480" cy="1550160"/>
              </p14:xfrm>
            </p:contentPart>
          </mc:Choice>
          <mc:Fallback>
            <p:pic>
              <p:nvPicPr>
                <p:cNvPr id="625" name="墨迹 624">
                  <a:extLst>
                    <a:ext uri="{FF2B5EF4-FFF2-40B4-BE49-F238E27FC236}">
                      <a16:creationId xmlns:a16="http://schemas.microsoft.com/office/drawing/2014/main" id="{7DE43F15-B77C-4A50-9A1B-9FEE19DA8713}"/>
                    </a:ext>
                  </a:extLst>
                </p:cNvPr>
                <p:cNvPicPr/>
                <p:nvPr/>
              </p:nvPicPr>
              <p:blipFill>
                <a:blip r:embed="rId1324"/>
                <a:stretch>
                  <a:fillRect/>
                </a:stretch>
              </p:blipFill>
              <p:spPr>
                <a:xfrm>
                  <a:off x="4899682" y="6625636"/>
                  <a:ext cx="1464120" cy="15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5">
              <p14:nvContentPartPr>
                <p14:cNvPr id="626" name="墨迹 625">
                  <a:extLst>
                    <a:ext uri="{FF2B5EF4-FFF2-40B4-BE49-F238E27FC236}">
                      <a16:creationId xmlns:a16="http://schemas.microsoft.com/office/drawing/2014/main" id="{E3D7A3F7-E861-4121-9346-9DC8220AC016}"/>
                    </a:ext>
                  </a:extLst>
                </p14:cNvPr>
                <p14:cNvContentPartPr/>
                <p14:nvPr/>
              </p14:nvContentPartPr>
              <p14:xfrm>
                <a:off x="4848562" y="7139716"/>
                <a:ext cx="75600" cy="963720"/>
              </p14:xfrm>
            </p:contentPart>
          </mc:Choice>
          <mc:Fallback>
            <p:pic>
              <p:nvPicPr>
                <p:cNvPr id="626" name="墨迹 625">
                  <a:extLst>
                    <a:ext uri="{FF2B5EF4-FFF2-40B4-BE49-F238E27FC236}">
                      <a16:creationId xmlns:a16="http://schemas.microsoft.com/office/drawing/2014/main" id="{E3D7A3F7-E861-4121-9346-9DC8220AC016}"/>
                    </a:ext>
                  </a:extLst>
                </p:cNvPr>
                <p:cNvPicPr/>
                <p:nvPr/>
              </p:nvPicPr>
              <p:blipFill>
                <a:blip r:embed="rId1326"/>
                <a:stretch>
                  <a:fillRect/>
                </a:stretch>
              </p:blipFill>
              <p:spPr>
                <a:xfrm>
                  <a:off x="4830922" y="7121716"/>
                  <a:ext cx="111240" cy="9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7">
              <p14:nvContentPartPr>
                <p14:cNvPr id="627" name="墨迹 626">
                  <a:extLst>
                    <a:ext uri="{FF2B5EF4-FFF2-40B4-BE49-F238E27FC236}">
                      <a16:creationId xmlns:a16="http://schemas.microsoft.com/office/drawing/2014/main" id="{AC30A03E-46D4-4328-BDFE-967C728EBD8E}"/>
                    </a:ext>
                  </a:extLst>
                </p14:cNvPr>
                <p14:cNvContentPartPr/>
                <p14:nvPr/>
              </p14:nvContentPartPr>
              <p14:xfrm>
                <a:off x="4904722" y="8049796"/>
                <a:ext cx="1306440" cy="28440"/>
              </p14:xfrm>
            </p:contentPart>
          </mc:Choice>
          <mc:Fallback>
            <p:pic>
              <p:nvPicPr>
                <p:cNvPr id="627" name="墨迹 626">
                  <a:extLst>
                    <a:ext uri="{FF2B5EF4-FFF2-40B4-BE49-F238E27FC236}">
                      <a16:creationId xmlns:a16="http://schemas.microsoft.com/office/drawing/2014/main" id="{AC30A03E-46D4-4328-BDFE-967C728EBD8E}"/>
                    </a:ext>
                  </a:extLst>
                </p:cNvPr>
                <p:cNvPicPr/>
                <p:nvPr/>
              </p:nvPicPr>
              <p:blipFill>
                <a:blip r:embed="rId1328"/>
                <a:stretch>
                  <a:fillRect/>
                </a:stretch>
              </p:blipFill>
              <p:spPr>
                <a:xfrm>
                  <a:off x="4886722" y="8032156"/>
                  <a:ext cx="1342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9">
              <p14:nvContentPartPr>
                <p14:cNvPr id="628" name="墨迹 627">
                  <a:extLst>
                    <a:ext uri="{FF2B5EF4-FFF2-40B4-BE49-F238E27FC236}">
                      <a16:creationId xmlns:a16="http://schemas.microsoft.com/office/drawing/2014/main" id="{1470D5AF-5EA1-4FC6-834D-2DAAC490E47A}"/>
                    </a:ext>
                  </a:extLst>
                </p14:cNvPr>
                <p14:cNvContentPartPr/>
                <p14:nvPr/>
              </p14:nvContentPartPr>
              <p14:xfrm>
                <a:off x="6275602" y="7537156"/>
                <a:ext cx="18000" cy="579600"/>
              </p14:xfrm>
            </p:contentPart>
          </mc:Choice>
          <mc:Fallback>
            <p:pic>
              <p:nvPicPr>
                <p:cNvPr id="628" name="墨迹 627">
                  <a:extLst>
                    <a:ext uri="{FF2B5EF4-FFF2-40B4-BE49-F238E27FC236}">
                      <a16:creationId xmlns:a16="http://schemas.microsoft.com/office/drawing/2014/main" id="{1470D5AF-5EA1-4FC6-834D-2DAAC490E47A}"/>
                    </a:ext>
                  </a:extLst>
                </p:cNvPr>
                <p:cNvPicPr/>
                <p:nvPr/>
              </p:nvPicPr>
              <p:blipFill>
                <a:blip r:embed="rId1330"/>
                <a:stretch>
                  <a:fillRect/>
                </a:stretch>
              </p:blipFill>
              <p:spPr>
                <a:xfrm>
                  <a:off x="6257962" y="7519516"/>
                  <a:ext cx="5364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1">
              <p14:nvContentPartPr>
                <p14:cNvPr id="629" name="墨迹 628">
                  <a:extLst>
                    <a:ext uri="{FF2B5EF4-FFF2-40B4-BE49-F238E27FC236}">
                      <a16:creationId xmlns:a16="http://schemas.microsoft.com/office/drawing/2014/main" id="{ED7447DD-3F24-48AA-977E-7235BDD80E08}"/>
                    </a:ext>
                  </a:extLst>
                </p14:cNvPr>
                <p14:cNvContentPartPr/>
                <p14:nvPr/>
              </p14:nvContentPartPr>
              <p14:xfrm>
                <a:off x="5768002" y="6679996"/>
                <a:ext cx="525600" cy="78840"/>
              </p14:xfrm>
            </p:contentPart>
          </mc:Choice>
          <mc:Fallback>
            <p:pic>
              <p:nvPicPr>
                <p:cNvPr id="629" name="墨迹 628">
                  <a:extLst>
                    <a:ext uri="{FF2B5EF4-FFF2-40B4-BE49-F238E27FC236}">
                      <a16:creationId xmlns:a16="http://schemas.microsoft.com/office/drawing/2014/main" id="{ED7447DD-3F24-48AA-977E-7235BDD80E08}"/>
                    </a:ext>
                  </a:extLst>
                </p:cNvPr>
                <p:cNvPicPr/>
                <p:nvPr/>
              </p:nvPicPr>
              <p:blipFill>
                <a:blip r:embed="rId1332"/>
                <a:stretch>
                  <a:fillRect/>
                </a:stretch>
              </p:blipFill>
              <p:spPr>
                <a:xfrm>
                  <a:off x="5750002" y="6662356"/>
                  <a:ext cx="561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3">
              <p14:nvContentPartPr>
                <p14:cNvPr id="630" name="墨迹 629">
                  <a:extLst>
                    <a:ext uri="{FF2B5EF4-FFF2-40B4-BE49-F238E27FC236}">
                      <a16:creationId xmlns:a16="http://schemas.microsoft.com/office/drawing/2014/main" id="{E2D5E5B2-7B8C-48C8-8000-A5DC51F77129}"/>
                    </a:ext>
                  </a:extLst>
                </p14:cNvPr>
                <p14:cNvContentPartPr/>
                <p14:nvPr/>
              </p14:nvContentPartPr>
              <p14:xfrm>
                <a:off x="4869442" y="6575236"/>
                <a:ext cx="24840" cy="706680"/>
              </p14:xfrm>
            </p:contentPart>
          </mc:Choice>
          <mc:Fallback>
            <p:pic>
              <p:nvPicPr>
                <p:cNvPr id="630" name="墨迹 629">
                  <a:extLst>
                    <a:ext uri="{FF2B5EF4-FFF2-40B4-BE49-F238E27FC236}">
                      <a16:creationId xmlns:a16="http://schemas.microsoft.com/office/drawing/2014/main" id="{E2D5E5B2-7B8C-48C8-8000-A5DC51F77129}"/>
                    </a:ext>
                  </a:extLst>
                </p:cNvPr>
                <p:cNvPicPr/>
                <p:nvPr/>
              </p:nvPicPr>
              <p:blipFill>
                <a:blip r:embed="rId1334"/>
                <a:stretch>
                  <a:fillRect/>
                </a:stretch>
              </p:blipFill>
              <p:spPr>
                <a:xfrm>
                  <a:off x="4851802" y="6557236"/>
                  <a:ext cx="60480" cy="7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5">
              <p14:nvContentPartPr>
                <p14:cNvPr id="632" name="墨迹 631">
                  <a:extLst>
                    <a:ext uri="{FF2B5EF4-FFF2-40B4-BE49-F238E27FC236}">
                      <a16:creationId xmlns:a16="http://schemas.microsoft.com/office/drawing/2014/main" id="{ACC7E5DD-C427-4389-A7F3-CC8FE0A0915E}"/>
                    </a:ext>
                  </a:extLst>
                </p14:cNvPr>
                <p14:cNvContentPartPr/>
                <p14:nvPr/>
              </p14:nvContentPartPr>
              <p14:xfrm>
                <a:off x="7599322" y="5995996"/>
                <a:ext cx="16200" cy="225000"/>
              </p14:xfrm>
            </p:contentPart>
          </mc:Choice>
          <mc:Fallback>
            <p:pic>
              <p:nvPicPr>
                <p:cNvPr id="632" name="墨迹 631">
                  <a:extLst>
                    <a:ext uri="{FF2B5EF4-FFF2-40B4-BE49-F238E27FC236}">
                      <a16:creationId xmlns:a16="http://schemas.microsoft.com/office/drawing/2014/main" id="{ACC7E5DD-C427-4389-A7F3-CC8FE0A0915E}"/>
                    </a:ext>
                  </a:extLst>
                </p:cNvPr>
                <p:cNvPicPr/>
                <p:nvPr/>
              </p:nvPicPr>
              <p:blipFill>
                <a:blip r:embed="rId1336"/>
                <a:stretch>
                  <a:fillRect/>
                </a:stretch>
              </p:blipFill>
              <p:spPr>
                <a:xfrm>
                  <a:off x="7581682" y="5977996"/>
                  <a:ext cx="518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7">
              <p14:nvContentPartPr>
                <p14:cNvPr id="633" name="墨迹 632">
                  <a:extLst>
                    <a:ext uri="{FF2B5EF4-FFF2-40B4-BE49-F238E27FC236}">
                      <a16:creationId xmlns:a16="http://schemas.microsoft.com/office/drawing/2014/main" id="{97B78396-C672-4BE8-912C-C2228CE87A5B}"/>
                    </a:ext>
                  </a:extLst>
                </p14:cNvPr>
                <p14:cNvContentPartPr/>
                <p14:nvPr/>
              </p14:nvContentPartPr>
              <p14:xfrm>
                <a:off x="7802722" y="6007876"/>
                <a:ext cx="189360" cy="221760"/>
              </p14:xfrm>
            </p:contentPart>
          </mc:Choice>
          <mc:Fallback>
            <p:pic>
              <p:nvPicPr>
                <p:cNvPr id="633" name="墨迹 632">
                  <a:extLst>
                    <a:ext uri="{FF2B5EF4-FFF2-40B4-BE49-F238E27FC236}">
                      <a16:creationId xmlns:a16="http://schemas.microsoft.com/office/drawing/2014/main" id="{97B78396-C672-4BE8-912C-C2228CE87A5B}"/>
                    </a:ext>
                  </a:extLst>
                </p:cNvPr>
                <p:cNvPicPr/>
                <p:nvPr/>
              </p:nvPicPr>
              <p:blipFill>
                <a:blip r:embed="rId1338"/>
                <a:stretch>
                  <a:fillRect/>
                </a:stretch>
              </p:blipFill>
              <p:spPr>
                <a:xfrm>
                  <a:off x="7784722" y="5989876"/>
                  <a:ext cx="2250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9">
              <p14:nvContentPartPr>
                <p14:cNvPr id="634" name="墨迹 633">
                  <a:extLst>
                    <a:ext uri="{FF2B5EF4-FFF2-40B4-BE49-F238E27FC236}">
                      <a16:creationId xmlns:a16="http://schemas.microsoft.com/office/drawing/2014/main" id="{1E549BCF-3ACE-47A8-9A55-E7F8C42427F1}"/>
                    </a:ext>
                  </a:extLst>
                </p14:cNvPr>
                <p14:cNvContentPartPr/>
                <p14:nvPr/>
              </p14:nvContentPartPr>
              <p14:xfrm>
                <a:off x="8122042" y="5887996"/>
                <a:ext cx="142560" cy="334440"/>
              </p14:xfrm>
            </p:contentPart>
          </mc:Choice>
          <mc:Fallback>
            <p:pic>
              <p:nvPicPr>
                <p:cNvPr id="634" name="墨迹 633">
                  <a:extLst>
                    <a:ext uri="{FF2B5EF4-FFF2-40B4-BE49-F238E27FC236}">
                      <a16:creationId xmlns:a16="http://schemas.microsoft.com/office/drawing/2014/main" id="{1E549BCF-3ACE-47A8-9A55-E7F8C42427F1}"/>
                    </a:ext>
                  </a:extLst>
                </p:cNvPr>
                <p:cNvPicPr/>
                <p:nvPr/>
              </p:nvPicPr>
              <p:blipFill>
                <a:blip r:embed="rId1340"/>
                <a:stretch>
                  <a:fillRect/>
                </a:stretch>
              </p:blipFill>
              <p:spPr>
                <a:xfrm>
                  <a:off x="8104402" y="5870356"/>
                  <a:ext cx="1782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1">
              <p14:nvContentPartPr>
                <p14:cNvPr id="635" name="墨迹 634">
                  <a:extLst>
                    <a:ext uri="{FF2B5EF4-FFF2-40B4-BE49-F238E27FC236}">
                      <a16:creationId xmlns:a16="http://schemas.microsoft.com/office/drawing/2014/main" id="{A5FD3FDF-3F52-4012-B4B2-83435B3F3D4C}"/>
                    </a:ext>
                  </a:extLst>
                </p14:cNvPr>
                <p14:cNvContentPartPr/>
                <p14:nvPr/>
              </p14:nvContentPartPr>
              <p14:xfrm>
                <a:off x="7422562" y="5874676"/>
                <a:ext cx="65160" cy="297720"/>
              </p14:xfrm>
            </p:contentPart>
          </mc:Choice>
          <mc:Fallback>
            <p:pic>
              <p:nvPicPr>
                <p:cNvPr id="635" name="墨迹 634">
                  <a:extLst>
                    <a:ext uri="{FF2B5EF4-FFF2-40B4-BE49-F238E27FC236}">
                      <a16:creationId xmlns:a16="http://schemas.microsoft.com/office/drawing/2014/main" id="{A5FD3FDF-3F52-4012-B4B2-83435B3F3D4C}"/>
                    </a:ext>
                  </a:extLst>
                </p:cNvPr>
                <p:cNvPicPr/>
                <p:nvPr/>
              </p:nvPicPr>
              <p:blipFill>
                <a:blip r:embed="rId1342"/>
                <a:stretch>
                  <a:fillRect/>
                </a:stretch>
              </p:blipFill>
              <p:spPr>
                <a:xfrm>
                  <a:off x="7404562" y="5857036"/>
                  <a:ext cx="1008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3">
              <p14:nvContentPartPr>
                <p14:cNvPr id="636" name="墨迹 635">
                  <a:extLst>
                    <a:ext uri="{FF2B5EF4-FFF2-40B4-BE49-F238E27FC236}">
                      <a16:creationId xmlns:a16="http://schemas.microsoft.com/office/drawing/2014/main" id="{8F9D1346-67E5-497B-997B-7752B912DFAE}"/>
                    </a:ext>
                  </a:extLst>
                </p14:cNvPr>
                <p14:cNvContentPartPr/>
                <p14:nvPr/>
              </p14:nvContentPartPr>
              <p14:xfrm>
                <a:off x="7659082" y="5728516"/>
                <a:ext cx="759600" cy="455400"/>
              </p14:xfrm>
            </p:contentPart>
          </mc:Choice>
          <mc:Fallback>
            <p:pic>
              <p:nvPicPr>
                <p:cNvPr id="636" name="墨迹 635">
                  <a:extLst>
                    <a:ext uri="{FF2B5EF4-FFF2-40B4-BE49-F238E27FC236}">
                      <a16:creationId xmlns:a16="http://schemas.microsoft.com/office/drawing/2014/main" id="{8F9D1346-67E5-497B-997B-7752B912DFAE}"/>
                    </a:ext>
                  </a:extLst>
                </p:cNvPr>
                <p:cNvPicPr/>
                <p:nvPr/>
              </p:nvPicPr>
              <p:blipFill>
                <a:blip r:embed="rId1344"/>
                <a:stretch>
                  <a:fillRect/>
                </a:stretch>
              </p:blipFill>
              <p:spPr>
                <a:xfrm>
                  <a:off x="7641082" y="5710516"/>
                  <a:ext cx="79524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5">
              <p14:nvContentPartPr>
                <p14:cNvPr id="637" name="墨迹 636">
                  <a:extLst>
                    <a:ext uri="{FF2B5EF4-FFF2-40B4-BE49-F238E27FC236}">
                      <a16:creationId xmlns:a16="http://schemas.microsoft.com/office/drawing/2014/main" id="{1DB84445-35F8-46DB-9F7E-B01A12FC671A}"/>
                    </a:ext>
                  </a:extLst>
                </p14:cNvPr>
                <p14:cNvContentPartPr/>
                <p14:nvPr/>
              </p14:nvContentPartPr>
              <p14:xfrm>
                <a:off x="7688602" y="6282556"/>
                <a:ext cx="560520" cy="91800"/>
              </p14:xfrm>
            </p:contentPart>
          </mc:Choice>
          <mc:Fallback>
            <p:pic>
              <p:nvPicPr>
                <p:cNvPr id="637" name="墨迹 636">
                  <a:extLst>
                    <a:ext uri="{FF2B5EF4-FFF2-40B4-BE49-F238E27FC236}">
                      <a16:creationId xmlns:a16="http://schemas.microsoft.com/office/drawing/2014/main" id="{1DB84445-35F8-46DB-9F7E-B01A12FC671A}"/>
                    </a:ext>
                  </a:extLst>
                </p:cNvPr>
                <p:cNvPicPr/>
                <p:nvPr/>
              </p:nvPicPr>
              <p:blipFill>
                <a:blip r:embed="rId1346"/>
                <a:stretch>
                  <a:fillRect/>
                </a:stretch>
              </p:blipFill>
              <p:spPr>
                <a:xfrm>
                  <a:off x="7670962" y="6264916"/>
                  <a:ext cx="596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7">
              <p14:nvContentPartPr>
                <p14:cNvPr id="639" name="墨迹 638">
                  <a:extLst>
                    <a:ext uri="{FF2B5EF4-FFF2-40B4-BE49-F238E27FC236}">
                      <a16:creationId xmlns:a16="http://schemas.microsoft.com/office/drawing/2014/main" id="{C2A59877-7712-4CD7-868B-E3595A47F25E}"/>
                    </a:ext>
                  </a:extLst>
                </p14:cNvPr>
                <p14:cNvContentPartPr/>
                <p14:nvPr/>
              </p14:nvContentPartPr>
              <p14:xfrm>
                <a:off x="7560802" y="6577396"/>
                <a:ext cx="26640" cy="259920"/>
              </p14:xfrm>
            </p:contentPart>
          </mc:Choice>
          <mc:Fallback>
            <p:pic>
              <p:nvPicPr>
                <p:cNvPr id="639" name="墨迹 638">
                  <a:extLst>
                    <a:ext uri="{FF2B5EF4-FFF2-40B4-BE49-F238E27FC236}">
                      <a16:creationId xmlns:a16="http://schemas.microsoft.com/office/drawing/2014/main" id="{C2A59877-7712-4CD7-868B-E3595A47F25E}"/>
                    </a:ext>
                  </a:extLst>
                </p:cNvPr>
                <p:cNvPicPr/>
                <p:nvPr/>
              </p:nvPicPr>
              <p:blipFill>
                <a:blip r:embed="rId1348"/>
                <a:stretch>
                  <a:fillRect/>
                </a:stretch>
              </p:blipFill>
              <p:spPr>
                <a:xfrm>
                  <a:off x="7542802" y="6559396"/>
                  <a:ext cx="62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9">
              <p14:nvContentPartPr>
                <p14:cNvPr id="640" name="墨迹 639">
                  <a:extLst>
                    <a:ext uri="{FF2B5EF4-FFF2-40B4-BE49-F238E27FC236}">
                      <a16:creationId xmlns:a16="http://schemas.microsoft.com/office/drawing/2014/main" id="{64EA2ADA-F855-472E-ABB6-C0B10F0242A2}"/>
                    </a:ext>
                  </a:extLst>
                </p14:cNvPr>
                <p14:cNvContentPartPr/>
                <p14:nvPr/>
              </p14:nvContentPartPr>
              <p14:xfrm>
                <a:off x="7473322" y="6770356"/>
                <a:ext cx="178920" cy="137880"/>
              </p14:xfrm>
            </p:contentPart>
          </mc:Choice>
          <mc:Fallback>
            <p:pic>
              <p:nvPicPr>
                <p:cNvPr id="640" name="墨迹 639">
                  <a:extLst>
                    <a:ext uri="{FF2B5EF4-FFF2-40B4-BE49-F238E27FC236}">
                      <a16:creationId xmlns:a16="http://schemas.microsoft.com/office/drawing/2014/main" id="{64EA2ADA-F855-472E-ABB6-C0B10F0242A2}"/>
                    </a:ext>
                  </a:extLst>
                </p:cNvPr>
                <p:cNvPicPr/>
                <p:nvPr/>
              </p:nvPicPr>
              <p:blipFill>
                <a:blip r:embed="rId1350"/>
                <a:stretch>
                  <a:fillRect/>
                </a:stretch>
              </p:blipFill>
              <p:spPr>
                <a:xfrm>
                  <a:off x="7455322" y="6752356"/>
                  <a:ext cx="214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1">
              <p14:nvContentPartPr>
                <p14:cNvPr id="642" name="墨迹 641">
                  <a:extLst>
                    <a:ext uri="{FF2B5EF4-FFF2-40B4-BE49-F238E27FC236}">
                      <a16:creationId xmlns:a16="http://schemas.microsoft.com/office/drawing/2014/main" id="{55366C1F-7BAB-4D1F-B065-BC5FE5BE53C0}"/>
                    </a:ext>
                  </a:extLst>
                </p14:cNvPr>
                <p14:cNvContentPartPr/>
                <p14:nvPr/>
              </p14:nvContentPartPr>
              <p14:xfrm>
                <a:off x="7420762" y="5910316"/>
                <a:ext cx="65520" cy="420480"/>
              </p14:xfrm>
            </p:contentPart>
          </mc:Choice>
          <mc:Fallback>
            <p:pic>
              <p:nvPicPr>
                <p:cNvPr id="642" name="墨迹 641">
                  <a:extLst>
                    <a:ext uri="{FF2B5EF4-FFF2-40B4-BE49-F238E27FC236}">
                      <a16:creationId xmlns:a16="http://schemas.microsoft.com/office/drawing/2014/main" id="{55366C1F-7BAB-4D1F-B065-BC5FE5BE53C0}"/>
                    </a:ext>
                  </a:extLst>
                </p:cNvPr>
                <p:cNvPicPr/>
                <p:nvPr/>
              </p:nvPicPr>
              <p:blipFill>
                <a:blip r:embed="rId1352"/>
                <a:stretch>
                  <a:fillRect/>
                </a:stretch>
              </p:blipFill>
              <p:spPr>
                <a:xfrm>
                  <a:off x="7402762" y="5892316"/>
                  <a:ext cx="10116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3">
              <p14:nvContentPartPr>
                <p14:cNvPr id="643" name="墨迹 642">
                  <a:extLst>
                    <a:ext uri="{FF2B5EF4-FFF2-40B4-BE49-F238E27FC236}">
                      <a16:creationId xmlns:a16="http://schemas.microsoft.com/office/drawing/2014/main" id="{602DF774-47F6-4AA5-BAD6-C91CBBE6FEEB}"/>
                    </a:ext>
                  </a:extLst>
                </p14:cNvPr>
                <p14:cNvContentPartPr/>
                <p14:nvPr/>
              </p14:nvContentPartPr>
              <p14:xfrm>
                <a:off x="7441642" y="5763796"/>
                <a:ext cx="942480" cy="335880"/>
              </p14:xfrm>
            </p:contentPart>
          </mc:Choice>
          <mc:Fallback>
            <p:pic>
              <p:nvPicPr>
                <p:cNvPr id="643" name="墨迹 642">
                  <a:extLst>
                    <a:ext uri="{FF2B5EF4-FFF2-40B4-BE49-F238E27FC236}">
                      <a16:creationId xmlns:a16="http://schemas.microsoft.com/office/drawing/2014/main" id="{602DF774-47F6-4AA5-BAD6-C91CBBE6FEEB}"/>
                    </a:ext>
                  </a:extLst>
                </p:cNvPr>
                <p:cNvPicPr/>
                <p:nvPr/>
              </p:nvPicPr>
              <p:blipFill>
                <a:blip r:embed="rId1354"/>
                <a:stretch>
                  <a:fillRect/>
                </a:stretch>
              </p:blipFill>
              <p:spPr>
                <a:xfrm>
                  <a:off x="7424002" y="5746156"/>
                  <a:ext cx="97812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5">
              <p14:nvContentPartPr>
                <p14:cNvPr id="644" name="墨迹 643">
                  <a:extLst>
                    <a:ext uri="{FF2B5EF4-FFF2-40B4-BE49-F238E27FC236}">
                      <a16:creationId xmlns:a16="http://schemas.microsoft.com/office/drawing/2014/main" id="{930219C9-6D4D-41FB-9A9D-F0DD59D514A5}"/>
                    </a:ext>
                  </a:extLst>
                </p14:cNvPr>
                <p14:cNvContentPartPr/>
                <p14:nvPr/>
              </p14:nvContentPartPr>
              <p14:xfrm>
                <a:off x="7576642" y="6236836"/>
                <a:ext cx="695880" cy="214560"/>
              </p14:xfrm>
            </p:contentPart>
          </mc:Choice>
          <mc:Fallback>
            <p:pic>
              <p:nvPicPr>
                <p:cNvPr id="644" name="墨迹 643">
                  <a:extLst>
                    <a:ext uri="{FF2B5EF4-FFF2-40B4-BE49-F238E27FC236}">
                      <a16:creationId xmlns:a16="http://schemas.microsoft.com/office/drawing/2014/main" id="{930219C9-6D4D-41FB-9A9D-F0DD59D514A5}"/>
                    </a:ext>
                  </a:extLst>
                </p:cNvPr>
                <p:cNvPicPr/>
                <p:nvPr/>
              </p:nvPicPr>
              <p:blipFill>
                <a:blip r:embed="rId1356"/>
                <a:stretch>
                  <a:fillRect/>
                </a:stretch>
              </p:blipFill>
              <p:spPr>
                <a:xfrm>
                  <a:off x="7558642" y="6218836"/>
                  <a:ext cx="7315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7">
              <p14:nvContentPartPr>
                <p14:cNvPr id="645" name="墨迹 644">
                  <a:extLst>
                    <a:ext uri="{FF2B5EF4-FFF2-40B4-BE49-F238E27FC236}">
                      <a16:creationId xmlns:a16="http://schemas.microsoft.com/office/drawing/2014/main" id="{7587E550-CC36-48F3-9DA5-A9D2DFF0902B}"/>
                    </a:ext>
                  </a:extLst>
                </p14:cNvPr>
                <p14:cNvContentPartPr/>
                <p14:nvPr/>
              </p14:nvContentPartPr>
              <p14:xfrm>
                <a:off x="8098282" y="6366796"/>
                <a:ext cx="42480" cy="344520"/>
              </p14:xfrm>
            </p:contentPart>
          </mc:Choice>
          <mc:Fallback>
            <p:pic>
              <p:nvPicPr>
                <p:cNvPr id="645" name="墨迹 644">
                  <a:extLst>
                    <a:ext uri="{FF2B5EF4-FFF2-40B4-BE49-F238E27FC236}">
                      <a16:creationId xmlns:a16="http://schemas.microsoft.com/office/drawing/2014/main" id="{7587E550-CC36-48F3-9DA5-A9D2DFF0902B}"/>
                    </a:ext>
                  </a:extLst>
                </p:cNvPr>
                <p:cNvPicPr/>
                <p:nvPr/>
              </p:nvPicPr>
              <p:blipFill>
                <a:blip r:embed="rId1358"/>
                <a:stretch>
                  <a:fillRect/>
                </a:stretch>
              </p:blipFill>
              <p:spPr>
                <a:xfrm>
                  <a:off x="8080642" y="6349156"/>
                  <a:ext cx="781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9">
              <p14:nvContentPartPr>
                <p14:cNvPr id="646" name="墨迹 645">
                  <a:extLst>
                    <a:ext uri="{FF2B5EF4-FFF2-40B4-BE49-F238E27FC236}">
                      <a16:creationId xmlns:a16="http://schemas.microsoft.com/office/drawing/2014/main" id="{CA0B54D8-8341-44BC-99BA-C916EDB3BBF7}"/>
                    </a:ext>
                  </a:extLst>
                </p14:cNvPr>
                <p14:cNvContentPartPr/>
                <p14:nvPr/>
              </p14:nvContentPartPr>
              <p14:xfrm>
                <a:off x="8056522" y="6573796"/>
                <a:ext cx="138600" cy="118440"/>
              </p14:xfrm>
            </p:contentPart>
          </mc:Choice>
          <mc:Fallback>
            <p:pic>
              <p:nvPicPr>
                <p:cNvPr id="646" name="墨迹 645">
                  <a:extLst>
                    <a:ext uri="{FF2B5EF4-FFF2-40B4-BE49-F238E27FC236}">
                      <a16:creationId xmlns:a16="http://schemas.microsoft.com/office/drawing/2014/main" id="{CA0B54D8-8341-44BC-99BA-C916EDB3BBF7}"/>
                    </a:ext>
                  </a:extLst>
                </p:cNvPr>
                <p:cNvPicPr/>
                <p:nvPr/>
              </p:nvPicPr>
              <p:blipFill>
                <a:blip r:embed="rId1360"/>
                <a:stretch>
                  <a:fillRect/>
                </a:stretch>
              </p:blipFill>
              <p:spPr>
                <a:xfrm>
                  <a:off x="8038522" y="6555796"/>
                  <a:ext cx="1742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1">
              <p14:nvContentPartPr>
                <p14:cNvPr id="647" name="墨迹 646">
                  <a:extLst>
                    <a:ext uri="{FF2B5EF4-FFF2-40B4-BE49-F238E27FC236}">
                      <a16:creationId xmlns:a16="http://schemas.microsoft.com/office/drawing/2014/main" id="{2D9D80B4-A6B1-425D-9A7C-9AE35BE7E63A}"/>
                    </a:ext>
                  </a:extLst>
                </p14:cNvPr>
                <p14:cNvContentPartPr/>
                <p14:nvPr/>
              </p14:nvContentPartPr>
              <p14:xfrm>
                <a:off x="7751602" y="6362476"/>
                <a:ext cx="371520" cy="77040"/>
              </p14:xfrm>
            </p:contentPart>
          </mc:Choice>
          <mc:Fallback>
            <p:pic>
              <p:nvPicPr>
                <p:cNvPr id="647" name="墨迹 646">
                  <a:extLst>
                    <a:ext uri="{FF2B5EF4-FFF2-40B4-BE49-F238E27FC236}">
                      <a16:creationId xmlns:a16="http://schemas.microsoft.com/office/drawing/2014/main" id="{2D9D80B4-A6B1-425D-9A7C-9AE35BE7E63A}"/>
                    </a:ext>
                  </a:extLst>
                </p:cNvPr>
                <p:cNvPicPr/>
                <p:nvPr/>
              </p:nvPicPr>
              <p:blipFill>
                <a:blip r:embed="rId1362"/>
                <a:stretch>
                  <a:fillRect/>
                </a:stretch>
              </p:blipFill>
              <p:spPr>
                <a:xfrm>
                  <a:off x="7733962" y="6344476"/>
                  <a:ext cx="407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3">
              <p14:nvContentPartPr>
                <p14:cNvPr id="648" name="墨迹 647">
                  <a:extLst>
                    <a:ext uri="{FF2B5EF4-FFF2-40B4-BE49-F238E27FC236}">
                      <a16:creationId xmlns:a16="http://schemas.microsoft.com/office/drawing/2014/main" id="{B78AF9EA-F60A-43B6-AB82-E4EF856D4465}"/>
                    </a:ext>
                  </a:extLst>
                </p14:cNvPr>
                <p14:cNvContentPartPr/>
                <p14:nvPr/>
              </p14:nvContentPartPr>
              <p14:xfrm>
                <a:off x="7808842" y="6941716"/>
                <a:ext cx="155520" cy="356400"/>
              </p14:xfrm>
            </p:contentPart>
          </mc:Choice>
          <mc:Fallback>
            <p:pic>
              <p:nvPicPr>
                <p:cNvPr id="648" name="墨迹 647">
                  <a:extLst>
                    <a:ext uri="{FF2B5EF4-FFF2-40B4-BE49-F238E27FC236}">
                      <a16:creationId xmlns:a16="http://schemas.microsoft.com/office/drawing/2014/main" id="{B78AF9EA-F60A-43B6-AB82-E4EF856D4465}"/>
                    </a:ext>
                  </a:extLst>
                </p:cNvPr>
                <p:cNvPicPr/>
                <p:nvPr/>
              </p:nvPicPr>
              <p:blipFill>
                <a:blip r:embed="rId1364"/>
                <a:stretch>
                  <a:fillRect/>
                </a:stretch>
              </p:blipFill>
              <p:spPr>
                <a:xfrm>
                  <a:off x="7790842" y="6923716"/>
                  <a:ext cx="19116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5">
              <p14:nvContentPartPr>
                <p14:cNvPr id="649" name="墨迹 648">
                  <a:extLst>
                    <a:ext uri="{FF2B5EF4-FFF2-40B4-BE49-F238E27FC236}">
                      <a16:creationId xmlns:a16="http://schemas.microsoft.com/office/drawing/2014/main" id="{DCD959EC-14DF-4B8A-AB9D-E9BDFE86239D}"/>
                    </a:ext>
                  </a:extLst>
                </p14:cNvPr>
                <p14:cNvContentPartPr/>
                <p14:nvPr/>
              </p14:nvContentPartPr>
              <p14:xfrm>
                <a:off x="8107282" y="6946036"/>
                <a:ext cx="9000" cy="183600"/>
              </p14:xfrm>
            </p:contentPart>
          </mc:Choice>
          <mc:Fallback>
            <p:pic>
              <p:nvPicPr>
                <p:cNvPr id="649" name="墨迹 648">
                  <a:extLst>
                    <a:ext uri="{FF2B5EF4-FFF2-40B4-BE49-F238E27FC236}">
                      <a16:creationId xmlns:a16="http://schemas.microsoft.com/office/drawing/2014/main" id="{DCD959EC-14DF-4B8A-AB9D-E9BDFE86239D}"/>
                    </a:ext>
                  </a:extLst>
                </p:cNvPr>
                <p:cNvPicPr/>
                <p:nvPr/>
              </p:nvPicPr>
              <p:blipFill>
                <a:blip r:embed="rId1366"/>
                <a:stretch>
                  <a:fillRect/>
                </a:stretch>
              </p:blipFill>
              <p:spPr>
                <a:xfrm>
                  <a:off x="8089282" y="6928396"/>
                  <a:ext cx="446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7">
              <p14:nvContentPartPr>
                <p14:cNvPr id="650" name="墨迹 649">
                  <a:extLst>
                    <a:ext uri="{FF2B5EF4-FFF2-40B4-BE49-F238E27FC236}">
                      <a16:creationId xmlns:a16="http://schemas.microsoft.com/office/drawing/2014/main" id="{FC7DF95C-2434-4B31-AE85-708EA6619191}"/>
                    </a:ext>
                  </a:extLst>
                </p14:cNvPr>
                <p14:cNvContentPartPr/>
                <p14:nvPr/>
              </p14:nvContentPartPr>
              <p14:xfrm>
                <a:off x="8124562" y="7275796"/>
                <a:ext cx="18000" cy="27000"/>
              </p14:xfrm>
            </p:contentPart>
          </mc:Choice>
          <mc:Fallback>
            <p:pic>
              <p:nvPicPr>
                <p:cNvPr id="650" name="墨迹 649">
                  <a:extLst>
                    <a:ext uri="{FF2B5EF4-FFF2-40B4-BE49-F238E27FC236}">
                      <a16:creationId xmlns:a16="http://schemas.microsoft.com/office/drawing/2014/main" id="{FC7DF95C-2434-4B31-AE85-708EA6619191}"/>
                    </a:ext>
                  </a:extLst>
                </p:cNvPr>
                <p:cNvPicPr/>
                <p:nvPr/>
              </p:nvPicPr>
              <p:blipFill>
                <a:blip r:embed="rId1368"/>
                <a:stretch>
                  <a:fillRect/>
                </a:stretch>
              </p:blipFill>
              <p:spPr>
                <a:xfrm>
                  <a:off x="8106922" y="7257796"/>
                  <a:ext cx="53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9">
              <p14:nvContentPartPr>
                <p14:cNvPr id="651" name="墨迹 650">
                  <a:extLst>
                    <a:ext uri="{FF2B5EF4-FFF2-40B4-BE49-F238E27FC236}">
                      <a16:creationId xmlns:a16="http://schemas.microsoft.com/office/drawing/2014/main" id="{ACCAB08F-D8F3-48C4-955C-85A0D7800BAB}"/>
                    </a:ext>
                  </a:extLst>
                </p14:cNvPr>
                <p14:cNvContentPartPr/>
                <p14:nvPr/>
              </p14:nvContentPartPr>
              <p14:xfrm>
                <a:off x="8231482" y="7037836"/>
                <a:ext cx="201600" cy="145080"/>
              </p14:xfrm>
            </p:contentPart>
          </mc:Choice>
          <mc:Fallback>
            <p:pic>
              <p:nvPicPr>
                <p:cNvPr id="651" name="墨迹 650">
                  <a:extLst>
                    <a:ext uri="{FF2B5EF4-FFF2-40B4-BE49-F238E27FC236}">
                      <a16:creationId xmlns:a16="http://schemas.microsoft.com/office/drawing/2014/main" id="{ACCAB08F-D8F3-48C4-955C-85A0D7800BAB}"/>
                    </a:ext>
                  </a:extLst>
                </p:cNvPr>
                <p:cNvPicPr/>
                <p:nvPr/>
              </p:nvPicPr>
              <p:blipFill>
                <a:blip r:embed="rId1370"/>
                <a:stretch>
                  <a:fillRect/>
                </a:stretch>
              </p:blipFill>
              <p:spPr>
                <a:xfrm>
                  <a:off x="8213842" y="7019836"/>
                  <a:ext cx="2372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1">
              <p14:nvContentPartPr>
                <p14:cNvPr id="652" name="墨迹 651">
                  <a:extLst>
                    <a:ext uri="{FF2B5EF4-FFF2-40B4-BE49-F238E27FC236}">
                      <a16:creationId xmlns:a16="http://schemas.microsoft.com/office/drawing/2014/main" id="{50F4BE98-8B5A-4210-9F03-D60D19A81BFF}"/>
                    </a:ext>
                  </a:extLst>
                </p14:cNvPr>
                <p14:cNvContentPartPr/>
                <p14:nvPr/>
              </p14:nvContentPartPr>
              <p14:xfrm>
                <a:off x="8516962" y="6867916"/>
                <a:ext cx="120240" cy="367560"/>
              </p14:xfrm>
            </p:contentPart>
          </mc:Choice>
          <mc:Fallback>
            <p:pic>
              <p:nvPicPr>
                <p:cNvPr id="652" name="墨迹 651">
                  <a:extLst>
                    <a:ext uri="{FF2B5EF4-FFF2-40B4-BE49-F238E27FC236}">
                      <a16:creationId xmlns:a16="http://schemas.microsoft.com/office/drawing/2014/main" id="{50F4BE98-8B5A-4210-9F03-D60D19A81BFF}"/>
                    </a:ext>
                  </a:extLst>
                </p:cNvPr>
                <p:cNvPicPr/>
                <p:nvPr/>
              </p:nvPicPr>
              <p:blipFill>
                <a:blip r:embed="rId1372"/>
                <a:stretch>
                  <a:fillRect/>
                </a:stretch>
              </p:blipFill>
              <p:spPr>
                <a:xfrm>
                  <a:off x="8498962" y="6849916"/>
                  <a:ext cx="1558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3">
              <p14:nvContentPartPr>
                <p14:cNvPr id="653" name="墨迹 652">
                  <a:extLst>
                    <a:ext uri="{FF2B5EF4-FFF2-40B4-BE49-F238E27FC236}">
                      <a16:creationId xmlns:a16="http://schemas.microsoft.com/office/drawing/2014/main" id="{31C8139D-807E-40DC-BCBB-5AC30A5071CF}"/>
                    </a:ext>
                  </a:extLst>
                </p14:cNvPr>
                <p14:cNvContentPartPr/>
                <p14:nvPr/>
              </p14:nvContentPartPr>
              <p14:xfrm>
                <a:off x="8671042" y="6881236"/>
                <a:ext cx="68760" cy="24120"/>
              </p14:xfrm>
            </p:contentPart>
          </mc:Choice>
          <mc:Fallback>
            <p:pic>
              <p:nvPicPr>
                <p:cNvPr id="653" name="墨迹 652">
                  <a:extLst>
                    <a:ext uri="{FF2B5EF4-FFF2-40B4-BE49-F238E27FC236}">
                      <a16:creationId xmlns:a16="http://schemas.microsoft.com/office/drawing/2014/main" id="{31C8139D-807E-40DC-BCBB-5AC30A5071CF}"/>
                    </a:ext>
                  </a:extLst>
                </p:cNvPr>
                <p:cNvPicPr/>
                <p:nvPr/>
              </p:nvPicPr>
              <p:blipFill>
                <a:blip r:embed="rId1374"/>
                <a:stretch>
                  <a:fillRect/>
                </a:stretch>
              </p:blipFill>
              <p:spPr>
                <a:xfrm>
                  <a:off x="8653042" y="6863236"/>
                  <a:ext cx="1044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5">
              <p14:nvContentPartPr>
                <p14:cNvPr id="654" name="墨迹 653">
                  <a:extLst>
                    <a:ext uri="{FF2B5EF4-FFF2-40B4-BE49-F238E27FC236}">
                      <a16:creationId xmlns:a16="http://schemas.microsoft.com/office/drawing/2014/main" id="{8D5B9E64-7188-4022-B63A-94D853C0E63C}"/>
                    </a:ext>
                  </a:extLst>
                </p14:cNvPr>
                <p14:cNvContentPartPr/>
                <p14:nvPr/>
              </p14:nvContentPartPr>
              <p14:xfrm>
                <a:off x="8602642" y="6935596"/>
                <a:ext cx="151200" cy="299880"/>
              </p14:xfrm>
            </p:contentPart>
          </mc:Choice>
          <mc:Fallback>
            <p:pic>
              <p:nvPicPr>
                <p:cNvPr id="654" name="墨迹 653">
                  <a:extLst>
                    <a:ext uri="{FF2B5EF4-FFF2-40B4-BE49-F238E27FC236}">
                      <a16:creationId xmlns:a16="http://schemas.microsoft.com/office/drawing/2014/main" id="{8D5B9E64-7188-4022-B63A-94D853C0E63C}"/>
                    </a:ext>
                  </a:extLst>
                </p:cNvPr>
                <p:cNvPicPr/>
                <p:nvPr/>
              </p:nvPicPr>
              <p:blipFill>
                <a:blip r:embed="rId1376"/>
                <a:stretch>
                  <a:fillRect/>
                </a:stretch>
              </p:blipFill>
              <p:spPr>
                <a:xfrm>
                  <a:off x="8585002" y="6917956"/>
                  <a:ext cx="1868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7">
              <p14:nvContentPartPr>
                <p14:cNvPr id="655" name="墨迹 654">
                  <a:extLst>
                    <a:ext uri="{FF2B5EF4-FFF2-40B4-BE49-F238E27FC236}">
                      <a16:creationId xmlns:a16="http://schemas.microsoft.com/office/drawing/2014/main" id="{36EFB37D-898F-4086-AD9B-BC515E14D2AC}"/>
                    </a:ext>
                  </a:extLst>
                </p14:cNvPr>
                <p14:cNvContentPartPr/>
                <p14:nvPr/>
              </p14:nvContentPartPr>
              <p14:xfrm>
                <a:off x="8672482" y="6918676"/>
                <a:ext cx="153360" cy="177840"/>
              </p14:xfrm>
            </p:contentPart>
          </mc:Choice>
          <mc:Fallback>
            <p:pic>
              <p:nvPicPr>
                <p:cNvPr id="655" name="墨迹 654">
                  <a:extLst>
                    <a:ext uri="{FF2B5EF4-FFF2-40B4-BE49-F238E27FC236}">
                      <a16:creationId xmlns:a16="http://schemas.microsoft.com/office/drawing/2014/main" id="{36EFB37D-898F-4086-AD9B-BC515E14D2AC}"/>
                    </a:ext>
                  </a:extLst>
                </p:cNvPr>
                <p:cNvPicPr/>
                <p:nvPr/>
              </p:nvPicPr>
              <p:blipFill>
                <a:blip r:embed="rId1378"/>
                <a:stretch>
                  <a:fillRect/>
                </a:stretch>
              </p:blipFill>
              <p:spPr>
                <a:xfrm>
                  <a:off x="8654842" y="6900676"/>
                  <a:ext cx="1890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9">
              <p14:nvContentPartPr>
                <p14:cNvPr id="656" name="墨迹 655">
                  <a:extLst>
                    <a:ext uri="{FF2B5EF4-FFF2-40B4-BE49-F238E27FC236}">
                      <a16:creationId xmlns:a16="http://schemas.microsoft.com/office/drawing/2014/main" id="{C305CA1C-F0F4-499A-9FAF-7E5A7DDEF7B5}"/>
                    </a:ext>
                  </a:extLst>
                </p14:cNvPr>
                <p14:cNvContentPartPr/>
                <p14:nvPr/>
              </p14:nvContentPartPr>
              <p14:xfrm>
                <a:off x="8814682" y="6932716"/>
                <a:ext cx="132480" cy="89640"/>
              </p14:xfrm>
            </p:contentPart>
          </mc:Choice>
          <mc:Fallback>
            <p:pic>
              <p:nvPicPr>
                <p:cNvPr id="656" name="墨迹 655">
                  <a:extLst>
                    <a:ext uri="{FF2B5EF4-FFF2-40B4-BE49-F238E27FC236}">
                      <a16:creationId xmlns:a16="http://schemas.microsoft.com/office/drawing/2014/main" id="{C305CA1C-F0F4-499A-9FAF-7E5A7DDEF7B5}"/>
                    </a:ext>
                  </a:extLst>
                </p:cNvPr>
                <p:cNvPicPr/>
                <p:nvPr/>
              </p:nvPicPr>
              <p:blipFill>
                <a:blip r:embed="rId1380"/>
                <a:stretch>
                  <a:fillRect/>
                </a:stretch>
              </p:blipFill>
              <p:spPr>
                <a:xfrm>
                  <a:off x="8796682" y="6915076"/>
                  <a:ext cx="168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1">
              <p14:nvContentPartPr>
                <p14:cNvPr id="657" name="墨迹 656">
                  <a:extLst>
                    <a:ext uri="{FF2B5EF4-FFF2-40B4-BE49-F238E27FC236}">
                      <a16:creationId xmlns:a16="http://schemas.microsoft.com/office/drawing/2014/main" id="{01A2FBC4-6180-4ACD-885F-BBA89710147B}"/>
                    </a:ext>
                  </a:extLst>
                </p14:cNvPr>
                <p14:cNvContentPartPr/>
                <p14:nvPr/>
              </p14:nvContentPartPr>
              <p14:xfrm>
                <a:off x="8804242" y="6830836"/>
                <a:ext cx="180720" cy="381600"/>
              </p14:xfrm>
            </p:contentPart>
          </mc:Choice>
          <mc:Fallback>
            <p:pic>
              <p:nvPicPr>
                <p:cNvPr id="657" name="墨迹 656">
                  <a:extLst>
                    <a:ext uri="{FF2B5EF4-FFF2-40B4-BE49-F238E27FC236}">
                      <a16:creationId xmlns:a16="http://schemas.microsoft.com/office/drawing/2014/main" id="{01A2FBC4-6180-4ACD-885F-BBA89710147B}"/>
                    </a:ext>
                  </a:extLst>
                </p:cNvPr>
                <p:cNvPicPr/>
                <p:nvPr/>
              </p:nvPicPr>
              <p:blipFill>
                <a:blip r:embed="rId1382"/>
                <a:stretch>
                  <a:fillRect/>
                </a:stretch>
              </p:blipFill>
              <p:spPr>
                <a:xfrm>
                  <a:off x="8786242" y="6812836"/>
                  <a:ext cx="2163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3">
              <p14:nvContentPartPr>
                <p14:cNvPr id="659" name="墨迹 658">
                  <a:extLst>
                    <a:ext uri="{FF2B5EF4-FFF2-40B4-BE49-F238E27FC236}">
                      <a16:creationId xmlns:a16="http://schemas.microsoft.com/office/drawing/2014/main" id="{85314A9B-39B5-4FA5-9A83-FB47134B32A3}"/>
                    </a:ext>
                  </a:extLst>
                </p14:cNvPr>
                <p14:cNvContentPartPr/>
                <p14:nvPr/>
              </p14:nvContentPartPr>
              <p14:xfrm>
                <a:off x="7582042" y="7542556"/>
                <a:ext cx="183600" cy="333360"/>
              </p14:xfrm>
            </p:contentPart>
          </mc:Choice>
          <mc:Fallback>
            <p:pic>
              <p:nvPicPr>
                <p:cNvPr id="659" name="墨迹 658">
                  <a:extLst>
                    <a:ext uri="{FF2B5EF4-FFF2-40B4-BE49-F238E27FC236}">
                      <a16:creationId xmlns:a16="http://schemas.microsoft.com/office/drawing/2014/main" id="{85314A9B-39B5-4FA5-9A83-FB47134B32A3}"/>
                    </a:ext>
                  </a:extLst>
                </p:cNvPr>
                <p:cNvPicPr/>
                <p:nvPr/>
              </p:nvPicPr>
              <p:blipFill>
                <a:blip r:embed="rId1384"/>
                <a:stretch>
                  <a:fillRect/>
                </a:stretch>
              </p:blipFill>
              <p:spPr>
                <a:xfrm>
                  <a:off x="7564042" y="7524916"/>
                  <a:ext cx="2192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5">
              <p14:nvContentPartPr>
                <p14:cNvPr id="660" name="墨迹 659">
                  <a:extLst>
                    <a:ext uri="{FF2B5EF4-FFF2-40B4-BE49-F238E27FC236}">
                      <a16:creationId xmlns:a16="http://schemas.microsoft.com/office/drawing/2014/main" id="{2D5EA9A2-A8A3-40F4-95C5-19633465A294}"/>
                    </a:ext>
                  </a:extLst>
                </p14:cNvPr>
                <p14:cNvContentPartPr/>
                <p14:nvPr/>
              </p14:nvContentPartPr>
              <p14:xfrm>
                <a:off x="7055002" y="7724716"/>
                <a:ext cx="337680" cy="33480"/>
              </p14:xfrm>
            </p:contentPart>
          </mc:Choice>
          <mc:Fallback>
            <p:pic>
              <p:nvPicPr>
                <p:cNvPr id="660" name="墨迹 659">
                  <a:extLst>
                    <a:ext uri="{FF2B5EF4-FFF2-40B4-BE49-F238E27FC236}">
                      <a16:creationId xmlns:a16="http://schemas.microsoft.com/office/drawing/2014/main" id="{2D5EA9A2-A8A3-40F4-95C5-19633465A294}"/>
                    </a:ext>
                  </a:extLst>
                </p:cNvPr>
                <p:cNvPicPr/>
                <p:nvPr/>
              </p:nvPicPr>
              <p:blipFill>
                <a:blip r:embed="rId1386"/>
                <a:stretch>
                  <a:fillRect/>
                </a:stretch>
              </p:blipFill>
              <p:spPr>
                <a:xfrm>
                  <a:off x="7037002" y="7707076"/>
                  <a:ext cx="373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7">
              <p14:nvContentPartPr>
                <p14:cNvPr id="661" name="墨迹 660">
                  <a:extLst>
                    <a:ext uri="{FF2B5EF4-FFF2-40B4-BE49-F238E27FC236}">
                      <a16:creationId xmlns:a16="http://schemas.microsoft.com/office/drawing/2014/main" id="{F1D1D43B-395E-414D-AE75-F6089526A3A4}"/>
                    </a:ext>
                  </a:extLst>
                </p14:cNvPr>
                <p14:cNvContentPartPr/>
                <p14:nvPr/>
              </p14:nvContentPartPr>
              <p14:xfrm>
                <a:off x="6816682" y="7659916"/>
                <a:ext cx="119520" cy="276840"/>
              </p14:xfrm>
            </p:contentPart>
          </mc:Choice>
          <mc:Fallback>
            <p:pic>
              <p:nvPicPr>
                <p:cNvPr id="661" name="墨迹 660">
                  <a:extLst>
                    <a:ext uri="{FF2B5EF4-FFF2-40B4-BE49-F238E27FC236}">
                      <a16:creationId xmlns:a16="http://schemas.microsoft.com/office/drawing/2014/main" id="{F1D1D43B-395E-414D-AE75-F6089526A3A4}"/>
                    </a:ext>
                  </a:extLst>
                </p:cNvPr>
                <p:cNvPicPr/>
                <p:nvPr/>
              </p:nvPicPr>
              <p:blipFill>
                <a:blip r:embed="rId1388"/>
                <a:stretch>
                  <a:fillRect/>
                </a:stretch>
              </p:blipFill>
              <p:spPr>
                <a:xfrm>
                  <a:off x="6799042" y="7641916"/>
                  <a:ext cx="1551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9">
              <p14:nvContentPartPr>
                <p14:cNvPr id="662" name="墨迹 661">
                  <a:extLst>
                    <a:ext uri="{FF2B5EF4-FFF2-40B4-BE49-F238E27FC236}">
                      <a16:creationId xmlns:a16="http://schemas.microsoft.com/office/drawing/2014/main" id="{BC7C3A2D-953E-44D4-88C0-8E79EB1B1383}"/>
                    </a:ext>
                  </a:extLst>
                </p14:cNvPr>
                <p14:cNvContentPartPr/>
                <p14:nvPr/>
              </p14:nvContentPartPr>
              <p14:xfrm>
                <a:off x="8026642" y="7608076"/>
                <a:ext cx="158040" cy="22680"/>
              </p14:xfrm>
            </p:contentPart>
          </mc:Choice>
          <mc:Fallback>
            <p:pic>
              <p:nvPicPr>
                <p:cNvPr id="662" name="墨迹 661">
                  <a:extLst>
                    <a:ext uri="{FF2B5EF4-FFF2-40B4-BE49-F238E27FC236}">
                      <a16:creationId xmlns:a16="http://schemas.microsoft.com/office/drawing/2014/main" id="{BC7C3A2D-953E-44D4-88C0-8E79EB1B1383}"/>
                    </a:ext>
                  </a:extLst>
                </p:cNvPr>
                <p:cNvPicPr/>
                <p:nvPr/>
              </p:nvPicPr>
              <p:blipFill>
                <a:blip r:embed="rId1390"/>
                <a:stretch>
                  <a:fillRect/>
                </a:stretch>
              </p:blipFill>
              <p:spPr>
                <a:xfrm>
                  <a:off x="8008642" y="7590436"/>
                  <a:ext cx="1936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1">
              <p14:nvContentPartPr>
                <p14:cNvPr id="663" name="墨迹 662">
                  <a:extLst>
                    <a:ext uri="{FF2B5EF4-FFF2-40B4-BE49-F238E27FC236}">
                      <a16:creationId xmlns:a16="http://schemas.microsoft.com/office/drawing/2014/main" id="{3BC86801-F608-4A53-936D-06650ACFFFFC}"/>
                    </a:ext>
                  </a:extLst>
                </p14:cNvPr>
                <p14:cNvContentPartPr/>
                <p14:nvPr/>
              </p14:nvContentPartPr>
              <p14:xfrm>
                <a:off x="8308522" y="7507636"/>
                <a:ext cx="206280" cy="260640"/>
              </p14:xfrm>
            </p:contentPart>
          </mc:Choice>
          <mc:Fallback>
            <p:pic>
              <p:nvPicPr>
                <p:cNvPr id="663" name="墨迹 662">
                  <a:extLst>
                    <a:ext uri="{FF2B5EF4-FFF2-40B4-BE49-F238E27FC236}">
                      <a16:creationId xmlns:a16="http://schemas.microsoft.com/office/drawing/2014/main" id="{3BC86801-F608-4A53-936D-06650ACFFFFC}"/>
                    </a:ext>
                  </a:extLst>
                </p:cNvPr>
                <p:cNvPicPr/>
                <p:nvPr/>
              </p:nvPicPr>
              <p:blipFill>
                <a:blip r:embed="rId1392"/>
                <a:stretch>
                  <a:fillRect/>
                </a:stretch>
              </p:blipFill>
              <p:spPr>
                <a:xfrm>
                  <a:off x="8290882" y="7489636"/>
                  <a:ext cx="2419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3">
              <p14:nvContentPartPr>
                <p14:cNvPr id="674" name="墨迹 673">
                  <a:extLst>
                    <a:ext uri="{FF2B5EF4-FFF2-40B4-BE49-F238E27FC236}">
                      <a16:creationId xmlns:a16="http://schemas.microsoft.com/office/drawing/2014/main" id="{408FB4F2-62F8-4798-86DE-15E5D1729981}"/>
                    </a:ext>
                  </a:extLst>
                </p14:cNvPr>
                <p14:cNvContentPartPr/>
                <p14:nvPr/>
              </p14:nvContentPartPr>
              <p14:xfrm>
                <a:off x="7695802" y="8188756"/>
                <a:ext cx="191160" cy="237600"/>
              </p14:xfrm>
            </p:contentPart>
          </mc:Choice>
          <mc:Fallback>
            <p:pic>
              <p:nvPicPr>
                <p:cNvPr id="674" name="墨迹 673">
                  <a:extLst>
                    <a:ext uri="{FF2B5EF4-FFF2-40B4-BE49-F238E27FC236}">
                      <a16:creationId xmlns:a16="http://schemas.microsoft.com/office/drawing/2014/main" id="{408FB4F2-62F8-4798-86DE-15E5D1729981}"/>
                    </a:ext>
                  </a:extLst>
                </p:cNvPr>
                <p:cNvPicPr/>
                <p:nvPr/>
              </p:nvPicPr>
              <p:blipFill>
                <a:blip r:embed="rId1394"/>
                <a:stretch>
                  <a:fillRect/>
                </a:stretch>
              </p:blipFill>
              <p:spPr>
                <a:xfrm>
                  <a:off x="7677802" y="8171116"/>
                  <a:ext cx="2268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5">
              <p14:nvContentPartPr>
                <p14:cNvPr id="675" name="墨迹 674">
                  <a:extLst>
                    <a:ext uri="{FF2B5EF4-FFF2-40B4-BE49-F238E27FC236}">
                      <a16:creationId xmlns:a16="http://schemas.microsoft.com/office/drawing/2014/main" id="{8F5D2AFD-F746-482B-ACD7-86C9FF1A265C}"/>
                    </a:ext>
                  </a:extLst>
                </p14:cNvPr>
                <p14:cNvContentPartPr/>
                <p14:nvPr/>
              </p14:nvContentPartPr>
              <p14:xfrm>
                <a:off x="8021242" y="8258236"/>
                <a:ext cx="150840" cy="34200"/>
              </p14:xfrm>
            </p:contentPart>
          </mc:Choice>
          <mc:Fallback>
            <p:pic>
              <p:nvPicPr>
                <p:cNvPr id="675" name="墨迹 674">
                  <a:extLst>
                    <a:ext uri="{FF2B5EF4-FFF2-40B4-BE49-F238E27FC236}">
                      <a16:creationId xmlns:a16="http://schemas.microsoft.com/office/drawing/2014/main" id="{8F5D2AFD-F746-482B-ACD7-86C9FF1A265C}"/>
                    </a:ext>
                  </a:extLst>
                </p:cNvPr>
                <p:cNvPicPr/>
                <p:nvPr/>
              </p:nvPicPr>
              <p:blipFill>
                <a:blip r:embed="rId1396"/>
                <a:stretch>
                  <a:fillRect/>
                </a:stretch>
              </p:blipFill>
              <p:spPr>
                <a:xfrm>
                  <a:off x="8003602" y="8240596"/>
                  <a:ext cx="1864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7">
              <p14:nvContentPartPr>
                <p14:cNvPr id="676" name="墨迹 675">
                  <a:extLst>
                    <a:ext uri="{FF2B5EF4-FFF2-40B4-BE49-F238E27FC236}">
                      <a16:creationId xmlns:a16="http://schemas.microsoft.com/office/drawing/2014/main" id="{47D3E3A8-D777-408C-ADA3-B24306D87D58}"/>
                    </a:ext>
                  </a:extLst>
                </p14:cNvPr>
                <p14:cNvContentPartPr/>
                <p14:nvPr/>
              </p14:nvContentPartPr>
              <p14:xfrm>
                <a:off x="8408242" y="8081116"/>
                <a:ext cx="63360" cy="258840"/>
              </p14:xfrm>
            </p:contentPart>
          </mc:Choice>
          <mc:Fallback>
            <p:pic>
              <p:nvPicPr>
                <p:cNvPr id="676" name="墨迹 675">
                  <a:extLst>
                    <a:ext uri="{FF2B5EF4-FFF2-40B4-BE49-F238E27FC236}">
                      <a16:creationId xmlns:a16="http://schemas.microsoft.com/office/drawing/2014/main" id="{47D3E3A8-D777-408C-ADA3-B24306D87D58}"/>
                    </a:ext>
                  </a:extLst>
                </p:cNvPr>
                <p:cNvPicPr/>
                <p:nvPr/>
              </p:nvPicPr>
              <p:blipFill>
                <a:blip r:embed="rId1398"/>
                <a:stretch>
                  <a:fillRect/>
                </a:stretch>
              </p:blipFill>
              <p:spPr>
                <a:xfrm>
                  <a:off x="8390602" y="8063116"/>
                  <a:ext cx="990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9">
              <p14:nvContentPartPr>
                <p14:cNvPr id="677" name="墨迹 676">
                  <a:extLst>
                    <a:ext uri="{FF2B5EF4-FFF2-40B4-BE49-F238E27FC236}">
                      <a16:creationId xmlns:a16="http://schemas.microsoft.com/office/drawing/2014/main" id="{EF5E8588-D00D-4554-8F1D-3BB3E5E2196E}"/>
                    </a:ext>
                  </a:extLst>
                </p14:cNvPr>
                <p14:cNvContentPartPr/>
                <p14:nvPr/>
              </p14:nvContentPartPr>
              <p14:xfrm>
                <a:off x="6811282" y="8286316"/>
                <a:ext cx="200160" cy="309600"/>
              </p14:xfrm>
            </p:contentPart>
          </mc:Choice>
          <mc:Fallback>
            <p:pic>
              <p:nvPicPr>
                <p:cNvPr id="677" name="墨迹 676">
                  <a:extLst>
                    <a:ext uri="{FF2B5EF4-FFF2-40B4-BE49-F238E27FC236}">
                      <a16:creationId xmlns:a16="http://schemas.microsoft.com/office/drawing/2014/main" id="{EF5E8588-D00D-4554-8F1D-3BB3E5E2196E}"/>
                    </a:ext>
                  </a:extLst>
                </p:cNvPr>
                <p:cNvPicPr/>
                <p:nvPr/>
              </p:nvPicPr>
              <p:blipFill>
                <a:blip r:embed="rId1400"/>
                <a:stretch>
                  <a:fillRect/>
                </a:stretch>
              </p:blipFill>
              <p:spPr>
                <a:xfrm>
                  <a:off x="6793642" y="8268316"/>
                  <a:ext cx="2358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1">
              <p14:nvContentPartPr>
                <p14:cNvPr id="678" name="墨迹 677">
                  <a:extLst>
                    <a:ext uri="{FF2B5EF4-FFF2-40B4-BE49-F238E27FC236}">
                      <a16:creationId xmlns:a16="http://schemas.microsoft.com/office/drawing/2014/main" id="{B60C9A00-1515-4EE8-8D34-14B5E0AA71E0}"/>
                    </a:ext>
                  </a:extLst>
                </p14:cNvPr>
                <p14:cNvContentPartPr/>
                <p14:nvPr/>
              </p14:nvContentPartPr>
              <p14:xfrm>
                <a:off x="7268482" y="8382436"/>
                <a:ext cx="175320" cy="38880"/>
              </p14:xfrm>
            </p:contentPart>
          </mc:Choice>
          <mc:Fallback>
            <p:pic>
              <p:nvPicPr>
                <p:cNvPr id="678" name="墨迹 677">
                  <a:extLst>
                    <a:ext uri="{FF2B5EF4-FFF2-40B4-BE49-F238E27FC236}">
                      <a16:creationId xmlns:a16="http://schemas.microsoft.com/office/drawing/2014/main" id="{B60C9A00-1515-4EE8-8D34-14B5E0AA71E0}"/>
                    </a:ext>
                  </a:extLst>
                </p:cNvPr>
                <p:cNvPicPr/>
                <p:nvPr/>
              </p:nvPicPr>
              <p:blipFill>
                <a:blip r:embed="rId1402"/>
                <a:stretch>
                  <a:fillRect/>
                </a:stretch>
              </p:blipFill>
              <p:spPr>
                <a:xfrm>
                  <a:off x="7250482" y="8364436"/>
                  <a:ext cx="2109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3">
              <p14:nvContentPartPr>
                <p14:cNvPr id="679" name="墨迹 678">
                  <a:extLst>
                    <a:ext uri="{FF2B5EF4-FFF2-40B4-BE49-F238E27FC236}">
                      <a16:creationId xmlns:a16="http://schemas.microsoft.com/office/drawing/2014/main" id="{491F3968-CBB1-4804-9DCC-903BA6385BE4}"/>
                    </a:ext>
                  </a:extLst>
                </p14:cNvPr>
                <p14:cNvContentPartPr/>
                <p14:nvPr/>
              </p14:nvContentPartPr>
              <p14:xfrm>
                <a:off x="7736122" y="8726596"/>
                <a:ext cx="129600" cy="216000"/>
              </p14:xfrm>
            </p:contentPart>
          </mc:Choice>
          <mc:Fallback>
            <p:pic>
              <p:nvPicPr>
                <p:cNvPr id="679" name="墨迹 678">
                  <a:extLst>
                    <a:ext uri="{FF2B5EF4-FFF2-40B4-BE49-F238E27FC236}">
                      <a16:creationId xmlns:a16="http://schemas.microsoft.com/office/drawing/2014/main" id="{491F3968-CBB1-4804-9DCC-903BA6385BE4}"/>
                    </a:ext>
                  </a:extLst>
                </p:cNvPr>
                <p:cNvPicPr/>
                <p:nvPr/>
              </p:nvPicPr>
              <p:blipFill>
                <a:blip r:embed="rId1404"/>
                <a:stretch>
                  <a:fillRect/>
                </a:stretch>
              </p:blipFill>
              <p:spPr>
                <a:xfrm>
                  <a:off x="7718122" y="8708956"/>
                  <a:ext cx="1652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5">
              <p14:nvContentPartPr>
                <p14:cNvPr id="680" name="墨迹 679">
                  <a:extLst>
                    <a:ext uri="{FF2B5EF4-FFF2-40B4-BE49-F238E27FC236}">
                      <a16:creationId xmlns:a16="http://schemas.microsoft.com/office/drawing/2014/main" id="{27ED99BF-C551-45FA-A206-D24111BB8C1E}"/>
                    </a:ext>
                  </a:extLst>
                </p14:cNvPr>
                <p14:cNvContentPartPr/>
                <p14:nvPr/>
              </p14:nvContentPartPr>
              <p14:xfrm>
                <a:off x="7742962" y="8665036"/>
                <a:ext cx="107280" cy="317880"/>
              </p14:xfrm>
            </p:contentPart>
          </mc:Choice>
          <mc:Fallback>
            <p:pic>
              <p:nvPicPr>
                <p:cNvPr id="680" name="墨迹 679">
                  <a:extLst>
                    <a:ext uri="{FF2B5EF4-FFF2-40B4-BE49-F238E27FC236}">
                      <a16:creationId xmlns:a16="http://schemas.microsoft.com/office/drawing/2014/main" id="{27ED99BF-C551-45FA-A206-D24111BB8C1E}"/>
                    </a:ext>
                  </a:extLst>
                </p:cNvPr>
                <p:cNvPicPr/>
                <p:nvPr/>
              </p:nvPicPr>
              <p:blipFill>
                <a:blip r:embed="rId1406"/>
                <a:stretch>
                  <a:fillRect/>
                </a:stretch>
              </p:blipFill>
              <p:spPr>
                <a:xfrm>
                  <a:off x="7725322" y="8647036"/>
                  <a:ext cx="1429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7">
              <p14:nvContentPartPr>
                <p14:cNvPr id="681" name="墨迹 680">
                  <a:extLst>
                    <a:ext uri="{FF2B5EF4-FFF2-40B4-BE49-F238E27FC236}">
                      <a16:creationId xmlns:a16="http://schemas.microsoft.com/office/drawing/2014/main" id="{B0CADF78-D5CB-48C5-814C-9DD47073AA0B}"/>
                    </a:ext>
                  </a:extLst>
                </p14:cNvPr>
                <p14:cNvContentPartPr/>
                <p14:nvPr/>
              </p14:nvContentPartPr>
              <p14:xfrm>
                <a:off x="8042482" y="8843596"/>
                <a:ext cx="243720" cy="36000"/>
              </p14:xfrm>
            </p:contentPart>
          </mc:Choice>
          <mc:Fallback>
            <p:pic>
              <p:nvPicPr>
                <p:cNvPr id="681" name="墨迹 680">
                  <a:extLst>
                    <a:ext uri="{FF2B5EF4-FFF2-40B4-BE49-F238E27FC236}">
                      <a16:creationId xmlns:a16="http://schemas.microsoft.com/office/drawing/2014/main" id="{B0CADF78-D5CB-48C5-814C-9DD47073AA0B}"/>
                    </a:ext>
                  </a:extLst>
                </p:cNvPr>
                <p:cNvPicPr/>
                <p:nvPr/>
              </p:nvPicPr>
              <p:blipFill>
                <a:blip r:embed="rId1408"/>
                <a:stretch>
                  <a:fillRect/>
                </a:stretch>
              </p:blipFill>
              <p:spPr>
                <a:xfrm>
                  <a:off x="8024482" y="8825596"/>
                  <a:ext cx="2793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9">
              <p14:nvContentPartPr>
                <p14:cNvPr id="682" name="墨迹 681">
                  <a:extLst>
                    <a:ext uri="{FF2B5EF4-FFF2-40B4-BE49-F238E27FC236}">
                      <a16:creationId xmlns:a16="http://schemas.microsoft.com/office/drawing/2014/main" id="{13FFD18E-6318-4B80-8A40-B5275137F244}"/>
                    </a:ext>
                  </a:extLst>
                </p14:cNvPr>
                <p14:cNvContentPartPr/>
                <p14:nvPr/>
              </p14:nvContentPartPr>
              <p14:xfrm>
                <a:off x="8478442" y="8683756"/>
                <a:ext cx="30240" cy="288360"/>
              </p14:xfrm>
            </p:contentPart>
          </mc:Choice>
          <mc:Fallback>
            <p:pic>
              <p:nvPicPr>
                <p:cNvPr id="682" name="墨迹 681">
                  <a:extLst>
                    <a:ext uri="{FF2B5EF4-FFF2-40B4-BE49-F238E27FC236}">
                      <a16:creationId xmlns:a16="http://schemas.microsoft.com/office/drawing/2014/main" id="{13FFD18E-6318-4B80-8A40-B5275137F244}"/>
                    </a:ext>
                  </a:extLst>
                </p:cNvPr>
                <p:cNvPicPr/>
                <p:nvPr/>
              </p:nvPicPr>
              <p:blipFill>
                <a:blip r:embed="rId1410"/>
                <a:stretch>
                  <a:fillRect/>
                </a:stretch>
              </p:blipFill>
              <p:spPr>
                <a:xfrm>
                  <a:off x="8460442" y="8666116"/>
                  <a:ext cx="658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1">
              <p14:nvContentPartPr>
                <p14:cNvPr id="685" name="墨迹 684">
                  <a:extLst>
                    <a:ext uri="{FF2B5EF4-FFF2-40B4-BE49-F238E27FC236}">
                      <a16:creationId xmlns:a16="http://schemas.microsoft.com/office/drawing/2014/main" id="{58C6DA42-3E94-4603-9F57-80EB7BAAD8D6}"/>
                    </a:ext>
                  </a:extLst>
                </p14:cNvPr>
                <p14:cNvContentPartPr/>
                <p14:nvPr/>
              </p14:nvContentPartPr>
              <p14:xfrm>
                <a:off x="8345602" y="8667556"/>
                <a:ext cx="299520" cy="318600"/>
              </p14:xfrm>
            </p:contentPart>
          </mc:Choice>
          <mc:Fallback>
            <p:pic>
              <p:nvPicPr>
                <p:cNvPr id="685" name="墨迹 684">
                  <a:extLst>
                    <a:ext uri="{FF2B5EF4-FFF2-40B4-BE49-F238E27FC236}">
                      <a16:creationId xmlns:a16="http://schemas.microsoft.com/office/drawing/2014/main" id="{58C6DA42-3E94-4603-9F57-80EB7BAAD8D6}"/>
                    </a:ext>
                  </a:extLst>
                </p:cNvPr>
                <p:cNvPicPr/>
                <p:nvPr/>
              </p:nvPicPr>
              <p:blipFill>
                <a:blip r:embed="rId1412"/>
                <a:stretch>
                  <a:fillRect/>
                </a:stretch>
              </p:blipFill>
              <p:spPr>
                <a:xfrm>
                  <a:off x="8327602" y="8649916"/>
                  <a:ext cx="3351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3">
              <p14:nvContentPartPr>
                <p14:cNvPr id="686" name="墨迹 685">
                  <a:extLst>
                    <a:ext uri="{FF2B5EF4-FFF2-40B4-BE49-F238E27FC236}">
                      <a16:creationId xmlns:a16="http://schemas.microsoft.com/office/drawing/2014/main" id="{C317ADD6-CEE4-4F50-8A76-F5D46E7295A1}"/>
                    </a:ext>
                  </a:extLst>
                </p14:cNvPr>
                <p14:cNvContentPartPr/>
                <p14:nvPr/>
              </p14:nvContentPartPr>
              <p14:xfrm>
                <a:off x="7390882" y="8917396"/>
                <a:ext cx="196560" cy="13680"/>
              </p14:xfrm>
            </p:contentPart>
          </mc:Choice>
          <mc:Fallback>
            <p:pic>
              <p:nvPicPr>
                <p:cNvPr id="686" name="墨迹 685">
                  <a:extLst>
                    <a:ext uri="{FF2B5EF4-FFF2-40B4-BE49-F238E27FC236}">
                      <a16:creationId xmlns:a16="http://schemas.microsoft.com/office/drawing/2014/main" id="{C317ADD6-CEE4-4F50-8A76-F5D46E7295A1}"/>
                    </a:ext>
                  </a:extLst>
                </p:cNvPr>
                <p:cNvPicPr/>
                <p:nvPr/>
              </p:nvPicPr>
              <p:blipFill>
                <a:blip r:embed="rId1414"/>
                <a:stretch>
                  <a:fillRect/>
                </a:stretch>
              </p:blipFill>
              <p:spPr>
                <a:xfrm>
                  <a:off x="7373242" y="8899396"/>
                  <a:ext cx="2322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5">
              <p14:nvContentPartPr>
                <p14:cNvPr id="687" name="墨迹 686">
                  <a:extLst>
                    <a:ext uri="{FF2B5EF4-FFF2-40B4-BE49-F238E27FC236}">
                      <a16:creationId xmlns:a16="http://schemas.microsoft.com/office/drawing/2014/main" id="{9BB3F937-DC4C-4E89-B519-F7687EF2946C}"/>
                    </a:ext>
                  </a:extLst>
                </p14:cNvPr>
                <p14:cNvContentPartPr/>
                <p14:nvPr/>
              </p14:nvContentPartPr>
              <p14:xfrm>
                <a:off x="6841162" y="8796076"/>
                <a:ext cx="186840" cy="274680"/>
              </p14:xfrm>
            </p:contentPart>
          </mc:Choice>
          <mc:Fallback>
            <p:pic>
              <p:nvPicPr>
                <p:cNvPr id="687" name="墨迹 686">
                  <a:extLst>
                    <a:ext uri="{FF2B5EF4-FFF2-40B4-BE49-F238E27FC236}">
                      <a16:creationId xmlns:a16="http://schemas.microsoft.com/office/drawing/2014/main" id="{9BB3F937-DC4C-4E89-B519-F7687EF2946C}"/>
                    </a:ext>
                  </a:extLst>
                </p:cNvPr>
                <p:cNvPicPr/>
                <p:nvPr/>
              </p:nvPicPr>
              <p:blipFill>
                <a:blip r:embed="rId1416"/>
                <a:stretch>
                  <a:fillRect/>
                </a:stretch>
              </p:blipFill>
              <p:spPr>
                <a:xfrm>
                  <a:off x="6823522" y="8778436"/>
                  <a:ext cx="2224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7">
              <p14:nvContentPartPr>
                <p14:cNvPr id="688" name="墨迹 687">
                  <a:extLst>
                    <a:ext uri="{FF2B5EF4-FFF2-40B4-BE49-F238E27FC236}">
                      <a16:creationId xmlns:a16="http://schemas.microsoft.com/office/drawing/2014/main" id="{F2034626-B16E-4611-B124-818BAE49DF3D}"/>
                    </a:ext>
                  </a:extLst>
                </p14:cNvPr>
                <p14:cNvContentPartPr/>
                <p14:nvPr/>
              </p14:nvContentPartPr>
              <p14:xfrm>
                <a:off x="6448762" y="7525996"/>
                <a:ext cx="293040" cy="1623240"/>
              </p14:xfrm>
            </p:contentPart>
          </mc:Choice>
          <mc:Fallback>
            <p:pic>
              <p:nvPicPr>
                <p:cNvPr id="688" name="墨迹 687">
                  <a:extLst>
                    <a:ext uri="{FF2B5EF4-FFF2-40B4-BE49-F238E27FC236}">
                      <a16:creationId xmlns:a16="http://schemas.microsoft.com/office/drawing/2014/main" id="{F2034626-B16E-4611-B124-818BAE49DF3D}"/>
                    </a:ext>
                  </a:extLst>
                </p:cNvPr>
                <p:cNvPicPr/>
                <p:nvPr/>
              </p:nvPicPr>
              <p:blipFill>
                <a:blip r:embed="rId1418"/>
                <a:stretch>
                  <a:fillRect/>
                </a:stretch>
              </p:blipFill>
              <p:spPr>
                <a:xfrm>
                  <a:off x="6431122" y="7508356"/>
                  <a:ext cx="328680" cy="16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9">
              <p14:nvContentPartPr>
                <p14:cNvPr id="689" name="墨迹 688">
                  <a:extLst>
                    <a:ext uri="{FF2B5EF4-FFF2-40B4-BE49-F238E27FC236}">
                      <a16:creationId xmlns:a16="http://schemas.microsoft.com/office/drawing/2014/main" id="{276769C3-AA7D-48AD-B516-5711D3158F02}"/>
                    </a:ext>
                  </a:extLst>
                </p14:cNvPr>
                <p14:cNvContentPartPr/>
                <p14:nvPr/>
              </p14:nvContentPartPr>
              <p14:xfrm>
                <a:off x="6832522" y="7371556"/>
                <a:ext cx="1973880" cy="115920"/>
              </p14:xfrm>
            </p:contentPart>
          </mc:Choice>
          <mc:Fallback>
            <p:pic>
              <p:nvPicPr>
                <p:cNvPr id="689" name="墨迹 688">
                  <a:extLst>
                    <a:ext uri="{FF2B5EF4-FFF2-40B4-BE49-F238E27FC236}">
                      <a16:creationId xmlns:a16="http://schemas.microsoft.com/office/drawing/2014/main" id="{276769C3-AA7D-48AD-B516-5711D3158F02}"/>
                    </a:ext>
                  </a:extLst>
                </p:cNvPr>
                <p:cNvPicPr/>
                <p:nvPr/>
              </p:nvPicPr>
              <p:blipFill>
                <a:blip r:embed="rId1420"/>
                <a:stretch>
                  <a:fillRect/>
                </a:stretch>
              </p:blipFill>
              <p:spPr>
                <a:xfrm>
                  <a:off x="6814522" y="7353916"/>
                  <a:ext cx="2009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1">
              <p14:nvContentPartPr>
                <p14:cNvPr id="690" name="墨迹 689">
                  <a:extLst>
                    <a:ext uri="{FF2B5EF4-FFF2-40B4-BE49-F238E27FC236}">
                      <a16:creationId xmlns:a16="http://schemas.microsoft.com/office/drawing/2014/main" id="{DD2B2F07-B8F7-422F-9580-BCD8394DA655}"/>
                    </a:ext>
                  </a:extLst>
                </p14:cNvPr>
                <p14:cNvContentPartPr/>
                <p14:nvPr/>
              </p14:nvContentPartPr>
              <p14:xfrm>
                <a:off x="8864722" y="7486756"/>
                <a:ext cx="191880" cy="1537200"/>
              </p14:xfrm>
            </p:contentPart>
          </mc:Choice>
          <mc:Fallback>
            <p:pic>
              <p:nvPicPr>
                <p:cNvPr id="690" name="墨迹 689">
                  <a:extLst>
                    <a:ext uri="{FF2B5EF4-FFF2-40B4-BE49-F238E27FC236}">
                      <a16:creationId xmlns:a16="http://schemas.microsoft.com/office/drawing/2014/main" id="{DD2B2F07-B8F7-422F-9580-BCD8394DA655}"/>
                    </a:ext>
                  </a:extLst>
                </p:cNvPr>
                <p:cNvPicPr/>
                <p:nvPr/>
              </p:nvPicPr>
              <p:blipFill>
                <a:blip r:embed="rId1422"/>
                <a:stretch>
                  <a:fillRect/>
                </a:stretch>
              </p:blipFill>
              <p:spPr>
                <a:xfrm>
                  <a:off x="8847082" y="7469116"/>
                  <a:ext cx="227520" cy="157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3">
              <p14:nvContentPartPr>
                <p14:cNvPr id="691" name="墨迹 690">
                  <a:extLst>
                    <a:ext uri="{FF2B5EF4-FFF2-40B4-BE49-F238E27FC236}">
                      <a16:creationId xmlns:a16="http://schemas.microsoft.com/office/drawing/2014/main" id="{25FAD9FE-B9CE-4942-9163-E13A0F52C05F}"/>
                    </a:ext>
                  </a:extLst>
                </p14:cNvPr>
                <p14:cNvContentPartPr/>
                <p14:nvPr/>
              </p14:nvContentPartPr>
              <p14:xfrm>
                <a:off x="7024762" y="9073996"/>
                <a:ext cx="1630800" cy="111240"/>
              </p14:xfrm>
            </p:contentPart>
          </mc:Choice>
          <mc:Fallback>
            <p:pic>
              <p:nvPicPr>
                <p:cNvPr id="691" name="墨迹 690">
                  <a:extLst>
                    <a:ext uri="{FF2B5EF4-FFF2-40B4-BE49-F238E27FC236}">
                      <a16:creationId xmlns:a16="http://schemas.microsoft.com/office/drawing/2014/main" id="{25FAD9FE-B9CE-4942-9163-E13A0F52C05F}"/>
                    </a:ext>
                  </a:extLst>
                </p:cNvPr>
                <p:cNvPicPr/>
                <p:nvPr/>
              </p:nvPicPr>
              <p:blipFill>
                <a:blip r:embed="rId1424"/>
                <a:stretch>
                  <a:fillRect/>
                </a:stretch>
              </p:blipFill>
              <p:spPr>
                <a:xfrm>
                  <a:off x="7006762" y="9055996"/>
                  <a:ext cx="1666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5">
              <p14:nvContentPartPr>
                <p14:cNvPr id="798" name="墨迹 797">
                  <a:extLst>
                    <a:ext uri="{FF2B5EF4-FFF2-40B4-BE49-F238E27FC236}">
                      <a16:creationId xmlns:a16="http://schemas.microsoft.com/office/drawing/2014/main" id="{BE2DFFF4-BF48-4881-A62F-0B8FC9C1E581}"/>
                    </a:ext>
                  </a:extLst>
                </p14:cNvPr>
                <p14:cNvContentPartPr/>
                <p14:nvPr/>
              </p14:nvContentPartPr>
              <p14:xfrm>
                <a:off x="9352162" y="7071316"/>
                <a:ext cx="1067040" cy="111600"/>
              </p14:xfrm>
            </p:contentPart>
          </mc:Choice>
          <mc:Fallback>
            <p:pic>
              <p:nvPicPr>
                <p:cNvPr id="798" name="墨迹 797">
                  <a:extLst>
                    <a:ext uri="{FF2B5EF4-FFF2-40B4-BE49-F238E27FC236}">
                      <a16:creationId xmlns:a16="http://schemas.microsoft.com/office/drawing/2014/main" id="{BE2DFFF4-BF48-4881-A62F-0B8FC9C1E581}"/>
                    </a:ext>
                  </a:extLst>
                </p:cNvPr>
                <p:cNvPicPr/>
                <p:nvPr/>
              </p:nvPicPr>
              <p:blipFill>
                <a:blip r:embed="rId1426"/>
                <a:stretch>
                  <a:fillRect/>
                </a:stretch>
              </p:blipFill>
              <p:spPr>
                <a:xfrm>
                  <a:off x="9334522" y="7053676"/>
                  <a:ext cx="1102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7">
              <p14:nvContentPartPr>
                <p14:cNvPr id="799" name="墨迹 798">
                  <a:extLst>
                    <a:ext uri="{FF2B5EF4-FFF2-40B4-BE49-F238E27FC236}">
                      <a16:creationId xmlns:a16="http://schemas.microsoft.com/office/drawing/2014/main" id="{6514BB74-8B25-4929-894E-447F97FB86B2}"/>
                    </a:ext>
                  </a:extLst>
                </p14:cNvPr>
                <p14:cNvContentPartPr/>
                <p14:nvPr/>
              </p14:nvContentPartPr>
              <p14:xfrm>
                <a:off x="9346762" y="7494316"/>
                <a:ext cx="494280" cy="331200"/>
              </p14:xfrm>
            </p:contentPart>
          </mc:Choice>
          <mc:Fallback>
            <p:pic>
              <p:nvPicPr>
                <p:cNvPr id="799" name="墨迹 798">
                  <a:extLst>
                    <a:ext uri="{FF2B5EF4-FFF2-40B4-BE49-F238E27FC236}">
                      <a16:creationId xmlns:a16="http://schemas.microsoft.com/office/drawing/2014/main" id="{6514BB74-8B25-4929-894E-447F97FB86B2}"/>
                    </a:ext>
                  </a:extLst>
                </p:cNvPr>
                <p:cNvPicPr/>
                <p:nvPr/>
              </p:nvPicPr>
              <p:blipFill>
                <a:blip r:embed="rId1428"/>
                <a:stretch>
                  <a:fillRect/>
                </a:stretch>
              </p:blipFill>
              <p:spPr>
                <a:xfrm>
                  <a:off x="9329122" y="7476676"/>
                  <a:ext cx="5299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9">
              <p14:nvContentPartPr>
                <p14:cNvPr id="800" name="墨迹 799">
                  <a:extLst>
                    <a:ext uri="{FF2B5EF4-FFF2-40B4-BE49-F238E27FC236}">
                      <a16:creationId xmlns:a16="http://schemas.microsoft.com/office/drawing/2014/main" id="{39798AB3-77B9-4C97-8BEA-3F1E93CBC418}"/>
                    </a:ext>
                  </a:extLst>
                </p14:cNvPr>
                <p14:cNvContentPartPr/>
                <p14:nvPr/>
              </p14:nvContentPartPr>
              <p14:xfrm>
                <a:off x="9630442" y="7544716"/>
                <a:ext cx="28440" cy="591480"/>
              </p14:xfrm>
            </p:contentPart>
          </mc:Choice>
          <mc:Fallback>
            <p:pic>
              <p:nvPicPr>
                <p:cNvPr id="800" name="墨迹 799">
                  <a:extLst>
                    <a:ext uri="{FF2B5EF4-FFF2-40B4-BE49-F238E27FC236}">
                      <a16:creationId xmlns:a16="http://schemas.microsoft.com/office/drawing/2014/main" id="{39798AB3-77B9-4C97-8BEA-3F1E93CBC418}"/>
                    </a:ext>
                  </a:extLst>
                </p:cNvPr>
                <p:cNvPicPr/>
                <p:nvPr/>
              </p:nvPicPr>
              <p:blipFill>
                <a:blip r:embed="rId1430"/>
                <a:stretch>
                  <a:fillRect/>
                </a:stretch>
              </p:blipFill>
              <p:spPr>
                <a:xfrm>
                  <a:off x="9612802" y="7526716"/>
                  <a:ext cx="6408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1">
              <p14:nvContentPartPr>
                <p14:cNvPr id="810" name="墨迹 809">
                  <a:extLst>
                    <a:ext uri="{FF2B5EF4-FFF2-40B4-BE49-F238E27FC236}">
                      <a16:creationId xmlns:a16="http://schemas.microsoft.com/office/drawing/2014/main" id="{16E69DB6-680F-48B2-8980-C9D199C8C5EE}"/>
                    </a:ext>
                  </a:extLst>
                </p14:cNvPr>
                <p14:cNvContentPartPr/>
                <p14:nvPr/>
              </p14:nvContentPartPr>
              <p14:xfrm>
                <a:off x="9819802" y="8290996"/>
                <a:ext cx="128160" cy="565920"/>
              </p14:xfrm>
            </p:contentPart>
          </mc:Choice>
          <mc:Fallback>
            <p:pic>
              <p:nvPicPr>
                <p:cNvPr id="810" name="墨迹 809">
                  <a:extLst>
                    <a:ext uri="{FF2B5EF4-FFF2-40B4-BE49-F238E27FC236}">
                      <a16:creationId xmlns:a16="http://schemas.microsoft.com/office/drawing/2014/main" id="{16E69DB6-680F-48B2-8980-C9D199C8C5EE}"/>
                    </a:ext>
                  </a:extLst>
                </p:cNvPr>
                <p:cNvPicPr/>
                <p:nvPr/>
              </p:nvPicPr>
              <p:blipFill>
                <a:blip r:embed="rId1432"/>
                <a:stretch>
                  <a:fillRect/>
                </a:stretch>
              </p:blipFill>
              <p:spPr>
                <a:xfrm>
                  <a:off x="9801802" y="8273356"/>
                  <a:ext cx="16380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3">
              <p14:nvContentPartPr>
                <p14:cNvPr id="811" name="墨迹 810">
                  <a:extLst>
                    <a:ext uri="{FF2B5EF4-FFF2-40B4-BE49-F238E27FC236}">
                      <a16:creationId xmlns:a16="http://schemas.microsoft.com/office/drawing/2014/main" id="{8DD7CE93-20B9-4E8C-831D-2BA9695A137F}"/>
                    </a:ext>
                  </a:extLst>
                </p14:cNvPr>
                <p14:cNvContentPartPr/>
                <p14:nvPr/>
              </p14:nvContentPartPr>
              <p14:xfrm>
                <a:off x="9907282" y="8105956"/>
                <a:ext cx="763920" cy="647640"/>
              </p14:xfrm>
            </p:contentPart>
          </mc:Choice>
          <mc:Fallback>
            <p:pic>
              <p:nvPicPr>
                <p:cNvPr id="811" name="墨迹 810">
                  <a:extLst>
                    <a:ext uri="{FF2B5EF4-FFF2-40B4-BE49-F238E27FC236}">
                      <a16:creationId xmlns:a16="http://schemas.microsoft.com/office/drawing/2014/main" id="{8DD7CE93-20B9-4E8C-831D-2BA9695A137F}"/>
                    </a:ext>
                  </a:extLst>
                </p:cNvPr>
                <p:cNvPicPr/>
                <p:nvPr/>
              </p:nvPicPr>
              <p:blipFill>
                <a:blip r:embed="rId1434"/>
                <a:stretch>
                  <a:fillRect/>
                </a:stretch>
              </p:blipFill>
              <p:spPr>
                <a:xfrm>
                  <a:off x="9889282" y="8088316"/>
                  <a:ext cx="799560" cy="6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5">
              <p14:nvContentPartPr>
                <p14:cNvPr id="812" name="墨迹 811">
                  <a:extLst>
                    <a:ext uri="{FF2B5EF4-FFF2-40B4-BE49-F238E27FC236}">
                      <a16:creationId xmlns:a16="http://schemas.microsoft.com/office/drawing/2014/main" id="{94C0CD3F-A42F-48D3-AAB7-F421B031444E}"/>
                    </a:ext>
                  </a:extLst>
                </p14:cNvPr>
                <p14:cNvContentPartPr/>
                <p14:nvPr/>
              </p14:nvContentPartPr>
              <p14:xfrm>
                <a:off x="9992962" y="8765116"/>
                <a:ext cx="501120" cy="27000"/>
              </p14:xfrm>
            </p:contentPart>
          </mc:Choice>
          <mc:Fallback>
            <p:pic>
              <p:nvPicPr>
                <p:cNvPr id="812" name="墨迹 811">
                  <a:extLst>
                    <a:ext uri="{FF2B5EF4-FFF2-40B4-BE49-F238E27FC236}">
                      <a16:creationId xmlns:a16="http://schemas.microsoft.com/office/drawing/2014/main" id="{94C0CD3F-A42F-48D3-AAB7-F421B031444E}"/>
                    </a:ext>
                  </a:extLst>
                </p:cNvPr>
                <p:cNvPicPr/>
                <p:nvPr/>
              </p:nvPicPr>
              <p:blipFill>
                <a:blip r:embed="rId1436"/>
                <a:stretch>
                  <a:fillRect/>
                </a:stretch>
              </p:blipFill>
              <p:spPr>
                <a:xfrm>
                  <a:off x="9975322" y="8747476"/>
                  <a:ext cx="536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7">
              <p14:nvContentPartPr>
                <p14:cNvPr id="813" name="墨迹 812">
                  <a:extLst>
                    <a:ext uri="{FF2B5EF4-FFF2-40B4-BE49-F238E27FC236}">
                      <a16:creationId xmlns:a16="http://schemas.microsoft.com/office/drawing/2014/main" id="{94543EA0-94FE-48C6-927E-FD0BEDA80143}"/>
                    </a:ext>
                  </a:extLst>
                </p14:cNvPr>
                <p14:cNvContentPartPr/>
                <p14:nvPr/>
              </p14:nvContentPartPr>
              <p14:xfrm>
                <a:off x="9115642" y="8173996"/>
                <a:ext cx="2141640" cy="1151280"/>
              </p14:xfrm>
            </p:contentPart>
          </mc:Choice>
          <mc:Fallback>
            <p:pic>
              <p:nvPicPr>
                <p:cNvPr id="813" name="墨迹 812">
                  <a:extLst>
                    <a:ext uri="{FF2B5EF4-FFF2-40B4-BE49-F238E27FC236}">
                      <a16:creationId xmlns:a16="http://schemas.microsoft.com/office/drawing/2014/main" id="{94543EA0-94FE-48C6-927E-FD0BEDA80143}"/>
                    </a:ext>
                  </a:extLst>
                </p:cNvPr>
                <p:cNvPicPr/>
                <p:nvPr/>
              </p:nvPicPr>
              <p:blipFill>
                <a:blip r:embed="rId1438"/>
                <a:stretch>
                  <a:fillRect/>
                </a:stretch>
              </p:blipFill>
              <p:spPr>
                <a:xfrm>
                  <a:off x="9098002" y="8156356"/>
                  <a:ext cx="2177280" cy="11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9">
              <p14:nvContentPartPr>
                <p14:cNvPr id="814" name="墨迹 813">
                  <a:extLst>
                    <a:ext uri="{FF2B5EF4-FFF2-40B4-BE49-F238E27FC236}">
                      <a16:creationId xmlns:a16="http://schemas.microsoft.com/office/drawing/2014/main" id="{6927870A-D671-4DB5-8548-8CCF18CF2E73}"/>
                    </a:ext>
                  </a:extLst>
                </p14:cNvPr>
                <p14:cNvContentPartPr/>
                <p14:nvPr/>
              </p14:nvContentPartPr>
              <p14:xfrm>
                <a:off x="9920242" y="8114089"/>
                <a:ext cx="713880" cy="710280"/>
              </p14:xfrm>
            </p:contentPart>
          </mc:Choice>
          <mc:Fallback>
            <p:pic>
              <p:nvPicPr>
                <p:cNvPr id="814" name="墨迹 813">
                  <a:extLst>
                    <a:ext uri="{FF2B5EF4-FFF2-40B4-BE49-F238E27FC236}">
                      <a16:creationId xmlns:a16="http://schemas.microsoft.com/office/drawing/2014/main" id="{6927870A-D671-4DB5-8548-8CCF18CF2E73}"/>
                    </a:ext>
                  </a:extLst>
                </p:cNvPr>
                <p:cNvPicPr/>
                <p:nvPr/>
              </p:nvPicPr>
              <p:blipFill>
                <a:blip r:embed="rId1440"/>
                <a:stretch>
                  <a:fillRect/>
                </a:stretch>
              </p:blipFill>
              <p:spPr>
                <a:xfrm>
                  <a:off x="9902602" y="8096449"/>
                  <a:ext cx="74952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1">
              <p14:nvContentPartPr>
                <p14:cNvPr id="793" name="墨迹 792">
                  <a:extLst>
                    <a:ext uri="{FF2B5EF4-FFF2-40B4-BE49-F238E27FC236}">
                      <a16:creationId xmlns:a16="http://schemas.microsoft.com/office/drawing/2014/main" id="{385DA6C6-97E7-458F-BD69-BD860CF639AC}"/>
                    </a:ext>
                  </a:extLst>
                </p14:cNvPr>
                <p14:cNvContentPartPr/>
                <p14:nvPr/>
              </p14:nvContentPartPr>
              <p14:xfrm>
                <a:off x="9702802" y="5596756"/>
                <a:ext cx="384840" cy="464400"/>
              </p14:xfrm>
            </p:contentPart>
          </mc:Choice>
          <mc:Fallback>
            <p:pic>
              <p:nvPicPr>
                <p:cNvPr id="793" name="墨迹 792">
                  <a:extLst>
                    <a:ext uri="{FF2B5EF4-FFF2-40B4-BE49-F238E27FC236}">
                      <a16:creationId xmlns:a16="http://schemas.microsoft.com/office/drawing/2014/main" id="{385DA6C6-97E7-458F-BD69-BD860CF639AC}"/>
                    </a:ext>
                  </a:extLst>
                </p:cNvPr>
                <p:cNvPicPr/>
                <p:nvPr/>
              </p:nvPicPr>
              <p:blipFill>
                <a:blip r:embed="rId1442"/>
                <a:stretch>
                  <a:fillRect/>
                </a:stretch>
              </p:blipFill>
              <p:spPr>
                <a:xfrm>
                  <a:off x="9684802" y="5579116"/>
                  <a:ext cx="42048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3">
              <p14:nvContentPartPr>
                <p14:cNvPr id="794" name="墨迹 793">
                  <a:extLst>
                    <a:ext uri="{FF2B5EF4-FFF2-40B4-BE49-F238E27FC236}">
                      <a16:creationId xmlns:a16="http://schemas.microsoft.com/office/drawing/2014/main" id="{59D9880D-B5CC-4E19-9FE9-9090EB223119}"/>
                    </a:ext>
                  </a:extLst>
                </p14:cNvPr>
                <p14:cNvContentPartPr/>
                <p14:nvPr/>
              </p14:nvContentPartPr>
              <p14:xfrm>
                <a:off x="9189442" y="5116516"/>
                <a:ext cx="1357200" cy="929880"/>
              </p14:xfrm>
            </p:contentPart>
          </mc:Choice>
          <mc:Fallback>
            <p:pic>
              <p:nvPicPr>
                <p:cNvPr id="794" name="墨迹 793">
                  <a:extLst>
                    <a:ext uri="{FF2B5EF4-FFF2-40B4-BE49-F238E27FC236}">
                      <a16:creationId xmlns:a16="http://schemas.microsoft.com/office/drawing/2014/main" id="{59D9880D-B5CC-4E19-9FE9-9090EB223119}"/>
                    </a:ext>
                  </a:extLst>
                </p:cNvPr>
                <p:cNvPicPr/>
                <p:nvPr/>
              </p:nvPicPr>
              <p:blipFill>
                <a:blip r:embed="rId1444"/>
                <a:stretch>
                  <a:fillRect/>
                </a:stretch>
              </p:blipFill>
              <p:spPr>
                <a:xfrm>
                  <a:off x="9171442" y="5098876"/>
                  <a:ext cx="1392840" cy="9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5">
              <p14:nvContentPartPr>
                <p14:cNvPr id="795" name="墨迹 794">
                  <a:extLst>
                    <a:ext uri="{FF2B5EF4-FFF2-40B4-BE49-F238E27FC236}">
                      <a16:creationId xmlns:a16="http://schemas.microsoft.com/office/drawing/2014/main" id="{23A77020-010E-4BF4-8C33-E9697DB64620}"/>
                    </a:ext>
                  </a:extLst>
                </p14:cNvPr>
                <p14:cNvContentPartPr/>
                <p14:nvPr/>
              </p14:nvContentPartPr>
              <p14:xfrm>
                <a:off x="9243442" y="5370676"/>
                <a:ext cx="163440" cy="603360"/>
              </p14:xfrm>
            </p:contentPart>
          </mc:Choice>
          <mc:Fallback>
            <p:pic>
              <p:nvPicPr>
                <p:cNvPr id="795" name="墨迹 794">
                  <a:extLst>
                    <a:ext uri="{FF2B5EF4-FFF2-40B4-BE49-F238E27FC236}">
                      <a16:creationId xmlns:a16="http://schemas.microsoft.com/office/drawing/2014/main" id="{23A77020-010E-4BF4-8C33-E9697DB64620}"/>
                    </a:ext>
                  </a:extLst>
                </p:cNvPr>
                <p:cNvPicPr/>
                <p:nvPr/>
              </p:nvPicPr>
              <p:blipFill>
                <a:blip r:embed="rId1446"/>
                <a:stretch>
                  <a:fillRect/>
                </a:stretch>
              </p:blipFill>
              <p:spPr>
                <a:xfrm>
                  <a:off x="9225442" y="5353036"/>
                  <a:ext cx="19908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7">
              <p14:nvContentPartPr>
                <p14:cNvPr id="796" name="墨迹 795">
                  <a:extLst>
                    <a:ext uri="{FF2B5EF4-FFF2-40B4-BE49-F238E27FC236}">
                      <a16:creationId xmlns:a16="http://schemas.microsoft.com/office/drawing/2014/main" id="{E4B37517-D466-4F55-B555-A996014216A5}"/>
                    </a:ext>
                  </a:extLst>
                </p14:cNvPr>
                <p14:cNvContentPartPr/>
                <p14:nvPr/>
              </p14:nvContentPartPr>
              <p14:xfrm>
                <a:off x="9781282" y="5944156"/>
                <a:ext cx="334800" cy="60840"/>
              </p14:xfrm>
            </p:contentPart>
          </mc:Choice>
          <mc:Fallback>
            <p:pic>
              <p:nvPicPr>
                <p:cNvPr id="796" name="墨迹 795">
                  <a:extLst>
                    <a:ext uri="{FF2B5EF4-FFF2-40B4-BE49-F238E27FC236}">
                      <a16:creationId xmlns:a16="http://schemas.microsoft.com/office/drawing/2014/main" id="{E4B37517-D466-4F55-B555-A996014216A5}"/>
                    </a:ext>
                  </a:extLst>
                </p:cNvPr>
                <p:cNvPicPr/>
                <p:nvPr/>
              </p:nvPicPr>
              <p:blipFill>
                <a:blip r:embed="rId1448"/>
                <a:stretch>
                  <a:fillRect/>
                </a:stretch>
              </p:blipFill>
              <p:spPr>
                <a:xfrm>
                  <a:off x="9763282" y="5926516"/>
                  <a:ext cx="370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9">
              <p14:nvContentPartPr>
                <p14:cNvPr id="818" name="墨迹 817">
                  <a:extLst>
                    <a:ext uri="{FF2B5EF4-FFF2-40B4-BE49-F238E27FC236}">
                      <a16:creationId xmlns:a16="http://schemas.microsoft.com/office/drawing/2014/main" id="{F14B9D95-19B8-4A21-94C1-8FA26DFAC9EB}"/>
                    </a:ext>
                  </a:extLst>
                </p14:cNvPr>
                <p14:cNvContentPartPr/>
                <p14:nvPr/>
              </p14:nvContentPartPr>
              <p14:xfrm>
                <a:off x="4351402" y="6461689"/>
                <a:ext cx="3942000" cy="2789640"/>
              </p14:xfrm>
            </p:contentPart>
          </mc:Choice>
          <mc:Fallback>
            <p:pic>
              <p:nvPicPr>
                <p:cNvPr id="818" name="墨迹 817">
                  <a:extLst>
                    <a:ext uri="{FF2B5EF4-FFF2-40B4-BE49-F238E27FC236}">
                      <a16:creationId xmlns:a16="http://schemas.microsoft.com/office/drawing/2014/main" id="{F14B9D95-19B8-4A21-94C1-8FA26DFAC9EB}"/>
                    </a:ext>
                  </a:extLst>
                </p:cNvPr>
                <p:cNvPicPr/>
                <p:nvPr/>
              </p:nvPicPr>
              <p:blipFill>
                <a:blip r:embed="rId1450"/>
                <a:stretch>
                  <a:fillRect/>
                </a:stretch>
              </p:blipFill>
              <p:spPr>
                <a:xfrm>
                  <a:off x="4333402" y="6443689"/>
                  <a:ext cx="3977640" cy="28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1">
              <p14:nvContentPartPr>
                <p14:cNvPr id="819" name="墨迹 818">
                  <a:extLst>
                    <a:ext uri="{FF2B5EF4-FFF2-40B4-BE49-F238E27FC236}">
                      <a16:creationId xmlns:a16="http://schemas.microsoft.com/office/drawing/2014/main" id="{9771F98F-9B49-4A51-9A0C-F9AF43554546}"/>
                    </a:ext>
                  </a:extLst>
                </p14:cNvPr>
                <p14:cNvContentPartPr/>
                <p14:nvPr/>
              </p14:nvContentPartPr>
              <p14:xfrm>
                <a:off x="4230442" y="8664889"/>
                <a:ext cx="753120" cy="669240"/>
              </p14:xfrm>
            </p:contentPart>
          </mc:Choice>
          <mc:Fallback>
            <p:pic>
              <p:nvPicPr>
                <p:cNvPr id="819" name="墨迹 818">
                  <a:extLst>
                    <a:ext uri="{FF2B5EF4-FFF2-40B4-BE49-F238E27FC236}">
                      <a16:creationId xmlns:a16="http://schemas.microsoft.com/office/drawing/2014/main" id="{9771F98F-9B49-4A51-9A0C-F9AF43554546}"/>
                    </a:ext>
                  </a:extLst>
                </p:cNvPr>
                <p:cNvPicPr/>
                <p:nvPr/>
              </p:nvPicPr>
              <p:blipFill>
                <a:blip r:embed="rId1452"/>
                <a:stretch>
                  <a:fillRect/>
                </a:stretch>
              </p:blipFill>
              <p:spPr>
                <a:xfrm>
                  <a:off x="4212802" y="8646889"/>
                  <a:ext cx="788760" cy="70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3">
              <p14:nvContentPartPr>
                <p14:cNvPr id="860" name="墨迹 859">
                  <a:extLst>
                    <a:ext uri="{FF2B5EF4-FFF2-40B4-BE49-F238E27FC236}">
                      <a16:creationId xmlns:a16="http://schemas.microsoft.com/office/drawing/2014/main" id="{2B55B81B-4C0C-49FE-AC9A-999AB08ADEE5}"/>
                    </a:ext>
                  </a:extLst>
                </p14:cNvPr>
                <p14:cNvContentPartPr/>
                <p14:nvPr/>
              </p14:nvContentPartPr>
              <p14:xfrm>
                <a:off x="739162" y="5905849"/>
                <a:ext cx="26640" cy="186480"/>
              </p14:xfrm>
            </p:contentPart>
          </mc:Choice>
          <mc:Fallback>
            <p:pic>
              <p:nvPicPr>
                <p:cNvPr id="860" name="墨迹 859">
                  <a:extLst>
                    <a:ext uri="{FF2B5EF4-FFF2-40B4-BE49-F238E27FC236}">
                      <a16:creationId xmlns:a16="http://schemas.microsoft.com/office/drawing/2014/main" id="{2B55B81B-4C0C-49FE-AC9A-999AB08ADEE5}"/>
                    </a:ext>
                  </a:extLst>
                </p:cNvPr>
                <p:cNvPicPr/>
                <p:nvPr/>
              </p:nvPicPr>
              <p:blipFill>
                <a:blip r:embed="rId1454"/>
                <a:stretch>
                  <a:fillRect/>
                </a:stretch>
              </p:blipFill>
              <p:spPr>
                <a:xfrm>
                  <a:off x="721162" y="5888209"/>
                  <a:ext cx="622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5">
              <p14:nvContentPartPr>
                <p14:cNvPr id="861" name="墨迹 860">
                  <a:extLst>
                    <a:ext uri="{FF2B5EF4-FFF2-40B4-BE49-F238E27FC236}">
                      <a16:creationId xmlns:a16="http://schemas.microsoft.com/office/drawing/2014/main" id="{947E2393-8137-4066-822A-2B1ED9C662B0}"/>
                    </a:ext>
                  </a:extLst>
                </p14:cNvPr>
                <p14:cNvContentPartPr/>
                <p14:nvPr/>
              </p14:nvContentPartPr>
              <p14:xfrm>
                <a:off x="760042" y="5765449"/>
                <a:ext cx="500400" cy="202680"/>
              </p14:xfrm>
            </p:contentPart>
          </mc:Choice>
          <mc:Fallback>
            <p:pic>
              <p:nvPicPr>
                <p:cNvPr id="861" name="墨迹 860">
                  <a:extLst>
                    <a:ext uri="{FF2B5EF4-FFF2-40B4-BE49-F238E27FC236}">
                      <a16:creationId xmlns:a16="http://schemas.microsoft.com/office/drawing/2014/main" id="{947E2393-8137-4066-822A-2B1ED9C662B0}"/>
                    </a:ext>
                  </a:extLst>
                </p:cNvPr>
                <p:cNvPicPr/>
                <p:nvPr/>
              </p:nvPicPr>
              <p:blipFill>
                <a:blip r:embed="rId1456"/>
                <a:stretch>
                  <a:fillRect/>
                </a:stretch>
              </p:blipFill>
              <p:spPr>
                <a:xfrm>
                  <a:off x="742402" y="5747809"/>
                  <a:ext cx="5360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7">
              <p14:nvContentPartPr>
                <p14:cNvPr id="862" name="墨迹 861">
                  <a:extLst>
                    <a:ext uri="{FF2B5EF4-FFF2-40B4-BE49-F238E27FC236}">
                      <a16:creationId xmlns:a16="http://schemas.microsoft.com/office/drawing/2014/main" id="{3D9627A4-4F89-4B9D-81B4-F1A63A476E01}"/>
                    </a:ext>
                  </a:extLst>
                </p14:cNvPr>
                <p14:cNvContentPartPr/>
                <p14:nvPr/>
              </p14:nvContentPartPr>
              <p14:xfrm>
                <a:off x="915922" y="5829169"/>
                <a:ext cx="140760" cy="189360"/>
              </p14:xfrm>
            </p:contentPart>
          </mc:Choice>
          <mc:Fallback>
            <p:pic>
              <p:nvPicPr>
                <p:cNvPr id="862" name="墨迹 861">
                  <a:extLst>
                    <a:ext uri="{FF2B5EF4-FFF2-40B4-BE49-F238E27FC236}">
                      <a16:creationId xmlns:a16="http://schemas.microsoft.com/office/drawing/2014/main" id="{3D9627A4-4F89-4B9D-81B4-F1A63A476E01}"/>
                    </a:ext>
                  </a:extLst>
                </p:cNvPr>
                <p:cNvPicPr/>
                <p:nvPr/>
              </p:nvPicPr>
              <p:blipFill>
                <a:blip r:embed="rId1458"/>
                <a:stretch>
                  <a:fillRect/>
                </a:stretch>
              </p:blipFill>
              <p:spPr>
                <a:xfrm>
                  <a:off x="897922" y="5811169"/>
                  <a:ext cx="1764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9">
              <p14:nvContentPartPr>
                <p14:cNvPr id="863" name="墨迹 862">
                  <a:extLst>
                    <a:ext uri="{FF2B5EF4-FFF2-40B4-BE49-F238E27FC236}">
                      <a16:creationId xmlns:a16="http://schemas.microsoft.com/office/drawing/2014/main" id="{074926CF-4649-482A-8CEB-A1910DCB53C0}"/>
                    </a:ext>
                  </a:extLst>
                </p14:cNvPr>
                <p14:cNvContentPartPr/>
                <p14:nvPr/>
              </p14:nvContentPartPr>
              <p14:xfrm>
                <a:off x="779482" y="6098089"/>
                <a:ext cx="401400" cy="246960"/>
              </p14:xfrm>
            </p:contentPart>
          </mc:Choice>
          <mc:Fallback>
            <p:pic>
              <p:nvPicPr>
                <p:cNvPr id="863" name="墨迹 862">
                  <a:extLst>
                    <a:ext uri="{FF2B5EF4-FFF2-40B4-BE49-F238E27FC236}">
                      <a16:creationId xmlns:a16="http://schemas.microsoft.com/office/drawing/2014/main" id="{074926CF-4649-482A-8CEB-A1910DCB53C0}"/>
                    </a:ext>
                  </a:extLst>
                </p:cNvPr>
                <p:cNvPicPr/>
                <p:nvPr/>
              </p:nvPicPr>
              <p:blipFill>
                <a:blip r:embed="rId1460"/>
                <a:stretch>
                  <a:fillRect/>
                </a:stretch>
              </p:blipFill>
              <p:spPr>
                <a:xfrm>
                  <a:off x="761482" y="6080089"/>
                  <a:ext cx="4370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1">
              <p14:nvContentPartPr>
                <p14:cNvPr id="864" name="墨迹 863">
                  <a:extLst>
                    <a:ext uri="{FF2B5EF4-FFF2-40B4-BE49-F238E27FC236}">
                      <a16:creationId xmlns:a16="http://schemas.microsoft.com/office/drawing/2014/main" id="{B564367F-FA2A-4246-9508-26A4CB5045E9}"/>
                    </a:ext>
                  </a:extLst>
                </p14:cNvPr>
                <p14:cNvContentPartPr/>
                <p14:nvPr/>
              </p14:nvContentPartPr>
              <p14:xfrm>
                <a:off x="1062802" y="6071449"/>
                <a:ext cx="23040" cy="380160"/>
              </p14:xfrm>
            </p:contentPart>
          </mc:Choice>
          <mc:Fallback>
            <p:pic>
              <p:nvPicPr>
                <p:cNvPr id="864" name="墨迹 863">
                  <a:extLst>
                    <a:ext uri="{FF2B5EF4-FFF2-40B4-BE49-F238E27FC236}">
                      <a16:creationId xmlns:a16="http://schemas.microsoft.com/office/drawing/2014/main" id="{B564367F-FA2A-4246-9508-26A4CB5045E9}"/>
                    </a:ext>
                  </a:extLst>
                </p:cNvPr>
                <p:cNvPicPr/>
                <p:nvPr/>
              </p:nvPicPr>
              <p:blipFill>
                <a:blip r:embed="rId1462"/>
                <a:stretch>
                  <a:fillRect/>
                </a:stretch>
              </p:blipFill>
              <p:spPr>
                <a:xfrm>
                  <a:off x="1045162" y="6053449"/>
                  <a:ext cx="586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3">
              <p14:nvContentPartPr>
                <p14:cNvPr id="865" name="墨迹 864">
                  <a:extLst>
                    <a:ext uri="{FF2B5EF4-FFF2-40B4-BE49-F238E27FC236}">
                      <a16:creationId xmlns:a16="http://schemas.microsoft.com/office/drawing/2014/main" id="{20415C2A-1242-4D67-99F3-531D6B82D3AC}"/>
                    </a:ext>
                  </a:extLst>
                </p14:cNvPr>
                <p14:cNvContentPartPr/>
                <p14:nvPr/>
              </p14:nvContentPartPr>
              <p14:xfrm>
                <a:off x="1090882" y="6269449"/>
                <a:ext cx="254160" cy="291960"/>
              </p14:xfrm>
            </p:contentPart>
          </mc:Choice>
          <mc:Fallback>
            <p:pic>
              <p:nvPicPr>
                <p:cNvPr id="865" name="墨迹 864">
                  <a:extLst>
                    <a:ext uri="{FF2B5EF4-FFF2-40B4-BE49-F238E27FC236}">
                      <a16:creationId xmlns:a16="http://schemas.microsoft.com/office/drawing/2014/main" id="{20415C2A-1242-4D67-99F3-531D6B82D3AC}"/>
                    </a:ext>
                  </a:extLst>
                </p:cNvPr>
                <p:cNvPicPr/>
                <p:nvPr/>
              </p:nvPicPr>
              <p:blipFill>
                <a:blip r:embed="rId1464"/>
                <a:stretch>
                  <a:fillRect/>
                </a:stretch>
              </p:blipFill>
              <p:spPr>
                <a:xfrm>
                  <a:off x="1073242" y="6251449"/>
                  <a:ext cx="2898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5">
              <p14:nvContentPartPr>
                <p14:cNvPr id="866" name="墨迹 865">
                  <a:extLst>
                    <a:ext uri="{FF2B5EF4-FFF2-40B4-BE49-F238E27FC236}">
                      <a16:creationId xmlns:a16="http://schemas.microsoft.com/office/drawing/2014/main" id="{E47D697E-8904-44EF-BF5B-A57F0236C24E}"/>
                    </a:ext>
                  </a:extLst>
                </p14:cNvPr>
                <p14:cNvContentPartPr/>
                <p14:nvPr/>
              </p14:nvContentPartPr>
              <p14:xfrm>
                <a:off x="1428922" y="5908729"/>
                <a:ext cx="189360" cy="24120"/>
              </p14:xfrm>
            </p:contentPart>
          </mc:Choice>
          <mc:Fallback>
            <p:pic>
              <p:nvPicPr>
                <p:cNvPr id="866" name="墨迹 865">
                  <a:extLst>
                    <a:ext uri="{FF2B5EF4-FFF2-40B4-BE49-F238E27FC236}">
                      <a16:creationId xmlns:a16="http://schemas.microsoft.com/office/drawing/2014/main" id="{E47D697E-8904-44EF-BF5B-A57F0236C24E}"/>
                    </a:ext>
                  </a:extLst>
                </p:cNvPr>
                <p:cNvPicPr/>
                <p:nvPr/>
              </p:nvPicPr>
              <p:blipFill>
                <a:blip r:embed="rId1466"/>
                <a:stretch>
                  <a:fillRect/>
                </a:stretch>
              </p:blipFill>
              <p:spPr>
                <a:xfrm>
                  <a:off x="1411282" y="5891089"/>
                  <a:ext cx="225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7">
              <p14:nvContentPartPr>
                <p14:cNvPr id="867" name="墨迹 866">
                  <a:extLst>
                    <a:ext uri="{FF2B5EF4-FFF2-40B4-BE49-F238E27FC236}">
                      <a16:creationId xmlns:a16="http://schemas.microsoft.com/office/drawing/2014/main" id="{77A04522-5C61-4BB7-AC6E-06D82014CF75}"/>
                    </a:ext>
                  </a:extLst>
                </p14:cNvPr>
                <p14:cNvContentPartPr/>
                <p14:nvPr/>
              </p14:nvContentPartPr>
              <p14:xfrm>
                <a:off x="1520362" y="5830609"/>
                <a:ext cx="208440" cy="552240"/>
              </p14:xfrm>
            </p:contentPart>
          </mc:Choice>
          <mc:Fallback>
            <p:pic>
              <p:nvPicPr>
                <p:cNvPr id="867" name="墨迹 866">
                  <a:extLst>
                    <a:ext uri="{FF2B5EF4-FFF2-40B4-BE49-F238E27FC236}">
                      <a16:creationId xmlns:a16="http://schemas.microsoft.com/office/drawing/2014/main" id="{77A04522-5C61-4BB7-AC6E-06D82014CF75}"/>
                    </a:ext>
                  </a:extLst>
                </p:cNvPr>
                <p:cNvPicPr/>
                <p:nvPr/>
              </p:nvPicPr>
              <p:blipFill>
                <a:blip r:embed="rId1468"/>
                <a:stretch>
                  <a:fillRect/>
                </a:stretch>
              </p:blipFill>
              <p:spPr>
                <a:xfrm>
                  <a:off x="1502362" y="5812609"/>
                  <a:ext cx="24408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9">
              <p14:nvContentPartPr>
                <p14:cNvPr id="868" name="墨迹 867">
                  <a:extLst>
                    <a:ext uri="{FF2B5EF4-FFF2-40B4-BE49-F238E27FC236}">
                      <a16:creationId xmlns:a16="http://schemas.microsoft.com/office/drawing/2014/main" id="{D644B54E-78C4-420C-8B0B-AA1997EAFCE4}"/>
                    </a:ext>
                  </a:extLst>
                </p14:cNvPr>
                <p14:cNvContentPartPr/>
                <p14:nvPr/>
              </p14:nvContentPartPr>
              <p14:xfrm>
                <a:off x="1682722" y="5727289"/>
                <a:ext cx="212760" cy="616680"/>
              </p14:xfrm>
            </p:contentPart>
          </mc:Choice>
          <mc:Fallback>
            <p:pic>
              <p:nvPicPr>
                <p:cNvPr id="868" name="墨迹 867">
                  <a:extLst>
                    <a:ext uri="{FF2B5EF4-FFF2-40B4-BE49-F238E27FC236}">
                      <a16:creationId xmlns:a16="http://schemas.microsoft.com/office/drawing/2014/main" id="{D644B54E-78C4-420C-8B0B-AA1997EAFCE4}"/>
                    </a:ext>
                  </a:extLst>
                </p:cNvPr>
                <p:cNvPicPr/>
                <p:nvPr/>
              </p:nvPicPr>
              <p:blipFill>
                <a:blip r:embed="rId1470"/>
                <a:stretch>
                  <a:fillRect/>
                </a:stretch>
              </p:blipFill>
              <p:spPr>
                <a:xfrm>
                  <a:off x="1664722" y="5709289"/>
                  <a:ext cx="24840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1">
              <p14:nvContentPartPr>
                <p14:cNvPr id="869" name="墨迹 868">
                  <a:extLst>
                    <a:ext uri="{FF2B5EF4-FFF2-40B4-BE49-F238E27FC236}">
                      <a16:creationId xmlns:a16="http://schemas.microsoft.com/office/drawing/2014/main" id="{373EAEE8-E7BB-4854-946F-C4416D48CF94}"/>
                    </a:ext>
                  </a:extLst>
                </p14:cNvPr>
                <p14:cNvContentPartPr/>
                <p14:nvPr/>
              </p14:nvContentPartPr>
              <p14:xfrm>
                <a:off x="1775602" y="6233809"/>
                <a:ext cx="222840" cy="127440"/>
              </p14:xfrm>
            </p:contentPart>
          </mc:Choice>
          <mc:Fallback>
            <p:pic>
              <p:nvPicPr>
                <p:cNvPr id="869" name="墨迹 868">
                  <a:extLst>
                    <a:ext uri="{FF2B5EF4-FFF2-40B4-BE49-F238E27FC236}">
                      <a16:creationId xmlns:a16="http://schemas.microsoft.com/office/drawing/2014/main" id="{373EAEE8-E7BB-4854-946F-C4416D48CF94}"/>
                    </a:ext>
                  </a:extLst>
                </p:cNvPr>
                <p:cNvPicPr/>
                <p:nvPr/>
              </p:nvPicPr>
              <p:blipFill>
                <a:blip r:embed="rId1472"/>
                <a:stretch>
                  <a:fillRect/>
                </a:stretch>
              </p:blipFill>
              <p:spPr>
                <a:xfrm>
                  <a:off x="1757962" y="6216169"/>
                  <a:ext cx="258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3">
              <p14:nvContentPartPr>
                <p14:cNvPr id="870" name="墨迹 869">
                  <a:extLst>
                    <a:ext uri="{FF2B5EF4-FFF2-40B4-BE49-F238E27FC236}">
                      <a16:creationId xmlns:a16="http://schemas.microsoft.com/office/drawing/2014/main" id="{8404BC1E-EC33-422D-B045-968073FD86F2}"/>
                    </a:ext>
                  </a:extLst>
                </p14:cNvPr>
                <p14:cNvContentPartPr/>
                <p14:nvPr/>
              </p14:nvContentPartPr>
              <p14:xfrm>
                <a:off x="1770202" y="5761129"/>
                <a:ext cx="119520" cy="165960"/>
              </p14:xfrm>
            </p:contentPart>
          </mc:Choice>
          <mc:Fallback>
            <p:pic>
              <p:nvPicPr>
                <p:cNvPr id="870" name="墨迹 869">
                  <a:extLst>
                    <a:ext uri="{FF2B5EF4-FFF2-40B4-BE49-F238E27FC236}">
                      <a16:creationId xmlns:a16="http://schemas.microsoft.com/office/drawing/2014/main" id="{8404BC1E-EC33-422D-B045-968073FD86F2}"/>
                    </a:ext>
                  </a:extLst>
                </p:cNvPr>
                <p:cNvPicPr/>
                <p:nvPr/>
              </p:nvPicPr>
              <p:blipFill>
                <a:blip r:embed="rId1474"/>
                <a:stretch>
                  <a:fillRect/>
                </a:stretch>
              </p:blipFill>
              <p:spPr>
                <a:xfrm>
                  <a:off x="1752562" y="5743129"/>
                  <a:ext cx="155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5">
              <p14:nvContentPartPr>
                <p14:cNvPr id="871" name="墨迹 870">
                  <a:extLst>
                    <a:ext uri="{FF2B5EF4-FFF2-40B4-BE49-F238E27FC236}">
                      <a16:creationId xmlns:a16="http://schemas.microsoft.com/office/drawing/2014/main" id="{0A7FB176-C868-4EE3-81C6-D360FC6F00DF}"/>
                    </a:ext>
                  </a:extLst>
                </p14:cNvPr>
                <p14:cNvContentPartPr/>
                <p14:nvPr/>
              </p14:nvContentPartPr>
              <p14:xfrm>
                <a:off x="2066122" y="5777329"/>
                <a:ext cx="201600" cy="534240"/>
              </p14:xfrm>
            </p:contentPart>
          </mc:Choice>
          <mc:Fallback>
            <p:pic>
              <p:nvPicPr>
                <p:cNvPr id="871" name="墨迹 870">
                  <a:extLst>
                    <a:ext uri="{FF2B5EF4-FFF2-40B4-BE49-F238E27FC236}">
                      <a16:creationId xmlns:a16="http://schemas.microsoft.com/office/drawing/2014/main" id="{0A7FB176-C868-4EE3-81C6-D360FC6F00DF}"/>
                    </a:ext>
                  </a:extLst>
                </p:cNvPr>
                <p:cNvPicPr/>
                <p:nvPr/>
              </p:nvPicPr>
              <p:blipFill>
                <a:blip r:embed="rId1476"/>
                <a:stretch>
                  <a:fillRect/>
                </a:stretch>
              </p:blipFill>
              <p:spPr>
                <a:xfrm>
                  <a:off x="2048122" y="5759329"/>
                  <a:ext cx="23724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7">
              <p14:nvContentPartPr>
                <p14:cNvPr id="872" name="墨迹 871">
                  <a:extLst>
                    <a:ext uri="{FF2B5EF4-FFF2-40B4-BE49-F238E27FC236}">
                      <a16:creationId xmlns:a16="http://schemas.microsoft.com/office/drawing/2014/main" id="{CDC3F60E-556E-4081-9C14-06532BF285B8}"/>
                    </a:ext>
                  </a:extLst>
                </p14:cNvPr>
                <p14:cNvContentPartPr/>
                <p14:nvPr/>
              </p14:nvContentPartPr>
              <p14:xfrm>
                <a:off x="2358802" y="5743489"/>
                <a:ext cx="172080" cy="455400"/>
              </p14:xfrm>
            </p:contentPart>
          </mc:Choice>
          <mc:Fallback>
            <p:pic>
              <p:nvPicPr>
                <p:cNvPr id="872" name="墨迹 871">
                  <a:extLst>
                    <a:ext uri="{FF2B5EF4-FFF2-40B4-BE49-F238E27FC236}">
                      <a16:creationId xmlns:a16="http://schemas.microsoft.com/office/drawing/2014/main" id="{CDC3F60E-556E-4081-9C14-06532BF285B8}"/>
                    </a:ext>
                  </a:extLst>
                </p:cNvPr>
                <p:cNvPicPr/>
                <p:nvPr/>
              </p:nvPicPr>
              <p:blipFill>
                <a:blip r:embed="rId1478"/>
                <a:stretch>
                  <a:fillRect/>
                </a:stretch>
              </p:blipFill>
              <p:spPr>
                <a:xfrm>
                  <a:off x="2340802" y="5725489"/>
                  <a:ext cx="2077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9">
              <p14:nvContentPartPr>
                <p14:cNvPr id="873" name="墨迹 872">
                  <a:extLst>
                    <a:ext uri="{FF2B5EF4-FFF2-40B4-BE49-F238E27FC236}">
                      <a16:creationId xmlns:a16="http://schemas.microsoft.com/office/drawing/2014/main" id="{0AB66E77-CE43-4626-B275-311B40C68B35}"/>
                    </a:ext>
                  </a:extLst>
                </p14:cNvPr>
                <p14:cNvContentPartPr/>
                <p14:nvPr/>
              </p14:nvContentPartPr>
              <p14:xfrm>
                <a:off x="399322" y="5557009"/>
                <a:ext cx="2316240" cy="1056600"/>
              </p14:xfrm>
            </p:contentPart>
          </mc:Choice>
          <mc:Fallback>
            <p:pic>
              <p:nvPicPr>
                <p:cNvPr id="873" name="墨迹 872">
                  <a:extLst>
                    <a:ext uri="{FF2B5EF4-FFF2-40B4-BE49-F238E27FC236}">
                      <a16:creationId xmlns:a16="http://schemas.microsoft.com/office/drawing/2014/main" id="{0AB66E77-CE43-4626-B275-311B40C68B35}"/>
                    </a:ext>
                  </a:extLst>
                </p:cNvPr>
                <p:cNvPicPr/>
                <p:nvPr/>
              </p:nvPicPr>
              <p:blipFill>
                <a:blip r:embed="rId1480"/>
                <a:stretch>
                  <a:fillRect/>
                </a:stretch>
              </p:blipFill>
              <p:spPr>
                <a:xfrm>
                  <a:off x="381682" y="5539369"/>
                  <a:ext cx="2351880" cy="109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0259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B51E281B-ADCC-4D7C-99FD-07612A06EBFA}"/>
              </a:ext>
            </a:extLst>
          </p:cNvPr>
          <p:cNvGrpSpPr/>
          <p:nvPr/>
        </p:nvGrpSpPr>
        <p:grpSpPr>
          <a:xfrm>
            <a:off x="988625" y="303676"/>
            <a:ext cx="7007400" cy="3209760"/>
            <a:chOff x="988625" y="303676"/>
            <a:chExt cx="7007400" cy="320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D612132-3E8C-46B7-A457-3DDFF17BEFA9}"/>
                    </a:ext>
                  </a:extLst>
                </p14:cNvPr>
                <p14:cNvContentPartPr/>
                <p14:nvPr/>
              </p14:nvContentPartPr>
              <p14:xfrm>
                <a:off x="3573065" y="303676"/>
                <a:ext cx="72000" cy="1940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D612132-3E8C-46B7-A457-3DDFF17BEFA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64065" y="295036"/>
                  <a:ext cx="89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6FBE85E-10A4-437B-A8B9-F36A580DECE5}"/>
                    </a:ext>
                  </a:extLst>
                </p14:cNvPr>
                <p14:cNvContentPartPr/>
                <p14:nvPr/>
              </p14:nvContentPartPr>
              <p14:xfrm>
                <a:off x="3408185" y="481156"/>
                <a:ext cx="7200" cy="3578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6FBE85E-10A4-437B-A8B9-F36A580DEC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99545" y="472156"/>
                  <a:ext cx="248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E3F17FC-96D9-40B4-A001-2FC08A169A49}"/>
                    </a:ext>
                  </a:extLst>
                </p14:cNvPr>
                <p14:cNvContentPartPr/>
                <p14:nvPr/>
              </p14:nvContentPartPr>
              <p14:xfrm>
                <a:off x="3460025" y="529396"/>
                <a:ext cx="496800" cy="5497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E3F17FC-96D9-40B4-A001-2FC08A169A4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51025" y="520756"/>
                  <a:ext cx="51444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B2CCCD2-DC99-4D7B-ADD0-C85EAAE80A9B}"/>
                    </a:ext>
                  </a:extLst>
                </p14:cNvPr>
                <p14:cNvContentPartPr/>
                <p14:nvPr/>
              </p14:nvContentPartPr>
              <p14:xfrm>
                <a:off x="3938825" y="398356"/>
                <a:ext cx="235080" cy="3726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B2CCCD2-DC99-4D7B-ADD0-C85EAAE80A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30185" y="389716"/>
                  <a:ext cx="2527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3C5866F-9A3B-4C20-B994-E1F0B7FAC2AF}"/>
                    </a:ext>
                  </a:extLst>
                </p14:cNvPr>
                <p14:cNvContentPartPr/>
                <p14:nvPr/>
              </p14:nvContentPartPr>
              <p14:xfrm>
                <a:off x="4229705" y="495916"/>
                <a:ext cx="42480" cy="640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3C5866F-9A3B-4C20-B994-E1F0B7FAC2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20705" y="486916"/>
                  <a:ext cx="601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7FD762F-5C16-4FB8-8383-C024F892C379}"/>
                    </a:ext>
                  </a:extLst>
                </p14:cNvPr>
                <p14:cNvContentPartPr/>
                <p14:nvPr/>
              </p14:nvContentPartPr>
              <p14:xfrm>
                <a:off x="4098305" y="652516"/>
                <a:ext cx="161280" cy="2016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7FD762F-5C16-4FB8-8383-C024F892C37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89305" y="643516"/>
                  <a:ext cx="1789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C1A4E43-A2E2-4CA1-B7CA-1ACBC7861873}"/>
                    </a:ext>
                  </a:extLst>
                </p14:cNvPr>
                <p14:cNvContentPartPr/>
                <p14:nvPr/>
              </p14:nvContentPartPr>
              <p14:xfrm>
                <a:off x="4208105" y="691036"/>
                <a:ext cx="184320" cy="2649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C1A4E43-A2E2-4CA1-B7CA-1ACBC786187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99465" y="682036"/>
                  <a:ext cx="2019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AEA16D1-546A-4EF5-AEEE-D7ABE432A684}"/>
                    </a:ext>
                  </a:extLst>
                </p14:cNvPr>
                <p14:cNvContentPartPr/>
                <p14:nvPr/>
              </p14:nvContentPartPr>
              <p14:xfrm>
                <a:off x="4532465" y="466396"/>
                <a:ext cx="331200" cy="4914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AEA16D1-546A-4EF5-AEEE-D7ABE432A68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23825" y="457396"/>
                  <a:ext cx="34884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80743F2-EECC-4185-9C0B-1E3A11327EAC}"/>
                    </a:ext>
                  </a:extLst>
                </p14:cNvPr>
                <p14:cNvContentPartPr/>
                <p14:nvPr/>
              </p14:nvContentPartPr>
              <p14:xfrm>
                <a:off x="5099825" y="504916"/>
                <a:ext cx="49320" cy="4244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80743F2-EECC-4185-9C0B-1E3A11327EA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90825" y="495916"/>
                  <a:ext cx="6696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0EA71D4-A6E6-4E12-88BB-FE31011B25E7}"/>
                    </a:ext>
                  </a:extLst>
                </p14:cNvPr>
                <p14:cNvContentPartPr/>
                <p14:nvPr/>
              </p14:nvContentPartPr>
              <p14:xfrm>
                <a:off x="5248505" y="374596"/>
                <a:ext cx="335520" cy="5371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0EA71D4-A6E6-4E12-88BB-FE31011B25E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39865" y="365956"/>
                  <a:ext cx="353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6D1ABBE-B4CD-419F-8D1F-1D5B32B5AE39}"/>
                    </a:ext>
                  </a:extLst>
                </p14:cNvPr>
                <p14:cNvContentPartPr/>
                <p14:nvPr/>
              </p14:nvContentPartPr>
              <p14:xfrm>
                <a:off x="5170025" y="415996"/>
                <a:ext cx="322560" cy="4982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6D1ABBE-B4CD-419F-8D1F-1D5B32B5AE3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61025" y="407356"/>
                  <a:ext cx="34020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8EFD22F7-60C8-40EB-95B5-CCD93E80165C}"/>
                    </a:ext>
                  </a:extLst>
                </p14:cNvPr>
                <p14:cNvContentPartPr/>
                <p14:nvPr/>
              </p14:nvContentPartPr>
              <p14:xfrm>
                <a:off x="1697465" y="691036"/>
                <a:ext cx="68760" cy="4320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8EFD22F7-60C8-40EB-95B5-CCD93E80165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88825" y="682036"/>
                  <a:ext cx="8640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6E79967-3C10-4E98-A7F3-22B3D2D760ED}"/>
                    </a:ext>
                  </a:extLst>
                </p14:cNvPr>
                <p14:cNvContentPartPr/>
                <p14:nvPr/>
              </p14:nvContentPartPr>
              <p14:xfrm>
                <a:off x="1807985" y="573676"/>
                <a:ext cx="419040" cy="5868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6E79967-3C10-4E98-A7F3-22B3D2D760E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98985" y="565036"/>
                  <a:ext cx="43668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D5CB34E5-264B-4987-A621-6AC0B11687FE}"/>
                    </a:ext>
                  </a:extLst>
                </p14:cNvPr>
                <p14:cNvContentPartPr/>
                <p14:nvPr/>
              </p14:nvContentPartPr>
              <p14:xfrm>
                <a:off x="1862345" y="673396"/>
                <a:ext cx="308520" cy="3063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D5CB34E5-264B-4987-A621-6AC0B11687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53345" y="664396"/>
                  <a:ext cx="3261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007750E-0829-4B14-9449-FB327B8B6099}"/>
                    </a:ext>
                  </a:extLst>
                </p14:cNvPr>
                <p14:cNvContentPartPr/>
                <p14:nvPr/>
              </p14:nvContentPartPr>
              <p14:xfrm>
                <a:off x="1860545" y="831436"/>
                <a:ext cx="355680" cy="2088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007750E-0829-4B14-9449-FB327B8B609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51545" y="822436"/>
                  <a:ext cx="3733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72B493E-E95D-4BE8-A760-54EE4E015B68}"/>
                    </a:ext>
                  </a:extLst>
                </p14:cNvPr>
                <p14:cNvContentPartPr/>
                <p14:nvPr/>
              </p14:nvContentPartPr>
              <p14:xfrm>
                <a:off x="2664065" y="665836"/>
                <a:ext cx="360" cy="3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72B493E-E95D-4BE8-A760-54EE4E015B6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55425" y="6568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C698E5B-66F0-4C48-A0C3-CE17BBD437CB}"/>
                    </a:ext>
                  </a:extLst>
                </p14:cNvPr>
                <p14:cNvContentPartPr/>
                <p14:nvPr/>
              </p14:nvContentPartPr>
              <p14:xfrm>
                <a:off x="2639585" y="816676"/>
                <a:ext cx="192960" cy="151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C698E5B-66F0-4C48-A0C3-CE17BBD437C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30945" y="807676"/>
                  <a:ext cx="210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4A93F07-491F-4037-9AE9-B22D9E684638}"/>
                    </a:ext>
                  </a:extLst>
                </p14:cNvPr>
                <p14:cNvContentPartPr/>
                <p14:nvPr/>
              </p14:nvContentPartPr>
              <p14:xfrm>
                <a:off x="1414145" y="594916"/>
                <a:ext cx="23040" cy="6519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4A93F07-491F-4037-9AE9-B22D9E68463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05145" y="585916"/>
                  <a:ext cx="40680" cy="6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7C01045-B523-453E-8C0F-61FD5407A340}"/>
                    </a:ext>
                  </a:extLst>
                </p14:cNvPr>
                <p14:cNvContentPartPr/>
                <p14:nvPr/>
              </p14:nvContentPartPr>
              <p14:xfrm>
                <a:off x="1599545" y="336436"/>
                <a:ext cx="804240" cy="9698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7C01045-B523-453E-8C0F-61FD5407A34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90905" y="327436"/>
                  <a:ext cx="821880" cy="9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51312FD-78EC-4AD4-8109-6C9852F8F4E4}"/>
                    </a:ext>
                  </a:extLst>
                </p14:cNvPr>
                <p14:cNvContentPartPr/>
                <p14:nvPr/>
              </p14:nvContentPartPr>
              <p14:xfrm>
                <a:off x="1534745" y="1287916"/>
                <a:ext cx="502920" cy="180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51312FD-78EC-4AD4-8109-6C9852F8F4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26105" y="1279276"/>
                  <a:ext cx="520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E6AA958-0C58-41C1-969D-4C3A338FE946}"/>
                    </a:ext>
                  </a:extLst>
                </p14:cNvPr>
                <p14:cNvContentPartPr/>
                <p14:nvPr/>
              </p14:nvContentPartPr>
              <p14:xfrm>
                <a:off x="2154665" y="1315996"/>
                <a:ext cx="68760" cy="3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E6AA958-0C58-41C1-969D-4C3A338FE94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45665" y="1307356"/>
                  <a:ext cx="86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8BF2E09-9312-4A8C-A615-FE0DF215A6DE}"/>
                    </a:ext>
                  </a:extLst>
                </p14:cNvPr>
                <p14:cNvContentPartPr/>
                <p14:nvPr/>
              </p14:nvContentPartPr>
              <p14:xfrm>
                <a:off x="1433225" y="1722436"/>
                <a:ext cx="210600" cy="2397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8BF2E09-9312-4A8C-A615-FE0DF215A6D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24585" y="1713436"/>
                  <a:ext cx="228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3F74A3C-4C56-427F-A991-1D757D7BB9C6}"/>
                    </a:ext>
                  </a:extLst>
                </p14:cNvPr>
                <p14:cNvContentPartPr/>
                <p14:nvPr/>
              </p14:nvContentPartPr>
              <p14:xfrm>
                <a:off x="1692425" y="1488796"/>
                <a:ext cx="119520" cy="4050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3F74A3C-4C56-427F-A991-1D757D7BB9C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83425" y="1480156"/>
                  <a:ext cx="13716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5574304-5268-4F89-84EE-553DA7E1D850}"/>
                    </a:ext>
                  </a:extLst>
                </p14:cNvPr>
                <p14:cNvContentPartPr/>
                <p14:nvPr/>
              </p14:nvContentPartPr>
              <p14:xfrm>
                <a:off x="1942625" y="1605796"/>
                <a:ext cx="16200" cy="1393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5574304-5268-4F89-84EE-553DA7E1D85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33985" y="1596796"/>
                  <a:ext cx="33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008CDEE-A757-44C5-B787-13425FA61E1A}"/>
                    </a:ext>
                  </a:extLst>
                </p14:cNvPr>
                <p14:cNvContentPartPr/>
                <p14:nvPr/>
              </p14:nvContentPartPr>
              <p14:xfrm>
                <a:off x="1982945" y="1481596"/>
                <a:ext cx="45720" cy="1216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008CDEE-A757-44C5-B787-13425FA61E1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74305" y="1472596"/>
                  <a:ext cx="633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38E36F7-49C8-48DD-93FB-60C2CC9FA96B}"/>
                    </a:ext>
                  </a:extLst>
                </p14:cNvPr>
                <p14:cNvContentPartPr/>
                <p14:nvPr/>
              </p14:nvContentPartPr>
              <p14:xfrm>
                <a:off x="2104265" y="1403116"/>
                <a:ext cx="691560" cy="5788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38E36F7-49C8-48DD-93FB-60C2CC9FA96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95625" y="1394116"/>
                  <a:ext cx="70920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B3C8B85-838C-43D0-8080-E7A1D5FCD834}"/>
                    </a:ext>
                  </a:extLst>
                </p14:cNvPr>
                <p14:cNvContentPartPr/>
                <p14:nvPr/>
              </p14:nvContentPartPr>
              <p14:xfrm>
                <a:off x="1065665" y="1868596"/>
                <a:ext cx="1620000" cy="3873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B3C8B85-838C-43D0-8080-E7A1D5FCD83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56665" y="1859956"/>
                  <a:ext cx="16376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CFDC3E8-C50C-40EA-87A7-E96396CD271B}"/>
                    </a:ext>
                  </a:extLst>
                </p14:cNvPr>
                <p14:cNvContentPartPr/>
                <p14:nvPr/>
              </p14:nvContentPartPr>
              <p14:xfrm>
                <a:off x="988625" y="1636756"/>
                <a:ext cx="177120" cy="4701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CFDC3E8-C50C-40EA-87A7-E96396CD271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9625" y="1627756"/>
                  <a:ext cx="19476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6E63B54-823C-42AA-9065-97B751D8A341}"/>
                    </a:ext>
                  </a:extLst>
                </p14:cNvPr>
                <p14:cNvContentPartPr/>
                <p14:nvPr/>
              </p14:nvContentPartPr>
              <p14:xfrm>
                <a:off x="1240625" y="1105756"/>
                <a:ext cx="1602360" cy="3848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6E63B54-823C-42AA-9065-97B751D8A34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31985" y="1097116"/>
                  <a:ext cx="16200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9B75A47-A790-4152-95BA-80AB27C748F0}"/>
                    </a:ext>
                  </a:extLst>
                </p14:cNvPr>
                <p14:cNvContentPartPr/>
                <p14:nvPr/>
              </p14:nvContentPartPr>
              <p14:xfrm>
                <a:off x="2828945" y="1283596"/>
                <a:ext cx="96840" cy="5706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9B75A47-A790-4152-95BA-80AB27C748F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19945" y="1274596"/>
                  <a:ext cx="11448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863AF13-7B04-413B-A00C-C256D6B98EE9}"/>
                    </a:ext>
                  </a:extLst>
                </p14:cNvPr>
                <p14:cNvContentPartPr/>
                <p14:nvPr/>
              </p14:nvContentPartPr>
              <p14:xfrm>
                <a:off x="1856945" y="1585636"/>
                <a:ext cx="215640" cy="2847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863AF13-7B04-413B-A00C-C256D6B98EE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48305" y="1576636"/>
                  <a:ext cx="2332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5E3FFDA-388F-43EF-9603-8DB1202150FA}"/>
                    </a:ext>
                  </a:extLst>
                </p14:cNvPr>
                <p14:cNvContentPartPr/>
                <p14:nvPr/>
              </p14:nvContentPartPr>
              <p14:xfrm>
                <a:off x="1990145" y="1437316"/>
                <a:ext cx="58320" cy="1198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5E3FFDA-388F-43EF-9603-8DB1202150F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81145" y="1428316"/>
                  <a:ext cx="75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5D155C4-9DB6-4196-B6EA-C31C173E2F8E}"/>
                    </a:ext>
                  </a:extLst>
                </p14:cNvPr>
                <p14:cNvContentPartPr/>
                <p14:nvPr/>
              </p14:nvContentPartPr>
              <p14:xfrm>
                <a:off x="1811585" y="1853836"/>
                <a:ext cx="973800" cy="2440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5D155C4-9DB6-4196-B6EA-C31C173E2F8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02585" y="1845196"/>
                  <a:ext cx="9914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C885D47-3FC4-4878-BD01-0EB60C222BC3}"/>
                    </a:ext>
                  </a:extLst>
                </p14:cNvPr>
                <p14:cNvContentPartPr/>
                <p14:nvPr/>
              </p14:nvContentPartPr>
              <p14:xfrm>
                <a:off x="3121265" y="1812436"/>
                <a:ext cx="360" cy="3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C885D47-3FC4-4878-BD01-0EB60C222BC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12265" y="18037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74C87D9-EB51-4CE0-99AB-086553FC3A6D}"/>
                    </a:ext>
                  </a:extLst>
                </p14:cNvPr>
                <p14:cNvContentPartPr/>
                <p14:nvPr/>
              </p14:nvContentPartPr>
              <p14:xfrm>
                <a:off x="5269385" y="1841596"/>
                <a:ext cx="352800" cy="2638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74C87D9-EB51-4CE0-99AB-086553FC3A6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260385" y="1832956"/>
                  <a:ext cx="3704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F52E51FA-DE42-4736-A5BC-8D6A82AFCA2A}"/>
                    </a:ext>
                  </a:extLst>
                </p14:cNvPr>
                <p14:cNvContentPartPr/>
                <p14:nvPr/>
              </p14:nvContentPartPr>
              <p14:xfrm>
                <a:off x="5667185" y="1907116"/>
                <a:ext cx="986040" cy="1083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F52E51FA-DE42-4736-A5BC-8D6A82AFCA2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658185" y="1898116"/>
                  <a:ext cx="1003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44E6DE84-789C-4200-9BB8-5EB60468DA70}"/>
                    </a:ext>
                  </a:extLst>
                </p14:cNvPr>
                <p14:cNvContentPartPr/>
                <p14:nvPr/>
              </p14:nvContentPartPr>
              <p14:xfrm>
                <a:off x="6545225" y="1898836"/>
                <a:ext cx="249840" cy="1900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44E6DE84-789C-4200-9BB8-5EB60468DA7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36585" y="1890196"/>
                  <a:ext cx="267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37C78A7-B915-466A-8E81-87FD9D973DAF}"/>
                    </a:ext>
                  </a:extLst>
                </p14:cNvPr>
                <p14:cNvContentPartPr/>
                <p14:nvPr/>
              </p14:nvContentPartPr>
              <p14:xfrm>
                <a:off x="5368745" y="2205556"/>
                <a:ext cx="53280" cy="5533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37C78A7-B915-466A-8E81-87FD9D973DA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360105" y="2196916"/>
                  <a:ext cx="7092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535D8B25-9DA8-4A55-BFBF-CB75DCEDE036}"/>
                    </a:ext>
                  </a:extLst>
                </p14:cNvPr>
                <p14:cNvContentPartPr/>
                <p14:nvPr/>
              </p14:nvContentPartPr>
              <p14:xfrm>
                <a:off x="5367665" y="2235076"/>
                <a:ext cx="6480" cy="10548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535D8B25-9DA8-4A55-BFBF-CB75DCEDE03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59025" y="2226436"/>
                  <a:ext cx="24120" cy="10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D689FAE-610C-4109-BF91-06A7CAA4C1D0}"/>
                    </a:ext>
                  </a:extLst>
                </p14:cNvPr>
                <p14:cNvContentPartPr/>
                <p14:nvPr/>
              </p14:nvContentPartPr>
              <p14:xfrm>
                <a:off x="5295665" y="3205996"/>
                <a:ext cx="450360" cy="3074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D689FAE-610C-4109-BF91-06A7CAA4C1D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287025" y="3197356"/>
                  <a:ext cx="4680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6917B3E2-5A18-4F5A-AE6B-55A7EAF7142B}"/>
                    </a:ext>
                  </a:extLst>
                </p14:cNvPr>
                <p14:cNvContentPartPr/>
                <p14:nvPr/>
              </p14:nvContentPartPr>
              <p14:xfrm>
                <a:off x="6609305" y="2112676"/>
                <a:ext cx="65160" cy="8071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6917B3E2-5A18-4F5A-AE6B-55A7EAF7142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600305" y="2103676"/>
                  <a:ext cx="82800" cy="82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011F0967-B5F9-44C0-9CBD-73AE9320AEBC}"/>
                    </a:ext>
                  </a:extLst>
                </p14:cNvPr>
                <p14:cNvContentPartPr/>
                <p14:nvPr/>
              </p14:nvContentPartPr>
              <p14:xfrm>
                <a:off x="6617585" y="3071356"/>
                <a:ext cx="209160" cy="2271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011F0967-B5F9-44C0-9CBD-73AE9320AEB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08585" y="3062356"/>
                  <a:ext cx="2268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C3393F51-E19A-4FE7-A550-510F970409EB}"/>
                    </a:ext>
                  </a:extLst>
                </p14:cNvPr>
                <p14:cNvContentPartPr/>
                <p14:nvPr/>
              </p14:nvContentPartPr>
              <p14:xfrm>
                <a:off x="5665385" y="3238396"/>
                <a:ext cx="833760" cy="1260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C3393F51-E19A-4FE7-A550-510F970409E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656385" y="3229756"/>
                  <a:ext cx="851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AC93254-CB9B-4F53-B41E-AB494F37AE88}"/>
                    </a:ext>
                  </a:extLst>
                </p14:cNvPr>
                <p14:cNvContentPartPr/>
                <p14:nvPr/>
              </p14:nvContentPartPr>
              <p14:xfrm>
                <a:off x="5612825" y="2097556"/>
                <a:ext cx="811080" cy="9770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AC93254-CB9B-4F53-B41E-AB494F37AE8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04185" y="2088916"/>
                  <a:ext cx="828720" cy="9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98B7DEBD-196B-4D38-A422-80DF7F1102A3}"/>
                    </a:ext>
                  </a:extLst>
                </p14:cNvPr>
                <p14:cNvContentPartPr/>
                <p14:nvPr/>
              </p14:nvContentPartPr>
              <p14:xfrm>
                <a:off x="5544425" y="2136076"/>
                <a:ext cx="914400" cy="7952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98B7DEBD-196B-4D38-A422-80DF7F1102A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535785" y="2127436"/>
                  <a:ext cx="932040" cy="81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0C89B52-D46B-49A5-8F47-B6AFD24148F3}"/>
                    </a:ext>
                  </a:extLst>
                </p14:cNvPr>
                <p14:cNvContentPartPr/>
                <p14:nvPr/>
              </p14:nvContentPartPr>
              <p14:xfrm>
                <a:off x="6824585" y="1830436"/>
                <a:ext cx="952920" cy="1155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0C89B52-D46B-49A5-8F47-B6AFD24148F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15585" y="1821436"/>
                  <a:ext cx="970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3E0633C3-3B2B-4079-BDE5-548C1309FF8E}"/>
                    </a:ext>
                  </a:extLst>
                </p14:cNvPr>
                <p14:cNvContentPartPr/>
                <p14:nvPr/>
              </p14:nvContentPartPr>
              <p14:xfrm>
                <a:off x="7674905" y="1719556"/>
                <a:ext cx="321120" cy="2502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3E0633C3-3B2B-4079-BDE5-548C1309FF8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666265" y="1710556"/>
                  <a:ext cx="3387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3EBAAE5-47B8-4C54-864D-1DDEA830E1FD}"/>
                    </a:ext>
                  </a:extLst>
                </p14:cNvPr>
                <p14:cNvContentPartPr/>
                <p14:nvPr/>
              </p14:nvContentPartPr>
              <p14:xfrm>
                <a:off x="6724865" y="1155076"/>
                <a:ext cx="739440" cy="6800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3EBAAE5-47B8-4C54-864D-1DDEA830E1F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715865" y="1146076"/>
                  <a:ext cx="75708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CF56632-A2AA-41BE-9D26-43F03D12850D}"/>
                    </a:ext>
                  </a:extLst>
                </p14:cNvPr>
                <p14:cNvContentPartPr/>
                <p14:nvPr/>
              </p14:nvContentPartPr>
              <p14:xfrm>
                <a:off x="7479065" y="940516"/>
                <a:ext cx="268560" cy="1576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CF56632-A2AA-41BE-9D26-43F03D12850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470425" y="931516"/>
                  <a:ext cx="286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E6FC0E85-38D3-45C9-8BAB-B0D21CFFCB64}"/>
                    </a:ext>
                  </a:extLst>
                </p14:cNvPr>
                <p14:cNvContentPartPr/>
                <p14:nvPr/>
              </p14:nvContentPartPr>
              <p14:xfrm>
                <a:off x="7703345" y="964276"/>
                <a:ext cx="161280" cy="6433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E6FC0E85-38D3-45C9-8BAB-B0D21CFFCB6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694705" y="955636"/>
                  <a:ext cx="178920" cy="66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4861188A-1041-4D95-8609-DCEA178A2886}"/>
              </a:ext>
            </a:extLst>
          </p:cNvPr>
          <p:cNvGrpSpPr/>
          <p:nvPr/>
        </p:nvGrpSpPr>
        <p:grpSpPr>
          <a:xfrm>
            <a:off x="459785" y="-807284"/>
            <a:ext cx="11418120" cy="9098280"/>
            <a:chOff x="459785" y="-807284"/>
            <a:chExt cx="11418120" cy="909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4209B150-1F28-4914-AAAB-7D15A714D1DA}"/>
                    </a:ext>
                  </a:extLst>
                </p14:cNvPr>
                <p14:cNvContentPartPr/>
                <p14:nvPr/>
              </p14:nvContentPartPr>
              <p14:xfrm>
                <a:off x="5206745" y="8290636"/>
                <a:ext cx="360" cy="36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4209B150-1F28-4914-AAAB-7D15A714D1D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188745" y="82729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C1D400E0-06DB-44C1-AF24-BEAE4D7CCBE4}"/>
                    </a:ext>
                  </a:extLst>
                </p14:cNvPr>
                <p14:cNvContentPartPr/>
                <p14:nvPr/>
              </p14:nvContentPartPr>
              <p14:xfrm>
                <a:off x="4427345" y="4355476"/>
                <a:ext cx="333000" cy="111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C1D400E0-06DB-44C1-AF24-BEAE4D7CCBE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409705" y="4337836"/>
                  <a:ext cx="368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2B3B48AC-9EB4-4DCE-BECE-4592B74C5D9F}"/>
                    </a:ext>
                  </a:extLst>
                </p14:cNvPr>
                <p14:cNvContentPartPr/>
                <p14:nvPr/>
              </p14:nvContentPartPr>
              <p14:xfrm>
                <a:off x="4471625" y="4252156"/>
                <a:ext cx="199800" cy="3909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2B3B48AC-9EB4-4DCE-BECE-4592B74C5D9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453625" y="4234516"/>
                  <a:ext cx="23544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E2342AA2-D90D-4767-8122-CBD70AE8B18E}"/>
                    </a:ext>
                  </a:extLst>
                </p14:cNvPr>
                <p14:cNvContentPartPr/>
                <p14:nvPr/>
              </p14:nvContentPartPr>
              <p14:xfrm>
                <a:off x="4590425" y="4450156"/>
                <a:ext cx="168840" cy="36684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E2342AA2-D90D-4767-8122-CBD70AE8B18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572785" y="4432516"/>
                  <a:ext cx="20448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C5F63E63-1C80-4FAB-8E5F-3C4DD803FEB9}"/>
                    </a:ext>
                  </a:extLst>
                </p14:cNvPr>
                <p14:cNvContentPartPr/>
                <p14:nvPr/>
              </p14:nvContentPartPr>
              <p14:xfrm>
                <a:off x="4630385" y="4565356"/>
                <a:ext cx="191160" cy="766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C5F63E63-1C80-4FAB-8E5F-3C4DD803FEB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12745" y="4547716"/>
                  <a:ext cx="226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1CB34D59-F4DC-4A5D-ACD7-2772E988AE0A}"/>
                    </a:ext>
                  </a:extLst>
                </p14:cNvPr>
                <p14:cNvContentPartPr/>
                <p14:nvPr/>
              </p14:nvContentPartPr>
              <p14:xfrm>
                <a:off x="5029625" y="4490116"/>
                <a:ext cx="45720" cy="2016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1CB34D59-F4DC-4A5D-ACD7-2772E988AE0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011985" y="4472476"/>
                  <a:ext cx="81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2207C143-27AB-408A-AED8-0CDA5A8A3561}"/>
                    </a:ext>
                  </a:extLst>
                </p14:cNvPr>
                <p14:cNvContentPartPr/>
                <p14:nvPr/>
              </p14:nvContentPartPr>
              <p14:xfrm>
                <a:off x="5155985" y="4385356"/>
                <a:ext cx="198360" cy="2116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2207C143-27AB-408A-AED8-0CDA5A8A356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37985" y="4367356"/>
                  <a:ext cx="2340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D969CC6A-6B83-4804-B4A9-ED89AE7EDC9E}"/>
                    </a:ext>
                  </a:extLst>
                </p14:cNvPr>
                <p14:cNvContentPartPr/>
                <p14:nvPr/>
              </p14:nvContentPartPr>
              <p14:xfrm>
                <a:off x="5318705" y="4467796"/>
                <a:ext cx="156240" cy="2307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D969CC6A-6B83-4804-B4A9-ED89AE7EDC9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300705" y="4450156"/>
                  <a:ext cx="1918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E3701A2A-2D44-4405-808C-A8E17483A724}"/>
                    </a:ext>
                  </a:extLst>
                </p14:cNvPr>
                <p14:cNvContentPartPr/>
                <p14:nvPr/>
              </p14:nvContentPartPr>
              <p14:xfrm>
                <a:off x="5578265" y="4349716"/>
                <a:ext cx="138240" cy="1378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E3701A2A-2D44-4405-808C-A8E17483A72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560265" y="4332076"/>
                  <a:ext cx="173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B652616A-ABDE-40CB-A316-9965846EBBE4}"/>
                    </a:ext>
                  </a:extLst>
                </p14:cNvPr>
                <p14:cNvContentPartPr/>
                <p14:nvPr/>
              </p14:nvContentPartPr>
              <p14:xfrm>
                <a:off x="5581145" y="4507756"/>
                <a:ext cx="360" cy="3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B652616A-ABDE-40CB-A316-9965846EBBE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63505" y="44901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132DACF5-8C67-40B1-A3B3-5D0D1684469B}"/>
                    </a:ext>
                  </a:extLst>
                </p14:cNvPr>
                <p14:cNvContentPartPr/>
                <p14:nvPr/>
              </p14:nvContentPartPr>
              <p14:xfrm>
                <a:off x="5506985" y="4504876"/>
                <a:ext cx="158400" cy="1260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132DACF5-8C67-40B1-A3B3-5D0D1684469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89345" y="4486876"/>
                  <a:ext cx="194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14428BF1-0B5E-4939-A780-DF1C0AEB8C39}"/>
                    </a:ext>
                  </a:extLst>
                </p14:cNvPr>
                <p14:cNvContentPartPr/>
                <p14:nvPr/>
              </p14:nvContentPartPr>
              <p14:xfrm>
                <a:off x="5411585" y="4634476"/>
                <a:ext cx="341640" cy="885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14428BF1-0B5E-4939-A780-DF1C0AEB8C3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93585" y="4616836"/>
                  <a:ext cx="3772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20CC79F0-B678-469C-A71E-684ABFA9E181}"/>
                    </a:ext>
                  </a:extLst>
                </p14:cNvPr>
                <p14:cNvContentPartPr/>
                <p14:nvPr/>
              </p14:nvContentPartPr>
              <p14:xfrm>
                <a:off x="5998025" y="4523956"/>
                <a:ext cx="28440" cy="709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20CC79F0-B678-469C-A71E-684ABFA9E1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80385" y="4506316"/>
                  <a:ext cx="64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4F76D0D4-DE23-4213-939C-506C9044560B}"/>
                    </a:ext>
                  </a:extLst>
                </p14:cNvPr>
                <p14:cNvContentPartPr/>
                <p14:nvPr/>
              </p14:nvContentPartPr>
              <p14:xfrm>
                <a:off x="5998025" y="4523956"/>
                <a:ext cx="18000" cy="1112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4F76D0D4-DE23-4213-939C-506C9044560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80385" y="4506316"/>
                  <a:ext cx="53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9727DB36-A7C0-468A-B37F-F99296593CE7}"/>
                    </a:ext>
                  </a:extLst>
                </p14:cNvPr>
                <p14:cNvContentPartPr/>
                <p14:nvPr/>
              </p14:nvContentPartPr>
              <p14:xfrm>
                <a:off x="5908745" y="4589116"/>
                <a:ext cx="52920" cy="669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9727DB36-A7C0-468A-B37F-F99296593CE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90745" y="4571476"/>
                  <a:ext cx="88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E8CF2379-088C-45B1-A716-3EDDAB397F08}"/>
                    </a:ext>
                  </a:extLst>
                </p14:cNvPr>
                <p14:cNvContentPartPr/>
                <p14:nvPr/>
              </p14:nvContentPartPr>
              <p14:xfrm>
                <a:off x="5966705" y="4546276"/>
                <a:ext cx="95040" cy="446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E8CF2379-088C-45B1-A716-3EDDAB397F0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48705" y="4528276"/>
                  <a:ext cx="1306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3F70F17C-92D5-410F-B76E-C8C0A4DBDF48}"/>
                    </a:ext>
                  </a:extLst>
                </p14:cNvPr>
                <p14:cNvContentPartPr/>
                <p14:nvPr/>
              </p14:nvContentPartPr>
              <p14:xfrm>
                <a:off x="5929625" y="4552036"/>
                <a:ext cx="129960" cy="1231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3F70F17C-92D5-410F-B76E-C8C0A4DBDF4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11985" y="4534396"/>
                  <a:ext cx="165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25895C89-A632-4941-B7BD-BCB580D96AF5}"/>
                    </a:ext>
                  </a:extLst>
                </p14:cNvPr>
                <p14:cNvContentPartPr/>
                <p14:nvPr/>
              </p14:nvContentPartPr>
              <p14:xfrm>
                <a:off x="6519305" y="4345396"/>
                <a:ext cx="226800" cy="4773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25895C89-A632-4941-B7BD-BCB580D96AF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01305" y="4327396"/>
                  <a:ext cx="26244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0B8F6E90-2E52-4657-9F22-9946D17C6457}"/>
                    </a:ext>
                  </a:extLst>
                </p14:cNvPr>
                <p14:cNvContentPartPr/>
                <p14:nvPr/>
              </p14:nvContentPartPr>
              <p14:xfrm>
                <a:off x="6905225" y="4349716"/>
                <a:ext cx="208800" cy="16452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0B8F6E90-2E52-4657-9F22-9946D17C645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887225" y="4332076"/>
                  <a:ext cx="244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D75982F2-A351-41A9-8D6D-D4A06E64B91C}"/>
                    </a:ext>
                  </a:extLst>
                </p14:cNvPr>
                <p14:cNvContentPartPr/>
                <p14:nvPr/>
              </p14:nvContentPartPr>
              <p14:xfrm>
                <a:off x="6932945" y="4400116"/>
                <a:ext cx="301680" cy="507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D75982F2-A351-41A9-8D6D-D4A06E64B91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915305" y="4382116"/>
                  <a:ext cx="3373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3CD89E74-E02D-4954-925E-5F1171F032EC}"/>
                    </a:ext>
                  </a:extLst>
                </p14:cNvPr>
                <p14:cNvContentPartPr/>
                <p14:nvPr/>
              </p14:nvContentPartPr>
              <p14:xfrm>
                <a:off x="7015385" y="4515316"/>
                <a:ext cx="229680" cy="2145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3CD89E74-E02D-4954-925E-5F1171F032E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97385" y="4497316"/>
                  <a:ext cx="2653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8923E18A-AE93-481C-B8D4-79CFA6991923}"/>
                    </a:ext>
                  </a:extLst>
                </p14:cNvPr>
                <p14:cNvContentPartPr/>
                <p14:nvPr/>
              </p14:nvContentPartPr>
              <p14:xfrm>
                <a:off x="4427345" y="5095996"/>
                <a:ext cx="336600" cy="770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8923E18A-AE93-481C-B8D4-79CFA699192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409705" y="5078356"/>
                  <a:ext cx="3722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FEEFCE8B-7374-479F-A592-A5508BCC9F3B}"/>
                    </a:ext>
                  </a:extLst>
                </p14:cNvPr>
                <p14:cNvContentPartPr/>
                <p14:nvPr/>
              </p14:nvContentPartPr>
              <p14:xfrm>
                <a:off x="4507985" y="5085556"/>
                <a:ext cx="126360" cy="2973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FEEFCE8B-7374-479F-A592-A5508BCC9F3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89985" y="5067916"/>
                  <a:ext cx="1620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320E484D-860E-4113-A383-18E8E99CF6F3}"/>
                    </a:ext>
                  </a:extLst>
                </p14:cNvPr>
                <p14:cNvContentPartPr/>
                <p14:nvPr/>
              </p14:nvContentPartPr>
              <p14:xfrm>
                <a:off x="4632185" y="5302996"/>
                <a:ext cx="187920" cy="2278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320E484D-860E-4113-A383-18E8E99CF6F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14545" y="5284996"/>
                  <a:ext cx="2235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056CDA70-B601-4287-96A8-570E0A47E42F}"/>
                    </a:ext>
                  </a:extLst>
                </p14:cNvPr>
                <p14:cNvContentPartPr/>
                <p14:nvPr/>
              </p14:nvContentPartPr>
              <p14:xfrm>
                <a:off x="4747745" y="5364916"/>
                <a:ext cx="144000" cy="817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056CDA70-B601-4287-96A8-570E0A47E42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30105" y="5347276"/>
                  <a:ext cx="179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DABBE25C-4741-4297-ACB2-4C7377336C2A}"/>
                    </a:ext>
                  </a:extLst>
                </p14:cNvPr>
                <p14:cNvContentPartPr/>
                <p14:nvPr/>
              </p14:nvContentPartPr>
              <p14:xfrm>
                <a:off x="5020985" y="5323516"/>
                <a:ext cx="221040" cy="1522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DABBE25C-4741-4297-ACB2-4C7377336C2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03345" y="5305876"/>
                  <a:ext cx="256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D0E67C9E-50E4-407F-93D1-D85A3EF65701}"/>
                    </a:ext>
                  </a:extLst>
                </p14:cNvPr>
                <p14:cNvContentPartPr/>
                <p14:nvPr/>
              </p14:nvContentPartPr>
              <p14:xfrm>
                <a:off x="5231225" y="5218756"/>
                <a:ext cx="154440" cy="1792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D0E67C9E-50E4-407F-93D1-D85A3EF6570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213225" y="5200756"/>
                  <a:ext cx="1900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DE115A10-0372-45C9-AC72-5CD9BCA2379F}"/>
                    </a:ext>
                  </a:extLst>
                </p14:cNvPr>
                <p14:cNvContentPartPr/>
                <p14:nvPr/>
              </p14:nvContentPartPr>
              <p14:xfrm>
                <a:off x="5332745" y="5296876"/>
                <a:ext cx="180720" cy="2502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DE115A10-0372-45C9-AC72-5CD9BCA2379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314745" y="5279236"/>
                  <a:ext cx="2163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965BE511-26A5-49FE-B409-ACB85F73356B}"/>
                    </a:ext>
                  </a:extLst>
                </p14:cNvPr>
                <p14:cNvContentPartPr/>
                <p14:nvPr/>
              </p14:nvContentPartPr>
              <p14:xfrm>
                <a:off x="5642345" y="5209756"/>
                <a:ext cx="114120" cy="1015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965BE511-26A5-49FE-B409-ACB85F73356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24705" y="5192116"/>
                  <a:ext cx="149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B0E0377A-C4D8-4345-A5F2-536298616874}"/>
                    </a:ext>
                  </a:extLst>
                </p14:cNvPr>
                <p14:cNvContentPartPr/>
                <p14:nvPr/>
              </p14:nvContentPartPr>
              <p14:xfrm>
                <a:off x="5570705" y="5373916"/>
                <a:ext cx="179640" cy="802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B0E0377A-C4D8-4345-A5F2-53629861687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53065" y="5355916"/>
                  <a:ext cx="2152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B65EF863-7008-402C-BAF7-5006DF760DBA}"/>
                    </a:ext>
                  </a:extLst>
                </p14:cNvPr>
                <p14:cNvContentPartPr/>
                <p14:nvPr/>
              </p14:nvContentPartPr>
              <p14:xfrm>
                <a:off x="5504105" y="5509636"/>
                <a:ext cx="306720" cy="550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B65EF863-7008-402C-BAF7-5006DF760DB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86465" y="5491996"/>
                  <a:ext cx="3423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F95A2DB7-D31A-4778-8A38-CEAADB1B4D47}"/>
                    </a:ext>
                  </a:extLst>
                </p14:cNvPr>
                <p14:cNvContentPartPr/>
                <p14:nvPr/>
              </p14:nvContentPartPr>
              <p14:xfrm>
                <a:off x="5999825" y="5403436"/>
                <a:ext cx="58320" cy="698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F95A2DB7-D31A-4778-8A38-CEAADB1B4D4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81825" y="5385436"/>
                  <a:ext cx="939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18F411DE-A381-448A-917D-37BD4417BB71}"/>
                    </a:ext>
                  </a:extLst>
                </p14:cNvPr>
                <p14:cNvContentPartPr/>
                <p14:nvPr/>
              </p14:nvContentPartPr>
              <p14:xfrm>
                <a:off x="5912345" y="5156116"/>
                <a:ext cx="115920" cy="1188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18F411DE-A381-448A-917D-37BD4417BB7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94345" y="5138476"/>
                  <a:ext cx="151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4E45842E-F6B8-4600-A072-827FA8325AB7}"/>
                    </a:ext>
                  </a:extLst>
                </p14:cNvPr>
                <p14:cNvContentPartPr/>
                <p14:nvPr/>
              </p14:nvContentPartPr>
              <p14:xfrm>
                <a:off x="5943665" y="5378236"/>
                <a:ext cx="12600" cy="432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4E45842E-F6B8-4600-A072-827FA8325AB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926025" y="5360596"/>
                  <a:ext cx="482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68F240EE-533F-4F34-B870-5A2CC19A58C0}"/>
                    </a:ext>
                  </a:extLst>
                </p14:cNvPr>
                <p14:cNvContentPartPr/>
                <p14:nvPr/>
              </p14:nvContentPartPr>
              <p14:xfrm>
                <a:off x="6026105" y="5119756"/>
                <a:ext cx="44280" cy="860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68F240EE-533F-4F34-B870-5A2CC19A58C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08105" y="5101756"/>
                  <a:ext cx="79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8C013D48-2D0E-4E22-BE2C-ECFC97579248}"/>
                    </a:ext>
                  </a:extLst>
                </p14:cNvPr>
                <p14:cNvContentPartPr/>
                <p14:nvPr/>
              </p14:nvContentPartPr>
              <p14:xfrm>
                <a:off x="5954105" y="5391556"/>
                <a:ext cx="51120" cy="5940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8C013D48-2D0E-4E22-BE2C-ECFC9757924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936465" y="5373556"/>
                  <a:ext cx="867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6A615A4F-2BB5-4916-81BF-871DAA5AE8C7}"/>
                    </a:ext>
                  </a:extLst>
                </p14:cNvPr>
                <p14:cNvContentPartPr/>
                <p14:nvPr/>
              </p14:nvContentPartPr>
              <p14:xfrm>
                <a:off x="6463865" y="5048116"/>
                <a:ext cx="179280" cy="5137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6A615A4F-2BB5-4916-81BF-871DAA5AE8C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445865" y="5030476"/>
                  <a:ext cx="21492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080D43C0-0C6A-4883-8BD0-979B4AECA954}"/>
                    </a:ext>
                  </a:extLst>
                </p14:cNvPr>
                <p14:cNvContentPartPr/>
                <p14:nvPr/>
              </p14:nvContentPartPr>
              <p14:xfrm>
                <a:off x="6672305" y="5070796"/>
                <a:ext cx="285840" cy="2322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080D43C0-0C6A-4883-8BD0-979B4AECA95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54305" y="5053156"/>
                  <a:ext cx="3214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B137218D-119C-4AB7-A26B-E3689E78B6B0}"/>
                    </a:ext>
                  </a:extLst>
                </p14:cNvPr>
                <p14:cNvContentPartPr/>
                <p14:nvPr/>
              </p14:nvContentPartPr>
              <p14:xfrm>
                <a:off x="6906665" y="5122636"/>
                <a:ext cx="192960" cy="4644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B137218D-119C-4AB7-A26B-E3689E78B6B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89025" y="5104636"/>
                  <a:ext cx="2286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8EB8F895-CA5C-44D3-87DC-18E1A1E68E8E}"/>
                    </a:ext>
                  </a:extLst>
                </p14:cNvPr>
                <p14:cNvContentPartPr/>
                <p14:nvPr/>
              </p14:nvContentPartPr>
              <p14:xfrm>
                <a:off x="4439585" y="5926516"/>
                <a:ext cx="345240" cy="579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8EB8F895-CA5C-44D3-87DC-18E1A1E68E8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421945" y="5908516"/>
                  <a:ext cx="380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C5A024DE-52CE-4CD6-94A9-C5E7CDDE77BE}"/>
                    </a:ext>
                  </a:extLst>
                </p14:cNvPr>
                <p14:cNvContentPartPr/>
                <p14:nvPr/>
              </p14:nvContentPartPr>
              <p14:xfrm>
                <a:off x="4479905" y="5861356"/>
                <a:ext cx="226080" cy="3639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C5A024DE-52CE-4CD6-94A9-C5E7CDDE77B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462265" y="5843716"/>
                  <a:ext cx="2617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8A5746F0-8ED9-46F1-823C-ECB2EB5678E4}"/>
                    </a:ext>
                  </a:extLst>
                </p14:cNvPr>
                <p14:cNvContentPartPr/>
                <p14:nvPr/>
              </p14:nvContentPartPr>
              <p14:xfrm>
                <a:off x="4681145" y="6013636"/>
                <a:ext cx="264600" cy="3243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8A5746F0-8ED9-46F1-823C-ECB2EB5678E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63505" y="5995996"/>
                  <a:ext cx="3002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AEA4E177-C077-4AF1-BBBB-6C350A0ED488}"/>
                    </a:ext>
                  </a:extLst>
                </p14:cNvPr>
                <p14:cNvContentPartPr/>
                <p14:nvPr/>
              </p14:nvContentPartPr>
              <p14:xfrm>
                <a:off x="5140145" y="6043156"/>
                <a:ext cx="105480" cy="29880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AEA4E177-C077-4AF1-BBBB-6C350A0ED48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122145" y="6025516"/>
                  <a:ext cx="1411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35613DD0-9F86-49AF-AA31-41993EBC892A}"/>
                    </a:ext>
                  </a:extLst>
                </p14:cNvPr>
                <p14:cNvContentPartPr/>
                <p14:nvPr/>
              </p14:nvContentPartPr>
              <p14:xfrm>
                <a:off x="5276585" y="5956036"/>
                <a:ext cx="187560" cy="2340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35613DD0-9F86-49AF-AA31-41993EBC892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258945" y="5938036"/>
                  <a:ext cx="2232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8429FB80-AC29-4ED8-B9AD-FEDF8B33CC4B}"/>
                    </a:ext>
                  </a:extLst>
                </p14:cNvPr>
                <p14:cNvContentPartPr/>
                <p14:nvPr/>
              </p14:nvContentPartPr>
              <p14:xfrm>
                <a:off x="5469185" y="6041716"/>
                <a:ext cx="109080" cy="26784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8429FB80-AC29-4ED8-B9AD-FEDF8B33CC4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451545" y="6024076"/>
                  <a:ext cx="1447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DA337FF4-B3C1-45A7-A716-DD1EC0124C6D}"/>
                    </a:ext>
                  </a:extLst>
                </p14:cNvPr>
                <p14:cNvContentPartPr/>
                <p14:nvPr/>
              </p14:nvContentPartPr>
              <p14:xfrm>
                <a:off x="5670785" y="5945596"/>
                <a:ext cx="210240" cy="1375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DA337FF4-B3C1-45A7-A716-DD1EC0124C6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652785" y="5927956"/>
                  <a:ext cx="245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B8601125-3041-4040-831D-0B83A6CD5263}"/>
                    </a:ext>
                  </a:extLst>
                </p14:cNvPr>
                <p14:cNvContentPartPr/>
                <p14:nvPr/>
              </p14:nvContentPartPr>
              <p14:xfrm>
                <a:off x="5703905" y="6085996"/>
                <a:ext cx="10800" cy="550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B8601125-3041-4040-831D-0B83A6CD526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685905" y="6068356"/>
                  <a:ext cx="46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AA708D7A-46CF-4FA0-B3DD-01C6E1315DFE}"/>
                    </a:ext>
                  </a:extLst>
                </p14:cNvPr>
                <p14:cNvContentPartPr/>
                <p14:nvPr/>
              </p14:nvContentPartPr>
              <p14:xfrm>
                <a:off x="5616425" y="6085996"/>
                <a:ext cx="227880" cy="1317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AA708D7A-46CF-4FA0-B3DD-01C6E1315DF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98425" y="6068356"/>
                  <a:ext cx="263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61278EAA-F8A3-4C92-8DB8-B9378ADBE143}"/>
                    </a:ext>
                  </a:extLst>
                </p14:cNvPr>
                <p14:cNvContentPartPr/>
                <p14:nvPr/>
              </p14:nvContentPartPr>
              <p14:xfrm>
                <a:off x="5528945" y="6268876"/>
                <a:ext cx="407880" cy="10296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61278EAA-F8A3-4C92-8DB8-B9378ADBE14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10945" y="6251236"/>
                  <a:ext cx="4435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136A31EC-5B0E-439E-8174-36825CC3B075}"/>
                    </a:ext>
                  </a:extLst>
                </p14:cNvPr>
                <p14:cNvContentPartPr/>
                <p14:nvPr/>
              </p14:nvContentPartPr>
              <p14:xfrm>
                <a:off x="6115385" y="6074116"/>
                <a:ext cx="37080" cy="17316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136A31EC-5B0E-439E-8174-36825CC3B07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097385" y="6056476"/>
                  <a:ext cx="727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563F30DF-6FF1-4A66-88A6-484512C26263}"/>
                    </a:ext>
                  </a:extLst>
                </p14:cNvPr>
                <p14:cNvContentPartPr/>
                <p14:nvPr/>
              </p14:nvContentPartPr>
              <p14:xfrm>
                <a:off x="6430385" y="5969356"/>
                <a:ext cx="247320" cy="1706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563F30DF-6FF1-4A66-88A6-484512C2626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412745" y="5951356"/>
                  <a:ext cx="2829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BBF018E2-5391-4B68-B3A0-127EA8D65037}"/>
                    </a:ext>
                  </a:extLst>
                </p14:cNvPr>
                <p14:cNvContentPartPr/>
                <p14:nvPr/>
              </p14:nvContentPartPr>
              <p14:xfrm>
                <a:off x="6523265" y="5892316"/>
                <a:ext cx="75600" cy="4006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BBF018E2-5391-4B68-B3A0-127EA8D6503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505625" y="5874676"/>
                  <a:ext cx="11124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9BDE680E-A28D-4A17-A02B-15F29EA1859E}"/>
                    </a:ext>
                  </a:extLst>
                </p14:cNvPr>
                <p14:cNvContentPartPr/>
                <p14:nvPr/>
              </p14:nvContentPartPr>
              <p14:xfrm>
                <a:off x="6737105" y="5885116"/>
                <a:ext cx="303120" cy="20412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9BDE680E-A28D-4A17-A02B-15F29EA1859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719105" y="5867116"/>
                  <a:ext cx="338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A1170F84-D10C-4245-A08B-813B15D36332}"/>
                    </a:ext>
                  </a:extLst>
                </p14:cNvPr>
                <p14:cNvContentPartPr/>
                <p14:nvPr/>
              </p14:nvContentPartPr>
              <p14:xfrm>
                <a:off x="6929705" y="6179236"/>
                <a:ext cx="19800" cy="19116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A1170F84-D10C-4245-A08B-813B15D363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911705" y="6161236"/>
                  <a:ext cx="55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8DBC5E4A-F20D-4F6C-84A2-FDEAAFDA7A1F}"/>
                    </a:ext>
                  </a:extLst>
                </p14:cNvPr>
                <p14:cNvContentPartPr/>
                <p14:nvPr/>
              </p14:nvContentPartPr>
              <p14:xfrm>
                <a:off x="4450745" y="6679996"/>
                <a:ext cx="455040" cy="2412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8DBC5E4A-F20D-4F6C-84A2-FDEAAFDA7A1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432745" y="6662356"/>
                  <a:ext cx="490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D8F0DC5C-40F4-4313-9FE6-4889D6407C98}"/>
                    </a:ext>
                  </a:extLst>
                </p14:cNvPr>
                <p14:cNvContentPartPr/>
                <p14:nvPr/>
              </p14:nvContentPartPr>
              <p14:xfrm>
                <a:off x="4525625" y="6567676"/>
                <a:ext cx="235080" cy="37404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D8F0DC5C-40F4-4313-9FE6-4889D6407C9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07625" y="6550036"/>
                  <a:ext cx="2707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71D01A0E-79AF-4B1B-8531-C5AE4F0F1B7F}"/>
                    </a:ext>
                  </a:extLst>
                </p14:cNvPr>
                <p14:cNvContentPartPr/>
                <p14:nvPr/>
              </p14:nvContentPartPr>
              <p14:xfrm>
                <a:off x="4667465" y="6809956"/>
                <a:ext cx="186120" cy="28548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71D01A0E-79AF-4B1B-8531-C5AE4F0F1B7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649465" y="6792316"/>
                  <a:ext cx="2217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8976AF5C-CB18-4C5A-89FF-E3FEC55C942A}"/>
                    </a:ext>
                  </a:extLst>
                </p14:cNvPr>
                <p14:cNvContentPartPr/>
                <p14:nvPr/>
              </p14:nvContentPartPr>
              <p14:xfrm>
                <a:off x="4725065" y="6928396"/>
                <a:ext cx="152640" cy="950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8976AF5C-CB18-4C5A-89FF-E3FEC55C942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707425" y="6910396"/>
                  <a:ext cx="188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DE1F828F-011F-48CA-BC27-22B120197D61}"/>
                    </a:ext>
                  </a:extLst>
                </p14:cNvPr>
                <p14:cNvContentPartPr/>
                <p14:nvPr/>
              </p14:nvContentPartPr>
              <p14:xfrm>
                <a:off x="5094425" y="6786556"/>
                <a:ext cx="18000" cy="2613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DE1F828F-011F-48CA-BC27-22B120197D6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076785" y="6768556"/>
                  <a:ext cx="536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61CC3FFE-A697-4EFE-BC26-35ADC479FC95}"/>
                    </a:ext>
                  </a:extLst>
                </p14:cNvPr>
                <p14:cNvContentPartPr/>
                <p14:nvPr/>
              </p14:nvContentPartPr>
              <p14:xfrm>
                <a:off x="5187305" y="6808156"/>
                <a:ext cx="150120" cy="684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61CC3FFE-A697-4EFE-BC26-35ADC479FC9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169665" y="6790156"/>
                  <a:ext cx="185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E015FE97-C90B-45B4-874F-9DFF17EE591B}"/>
                    </a:ext>
                  </a:extLst>
                </p14:cNvPr>
                <p14:cNvContentPartPr/>
                <p14:nvPr/>
              </p14:nvContentPartPr>
              <p14:xfrm>
                <a:off x="5187305" y="6811756"/>
                <a:ext cx="360" cy="36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E015FE97-C90B-45B4-874F-9DFF17EE591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169665" y="67937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0CAE466C-720C-4D93-AC27-BC679FE38002}"/>
                    </a:ext>
                  </a:extLst>
                </p14:cNvPr>
                <p14:cNvContentPartPr/>
                <p14:nvPr/>
              </p14:nvContentPartPr>
              <p14:xfrm>
                <a:off x="5112785" y="6757756"/>
                <a:ext cx="314640" cy="39132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0CAE466C-720C-4D93-AC27-BC679FE3800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094785" y="6739756"/>
                  <a:ext cx="35028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95801E32-87FA-4648-9BC1-BE62CA355FC9}"/>
                    </a:ext>
                  </a:extLst>
                </p14:cNvPr>
                <p14:cNvContentPartPr/>
                <p14:nvPr/>
              </p14:nvContentPartPr>
              <p14:xfrm>
                <a:off x="5316905" y="6734716"/>
                <a:ext cx="263160" cy="26784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95801E32-87FA-4648-9BC1-BE62CA355FC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299265" y="6717076"/>
                  <a:ext cx="2988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C24A3AC1-85F1-41ED-A5E6-C4EF35BFCCFD}"/>
                    </a:ext>
                  </a:extLst>
                </p14:cNvPr>
                <p14:cNvContentPartPr/>
                <p14:nvPr/>
              </p14:nvContentPartPr>
              <p14:xfrm>
                <a:off x="5514905" y="6844156"/>
                <a:ext cx="131760" cy="25884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C24A3AC1-85F1-41ED-A5E6-C4EF35BFCCF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496905" y="6826156"/>
                  <a:ext cx="1674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7A05BE24-7FEC-4A72-8FFC-765834967B2F}"/>
                    </a:ext>
                  </a:extLst>
                </p14:cNvPr>
                <p14:cNvContentPartPr/>
                <p14:nvPr/>
              </p14:nvContentPartPr>
              <p14:xfrm>
                <a:off x="5689865" y="6758476"/>
                <a:ext cx="218880" cy="9936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7A05BE24-7FEC-4A72-8FFC-765834967B2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672225" y="6740476"/>
                  <a:ext cx="254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AF47621E-1D22-4CD5-AF16-43B0A6886A9A}"/>
                    </a:ext>
                  </a:extLst>
                </p14:cNvPr>
                <p14:cNvContentPartPr/>
                <p14:nvPr/>
              </p14:nvContentPartPr>
              <p14:xfrm>
                <a:off x="5596985" y="6948916"/>
                <a:ext cx="433080" cy="1695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AF47621E-1D22-4CD5-AF16-43B0A6886A9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578985" y="6931276"/>
                  <a:ext cx="4687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ED734E1A-6C46-4DAD-9720-ECED9DDB3158}"/>
                    </a:ext>
                  </a:extLst>
                </p14:cNvPr>
                <p14:cNvContentPartPr/>
                <p14:nvPr/>
              </p14:nvContentPartPr>
              <p14:xfrm>
                <a:off x="6194225" y="6922276"/>
                <a:ext cx="28440" cy="1008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ED734E1A-6C46-4DAD-9720-ECED9DDB315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176225" y="6904636"/>
                  <a:ext cx="64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BA40F130-E520-47A6-BD16-CDFFFFC28088}"/>
                    </a:ext>
                  </a:extLst>
                </p14:cNvPr>
                <p14:cNvContentPartPr/>
                <p14:nvPr/>
              </p14:nvContentPartPr>
              <p14:xfrm>
                <a:off x="6495185" y="6736516"/>
                <a:ext cx="109080" cy="4107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BA40F130-E520-47A6-BD16-CDFFFFC2808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477545" y="6718516"/>
                  <a:ext cx="14472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5F9BEBA5-C939-4CDE-B552-9808F65284FB}"/>
                    </a:ext>
                  </a:extLst>
                </p14:cNvPr>
                <p14:cNvContentPartPr/>
                <p14:nvPr/>
              </p14:nvContentPartPr>
              <p14:xfrm>
                <a:off x="6855905" y="6718516"/>
                <a:ext cx="360" cy="36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5F9BEBA5-C939-4CDE-B552-9808F65284F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38265" y="67008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3B4DBCC5-1B21-4865-AE38-C7CF4EBAA6BF}"/>
                    </a:ext>
                  </a:extLst>
                </p14:cNvPr>
                <p14:cNvContentPartPr/>
                <p14:nvPr/>
              </p14:nvContentPartPr>
              <p14:xfrm>
                <a:off x="6785345" y="6762796"/>
                <a:ext cx="119880" cy="12744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3B4DBCC5-1B21-4865-AE38-C7CF4EBAA6B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767705" y="6745156"/>
                  <a:ext cx="155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DA83C64B-FFC4-48AA-8B23-C3FDABB1EF2E}"/>
                    </a:ext>
                  </a:extLst>
                </p14:cNvPr>
                <p14:cNvContentPartPr/>
                <p14:nvPr/>
              </p14:nvContentPartPr>
              <p14:xfrm>
                <a:off x="6694985" y="6721396"/>
                <a:ext cx="205200" cy="19836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DA83C64B-FFC4-48AA-8B23-C3FDABB1EF2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76985" y="6703756"/>
                  <a:ext cx="2408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5D997CC8-8F96-42F1-B687-5F1486698FA6}"/>
                    </a:ext>
                  </a:extLst>
                </p14:cNvPr>
                <p14:cNvContentPartPr/>
                <p14:nvPr/>
              </p14:nvContentPartPr>
              <p14:xfrm>
                <a:off x="6712625" y="6762436"/>
                <a:ext cx="327960" cy="2559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5D997CC8-8F96-42F1-B687-5F1486698FA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694625" y="6744436"/>
                  <a:ext cx="3636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6586F860-4B92-40F0-9C79-CB1BB7980BD5}"/>
                    </a:ext>
                  </a:extLst>
                </p14:cNvPr>
                <p14:cNvContentPartPr/>
                <p14:nvPr/>
              </p14:nvContentPartPr>
              <p14:xfrm>
                <a:off x="6783185" y="6625636"/>
                <a:ext cx="464400" cy="45360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6586F860-4B92-40F0-9C79-CB1BB7980BD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765185" y="6607636"/>
                  <a:ext cx="50004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4512CDF7-26C3-4529-8389-46B545EC9A1B}"/>
                    </a:ext>
                  </a:extLst>
                </p14:cNvPr>
                <p14:cNvContentPartPr/>
                <p14:nvPr/>
              </p14:nvContentPartPr>
              <p14:xfrm>
                <a:off x="7055705" y="6771796"/>
                <a:ext cx="159840" cy="15696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4512CDF7-26C3-4529-8389-46B545EC9A1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37705" y="6753796"/>
                  <a:ext cx="195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C0EBE270-4307-43C7-86ED-9D53A4FF72BC}"/>
                    </a:ext>
                  </a:extLst>
                </p14:cNvPr>
                <p14:cNvContentPartPr/>
                <p14:nvPr/>
              </p14:nvContentPartPr>
              <p14:xfrm>
                <a:off x="7046705" y="6845596"/>
                <a:ext cx="26640" cy="28260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C0EBE270-4307-43C7-86ED-9D53A4FF72B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029065" y="6827956"/>
                  <a:ext cx="622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5CD5CD45-36D6-48B7-8E43-F305FB65C4A5}"/>
                    </a:ext>
                  </a:extLst>
                </p14:cNvPr>
                <p14:cNvContentPartPr/>
                <p14:nvPr/>
              </p14:nvContentPartPr>
              <p14:xfrm>
                <a:off x="5103425" y="7528156"/>
                <a:ext cx="135720" cy="16020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5CD5CD45-36D6-48B7-8E43-F305FB65C4A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085425" y="7510516"/>
                  <a:ext cx="171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2ED7A945-D8B3-4014-A5B5-1BDAB54BD26C}"/>
                    </a:ext>
                  </a:extLst>
                </p14:cNvPr>
                <p14:cNvContentPartPr/>
                <p14:nvPr/>
              </p14:nvContentPartPr>
              <p14:xfrm>
                <a:off x="5239865" y="7427716"/>
                <a:ext cx="177120" cy="2988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2ED7A945-D8B3-4014-A5B5-1BDAB54BD26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22225" y="7410076"/>
                  <a:ext cx="2127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06E2573A-F3C4-4D1A-9DF2-D503A1F0AF4F}"/>
                    </a:ext>
                  </a:extLst>
                </p14:cNvPr>
                <p14:cNvContentPartPr/>
                <p14:nvPr/>
              </p14:nvContentPartPr>
              <p14:xfrm>
                <a:off x="5229425" y="7958356"/>
                <a:ext cx="360" cy="3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06E2573A-F3C4-4D1A-9DF2-D503A1F0AF4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211425" y="79403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05012441-5872-473C-9383-8CA17B078556}"/>
                    </a:ext>
                  </a:extLst>
                </p14:cNvPr>
                <p14:cNvContentPartPr/>
                <p14:nvPr/>
              </p14:nvContentPartPr>
              <p14:xfrm>
                <a:off x="6301145" y="7312516"/>
                <a:ext cx="952920" cy="3132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05012441-5872-473C-9383-8CA17B07855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283145" y="7294876"/>
                  <a:ext cx="9885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36FFDC14-F65D-4ADF-A8EC-0956FDC02BE0}"/>
                    </a:ext>
                  </a:extLst>
                </p14:cNvPr>
                <p14:cNvContentPartPr/>
                <p14:nvPr/>
              </p14:nvContentPartPr>
              <p14:xfrm>
                <a:off x="6251825" y="5846596"/>
                <a:ext cx="14400" cy="15984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36FFDC14-F65D-4ADF-A8EC-0956FDC02BE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234185" y="5828956"/>
                  <a:ext cx="500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42508419-CA31-4283-86A7-6215EE904573}"/>
                    </a:ext>
                  </a:extLst>
                </p14:cNvPr>
                <p14:cNvContentPartPr/>
                <p14:nvPr/>
              </p14:nvContentPartPr>
              <p14:xfrm>
                <a:off x="6041945" y="4456276"/>
                <a:ext cx="154440" cy="291492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42508419-CA31-4283-86A7-6215EE90457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023945" y="4438276"/>
                  <a:ext cx="190080" cy="29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29495C3A-0703-40EC-928F-B8448FDA4707}"/>
                    </a:ext>
                  </a:extLst>
                </p14:cNvPr>
                <p14:cNvContentPartPr/>
                <p14:nvPr/>
              </p14:nvContentPartPr>
              <p14:xfrm>
                <a:off x="6330665" y="4169356"/>
                <a:ext cx="975960" cy="311940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29495C3A-0703-40EC-928F-B8448FDA470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313025" y="4151356"/>
                  <a:ext cx="1011600" cy="31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747935CD-B4C5-46DD-B356-8A56AC25018F}"/>
                    </a:ext>
                  </a:extLst>
                </p14:cNvPr>
                <p14:cNvContentPartPr/>
                <p14:nvPr/>
              </p14:nvContentPartPr>
              <p14:xfrm>
                <a:off x="6159665" y="5846236"/>
                <a:ext cx="412920" cy="44928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747935CD-B4C5-46DD-B356-8A56AC25018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142025" y="5828236"/>
                  <a:ext cx="44856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6C8C9F64-6914-47A5-8E84-0B1E79906A16}"/>
                    </a:ext>
                  </a:extLst>
                </p14:cNvPr>
                <p14:cNvContentPartPr/>
                <p14:nvPr/>
              </p14:nvContentPartPr>
              <p14:xfrm>
                <a:off x="6482945" y="5852716"/>
                <a:ext cx="319320" cy="2736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6C8C9F64-6914-47A5-8E84-0B1E79906A1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465305" y="5834716"/>
                  <a:ext cx="3549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C8FFCC61-319F-4F42-B03A-D9355E979C4A}"/>
                    </a:ext>
                  </a:extLst>
                </p14:cNvPr>
                <p14:cNvContentPartPr/>
                <p14:nvPr/>
              </p14:nvContentPartPr>
              <p14:xfrm>
                <a:off x="6273425" y="5784676"/>
                <a:ext cx="223920" cy="48384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C8FFCC61-319F-4F42-B03A-D9355E979C4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255785" y="5766676"/>
                  <a:ext cx="25956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B17E34EC-5D8A-4897-92D5-FD997477DD1B}"/>
                    </a:ext>
                  </a:extLst>
                </p14:cNvPr>
                <p14:cNvContentPartPr/>
                <p14:nvPr/>
              </p14:nvContentPartPr>
              <p14:xfrm>
                <a:off x="6474305" y="5871796"/>
                <a:ext cx="241920" cy="3600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B17E34EC-5D8A-4897-92D5-FD997477DD1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456665" y="5853796"/>
                  <a:ext cx="2775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F724344F-2329-4F43-A030-FD26991508B5}"/>
                    </a:ext>
                  </a:extLst>
                </p14:cNvPr>
                <p14:cNvContentPartPr/>
                <p14:nvPr/>
              </p14:nvContentPartPr>
              <p14:xfrm>
                <a:off x="4548305" y="1315996"/>
                <a:ext cx="158760" cy="23356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F724344F-2329-4F43-A030-FD26991508B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530305" y="1298356"/>
                  <a:ext cx="194400" cy="23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45587153-D34A-43E9-8FAC-F9B39BEAE9B3}"/>
                    </a:ext>
                  </a:extLst>
                </p14:cNvPr>
                <p14:cNvContentPartPr/>
                <p14:nvPr/>
              </p14:nvContentPartPr>
              <p14:xfrm>
                <a:off x="5560265" y="521836"/>
                <a:ext cx="2597040" cy="1695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45587153-D34A-43E9-8FAC-F9B39BEAE9B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542625" y="504196"/>
                  <a:ext cx="26326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2647EAB2-EB31-4F6E-B6DB-57DB30D75111}"/>
                    </a:ext>
                  </a:extLst>
                </p14:cNvPr>
                <p14:cNvContentPartPr/>
                <p14:nvPr/>
              </p14:nvContentPartPr>
              <p14:xfrm>
                <a:off x="8262065" y="529756"/>
                <a:ext cx="61920" cy="29174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2647EAB2-EB31-4F6E-B6DB-57DB30D7511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244065" y="512116"/>
                  <a:ext cx="97560" cy="29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6E4B8E4-1BF2-416D-84AE-1C23E3587922}"/>
                    </a:ext>
                  </a:extLst>
                </p14:cNvPr>
                <p14:cNvContentPartPr/>
                <p14:nvPr/>
              </p14:nvContentPartPr>
              <p14:xfrm>
                <a:off x="5124305" y="3189796"/>
                <a:ext cx="2712240" cy="5382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6E4B8E4-1BF2-416D-84AE-1C23E358792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106665" y="3171796"/>
                  <a:ext cx="274788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D5B687BE-1819-46BF-AA13-C8D50815B744}"/>
                    </a:ext>
                  </a:extLst>
                </p14:cNvPr>
                <p14:cNvContentPartPr/>
                <p14:nvPr/>
              </p14:nvContentPartPr>
              <p14:xfrm>
                <a:off x="4466225" y="13156"/>
                <a:ext cx="1405800" cy="13132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D5B687BE-1819-46BF-AA13-C8D50815B74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448585" y="-4844"/>
                  <a:ext cx="1441440" cy="13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2F62F125-4415-49F4-BE6F-B8A967359A9B}"/>
                    </a:ext>
                  </a:extLst>
                </p14:cNvPr>
                <p14:cNvContentPartPr/>
                <p14:nvPr/>
              </p14:nvContentPartPr>
              <p14:xfrm>
                <a:off x="3046745" y="-26804"/>
                <a:ext cx="1071000" cy="14065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2F62F125-4415-49F4-BE6F-B8A967359A9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028745" y="-44444"/>
                  <a:ext cx="1106640" cy="14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9C635676-8A40-4AFD-B027-F5DCF658419A}"/>
                    </a:ext>
                  </a:extLst>
                </p14:cNvPr>
                <p14:cNvContentPartPr/>
                <p14:nvPr/>
              </p14:nvContentPartPr>
              <p14:xfrm>
                <a:off x="2979425" y="-28604"/>
                <a:ext cx="1524240" cy="16866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9C635676-8A40-4AFD-B027-F5DCF658419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961425" y="-46604"/>
                  <a:ext cx="1559880" cy="172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3AE2CD04-C2E5-4BBF-8681-C103517CDC30}"/>
                    </a:ext>
                  </a:extLst>
                </p14:cNvPr>
                <p14:cNvContentPartPr/>
                <p14:nvPr/>
              </p14:nvContentPartPr>
              <p14:xfrm>
                <a:off x="4698785" y="3593356"/>
                <a:ext cx="3052080" cy="1432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3AE2CD04-C2E5-4BBF-8681-C103517CDC3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681145" y="3575716"/>
                  <a:ext cx="3087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2A156DA2-79A7-4396-BBEB-63611DD87EEB}"/>
                    </a:ext>
                  </a:extLst>
                </p14:cNvPr>
                <p14:cNvContentPartPr/>
                <p14:nvPr/>
              </p14:nvContentPartPr>
              <p14:xfrm>
                <a:off x="8027345" y="3760036"/>
                <a:ext cx="107280" cy="241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2A156DA2-79A7-4396-BBEB-63611DD87EE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009705" y="3742396"/>
                  <a:ext cx="1429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0110B86F-EE3B-4A0B-A9D4-592DEF14970A}"/>
                    </a:ext>
                  </a:extLst>
                </p14:cNvPr>
                <p14:cNvContentPartPr/>
                <p14:nvPr/>
              </p14:nvContentPartPr>
              <p14:xfrm>
                <a:off x="3348785" y="1233196"/>
                <a:ext cx="1918080" cy="932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0110B86F-EE3B-4A0B-A9D4-592DEF14970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331145" y="1215196"/>
                  <a:ext cx="19537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951A909B-169D-400F-AF57-299C1CF4312C}"/>
                    </a:ext>
                  </a:extLst>
                </p14:cNvPr>
                <p14:cNvContentPartPr/>
                <p14:nvPr/>
              </p14:nvContentPartPr>
              <p14:xfrm>
                <a:off x="5308265" y="1360276"/>
                <a:ext cx="131760" cy="79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951A909B-169D-400F-AF57-299C1CF4312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290265" y="1342636"/>
                  <a:ext cx="167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C546A7F3-F629-45CC-8F78-8EFD7504B3B3}"/>
                    </a:ext>
                  </a:extLst>
                </p14:cNvPr>
                <p14:cNvContentPartPr/>
                <p14:nvPr/>
              </p14:nvContentPartPr>
              <p14:xfrm>
                <a:off x="3496025" y="1183156"/>
                <a:ext cx="2005200" cy="993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C546A7F3-F629-45CC-8F78-8EFD7504B3B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478025" y="1165156"/>
                  <a:ext cx="2040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D2F838BA-85E3-407B-A2D2-06EC6F5C4682}"/>
                    </a:ext>
                  </a:extLst>
                </p14:cNvPr>
                <p14:cNvContentPartPr/>
                <p14:nvPr/>
              </p14:nvContentPartPr>
              <p14:xfrm>
                <a:off x="5351825" y="1345516"/>
                <a:ext cx="81000" cy="918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D2F838BA-85E3-407B-A2D2-06EC6F5C468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334185" y="1327876"/>
                  <a:ext cx="1166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9506883F-BA11-4282-B6DE-610D79444570}"/>
                    </a:ext>
                  </a:extLst>
                </p14:cNvPr>
                <p14:cNvContentPartPr/>
                <p14:nvPr/>
              </p14:nvContentPartPr>
              <p14:xfrm>
                <a:off x="6185225" y="1932316"/>
                <a:ext cx="360" cy="3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9506883F-BA11-4282-B6DE-610D7944457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167585" y="19143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D6C256C7-5696-44D8-90DB-53363B6AEE9B}"/>
                    </a:ext>
                  </a:extLst>
                </p14:cNvPr>
                <p14:cNvContentPartPr/>
                <p14:nvPr/>
              </p14:nvContentPartPr>
              <p14:xfrm>
                <a:off x="5322305" y="2715316"/>
                <a:ext cx="126360" cy="612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D6C256C7-5696-44D8-90DB-53363B6AEE9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304305" y="2697676"/>
                  <a:ext cx="162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E2D73AB1-5AF8-4067-AEF4-9FE65349341F}"/>
                    </a:ext>
                  </a:extLst>
                </p14:cNvPr>
                <p14:cNvContentPartPr/>
                <p14:nvPr/>
              </p14:nvContentPartPr>
              <p14:xfrm>
                <a:off x="6666905" y="2606236"/>
                <a:ext cx="360" cy="3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E2D73AB1-5AF8-4067-AEF4-9FE65349341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649265" y="25882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92C4F843-5ECD-4D24-BF1A-0BF3FF57E35C}"/>
                    </a:ext>
                  </a:extLst>
                </p14:cNvPr>
                <p14:cNvContentPartPr/>
                <p14:nvPr/>
              </p14:nvContentPartPr>
              <p14:xfrm>
                <a:off x="6196025" y="2381596"/>
                <a:ext cx="360" cy="3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92C4F843-5ECD-4D24-BF1A-0BF3FF57E35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178025" y="23635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E1B8ED8C-A487-432C-8355-84CC8CA2A0BA}"/>
                    </a:ext>
                  </a:extLst>
                </p14:cNvPr>
                <p14:cNvContentPartPr/>
                <p14:nvPr/>
              </p14:nvContentPartPr>
              <p14:xfrm>
                <a:off x="5894705" y="2353516"/>
                <a:ext cx="360" cy="36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E1B8ED8C-A487-432C-8355-84CC8CA2A0B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877065" y="23355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A876059D-E7F3-49F8-B3FB-14C726A4F235}"/>
                    </a:ext>
                  </a:extLst>
                </p14:cNvPr>
                <p14:cNvContentPartPr/>
                <p14:nvPr/>
              </p14:nvContentPartPr>
              <p14:xfrm>
                <a:off x="6155705" y="3353956"/>
                <a:ext cx="360" cy="3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A876059D-E7F3-49F8-B3FB-14C726A4F23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137705" y="33359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B979189F-1846-44A9-8C20-408D54D1DFCF}"/>
                    </a:ext>
                  </a:extLst>
                </p14:cNvPr>
                <p14:cNvContentPartPr/>
                <p14:nvPr/>
              </p14:nvContentPartPr>
              <p14:xfrm>
                <a:off x="10144505" y="1638196"/>
                <a:ext cx="333000" cy="81180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B979189F-1846-44A9-8C20-408D54D1DFC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126865" y="1620196"/>
                  <a:ext cx="368640" cy="84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CEEC99C9-FCD3-4EC7-B40F-B2C86079E303}"/>
                    </a:ext>
                  </a:extLst>
                </p14:cNvPr>
                <p14:cNvContentPartPr/>
                <p14:nvPr/>
              </p14:nvContentPartPr>
              <p14:xfrm>
                <a:off x="10311185" y="1972276"/>
                <a:ext cx="246960" cy="24660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CEEC99C9-FCD3-4EC7-B40F-B2C86079E30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293185" y="1954276"/>
                  <a:ext cx="2826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2449EE02-7599-48F2-A81B-6834AAAA7C44}"/>
                    </a:ext>
                  </a:extLst>
                </p14:cNvPr>
                <p14:cNvContentPartPr/>
                <p14:nvPr/>
              </p14:nvContentPartPr>
              <p14:xfrm>
                <a:off x="10541945" y="2094676"/>
                <a:ext cx="212400" cy="2160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2449EE02-7599-48F2-A81B-6834AAAA7C4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523945" y="2077036"/>
                  <a:ext cx="248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4F6642BE-A51A-4E02-8637-7878AB8E3867}"/>
                    </a:ext>
                  </a:extLst>
                </p14:cNvPr>
                <p14:cNvContentPartPr/>
                <p14:nvPr/>
              </p14:nvContentPartPr>
              <p14:xfrm>
                <a:off x="10736345" y="2011876"/>
                <a:ext cx="194760" cy="327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4F6642BE-A51A-4E02-8637-7878AB8E386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718345" y="1994236"/>
                  <a:ext cx="230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0EA8CEE9-B373-474C-87C6-1059604B0503}"/>
                    </a:ext>
                  </a:extLst>
                </p14:cNvPr>
                <p14:cNvContentPartPr/>
                <p14:nvPr/>
              </p14:nvContentPartPr>
              <p14:xfrm>
                <a:off x="10052345" y="1168396"/>
                <a:ext cx="1085040" cy="12898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0EA8CEE9-B373-474C-87C6-1059604B050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034705" y="1150396"/>
                  <a:ext cx="1120680" cy="13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26FC191E-30D4-48DD-B9D2-D0B37E1B2D91}"/>
                    </a:ext>
                  </a:extLst>
                </p14:cNvPr>
                <p14:cNvContentPartPr/>
                <p14:nvPr/>
              </p14:nvContentPartPr>
              <p14:xfrm>
                <a:off x="10801145" y="2217436"/>
                <a:ext cx="164880" cy="536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26FC191E-30D4-48DD-B9D2-D0B37E1B2D9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783145" y="2199436"/>
                  <a:ext cx="2005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1EE5B391-E78E-4045-B654-09D9ECF104BD}"/>
                    </a:ext>
                  </a:extLst>
                </p14:cNvPr>
                <p14:cNvContentPartPr/>
                <p14:nvPr/>
              </p14:nvContentPartPr>
              <p14:xfrm>
                <a:off x="10949825" y="2057956"/>
                <a:ext cx="192960" cy="25956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1EE5B391-E78E-4045-B654-09D9ECF104B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931825" y="2039956"/>
                  <a:ext cx="2286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0DDA24D4-385D-4B6A-BFFB-1359C178C5C0}"/>
                    </a:ext>
                  </a:extLst>
                </p14:cNvPr>
                <p14:cNvContentPartPr/>
                <p14:nvPr/>
              </p14:nvContentPartPr>
              <p14:xfrm>
                <a:off x="11146025" y="2082796"/>
                <a:ext cx="196560" cy="36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0DDA24D4-385D-4B6A-BFFB-1359C178C5C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128025" y="2065156"/>
                  <a:ext cx="232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CD2D6A6C-CFA5-40CD-9448-A22507BA8DA9}"/>
                    </a:ext>
                  </a:extLst>
                </p14:cNvPr>
                <p14:cNvContentPartPr/>
                <p14:nvPr/>
              </p14:nvContentPartPr>
              <p14:xfrm>
                <a:off x="10107425" y="1290796"/>
                <a:ext cx="1299960" cy="133236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CD2D6A6C-CFA5-40CD-9448-A22507BA8DA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089785" y="1273156"/>
                  <a:ext cx="1335600" cy="13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FED3CF6F-1A9A-4D0F-841D-5AE051266653}"/>
                    </a:ext>
                  </a:extLst>
                </p14:cNvPr>
                <p14:cNvContentPartPr/>
                <p14:nvPr/>
              </p14:nvContentPartPr>
              <p14:xfrm>
                <a:off x="10338545" y="2301676"/>
                <a:ext cx="816480" cy="475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FED3CF6F-1A9A-4D0F-841D-5AE05126665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320905" y="2283676"/>
                  <a:ext cx="852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147C3256-97F7-499A-8329-326D37F78A8F}"/>
                    </a:ext>
                  </a:extLst>
                </p14:cNvPr>
                <p14:cNvContentPartPr/>
                <p14:nvPr/>
              </p14:nvContentPartPr>
              <p14:xfrm>
                <a:off x="10377425" y="2248396"/>
                <a:ext cx="795240" cy="9936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147C3256-97F7-499A-8329-326D37F78A8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359425" y="2230756"/>
                  <a:ext cx="830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5D18EB73-A2B6-4D20-AD01-10505B24841D}"/>
                    </a:ext>
                  </a:extLst>
                </p14:cNvPr>
                <p14:cNvContentPartPr/>
                <p14:nvPr/>
              </p14:nvContentPartPr>
              <p14:xfrm>
                <a:off x="10300025" y="2354956"/>
                <a:ext cx="450360" cy="10980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5D18EB73-A2B6-4D20-AD01-10505B24841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282385" y="2336956"/>
                  <a:ext cx="486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8973EE6B-A9EA-46C3-8E2E-3D9096EEB299}"/>
                    </a:ext>
                  </a:extLst>
                </p14:cNvPr>
                <p14:cNvContentPartPr/>
                <p14:nvPr/>
              </p14:nvContentPartPr>
              <p14:xfrm>
                <a:off x="10671545" y="2430196"/>
                <a:ext cx="360" cy="36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8973EE6B-A9EA-46C3-8E2E-3D9096EEB29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653545" y="24125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66E8C581-FB5B-43AE-9AB5-B19287DDB452}"/>
                    </a:ext>
                  </a:extLst>
                </p14:cNvPr>
                <p14:cNvContentPartPr/>
                <p14:nvPr/>
              </p14:nvContentPartPr>
              <p14:xfrm>
                <a:off x="10641665" y="724876"/>
                <a:ext cx="119520" cy="63576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66E8C581-FB5B-43AE-9AB5-B19287DDB45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623665" y="707236"/>
                  <a:ext cx="155160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610847F5-0D2F-4CE7-A0B8-64C24FD79096}"/>
                    </a:ext>
                  </a:extLst>
                </p14:cNvPr>
                <p14:cNvContentPartPr/>
                <p14:nvPr/>
              </p14:nvContentPartPr>
              <p14:xfrm>
                <a:off x="10715105" y="961396"/>
                <a:ext cx="213840" cy="15048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610847F5-0D2F-4CE7-A0B8-64C24FD7909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697465" y="943396"/>
                  <a:ext cx="249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D0ABF24A-D5CD-497F-8ABD-3BAD0F0A1325}"/>
                    </a:ext>
                  </a:extLst>
                </p14:cNvPr>
                <p14:cNvContentPartPr/>
                <p14:nvPr/>
              </p14:nvContentPartPr>
              <p14:xfrm>
                <a:off x="11074025" y="965716"/>
                <a:ext cx="144720" cy="25452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D0ABF24A-D5CD-497F-8ABD-3BAD0F0A132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1056385" y="948076"/>
                  <a:ext cx="1803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CA756A5E-738E-4958-A63D-1AFFCC63A19A}"/>
                    </a:ext>
                  </a:extLst>
                </p14:cNvPr>
                <p14:cNvContentPartPr/>
                <p14:nvPr/>
              </p14:nvContentPartPr>
              <p14:xfrm>
                <a:off x="11338625" y="1165156"/>
                <a:ext cx="360" cy="3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CA756A5E-738E-4958-A63D-1AFFCC63A19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320625" y="11475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D49689E3-A7A2-4F9E-8FDB-14B38795D501}"/>
                    </a:ext>
                  </a:extLst>
                </p14:cNvPr>
                <p14:cNvContentPartPr/>
                <p14:nvPr/>
              </p14:nvContentPartPr>
              <p14:xfrm>
                <a:off x="11470025" y="965716"/>
                <a:ext cx="153360" cy="2221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D49689E3-A7A2-4F9E-8FDB-14B38795D50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452025" y="948076"/>
                  <a:ext cx="1890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98CEFEE5-1311-457F-91A1-577F108EB58A}"/>
                    </a:ext>
                  </a:extLst>
                </p14:cNvPr>
                <p14:cNvContentPartPr/>
                <p14:nvPr/>
              </p14:nvContentPartPr>
              <p14:xfrm>
                <a:off x="11219465" y="1140316"/>
                <a:ext cx="131760" cy="12888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98CEFEE5-1311-457F-91A1-577F108EB58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201825" y="1122316"/>
                  <a:ext cx="1674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0892F478-75FF-4339-8F73-0B9D7D5B8CA7}"/>
                    </a:ext>
                  </a:extLst>
                </p14:cNvPr>
                <p14:cNvContentPartPr/>
                <p14:nvPr/>
              </p14:nvContentPartPr>
              <p14:xfrm>
                <a:off x="10429625" y="712996"/>
                <a:ext cx="1314000" cy="16293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0892F478-75FF-4339-8F73-0B9D7D5B8CA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411985" y="695356"/>
                  <a:ext cx="1349640" cy="16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F1B46D6F-1030-4B91-BD07-8E5C50638D3B}"/>
                    </a:ext>
                  </a:extLst>
                </p14:cNvPr>
                <p14:cNvContentPartPr/>
                <p14:nvPr/>
              </p14:nvContentPartPr>
              <p14:xfrm>
                <a:off x="10869185" y="1542076"/>
                <a:ext cx="360" cy="36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F1B46D6F-1030-4B91-BD07-8E5C50638D3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851545" y="15244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8DF4AC1E-1150-4EB2-B239-5D0A146FC60E}"/>
                    </a:ext>
                  </a:extLst>
                </p14:cNvPr>
                <p14:cNvContentPartPr/>
                <p14:nvPr/>
              </p14:nvContentPartPr>
              <p14:xfrm>
                <a:off x="10701065" y="1576276"/>
                <a:ext cx="360" cy="36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8DF4AC1E-1150-4EB2-B239-5D0A146FC60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683425" y="15582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3FBCE00F-C802-4EF1-A4B7-4F997AF0ADD1}"/>
                    </a:ext>
                  </a:extLst>
                </p14:cNvPr>
                <p14:cNvContentPartPr/>
                <p14:nvPr/>
              </p14:nvContentPartPr>
              <p14:xfrm>
                <a:off x="7818905" y="1393036"/>
                <a:ext cx="19800" cy="79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3FBCE00F-C802-4EF1-A4B7-4F997AF0ADD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801265" y="1375036"/>
                  <a:ext cx="55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2D058093-AF29-429F-8ECC-91F5601B180A}"/>
                    </a:ext>
                  </a:extLst>
                </p14:cNvPr>
                <p14:cNvContentPartPr/>
                <p14:nvPr/>
              </p14:nvContentPartPr>
              <p14:xfrm>
                <a:off x="7062545" y="1344076"/>
                <a:ext cx="28440" cy="1184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2D058093-AF29-429F-8ECC-91F5601B180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044905" y="1326436"/>
                  <a:ext cx="64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0EDEA499-9743-4F4C-8EB2-A9C8D18FDB8F}"/>
                    </a:ext>
                  </a:extLst>
                </p14:cNvPr>
                <p14:cNvContentPartPr/>
                <p14:nvPr/>
              </p14:nvContentPartPr>
              <p14:xfrm>
                <a:off x="7085225" y="1970476"/>
                <a:ext cx="21240" cy="792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0EDEA499-9743-4F4C-8EB2-A9C8D18FDB8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067585" y="1952836"/>
                  <a:ext cx="56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A5842066-6B9B-4E9E-87B8-78BC3FC3B8FB}"/>
                    </a:ext>
                  </a:extLst>
                </p14:cNvPr>
                <p14:cNvContentPartPr/>
                <p14:nvPr/>
              </p14:nvContentPartPr>
              <p14:xfrm>
                <a:off x="7635305" y="1087036"/>
                <a:ext cx="174240" cy="68292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A5842066-6B9B-4E9E-87B8-78BC3FC3B8F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617305" y="1069036"/>
                  <a:ext cx="20988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1012ADB6-D551-43A8-A67D-C59FF93357DA}"/>
                    </a:ext>
                  </a:extLst>
                </p14:cNvPr>
                <p14:cNvContentPartPr/>
                <p14:nvPr/>
              </p14:nvContentPartPr>
              <p14:xfrm>
                <a:off x="5681225" y="1901716"/>
                <a:ext cx="811080" cy="8532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1012ADB6-D551-43A8-A67D-C59FF93357D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663225" y="1884076"/>
                  <a:ext cx="84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06E7B28D-4C65-4FC8-A521-238097E76915}"/>
                    </a:ext>
                  </a:extLst>
                </p14:cNvPr>
                <p14:cNvContentPartPr/>
                <p14:nvPr/>
              </p14:nvContentPartPr>
              <p14:xfrm>
                <a:off x="5623265" y="1970476"/>
                <a:ext cx="996840" cy="117648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06E7B28D-4C65-4FC8-A521-238097E7691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605625" y="1952836"/>
                  <a:ext cx="1032480" cy="12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DA48A422-EEF3-4A06-8702-99D775F3AEC4}"/>
                    </a:ext>
                  </a:extLst>
                </p14:cNvPr>
                <p14:cNvContentPartPr/>
                <p14:nvPr/>
              </p14:nvContentPartPr>
              <p14:xfrm>
                <a:off x="5353265" y="1954276"/>
                <a:ext cx="809640" cy="117216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DA48A422-EEF3-4A06-8702-99D775F3AEC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335625" y="1936636"/>
                  <a:ext cx="845280" cy="12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151B2757-F00A-45D8-981B-19A9F1EBF385}"/>
                    </a:ext>
                  </a:extLst>
                </p14:cNvPr>
                <p14:cNvContentPartPr/>
                <p14:nvPr/>
              </p14:nvContentPartPr>
              <p14:xfrm>
                <a:off x="6262265" y="1954276"/>
                <a:ext cx="172080" cy="23220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151B2757-F00A-45D8-981B-19A9F1EBF38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244625" y="1936636"/>
                  <a:ext cx="2077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95908174-9E23-4F4C-8728-E75C215426EF}"/>
                    </a:ext>
                  </a:extLst>
                </p14:cNvPr>
                <p14:cNvContentPartPr/>
                <p14:nvPr/>
              </p14:nvContentPartPr>
              <p14:xfrm>
                <a:off x="5491865" y="2118436"/>
                <a:ext cx="937080" cy="129816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95908174-9E23-4F4C-8728-E75C215426E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474225" y="2100436"/>
                  <a:ext cx="972720" cy="13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05C768EC-7652-4815-9007-C06B9DB30D60}"/>
                    </a:ext>
                  </a:extLst>
                </p14:cNvPr>
                <p14:cNvContentPartPr/>
                <p14:nvPr/>
              </p14:nvContentPartPr>
              <p14:xfrm>
                <a:off x="5991185" y="2555836"/>
                <a:ext cx="588600" cy="61956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05C768EC-7652-4815-9007-C06B9DB30D6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73185" y="2537836"/>
                  <a:ext cx="624240" cy="65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3C590DA1-FE01-4365-9435-5783ACC073BD}"/>
                    </a:ext>
                  </a:extLst>
                </p14:cNvPr>
                <p14:cNvContentPartPr/>
                <p14:nvPr/>
              </p14:nvContentPartPr>
              <p14:xfrm>
                <a:off x="5782025" y="2039956"/>
                <a:ext cx="647280" cy="111780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3C590DA1-FE01-4365-9435-5783ACC073B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764025" y="2022316"/>
                  <a:ext cx="682920" cy="11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B8AE9708-A905-45E6-8836-102D179DB841}"/>
                    </a:ext>
                  </a:extLst>
                </p14:cNvPr>
                <p14:cNvContentPartPr/>
                <p14:nvPr/>
              </p14:nvContentPartPr>
              <p14:xfrm>
                <a:off x="6216905" y="7701316"/>
                <a:ext cx="523800" cy="27216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B8AE9708-A905-45E6-8836-102D179DB84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199265" y="7683316"/>
                  <a:ext cx="5594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6477C3E7-2B37-4511-A300-B80F5D594A34}"/>
                    </a:ext>
                  </a:extLst>
                </p14:cNvPr>
                <p14:cNvContentPartPr/>
                <p14:nvPr/>
              </p14:nvContentPartPr>
              <p14:xfrm>
                <a:off x="6796505" y="7581436"/>
                <a:ext cx="233280" cy="24264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6477C3E7-2B37-4511-A300-B80F5D594A3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778505" y="7563796"/>
                  <a:ext cx="2689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E08536F7-2229-40A3-9B97-6DF2298146CB}"/>
                    </a:ext>
                  </a:extLst>
                </p14:cNvPr>
                <p14:cNvContentPartPr/>
                <p14:nvPr/>
              </p14:nvContentPartPr>
              <p14:xfrm>
                <a:off x="6940145" y="7643716"/>
                <a:ext cx="201600" cy="41400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E08536F7-2229-40A3-9B97-6DF2298146C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922145" y="7625716"/>
                  <a:ext cx="2372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002CA9B1-9F85-46B4-8AF5-58AA1002F762}"/>
                    </a:ext>
                  </a:extLst>
                </p14:cNvPr>
                <p14:cNvContentPartPr/>
                <p14:nvPr/>
              </p14:nvContentPartPr>
              <p14:xfrm>
                <a:off x="7267385" y="7634716"/>
                <a:ext cx="3960" cy="42012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002CA9B1-9F85-46B4-8AF5-58AA1002F76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249745" y="7616716"/>
                  <a:ext cx="3960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D8703FE4-B33A-4E74-8F6F-3F30DED47B0B}"/>
                    </a:ext>
                  </a:extLst>
                </p14:cNvPr>
                <p14:cNvContentPartPr/>
                <p14:nvPr/>
              </p14:nvContentPartPr>
              <p14:xfrm>
                <a:off x="7418225" y="7586836"/>
                <a:ext cx="172080" cy="41364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D8703FE4-B33A-4E74-8F6F-3F30DED47B0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400225" y="7568836"/>
                  <a:ext cx="20772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1E252F0E-1519-412E-BC6B-D356FB78DFF2}"/>
                    </a:ext>
                  </a:extLst>
                </p14:cNvPr>
                <p14:cNvContentPartPr/>
                <p14:nvPr/>
              </p14:nvContentPartPr>
              <p14:xfrm>
                <a:off x="7456745" y="7617076"/>
                <a:ext cx="360" cy="324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1E252F0E-1519-412E-BC6B-D356FB78DFF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438745" y="7599076"/>
                  <a:ext cx="360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3C2A5988-AA71-4BD4-8DC3-FFD26A2D3345}"/>
                    </a:ext>
                  </a:extLst>
                </p14:cNvPr>
                <p14:cNvContentPartPr/>
                <p14:nvPr/>
              </p14:nvContentPartPr>
              <p14:xfrm>
                <a:off x="7291865" y="7686556"/>
                <a:ext cx="259560" cy="9360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3C2A5988-AA71-4BD4-8DC3-FFD26A2D334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274225" y="7668556"/>
                  <a:ext cx="295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B8D379B3-CAA0-4453-94D1-0E116E7C3B06}"/>
                    </a:ext>
                  </a:extLst>
                </p14:cNvPr>
                <p14:cNvContentPartPr/>
                <p14:nvPr/>
              </p14:nvContentPartPr>
              <p14:xfrm>
                <a:off x="7477625" y="7653796"/>
                <a:ext cx="14400" cy="27792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B8D379B3-CAA0-4453-94D1-0E116E7C3B0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59625" y="7636156"/>
                  <a:ext cx="500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3C86E13F-3528-4B8B-A991-9035FF6F973E}"/>
                    </a:ext>
                  </a:extLst>
                </p14:cNvPr>
                <p14:cNvContentPartPr/>
                <p14:nvPr/>
              </p14:nvContentPartPr>
              <p14:xfrm>
                <a:off x="7318145" y="7764676"/>
                <a:ext cx="270000" cy="22788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3C86E13F-3528-4B8B-A991-9035FF6F973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300505" y="7747036"/>
                  <a:ext cx="3056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C076FDA2-6E11-470E-85F7-DE2E9BA3C6CF}"/>
                    </a:ext>
                  </a:extLst>
                </p14:cNvPr>
                <p14:cNvContentPartPr/>
                <p14:nvPr/>
              </p14:nvContentPartPr>
              <p14:xfrm>
                <a:off x="6379625" y="8097316"/>
                <a:ext cx="1088640" cy="10296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C076FDA2-6E11-470E-85F7-DE2E9BA3C6C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361985" y="8079316"/>
                  <a:ext cx="11242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D4E55E3F-004D-4F0C-83E7-0A73C525CFD7}"/>
                    </a:ext>
                  </a:extLst>
                </p14:cNvPr>
                <p14:cNvContentPartPr/>
                <p14:nvPr/>
              </p14:nvContentPartPr>
              <p14:xfrm>
                <a:off x="6581225" y="7651636"/>
                <a:ext cx="103680" cy="31716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D4E55E3F-004D-4F0C-83E7-0A73C525CFD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563225" y="7633996"/>
                  <a:ext cx="1393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4E129B50-0137-4B91-9231-DEEA3755351E}"/>
                    </a:ext>
                  </a:extLst>
                </p14:cNvPr>
                <p14:cNvContentPartPr/>
                <p14:nvPr/>
              </p14:nvContentPartPr>
              <p14:xfrm>
                <a:off x="6236345" y="7669996"/>
                <a:ext cx="224280" cy="26208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4E129B50-0137-4B91-9231-DEEA3755351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218705" y="7652356"/>
                  <a:ext cx="2599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AB1CEB77-455B-47E4-890F-40214586030A}"/>
                    </a:ext>
                  </a:extLst>
                </p14:cNvPr>
                <p14:cNvContentPartPr/>
                <p14:nvPr/>
              </p14:nvContentPartPr>
              <p14:xfrm>
                <a:off x="6185225" y="7702756"/>
                <a:ext cx="415440" cy="22464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AB1CEB77-455B-47E4-890F-40214586030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167585" y="7684756"/>
                  <a:ext cx="4510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B8600BB1-5D26-4A21-A454-97FE27AB0F3A}"/>
                    </a:ext>
                  </a:extLst>
                </p14:cNvPr>
                <p14:cNvContentPartPr/>
                <p14:nvPr/>
              </p14:nvContentPartPr>
              <p14:xfrm>
                <a:off x="6658265" y="7689436"/>
                <a:ext cx="14400" cy="37548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B8600BB1-5D26-4A21-A454-97FE27AB0F3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640265" y="7671436"/>
                  <a:ext cx="500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2DB92B88-37DE-4921-9DC3-E3BBC558A371}"/>
                    </a:ext>
                  </a:extLst>
                </p14:cNvPr>
                <p14:cNvContentPartPr/>
                <p14:nvPr/>
              </p14:nvContentPartPr>
              <p14:xfrm>
                <a:off x="8558705" y="4187356"/>
                <a:ext cx="1147680" cy="8316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2DB92B88-37DE-4921-9DC3-E3BBC558A37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541065" y="4169356"/>
                  <a:ext cx="1183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55F8D214-F607-472F-BA77-54611CB94E14}"/>
                    </a:ext>
                  </a:extLst>
                </p14:cNvPr>
                <p14:cNvContentPartPr/>
                <p14:nvPr/>
              </p14:nvContentPartPr>
              <p14:xfrm>
                <a:off x="7356665" y="-445484"/>
                <a:ext cx="360" cy="36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55F8D214-F607-472F-BA77-54611CB94E1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339025" y="-4631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FBB1066A-D339-442B-B751-C2A2AAE1FBFE}"/>
                    </a:ext>
                  </a:extLst>
                </p14:cNvPr>
                <p14:cNvContentPartPr/>
                <p14:nvPr/>
              </p14:nvContentPartPr>
              <p14:xfrm>
                <a:off x="7356665" y="-445484"/>
                <a:ext cx="24840" cy="2088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FBB1066A-D339-442B-B751-C2A2AAE1FBF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339025" y="-463124"/>
                  <a:ext cx="604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39E82DF0-D509-41DF-A463-24EC6DD9950F}"/>
                    </a:ext>
                  </a:extLst>
                </p14:cNvPr>
                <p14:cNvContentPartPr/>
                <p14:nvPr/>
              </p14:nvContentPartPr>
              <p14:xfrm>
                <a:off x="7376105" y="-548804"/>
                <a:ext cx="340200" cy="7416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39E82DF0-D509-41DF-A463-24EC6DD9950F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358105" y="-566804"/>
                  <a:ext cx="3758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A1B72502-B717-48AE-97DF-32A02DAA68BC}"/>
                    </a:ext>
                  </a:extLst>
                </p14:cNvPr>
                <p14:cNvContentPartPr/>
                <p14:nvPr/>
              </p14:nvContentPartPr>
              <p14:xfrm>
                <a:off x="7429025" y="-548804"/>
                <a:ext cx="241560" cy="47664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A1B72502-B717-48AE-97DF-32A02DAA68BC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411025" y="-566804"/>
                  <a:ext cx="27720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068DF70D-702D-4A00-A14C-09C3BDABEC68}"/>
                    </a:ext>
                  </a:extLst>
                </p14:cNvPr>
                <p14:cNvContentPartPr/>
                <p14:nvPr/>
              </p14:nvContentPartPr>
              <p14:xfrm>
                <a:off x="7209425" y="-415964"/>
                <a:ext cx="660960" cy="39636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068DF70D-702D-4A00-A14C-09C3BDABEC6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191425" y="-433604"/>
                  <a:ext cx="6966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DC368680-A958-40D7-8338-89296229E51B}"/>
                    </a:ext>
                  </a:extLst>
                </p14:cNvPr>
                <p14:cNvContentPartPr/>
                <p14:nvPr/>
              </p14:nvContentPartPr>
              <p14:xfrm>
                <a:off x="8006465" y="-548804"/>
                <a:ext cx="275400" cy="35640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DC368680-A958-40D7-8338-89296229E51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988465" y="-566804"/>
                  <a:ext cx="3110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617B6B28-2203-4E75-B9FA-AB12CA1D198E}"/>
                    </a:ext>
                  </a:extLst>
                </p14:cNvPr>
                <p14:cNvContentPartPr/>
                <p14:nvPr/>
              </p14:nvContentPartPr>
              <p14:xfrm>
                <a:off x="8111585" y="-362684"/>
                <a:ext cx="96840" cy="11160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617B6B28-2203-4E75-B9FA-AB12CA1D198E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093585" y="-380324"/>
                  <a:ext cx="1324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AE318D6F-88AB-440E-9F2B-E78093D7C32A}"/>
                    </a:ext>
                  </a:extLst>
                </p14:cNvPr>
                <p14:cNvContentPartPr/>
                <p14:nvPr/>
              </p14:nvContentPartPr>
              <p14:xfrm>
                <a:off x="8073065" y="-362684"/>
                <a:ext cx="65160" cy="14652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AE318D6F-88AB-440E-9F2B-E78093D7C32A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055065" y="-380324"/>
                  <a:ext cx="100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38CA83CF-972E-4D86-AC6F-E0DB2B2F9492}"/>
                    </a:ext>
                  </a:extLst>
                </p14:cNvPr>
                <p14:cNvContentPartPr/>
                <p14:nvPr/>
              </p14:nvContentPartPr>
              <p14:xfrm>
                <a:off x="7827905" y="-401204"/>
                <a:ext cx="520560" cy="27720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38CA83CF-972E-4D86-AC6F-E0DB2B2F9492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809905" y="-418844"/>
                  <a:ext cx="5562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F1B94562-15C3-41B9-A07B-CE7403680DDE}"/>
                    </a:ext>
                  </a:extLst>
                </p14:cNvPr>
                <p14:cNvContentPartPr/>
                <p14:nvPr/>
              </p14:nvContentPartPr>
              <p14:xfrm>
                <a:off x="8422985" y="-561764"/>
                <a:ext cx="184320" cy="36900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F1B94562-15C3-41B9-A07B-CE7403680DDE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405345" y="-579764"/>
                  <a:ext cx="2199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A2FCC018-EAD8-4906-94D7-EC8B7321DDA5}"/>
                    </a:ext>
                  </a:extLst>
                </p14:cNvPr>
                <p14:cNvContentPartPr/>
                <p14:nvPr/>
              </p14:nvContentPartPr>
              <p14:xfrm>
                <a:off x="8678945" y="-467444"/>
                <a:ext cx="82800" cy="7560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A2FCC018-EAD8-4906-94D7-EC8B7321DDA5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660945" y="-485444"/>
                  <a:ext cx="1184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E5A5D2D9-39B3-4ECA-A0C8-DEDAA9A1D621}"/>
                    </a:ext>
                  </a:extLst>
                </p14:cNvPr>
                <p14:cNvContentPartPr/>
                <p14:nvPr/>
              </p14:nvContentPartPr>
              <p14:xfrm>
                <a:off x="8752385" y="-557804"/>
                <a:ext cx="276840" cy="42624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E5A5D2D9-39B3-4ECA-A0C8-DEDAA9A1D621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734385" y="-575444"/>
                  <a:ext cx="31248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5C6FCD2A-7DE8-4FFF-93DB-44FB896FEEFB}"/>
                    </a:ext>
                  </a:extLst>
                </p14:cNvPr>
                <p14:cNvContentPartPr/>
                <p14:nvPr/>
              </p14:nvContentPartPr>
              <p14:xfrm>
                <a:off x="9041105" y="-115724"/>
                <a:ext cx="51120" cy="468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5C6FCD2A-7DE8-4FFF-93DB-44FB896FEEF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023465" y="-133724"/>
                  <a:ext cx="86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A8A4A9E7-CB3D-4F45-AC26-DD046D1B6971}"/>
                    </a:ext>
                  </a:extLst>
                </p14:cNvPr>
                <p14:cNvContentPartPr/>
                <p14:nvPr/>
              </p14:nvContentPartPr>
              <p14:xfrm>
                <a:off x="7242905" y="82276"/>
                <a:ext cx="1002960" cy="9036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A8A4A9E7-CB3D-4F45-AC26-DD046D1B6971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225265" y="64276"/>
                  <a:ext cx="1038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CDB2BA6B-7160-450A-8AE6-1BB24915A9AB}"/>
                    </a:ext>
                  </a:extLst>
                </p14:cNvPr>
                <p14:cNvContentPartPr/>
                <p14:nvPr/>
              </p14:nvContentPartPr>
              <p14:xfrm>
                <a:off x="7110065" y="-715844"/>
                <a:ext cx="70560" cy="76248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CDB2BA6B-7160-450A-8AE6-1BB24915A9AB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092065" y="-733484"/>
                  <a:ext cx="106200" cy="79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DB97C9E1-8435-450F-8932-117219CBE790}"/>
                    </a:ext>
                  </a:extLst>
                </p14:cNvPr>
                <p14:cNvContentPartPr/>
                <p14:nvPr/>
              </p14:nvContentPartPr>
              <p14:xfrm>
                <a:off x="7510745" y="-692444"/>
                <a:ext cx="876240" cy="94356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DB97C9E1-8435-450F-8932-117219CBE790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493105" y="-710084"/>
                  <a:ext cx="911880" cy="9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6BFBADFB-91D8-450E-851B-86E00F721AF8}"/>
                    </a:ext>
                  </a:extLst>
                </p14:cNvPr>
                <p14:cNvContentPartPr/>
                <p14:nvPr/>
              </p14:nvContentPartPr>
              <p14:xfrm>
                <a:off x="8422985" y="-807284"/>
                <a:ext cx="847080" cy="91044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6BFBADFB-91D8-450E-851B-86E00F721AF8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405345" y="-824924"/>
                  <a:ext cx="882720" cy="9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9AAE6FC9-7684-4569-AD61-161C79D47D80}"/>
                    </a:ext>
                  </a:extLst>
                </p14:cNvPr>
                <p14:cNvContentPartPr/>
                <p14:nvPr/>
              </p14:nvContentPartPr>
              <p14:xfrm>
                <a:off x="8251625" y="15676"/>
                <a:ext cx="546840" cy="8424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9AAE6FC9-7684-4569-AD61-161C79D47D80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233625" y="-2324"/>
                  <a:ext cx="5824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E3E08228-1885-4A82-BBE0-E2032080ED68}"/>
                    </a:ext>
                  </a:extLst>
                </p14:cNvPr>
                <p14:cNvContentPartPr/>
                <p14:nvPr/>
              </p14:nvContentPartPr>
              <p14:xfrm>
                <a:off x="8333705" y="3640516"/>
                <a:ext cx="294480" cy="10368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E3E08228-1885-4A82-BBE0-E2032080ED68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316065" y="3622516"/>
                  <a:ext cx="330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D1997ADA-2DA7-456A-B977-203FB753E221}"/>
                    </a:ext>
                  </a:extLst>
                </p14:cNvPr>
                <p14:cNvContentPartPr/>
                <p14:nvPr/>
              </p14:nvContentPartPr>
              <p14:xfrm>
                <a:off x="8528105" y="3473476"/>
                <a:ext cx="74160" cy="60624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D1997ADA-2DA7-456A-B977-203FB753E221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510465" y="3455476"/>
                  <a:ext cx="109800" cy="6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7F988141-63D3-48FC-A3A9-9A44F8CD82C1}"/>
                    </a:ext>
                  </a:extLst>
                </p14:cNvPr>
                <p14:cNvContentPartPr/>
                <p14:nvPr/>
              </p14:nvContentPartPr>
              <p14:xfrm>
                <a:off x="8422985" y="3797116"/>
                <a:ext cx="186120" cy="17604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7F988141-63D3-48FC-A3A9-9A44F8CD82C1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405345" y="3779116"/>
                  <a:ext cx="221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3CF7528E-339D-46D7-B271-65ACB26F9FD7}"/>
                    </a:ext>
                  </a:extLst>
                </p14:cNvPr>
                <p14:cNvContentPartPr/>
                <p14:nvPr/>
              </p14:nvContentPartPr>
              <p14:xfrm>
                <a:off x="8718905" y="3612436"/>
                <a:ext cx="220320" cy="28656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3CF7528E-339D-46D7-B271-65ACB26F9FD7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701265" y="3594436"/>
                  <a:ext cx="2559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BD9DD147-28CA-41F5-901A-B486B0AFB59B}"/>
                    </a:ext>
                  </a:extLst>
                </p14:cNvPr>
                <p14:cNvContentPartPr/>
                <p14:nvPr/>
              </p14:nvContentPartPr>
              <p14:xfrm>
                <a:off x="8682185" y="3644836"/>
                <a:ext cx="227880" cy="29592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BD9DD147-28CA-41F5-901A-B486B0AFB59B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664545" y="3627196"/>
                  <a:ext cx="2635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A199FD02-6F79-422D-BD90-183DFFB3A232}"/>
                    </a:ext>
                  </a:extLst>
                </p14:cNvPr>
                <p14:cNvContentPartPr/>
                <p14:nvPr/>
              </p14:nvContentPartPr>
              <p14:xfrm>
                <a:off x="9070985" y="3582916"/>
                <a:ext cx="235080" cy="8316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A199FD02-6F79-422D-BD90-183DFFB3A232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053345" y="3564916"/>
                  <a:ext cx="270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5541B6C1-F621-4694-941C-DF7E93D02970}"/>
                    </a:ext>
                  </a:extLst>
                </p14:cNvPr>
                <p14:cNvContentPartPr/>
                <p14:nvPr/>
              </p14:nvContentPartPr>
              <p14:xfrm>
                <a:off x="9118145" y="3554836"/>
                <a:ext cx="150840" cy="33300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5541B6C1-F621-4694-941C-DF7E93D02970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100505" y="3536836"/>
                  <a:ext cx="1864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C8AF1E09-302E-4A9D-9519-09F68D1B559E}"/>
                    </a:ext>
                  </a:extLst>
                </p14:cNvPr>
                <p14:cNvContentPartPr/>
                <p14:nvPr/>
              </p14:nvContentPartPr>
              <p14:xfrm>
                <a:off x="9214625" y="3754276"/>
                <a:ext cx="145800" cy="11844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C8AF1E09-302E-4A9D-9519-09F68D1B559E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9196625" y="3736276"/>
                  <a:ext cx="1814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FFE8F84C-F86A-4A4E-9E12-3A4374B00570}"/>
                    </a:ext>
                  </a:extLst>
                </p14:cNvPr>
                <p14:cNvContentPartPr/>
                <p14:nvPr/>
              </p14:nvContentPartPr>
              <p14:xfrm>
                <a:off x="9454385" y="3553396"/>
                <a:ext cx="24840" cy="31824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FFE8F84C-F86A-4A4E-9E12-3A4374B00570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436745" y="3535396"/>
                  <a:ext cx="604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0C24D85A-C2B2-41CB-A5A3-9B3FF94D2AFC}"/>
                    </a:ext>
                  </a:extLst>
                </p14:cNvPr>
                <p14:cNvContentPartPr/>
                <p14:nvPr/>
              </p14:nvContentPartPr>
              <p14:xfrm>
                <a:off x="9514145" y="3519556"/>
                <a:ext cx="310320" cy="45684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0C24D85A-C2B2-41CB-A5A3-9B3FF94D2AFC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496145" y="3501916"/>
                  <a:ext cx="34596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CF7B6A2F-190D-47BA-B3CF-9F2C3E366915}"/>
                    </a:ext>
                  </a:extLst>
                </p14:cNvPr>
                <p14:cNvContentPartPr/>
                <p14:nvPr/>
              </p14:nvContentPartPr>
              <p14:xfrm>
                <a:off x="9557705" y="3573916"/>
                <a:ext cx="175320" cy="25452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CF7B6A2F-190D-47BA-B3CF-9F2C3E366915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540065" y="3556276"/>
                  <a:ext cx="2109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357074DA-59D9-4CAA-971C-98D94D63A5E0}"/>
                    </a:ext>
                  </a:extLst>
                </p14:cNvPr>
                <p14:cNvContentPartPr/>
                <p14:nvPr/>
              </p14:nvContentPartPr>
              <p14:xfrm>
                <a:off x="9457985" y="3882796"/>
                <a:ext cx="324360" cy="2412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357074DA-59D9-4CAA-971C-98D94D63A5E0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439985" y="3865156"/>
                  <a:ext cx="360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292BB93A-A913-49C8-98EE-1FCB87C869D0}"/>
                    </a:ext>
                  </a:extLst>
                </p14:cNvPr>
                <p14:cNvContentPartPr/>
                <p14:nvPr/>
              </p14:nvContentPartPr>
              <p14:xfrm>
                <a:off x="9948305" y="3958036"/>
                <a:ext cx="5760" cy="3276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292BB93A-A913-49C8-98EE-1FCB87C869D0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930305" y="3940396"/>
                  <a:ext cx="41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0AF50191-BEC3-45CC-AE1C-CCA778ECAE46}"/>
                    </a:ext>
                  </a:extLst>
                </p14:cNvPr>
                <p14:cNvContentPartPr/>
                <p14:nvPr/>
              </p14:nvContentPartPr>
              <p14:xfrm>
                <a:off x="9457985" y="3923116"/>
                <a:ext cx="373320" cy="14472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0AF50191-BEC3-45CC-AE1C-CCA778ECAE46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440345" y="3905116"/>
                  <a:ext cx="408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8B41EFFC-C68C-48C6-BA77-9627545215AD}"/>
                    </a:ext>
                  </a:extLst>
                </p14:cNvPr>
                <p14:cNvContentPartPr/>
                <p14:nvPr/>
              </p14:nvContentPartPr>
              <p14:xfrm>
                <a:off x="9414065" y="4023196"/>
                <a:ext cx="565920" cy="4500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8B41EFFC-C68C-48C6-BA77-9627545215AD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396425" y="4005196"/>
                  <a:ext cx="6015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16810413-0F2D-49B7-B987-BA54B7200413}"/>
                    </a:ext>
                  </a:extLst>
                </p14:cNvPr>
                <p14:cNvContentPartPr/>
                <p14:nvPr/>
              </p14:nvContentPartPr>
              <p14:xfrm>
                <a:off x="8561585" y="4055236"/>
                <a:ext cx="710640" cy="2772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16810413-0F2D-49B7-B987-BA54B720041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543585" y="4037596"/>
                  <a:ext cx="7462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DDABD668-9D94-40A8-9BBA-F636C3160507}"/>
                    </a:ext>
                  </a:extLst>
                </p14:cNvPr>
                <p14:cNvContentPartPr/>
                <p14:nvPr/>
              </p14:nvContentPartPr>
              <p14:xfrm>
                <a:off x="8268905" y="3403996"/>
                <a:ext cx="27000" cy="65412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DDABD668-9D94-40A8-9BBA-F636C3160507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250905" y="3386356"/>
                  <a:ext cx="62640" cy="6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7ABBD07A-6726-4B36-91BB-9D43B90CBF95}"/>
                    </a:ext>
                  </a:extLst>
                </p14:cNvPr>
                <p14:cNvContentPartPr/>
                <p14:nvPr/>
              </p14:nvContentPartPr>
              <p14:xfrm>
                <a:off x="8353145" y="3203116"/>
                <a:ext cx="1632600" cy="92412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7ABBD07A-6726-4B36-91BB-9D43B90CBF95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335145" y="3185116"/>
                  <a:ext cx="1668240" cy="9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1BDD1644-BD15-4BB8-B7C0-49E69FA3D69C}"/>
                    </a:ext>
                  </a:extLst>
                </p14:cNvPr>
                <p14:cNvContentPartPr/>
                <p14:nvPr/>
              </p14:nvContentPartPr>
              <p14:xfrm>
                <a:off x="8223545" y="4085836"/>
                <a:ext cx="1770840" cy="2772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1BDD1644-BD15-4BB8-B7C0-49E69FA3D69C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205545" y="4068196"/>
                  <a:ext cx="18064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561C9CF3-EBB8-40CF-992F-8E163CC6CB24}"/>
                    </a:ext>
                  </a:extLst>
                </p14:cNvPr>
                <p14:cNvContentPartPr/>
                <p14:nvPr/>
              </p14:nvContentPartPr>
              <p14:xfrm>
                <a:off x="9948305" y="4222636"/>
                <a:ext cx="35280" cy="792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561C9CF3-EBB8-40CF-992F-8E163CC6CB24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930305" y="4204996"/>
                  <a:ext cx="70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09D934E8-1044-4DA9-9EF5-B1AC916B8D59}"/>
                    </a:ext>
                  </a:extLst>
                </p14:cNvPr>
                <p14:cNvContentPartPr/>
                <p14:nvPr/>
              </p14:nvContentPartPr>
              <p14:xfrm>
                <a:off x="8190425" y="3368716"/>
                <a:ext cx="129960" cy="88632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09D934E8-1044-4DA9-9EF5-B1AC916B8D59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8172425" y="3350716"/>
                  <a:ext cx="165600" cy="9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FD79CCCB-A5D5-4F3E-A904-C2312DDDE7C4}"/>
                    </a:ext>
                  </a:extLst>
                </p14:cNvPr>
                <p14:cNvContentPartPr/>
                <p14:nvPr/>
              </p14:nvContentPartPr>
              <p14:xfrm>
                <a:off x="8395265" y="3249916"/>
                <a:ext cx="951120" cy="2880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FD79CCCB-A5D5-4F3E-A904-C2312DDDE7C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377265" y="3231916"/>
                  <a:ext cx="9867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5405A475-1C52-4538-80C5-926B6880DC14}"/>
                    </a:ext>
                  </a:extLst>
                </p14:cNvPr>
                <p14:cNvContentPartPr/>
                <p14:nvPr/>
              </p14:nvContentPartPr>
              <p14:xfrm>
                <a:off x="9615665" y="4241716"/>
                <a:ext cx="360" cy="36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5405A475-1C52-4538-80C5-926B6880DC1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597665" y="42240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890A114E-1F89-49AB-81FE-FAEA70F89C39}"/>
                    </a:ext>
                  </a:extLst>
                </p14:cNvPr>
                <p14:cNvContentPartPr/>
                <p14:nvPr/>
              </p14:nvContentPartPr>
              <p14:xfrm>
                <a:off x="10279145" y="3086476"/>
                <a:ext cx="483480" cy="20736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890A114E-1F89-49AB-81FE-FAEA70F89C39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261505" y="3068476"/>
                  <a:ext cx="5191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10DFCDE0-70ED-4F5C-93E5-A4A56510FD5C}"/>
                    </a:ext>
                  </a:extLst>
                </p14:cNvPr>
                <p14:cNvContentPartPr/>
                <p14:nvPr/>
              </p14:nvContentPartPr>
              <p14:xfrm>
                <a:off x="10193105" y="3105556"/>
                <a:ext cx="361440" cy="25812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10DFCDE0-70ED-4F5C-93E5-A4A56510FD5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175105" y="3087556"/>
                  <a:ext cx="3970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06876BAE-1D37-4F16-AA0C-2A191BD5B1E3}"/>
                    </a:ext>
                  </a:extLst>
                </p14:cNvPr>
                <p14:cNvContentPartPr/>
                <p14:nvPr/>
              </p14:nvContentPartPr>
              <p14:xfrm>
                <a:off x="11074025" y="2814316"/>
                <a:ext cx="168840" cy="24228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06876BAE-1D37-4F16-AA0C-2A191BD5B1E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1056025" y="2796676"/>
                  <a:ext cx="2044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7CC4D9E3-34C4-4C6D-8EBC-61D236D23537}"/>
                    </a:ext>
                  </a:extLst>
                </p14:cNvPr>
                <p14:cNvContentPartPr/>
                <p14:nvPr/>
              </p14:nvContentPartPr>
              <p14:xfrm>
                <a:off x="11012825" y="3050836"/>
                <a:ext cx="9000" cy="7128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7CC4D9E3-34C4-4C6D-8EBC-61D236D2353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995185" y="3033196"/>
                  <a:ext cx="446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E301611D-63FD-4102-8430-FF168F1789B5}"/>
                    </a:ext>
                  </a:extLst>
                </p14:cNvPr>
                <p14:cNvContentPartPr/>
                <p14:nvPr/>
              </p14:nvContentPartPr>
              <p14:xfrm>
                <a:off x="10982945" y="3050836"/>
                <a:ext cx="230400" cy="13644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E301611D-63FD-4102-8430-FF168F1789B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965305" y="3033196"/>
                  <a:ext cx="266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50A837ED-3B3E-470C-9AE6-AC0605DE696F}"/>
                    </a:ext>
                  </a:extLst>
                </p14:cNvPr>
                <p14:cNvContentPartPr/>
                <p14:nvPr/>
              </p14:nvContentPartPr>
              <p14:xfrm>
                <a:off x="10842905" y="3239836"/>
                <a:ext cx="436320" cy="6372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50A837ED-3B3E-470C-9AE6-AC0605DE696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825265" y="3222196"/>
                  <a:ext cx="471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48FE0FAD-7934-41E4-90DA-AB440496A83D}"/>
                    </a:ext>
                  </a:extLst>
                </p14:cNvPr>
                <p14:cNvContentPartPr/>
                <p14:nvPr/>
              </p14:nvContentPartPr>
              <p14:xfrm>
                <a:off x="10937585" y="3065596"/>
                <a:ext cx="21240" cy="12456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48FE0FAD-7934-41E4-90DA-AB440496A83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919585" y="3047956"/>
                  <a:ext cx="56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2A4A1D7D-CD3E-4D1A-BB26-2D464B868595}"/>
                    </a:ext>
                  </a:extLst>
                </p14:cNvPr>
                <p14:cNvContentPartPr/>
                <p14:nvPr/>
              </p14:nvContentPartPr>
              <p14:xfrm>
                <a:off x="10041185" y="2839516"/>
                <a:ext cx="613080" cy="23400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2A4A1D7D-CD3E-4D1A-BB26-2D464B868595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023185" y="2821876"/>
                  <a:ext cx="6487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FF64C763-F13F-4BD0-9AD0-93C1AED173DB}"/>
                    </a:ext>
                  </a:extLst>
                </p14:cNvPr>
                <p14:cNvContentPartPr/>
                <p14:nvPr/>
              </p14:nvContentPartPr>
              <p14:xfrm>
                <a:off x="9841025" y="2847076"/>
                <a:ext cx="356040" cy="36576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FF64C763-F13F-4BD0-9AD0-93C1AED173DB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823385" y="2829076"/>
                  <a:ext cx="3916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2E426ECC-A7CC-4471-ACED-96A70859EC48}"/>
                    </a:ext>
                  </a:extLst>
                </p14:cNvPr>
                <p14:cNvContentPartPr/>
                <p14:nvPr/>
              </p14:nvContentPartPr>
              <p14:xfrm>
                <a:off x="8520905" y="3000436"/>
                <a:ext cx="1000440" cy="140724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2E426ECC-A7CC-4471-ACED-96A70859EC4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503265" y="2982796"/>
                  <a:ext cx="1036080" cy="14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E0D72584-039F-4008-BEA7-CFD127934FD4}"/>
                    </a:ext>
                  </a:extLst>
                </p14:cNvPr>
                <p14:cNvContentPartPr/>
                <p14:nvPr/>
              </p14:nvContentPartPr>
              <p14:xfrm>
                <a:off x="8482745" y="3033196"/>
                <a:ext cx="1000080" cy="101988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E0D72584-039F-4008-BEA7-CFD127934FD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464745" y="3015196"/>
                  <a:ext cx="1035720" cy="10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EA585BE8-B2B7-4B62-9EF8-0DD070D728A6}"/>
                    </a:ext>
                  </a:extLst>
                </p14:cNvPr>
                <p14:cNvContentPartPr/>
                <p14:nvPr/>
              </p14:nvContentPartPr>
              <p14:xfrm>
                <a:off x="10296785" y="3153076"/>
                <a:ext cx="637560" cy="18936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EA585BE8-B2B7-4B62-9EF8-0DD070D728A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278785" y="3135076"/>
                  <a:ext cx="673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2E7DC28E-55DC-4A0C-A65E-382FF223C41F}"/>
                    </a:ext>
                  </a:extLst>
                </p14:cNvPr>
                <p14:cNvContentPartPr/>
                <p14:nvPr/>
              </p14:nvContentPartPr>
              <p14:xfrm>
                <a:off x="10137665" y="3139396"/>
                <a:ext cx="385200" cy="25560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2E7DC28E-55DC-4A0C-A65E-382FF223C41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119665" y="3121756"/>
                  <a:ext cx="420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D262FA1D-77A2-4BDF-A49E-8F7CE11F5CC8}"/>
                    </a:ext>
                  </a:extLst>
                </p14:cNvPr>
                <p14:cNvContentPartPr/>
                <p14:nvPr/>
              </p14:nvContentPartPr>
              <p14:xfrm>
                <a:off x="9353945" y="3006556"/>
                <a:ext cx="456480" cy="120456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D262FA1D-77A2-4BDF-A49E-8F7CE11F5CC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335945" y="2988556"/>
                  <a:ext cx="492120" cy="12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90244E59-6715-4FFA-8F9E-2660D77A6153}"/>
                    </a:ext>
                  </a:extLst>
                </p14:cNvPr>
                <p14:cNvContentPartPr/>
                <p14:nvPr/>
              </p14:nvContentPartPr>
              <p14:xfrm>
                <a:off x="9242705" y="3295996"/>
                <a:ext cx="565920" cy="92844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90244E59-6715-4FFA-8F9E-2660D77A615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224705" y="3278356"/>
                  <a:ext cx="601560" cy="9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B93047E5-E6DA-40C5-8FAE-A2BFF4E0B4F0}"/>
                    </a:ext>
                  </a:extLst>
                </p14:cNvPr>
                <p14:cNvContentPartPr/>
                <p14:nvPr/>
              </p14:nvContentPartPr>
              <p14:xfrm>
                <a:off x="10587305" y="3513076"/>
                <a:ext cx="152640" cy="25164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B93047E5-E6DA-40C5-8FAE-A2BFF4E0B4F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569665" y="3495076"/>
                  <a:ext cx="1882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AB60A72B-6A6C-4AB2-B972-3490BD350AE9}"/>
                    </a:ext>
                  </a:extLst>
                </p14:cNvPr>
                <p14:cNvContentPartPr/>
                <p14:nvPr/>
              </p14:nvContentPartPr>
              <p14:xfrm>
                <a:off x="10230185" y="3700996"/>
                <a:ext cx="622080" cy="13500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AB60A72B-6A6C-4AB2-B972-3490BD350AE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212185" y="3683356"/>
                  <a:ext cx="6577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97248908-393B-4BA1-A0FF-08C77E604ED4}"/>
                    </a:ext>
                  </a:extLst>
                </p14:cNvPr>
                <p14:cNvContentPartPr/>
                <p14:nvPr/>
              </p14:nvContentPartPr>
              <p14:xfrm>
                <a:off x="10463105" y="3779476"/>
                <a:ext cx="135360" cy="29016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97248908-393B-4BA1-A0FF-08C77E604ED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445105" y="3761476"/>
                  <a:ext cx="1710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BA08F30F-025C-4A9A-A6D1-6D5D18965BEE}"/>
                    </a:ext>
                  </a:extLst>
                </p14:cNvPr>
                <p14:cNvContentPartPr/>
                <p14:nvPr/>
              </p14:nvContentPartPr>
              <p14:xfrm>
                <a:off x="10494065" y="3857596"/>
                <a:ext cx="218160" cy="15120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BA08F30F-025C-4A9A-A6D1-6D5D18965BE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476065" y="3839956"/>
                  <a:ext cx="253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69EE23C8-76C4-4983-96D1-CE88435914E7}"/>
                    </a:ext>
                  </a:extLst>
                </p14:cNvPr>
                <p14:cNvContentPartPr/>
                <p14:nvPr/>
              </p14:nvContentPartPr>
              <p14:xfrm>
                <a:off x="10615385" y="3809356"/>
                <a:ext cx="231480" cy="20232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69EE23C8-76C4-4983-96D1-CE88435914E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597385" y="3791716"/>
                  <a:ext cx="2671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19FAB68A-E495-43DB-A68E-56AFD56AE1DF}"/>
                    </a:ext>
                  </a:extLst>
                </p14:cNvPr>
                <p14:cNvContentPartPr/>
                <p14:nvPr/>
              </p14:nvContentPartPr>
              <p14:xfrm>
                <a:off x="10760825" y="3658156"/>
                <a:ext cx="292680" cy="29304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19FAB68A-E495-43DB-A68E-56AFD56AE1DF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742825" y="3640516"/>
                  <a:ext cx="3283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9BF5B584-AD6F-43DB-8146-E8C7CF1986E4}"/>
                    </a:ext>
                  </a:extLst>
                </p14:cNvPr>
                <p14:cNvContentPartPr/>
                <p14:nvPr/>
              </p14:nvContentPartPr>
              <p14:xfrm>
                <a:off x="10905905" y="3763276"/>
                <a:ext cx="255960" cy="14076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9BF5B584-AD6F-43DB-8146-E8C7CF1986E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888265" y="3745276"/>
                  <a:ext cx="291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82BF243E-9F65-4B03-A202-E78F1529BF04}"/>
                    </a:ext>
                  </a:extLst>
                </p14:cNvPr>
                <p14:cNvContentPartPr/>
                <p14:nvPr/>
              </p14:nvContentPartPr>
              <p14:xfrm>
                <a:off x="11016785" y="3703876"/>
                <a:ext cx="185760" cy="27324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82BF243E-9F65-4B03-A202-E78F1529BF0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998785" y="3686236"/>
                  <a:ext cx="2214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5BAEEFA4-1F3D-433E-B01A-F5C359570BA4}"/>
                    </a:ext>
                  </a:extLst>
                </p14:cNvPr>
                <p14:cNvContentPartPr/>
                <p14:nvPr/>
              </p14:nvContentPartPr>
              <p14:xfrm>
                <a:off x="11142425" y="3652396"/>
                <a:ext cx="147600" cy="5364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5BAEEFA4-1F3D-433E-B01A-F5C359570BA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1124425" y="3634396"/>
                  <a:ext cx="1832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407CB91E-85BA-48E9-B4F6-4FE85CCD0D52}"/>
                    </a:ext>
                  </a:extLst>
                </p14:cNvPr>
                <p14:cNvContentPartPr/>
                <p14:nvPr/>
              </p14:nvContentPartPr>
              <p14:xfrm>
                <a:off x="11340425" y="3616756"/>
                <a:ext cx="152640" cy="468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407CB91E-85BA-48E9-B4F6-4FE85CCD0D52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1322425" y="3599116"/>
                  <a:ext cx="188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D4271A8C-13BE-4FD4-96D5-1454A817171D}"/>
                    </a:ext>
                  </a:extLst>
                </p14:cNvPr>
                <p14:cNvContentPartPr/>
                <p14:nvPr/>
              </p14:nvContentPartPr>
              <p14:xfrm>
                <a:off x="11340425" y="3618196"/>
                <a:ext cx="145800" cy="36396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D4271A8C-13BE-4FD4-96D5-1454A817171D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1322425" y="3600556"/>
                  <a:ext cx="181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E02195C7-C4E1-4C2F-AA68-8F2E0AE94CFD}"/>
                    </a:ext>
                  </a:extLst>
                </p14:cNvPr>
                <p14:cNvContentPartPr/>
                <p14:nvPr/>
              </p14:nvContentPartPr>
              <p14:xfrm>
                <a:off x="11492705" y="3601996"/>
                <a:ext cx="236880" cy="20124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E02195C7-C4E1-4C2F-AA68-8F2E0AE94CF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1474705" y="3584356"/>
                  <a:ext cx="2725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A76C596C-FA0F-402E-9962-451FB568A9CC}"/>
                    </a:ext>
                  </a:extLst>
                </p14:cNvPr>
                <p14:cNvContentPartPr/>
                <p14:nvPr/>
              </p14:nvContentPartPr>
              <p14:xfrm>
                <a:off x="11552105" y="3718636"/>
                <a:ext cx="105480" cy="18756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A76C596C-FA0F-402E-9962-451FB568A9CC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1534465" y="3700996"/>
                  <a:ext cx="1411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0E04D1CB-50DC-43F6-98C3-247124997578}"/>
                    </a:ext>
                  </a:extLst>
                </p14:cNvPr>
                <p14:cNvContentPartPr/>
                <p14:nvPr/>
              </p14:nvContentPartPr>
              <p14:xfrm>
                <a:off x="11620505" y="3639076"/>
                <a:ext cx="180720" cy="35496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0E04D1CB-50DC-43F6-98C3-24712499757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1602505" y="3621076"/>
                  <a:ext cx="2163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91057723-65AD-475A-81A9-DAF6FF23787D}"/>
                    </a:ext>
                  </a:extLst>
                </p14:cNvPr>
                <p14:cNvContentPartPr/>
                <p14:nvPr/>
              </p14:nvContentPartPr>
              <p14:xfrm>
                <a:off x="10422425" y="3498676"/>
                <a:ext cx="14400" cy="60516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91057723-65AD-475A-81A9-DAF6FF23787D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404785" y="3480676"/>
                  <a:ext cx="5004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8D96607B-B5A7-4220-9526-7EB7FA848613}"/>
                    </a:ext>
                  </a:extLst>
                </p14:cNvPr>
                <p14:cNvContentPartPr/>
                <p14:nvPr/>
              </p14:nvContentPartPr>
              <p14:xfrm>
                <a:off x="10645265" y="3427756"/>
                <a:ext cx="1232640" cy="52200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8D96607B-B5A7-4220-9526-7EB7FA848613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627265" y="3410116"/>
                  <a:ext cx="126828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3B7A2861-73B7-4F5F-AD2E-373A6D2E4EE9}"/>
                    </a:ext>
                  </a:extLst>
                </p14:cNvPr>
                <p14:cNvContentPartPr/>
                <p14:nvPr/>
              </p14:nvContentPartPr>
              <p14:xfrm>
                <a:off x="10492985" y="4095556"/>
                <a:ext cx="1327680" cy="10980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3B7A2861-73B7-4F5F-AD2E-373A6D2E4EE9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474985" y="4077916"/>
                  <a:ext cx="1363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6492F02E-68FA-4A86-AC10-11C57226D385}"/>
                    </a:ext>
                  </a:extLst>
                </p14:cNvPr>
                <p14:cNvContentPartPr/>
                <p14:nvPr/>
              </p14:nvContentPartPr>
              <p14:xfrm>
                <a:off x="3241865" y="-10964"/>
                <a:ext cx="86400" cy="109800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6492F02E-68FA-4A86-AC10-11C57226D385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223865" y="-28604"/>
                  <a:ext cx="122040" cy="11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1C7A90D6-193B-4671-9532-41D728C11C8D}"/>
                    </a:ext>
                  </a:extLst>
                </p14:cNvPr>
                <p14:cNvContentPartPr/>
                <p14:nvPr/>
              </p14:nvContentPartPr>
              <p14:xfrm>
                <a:off x="3280385" y="66076"/>
                <a:ext cx="2528640" cy="104580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1C7A90D6-193B-4671-9532-41D728C11C8D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262745" y="48076"/>
                  <a:ext cx="2564280" cy="10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F193FA01-D007-497A-B8CC-1C70C4E863FF}"/>
                    </a:ext>
                  </a:extLst>
                </p14:cNvPr>
                <p14:cNvContentPartPr/>
                <p14:nvPr/>
              </p14:nvContentPartPr>
              <p14:xfrm>
                <a:off x="3550025" y="1276036"/>
                <a:ext cx="1327320" cy="18072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F193FA01-D007-497A-B8CC-1C70C4E863FF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532385" y="1258396"/>
                  <a:ext cx="13629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D84E0B88-047B-492A-AC97-1311F9BE3BB7}"/>
                    </a:ext>
                  </a:extLst>
                </p14:cNvPr>
                <p14:cNvContentPartPr/>
                <p14:nvPr/>
              </p14:nvContentPartPr>
              <p14:xfrm>
                <a:off x="459785" y="3688396"/>
                <a:ext cx="488520" cy="3571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D84E0B88-047B-492A-AC97-1311F9BE3BB7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41785" y="3670756"/>
                  <a:ext cx="52416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59829693-3F05-4E4D-A66D-6A58B376EB38}"/>
                    </a:ext>
                  </a:extLst>
                </p14:cNvPr>
                <p14:cNvContentPartPr/>
                <p14:nvPr/>
              </p14:nvContentPartPr>
              <p14:xfrm>
                <a:off x="680825" y="3259276"/>
                <a:ext cx="13680" cy="3463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59829693-3F05-4E4D-A66D-6A58B376EB3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63185" y="3241276"/>
                  <a:ext cx="493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76106891-53CF-4A1A-A873-98E16AF2EFBE}"/>
                    </a:ext>
                  </a:extLst>
                </p14:cNvPr>
                <p14:cNvContentPartPr/>
                <p14:nvPr/>
              </p14:nvContentPartPr>
              <p14:xfrm>
                <a:off x="661025" y="3205996"/>
                <a:ext cx="217440" cy="3535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76106891-53CF-4A1A-A873-98E16AF2EFBE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643385" y="3188356"/>
                  <a:ext cx="2530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60B3FB1F-DD03-404F-9536-AB9076238ED7}"/>
                    </a:ext>
                  </a:extLst>
                </p14:cNvPr>
                <p14:cNvContentPartPr/>
                <p14:nvPr/>
              </p14:nvContentPartPr>
              <p14:xfrm>
                <a:off x="634745" y="3838516"/>
                <a:ext cx="26640" cy="4539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60B3FB1F-DD03-404F-9536-AB9076238ED7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17105" y="3820516"/>
                  <a:ext cx="6228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8767D3E0-4A95-46C2-BA3D-611D096466BC}"/>
                    </a:ext>
                  </a:extLst>
                </p14:cNvPr>
                <p14:cNvContentPartPr/>
                <p14:nvPr/>
              </p14:nvContentPartPr>
              <p14:xfrm>
                <a:off x="703145" y="3817636"/>
                <a:ext cx="105480" cy="5662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8767D3E0-4A95-46C2-BA3D-611D096466BC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85145" y="3799996"/>
                  <a:ext cx="14112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28658843-1993-4C35-9273-AB05D4370E60}"/>
                    </a:ext>
                  </a:extLst>
                </p14:cNvPr>
                <p14:cNvContentPartPr/>
                <p14:nvPr/>
              </p14:nvContentPartPr>
              <p14:xfrm>
                <a:off x="613865" y="4013116"/>
                <a:ext cx="169560" cy="3474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28658843-1993-4C35-9273-AB05D4370E60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95865" y="3995476"/>
                  <a:ext cx="2052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4500A851-D862-43CA-9E73-9FA7441930D7}"/>
                    </a:ext>
                  </a:extLst>
                </p14:cNvPr>
                <p14:cNvContentPartPr/>
                <p14:nvPr/>
              </p14:nvContentPartPr>
              <p14:xfrm>
                <a:off x="873065" y="3854716"/>
                <a:ext cx="166680" cy="3063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4500A851-D862-43CA-9E73-9FA7441930D7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55065" y="3837076"/>
                  <a:ext cx="2023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1F79BFB7-8C19-4371-BBC0-31367DAB99BA}"/>
                    </a:ext>
                  </a:extLst>
                </p14:cNvPr>
                <p14:cNvContentPartPr/>
                <p14:nvPr/>
              </p14:nvContentPartPr>
              <p14:xfrm>
                <a:off x="909785" y="3791356"/>
                <a:ext cx="522000" cy="4348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1F79BFB7-8C19-4371-BBC0-31367DAB99BA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91785" y="3773356"/>
                  <a:ext cx="55764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4700A64C-D409-4847-BCB5-B320DEADCD9E}"/>
                    </a:ext>
                  </a:extLst>
                </p14:cNvPr>
                <p14:cNvContentPartPr/>
                <p14:nvPr/>
              </p14:nvContentPartPr>
              <p14:xfrm>
                <a:off x="1254665" y="3721876"/>
                <a:ext cx="392400" cy="4996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4700A64C-D409-4847-BCB5-B320DEADCD9E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236665" y="3703876"/>
                  <a:ext cx="42804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4E9E1A34-C3E5-4C25-B9B2-93DAC60A4021}"/>
                    </a:ext>
                  </a:extLst>
                </p14:cNvPr>
                <p14:cNvContentPartPr/>
                <p14:nvPr/>
              </p14:nvContentPartPr>
              <p14:xfrm>
                <a:off x="1755425" y="3523876"/>
                <a:ext cx="30240" cy="6238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4E9E1A34-C3E5-4C25-B9B2-93DAC60A4021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737425" y="3505876"/>
                  <a:ext cx="6588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A12E0751-CD93-47DB-BB2F-412E75075F4F}"/>
                    </a:ext>
                  </a:extLst>
                </p14:cNvPr>
                <p14:cNvContentPartPr/>
                <p14:nvPr/>
              </p14:nvContentPartPr>
              <p14:xfrm>
                <a:off x="1951625" y="3362236"/>
                <a:ext cx="431640" cy="7419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A12E0751-CD93-47DB-BB2F-412E75075F4F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933625" y="3344596"/>
                  <a:ext cx="467280" cy="77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76CA2C74-4FB8-46D4-848E-F7510195784E}"/>
                    </a:ext>
                  </a:extLst>
                </p14:cNvPr>
                <p14:cNvContentPartPr/>
                <p14:nvPr/>
              </p14:nvContentPartPr>
              <p14:xfrm>
                <a:off x="1870985" y="3467356"/>
                <a:ext cx="329400" cy="4600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76CA2C74-4FB8-46D4-848E-F7510195784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853345" y="3449716"/>
                  <a:ext cx="3650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1EF4CE27-9E7D-41DF-AEB3-AB9CECBE4018}"/>
                    </a:ext>
                  </a:extLst>
                </p14:cNvPr>
                <p14:cNvContentPartPr/>
                <p14:nvPr/>
              </p14:nvContentPartPr>
              <p14:xfrm>
                <a:off x="1836065" y="3649156"/>
                <a:ext cx="523800" cy="5162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1EF4CE27-9E7D-41DF-AEB3-AB9CECBE401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818065" y="3631516"/>
                  <a:ext cx="55944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1AD5236A-3EBB-4F80-BA11-1D27E8E5D75D}"/>
                    </a:ext>
                  </a:extLst>
                </p14:cNvPr>
                <p14:cNvContentPartPr/>
                <p14:nvPr/>
              </p14:nvContentPartPr>
              <p14:xfrm>
                <a:off x="662825" y="4761916"/>
                <a:ext cx="375120" cy="2412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1AD5236A-3EBB-4F80-BA11-1D27E8E5D75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44825" y="4744276"/>
                  <a:ext cx="410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F1840C55-96AA-4F90-BB61-A4C07CB26C9B}"/>
                    </a:ext>
                  </a:extLst>
                </p14:cNvPr>
                <p14:cNvContentPartPr/>
                <p14:nvPr/>
              </p14:nvContentPartPr>
              <p14:xfrm>
                <a:off x="850025" y="4615756"/>
                <a:ext cx="42480" cy="8424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F1840C55-96AA-4F90-BB61-A4C07CB26C9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32385" y="4597756"/>
                  <a:ext cx="78120" cy="8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0B8FA11D-BBB5-42DD-985B-1C07029FCCF0}"/>
                    </a:ext>
                  </a:extLst>
                </p14:cNvPr>
                <p14:cNvContentPartPr/>
                <p14:nvPr/>
              </p14:nvContentPartPr>
              <p14:xfrm>
                <a:off x="772625" y="4974676"/>
                <a:ext cx="219960" cy="3243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0B8FA11D-BBB5-42DD-985B-1C07029FCCF0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54625" y="4957036"/>
                  <a:ext cx="2556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51A39F64-A3C2-4E8E-B020-0E4A165509E7}"/>
                    </a:ext>
                  </a:extLst>
                </p14:cNvPr>
                <p14:cNvContentPartPr/>
                <p14:nvPr/>
              </p14:nvContentPartPr>
              <p14:xfrm>
                <a:off x="1063865" y="4689556"/>
                <a:ext cx="309960" cy="6328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51A39F64-A3C2-4E8E-B020-0E4A165509E7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045865" y="4671916"/>
                  <a:ext cx="34560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08E40C1A-D812-45F4-AF7B-6F12009E0CDB}"/>
                    </a:ext>
                  </a:extLst>
                </p14:cNvPr>
                <p14:cNvContentPartPr/>
                <p14:nvPr/>
              </p14:nvContentPartPr>
              <p14:xfrm>
                <a:off x="1019945" y="4837516"/>
                <a:ext cx="320760" cy="4435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08E40C1A-D812-45F4-AF7B-6F12009E0CDB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002305" y="4819516"/>
                  <a:ext cx="35640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59181D10-B659-4BFD-A666-8D9DABD7E4E5}"/>
                    </a:ext>
                  </a:extLst>
                </p14:cNvPr>
                <p14:cNvContentPartPr/>
                <p14:nvPr/>
              </p14:nvContentPartPr>
              <p14:xfrm>
                <a:off x="1387865" y="4754716"/>
                <a:ext cx="245520" cy="1260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59181D10-B659-4BFD-A666-8D9DABD7E4E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369865" y="4736716"/>
                  <a:ext cx="2811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0C528610-64AE-47FD-964A-1A774C847F15}"/>
                    </a:ext>
                  </a:extLst>
                </p14:cNvPr>
                <p14:cNvContentPartPr/>
                <p14:nvPr/>
              </p14:nvContentPartPr>
              <p14:xfrm>
                <a:off x="1498025" y="4658596"/>
                <a:ext cx="333000" cy="5706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0C528610-64AE-47FD-964A-1A774C847F15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480385" y="4640956"/>
                  <a:ext cx="36864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7F5F5980-EDA9-4A1E-9E37-10D7FAD0733F}"/>
                    </a:ext>
                  </a:extLst>
                </p14:cNvPr>
                <p14:cNvContentPartPr/>
                <p14:nvPr/>
              </p14:nvContentPartPr>
              <p14:xfrm>
                <a:off x="1962065" y="4705756"/>
                <a:ext cx="7200" cy="4525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7F5F5980-EDA9-4A1E-9E37-10D7FAD0733F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944065" y="4688116"/>
                  <a:ext cx="4284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406E23E9-B7EE-48C9-BC3F-E0FF7094FC36}"/>
                    </a:ext>
                  </a:extLst>
                </p14:cNvPr>
                <p14:cNvContentPartPr/>
                <p14:nvPr/>
              </p14:nvContentPartPr>
              <p14:xfrm>
                <a:off x="2095265" y="4501636"/>
                <a:ext cx="382320" cy="7081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406E23E9-B7EE-48C9-BC3F-E0FF7094FC36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077265" y="4483636"/>
                  <a:ext cx="417960" cy="74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64E1021-8000-4EC8-B959-73E1EC81ACE4}"/>
                    </a:ext>
                  </a:extLst>
                </p14:cNvPr>
                <p14:cNvContentPartPr/>
                <p14:nvPr/>
              </p14:nvContentPartPr>
              <p14:xfrm>
                <a:off x="2025065" y="4553476"/>
                <a:ext cx="286560" cy="5410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64E1021-8000-4EC8-B959-73E1EC81ACE4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007425" y="4535836"/>
                  <a:ext cx="32220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0A9FA9B6-1B3B-41FE-A702-1AC077DD4529}"/>
                    </a:ext>
                  </a:extLst>
                </p14:cNvPr>
                <p14:cNvContentPartPr/>
                <p14:nvPr/>
              </p14:nvContentPartPr>
              <p14:xfrm>
                <a:off x="2061785" y="4698556"/>
                <a:ext cx="495720" cy="4834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0A9FA9B6-1B3B-41FE-A702-1AC077DD4529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044145" y="4680556"/>
                  <a:ext cx="5313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340F1FFE-E965-41C2-84FB-B58CA0C4C323}"/>
                    </a:ext>
                  </a:extLst>
                </p14:cNvPr>
                <p14:cNvContentPartPr/>
                <p14:nvPr/>
              </p14:nvContentPartPr>
              <p14:xfrm>
                <a:off x="2639585" y="5329636"/>
                <a:ext cx="360" cy="3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340F1FFE-E965-41C2-84FB-B58CA0C4C32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621945" y="53116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CB593AF5-DD65-4D61-AFF2-9FF9A499890B}"/>
                    </a:ext>
                  </a:extLst>
                </p14:cNvPr>
                <p14:cNvContentPartPr/>
                <p14:nvPr/>
              </p14:nvContentPartPr>
              <p14:xfrm>
                <a:off x="995465" y="5348716"/>
                <a:ext cx="831960" cy="6732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CB593AF5-DD65-4D61-AFF2-9FF9A499890B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977825" y="5330716"/>
                  <a:ext cx="867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E14F083D-7920-4B62-9BEE-DF7014C2F794}"/>
                    </a:ext>
                  </a:extLst>
                </p14:cNvPr>
                <p14:cNvContentPartPr/>
                <p14:nvPr/>
              </p14:nvContentPartPr>
              <p14:xfrm>
                <a:off x="558425" y="4512436"/>
                <a:ext cx="1342080" cy="102132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E14F083D-7920-4B62-9BEE-DF7014C2F794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540425" y="4494436"/>
                  <a:ext cx="1377720" cy="10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618FEAC1-7F33-483E-8F30-188018B1AF1D}"/>
                    </a:ext>
                  </a:extLst>
                </p14:cNvPr>
                <p14:cNvContentPartPr/>
                <p14:nvPr/>
              </p14:nvContentPartPr>
              <p14:xfrm>
                <a:off x="1210745" y="5508916"/>
                <a:ext cx="65160" cy="43308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618FEAC1-7F33-483E-8F30-188018B1AF1D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193105" y="5491276"/>
                  <a:ext cx="1008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B959343F-A6AF-43BB-8044-22F704FE1596}"/>
                    </a:ext>
                  </a:extLst>
                </p14:cNvPr>
                <p14:cNvContentPartPr/>
                <p14:nvPr/>
              </p14:nvContentPartPr>
              <p14:xfrm>
                <a:off x="1030385" y="5502436"/>
                <a:ext cx="191160" cy="28692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B959343F-A6AF-43BB-8044-22F704FE1596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012745" y="5484436"/>
                  <a:ext cx="2268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5D51D713-60F0-4B0E-8769-3C034445879A}"/>
                    </a:ext>
                  </a:extLst>
                </p14:cNvPr>
                <p14:cNvContentPartPr/>
                <p14:nvPr/>
              </p14:nvContentPartPr>
              <p14:xfrm>
                <a:off x="1272305" y="5481556"/>
                <a:ext cx="82800" cy="17604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5D51D713-60F0-4B0E-8769-3C034445879A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254305" y="5463916"/>
                  <a:ext cx="118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1451BC3F-BBDB-43CB-AD6C-8771C21EE2C3}"/>
                    </a:ext>
                  </a:extLst>
                </p14:cNvPr>
                <p14:cNvContentPartPr/>
                <p14:nvPr/>
              </p14:nvContentPartPr>
              <p14:xfrm>
                <a:off x="808265" y="5252596"/>
                <a:ext cx="897480" cy="130680"/>
              </p14:xfrm>
            </p:contentPart>
          </mc:Choice>
          <mc:Fallback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1451BC3F-BBDB-43CB-AD6C-8771C21EE2C3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790265" y="5234956"/>
                  <a:ext cx="933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A736DCB6-6E73-4185-B9BE-57562017B5A7}"/>
                    </a:ext>
                  </a:extLst>
                </p14:cNvPr>
                <p14:cNvContentPartPr/>
                <p14:nvPr/>
              </p14:nvContentPartPr>
              <p14:xfrm>
                <a:off x="1832105" y="4294996"/>
                <a:ext cx="99720" cy="884160"/>
              </p14:xfrm>
            </p:contentPart>
          </mc:Choice>
          <mc:Fallback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A736DCB6-6E73-4185-B9BE-57562017B5A7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814465" y="4277356"/>
                  <a:ext cx="135360" cy="9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2AD4589D-F9FC-49B8-8E0B-E152ED2FABDF}"/>
                    </a:ext>
                  </a:extLst>
                </p14:cNvPr>
                <p14:cNvContentPartPr/>
                <p14:nvPr/>
              </p14:nvContentPartPr>
              <p14:xfrm>
                <a:off x="1990145" y="4450156"/>
                <a:ext cx="539640" cy="644760"/>
              </p14:xfrm>
            </p:contentPart>
          </mc:Choice>
          <mc:Fallback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2AD4589D-F9FC-49B8-8E0B-E152ED2FABDF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972145" y="4432156"/>
                  <a:ext cx="57528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E69A153F-2ADA-4B1A-A058-A6035C29107B}"/>
                    </a:ext>
                  </a:extLst>
                </p14:cNvPr>
                <p14:cNvContentPartPr/>
                <p14:nvPr/>
              </p14:nvContentPartPr>
              <p14:xfrm>
                <a:off x="2077625" y="5242156"/>
                <a:ext cx="318960" cy="37440"/>
              </p14:xfrm>
            </p:contentPart>
          </mc:Choice>
          <mc:Fallback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E69A153F-2ADA-4B1A-A058-A6035C29107B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059625" y="5224516"/>
                  <a:ext cx="3546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317F57F3-DEA0-4E9A-BB48-E895409AF949}"/>
                    </a:ext>
                  </a:extLst>
                </p14:cNvPr>
                <p14:cNvContentPartPr/>
                <p14:nvPr/>
              </p14:nvContentPartPr>
              <p14:xfrm>
                <a:off x="2336825" y="5564356"/>
                <a:ext cx="418680" cy="576720"/>
              </p14:xfrm>
            </p:contentPart>
          </mc:Choice>
          <mc:Fallback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317F57F3-DEA0-4E9A-BB48-E895409AF949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318825" y="5546716"/>
                  <a:ext cx="45432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93207BCA-BCD3-4257-8B17-A75FA6E16ECE}"/>
                    </a:ext>
                  </a:extLst>
                </p14:cNvPr>
                <p14:cNvContentPartPr/>
                <p14:nvPr/>
              </p14:nvContentPartPr>
              <p14:xfrm>
                <a:off x="2284265" y="5548156"/>
                <a:ext cx="10800" cy="301680"/>
              </p14:xfrm>
            </p:contentPart>
          </mc:Choice>
          <mc:Fallback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93207BCA-BCD3-4257-8B17-A75FA6E16ECE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266265" y="5530516"/>
                  <a:ext cx="464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7190F7EF-3763-4CDE-9A51-6F22D3F93CFD}"/>
                    </a:ext>
                  </a:extLst>
                </p14:cNvPr>
                <p14:cNvContentPartPr/>
                <p14:nvPr/>
              </p14:nvContentPartPr>
              <p14:xfrm>
                <a:off x="2373545" y="5543836"/>
                <a:ext cx="199800" cy="93600"/>
              </p14:xfrm>
            </p:contentPart>
          </mc:Choice>
          <mc:Fallback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7190F7EF-3763-4CDE-9A51-6F22D3F93CFD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2355545" y="5525836"/>
                  <a:ext cx="235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FE1FFB10-83E5-42FB-8EF6-45103F2A9094}"/>
                    </a:ext>
                  </a:extLst>
                </p14:cNvPr>
                <p14:cNvContentPartPr/>
                <p14:nvPr/>
              </p14:nvContentPartPr>
              <p14:xfrm>
                <a:off x="2795465" y="5870356"/>
                <a:ext cx="9000" cy="279720"/>
              </p14:xfrm>
            </p:contentPart>
          </mc:Choice>
          <mc:Fallback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FE1FFB10-83E5-42FB-8EF6-45103F2A9094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2777825" y="5852356"/>
                  <a:ext cx="446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D91789DF-29F0-4D9F-9BF5-FC93467785C8}"/>
                    </a:ext>
                  </a:extLst>
                </p14:cNvPr>
                <p14:cNvContentPartPr/>
                <p14:nvPr/>
              </p14:nvContentPartPr>
              <p14:xfrm>
                <a:off x="2821745" y="5883676"/>
                <a:ext cx="144000" cy="55080"/>
              </p14:xfrm>
            </p:contentPart>
          </mc:Choice>
          <mc:Fallback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D91789DF-29F0-4D9F-9BF5-FC93467785C8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2804105" y="5865676"/>
                  <a:ext cx="1796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CF513461-A0B0-4212-B17E-100C35A97EC5}"/>
                    </a:ext>
                  </a:extLst>
                </p14:cNvPr>
                <p14:cNvContentPartPr/>
                <p14:nvPr/>
              </p14:nvContentPartPr>
              <p14:xfrm>
                <a:off x="2737865" y="6097156"/>
                <a:ext cx="177120" cy="111600"/>
              </p14:xfrm>
            </p:contentPart>
          </mc:Choice>
          <mc:Fallback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CF513461-A0B0-4212-B17E-100C35A97EC5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2719865" y="6079516"/>
                  <a:ext cx="212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7BCC4099-67E4-43B8-A9A4-CB0E9767FF63}"/>
                    </a:ext>
                  </a:extLst>
                </p14:cNvPr>
                <p14:cNvContentPartPr/>
                <p14:nvPr/>
              </p14:nvContentPartPr>
              <p14:xfrm>
                <a:off x="2637785" y="6264916"/>
                <a:ext cx="476640" cy="7128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7BCC4099-67E4-43B8-A9A4-CB0E9767FF63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2620145" y="6246916"/>
                  <a:ext cx="5122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4AABF515-FD8D-4ECB-94AE-C9DCFB9E080A}"/>
                    </a:ext>
                  </a:extLst>
                </p14:cNvPr>
                <p14:cNvContentPartPr/>
                <p14:nvPr/>
              </p14:nvContentPartPr>
              <p14:xfrm>
                <a:off x="1853345" y="4439716"/>
                <a:ext cx="768600" cy="94320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4AABF515-FD8D-4ECB-94AE-C9DCFB9E080A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835705" y="4422076"/>
                  <a:ext cx="804240" cy="9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F6FA2E0B-DE02-42B9-9FC3-784F3D7C8572}"/>
                    </a:ext>
                  </a:extLst>
                </p14:cNvPr>
                <p14:cNvContentPartPr/>
                <p14:nvPr/>
              </p14:nvContentPartPr>
              <p14:xfrm>
                <a:off x="2070425" y="4463476"/>
                <a:ext cx="420480" cy="852840"/>
              </p14:xfrm>
            </p:contentPart>
          </mc:Choice>
          <mc:Fallback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F6FA2E0B-DE02-42B9-9FC3-784F3D7C8572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2052785" y="4445836"/>
                  <a:ext cx="456120" cy="88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30EF2D31-7DC4-4CC2-B135-ABBB5289C91A}"/>
                    </a:ext>
                  </a:extLst>
                </p14:cNvPr>
                <p14:cNvContentPartPr/>
                <p14:nvPr/>
              </p14:nvContentPartPr>
              <p14:xfrm>
                <a:off x="6498785" y="973276"/>
                <a:ext cx="360" cy="52200"/>
              </p14:xfrm>
            </p:contentPart>
          </mc:Choice>
          <mc:Fallback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30EF2D31-7DC4-4CC2-B135-ABBB5289C91A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6481145" y="955276"/>
                  <a:ext cx="36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382" name="墨迹 381">
                  <a:extLst>
                    <a:ext uri="{FF2B5EF4-FFF2-40B4-BE49-F238E27FC236}">
                      <a16:creationId xmlns:a16="http://schemas.microsoft.com/office/drawing/2014/main" id="{ED75CD94-429E-4604-AA12-6BADF15C6B9D}"/>
                    </a:ext>
                  </a:extLst>
                </p14:cNvPr>
                <p14:cNvContentPartPr/>
                <p14:nvPr/>
              </p14:nvContentPartPr>
              <p14:xfrm>
                <a:off x="6458465" y="1839076"/>
                <a:ext cx="51120" cy="414000"/>
              </p14:xfrm>
            </p:contentPart>
          </mc:Choice>
          <mc:Fallback>
            <p:pic>
              <p:nvPicPr>
                <p:cNvPr id="382" name="墨迹 381">
                  <a:extLst>
                    <a:ext uri="{FF2B5EF4-FFF2-40B4-BE49-F238E27FC236}">
                      <a16:creationId xmlns:a16="http://schemas.microsoft.com/office/drawing/2014/main" id="{ED75CD94-429E-4604-AA12-6BADF15C6B9D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6440825" y="1821436"/>
                  <a:ext cx="8676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384" name="墨迹 383">
                  <a:extLst>
                    <a:ext uri="{FF2B5EF4-FFF2-40B4-BE49-F238E27FC236}">
                      <a16:creationId xmlns:a16="http://schemas.microsoft.com/office/drawing/2014/main" id="{5171EFD0-C639-4973-BB62-F34B2C60A90E}"/>
                    </a:ext>
                  </a:extLst>
                </p14:cNvPr>
                <p14:cNvContentPartPr/>
                <p14:nvPr/>
              </p14:nvContentPartPr>
              <p14:xfrm>
                <a:off x="7673825" y="779596"/>
                <a:ext cx="114120" cy="1800"/>
              </p14:xfrm>
            </p:contentPart>
          </mc:Choice>
          <mc:Fallback>
            <p:pic>
              <p:nvPicPr>
                <p:cNvPr id="384" name="墨迹 383">
                  <a:extLst>
                    <a:ext uri="{FF2B5EF4-FFF2-40B4-BE49-F238E27FC236}">
                      <a16:creationId xmlns:a16="http://schemas.microsoft.com/office/drawing/2014/main" id="{5171EFD0-C639-4973-BB62-F34B2C60A90E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7655825" y="761956"/>
                  <a:ext cx="149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385" name="墨迹 384">
                  <a:extLst>
                    <a:ext uri="{FF2B5EF4-FFF2-40B4-BE49-F238E27FC236}">
                      <a16:creationId xmlns:a16="http://schemas.microsoft.com/office/drawing/2014/main" id="{03B22A8E-7722-4540-B1B2-4B12C88E0EF6}"/>
                    </a:ext>
                  </a:extLst>
                </p14:cNvPr>
                <p14:cNvContentPartPr/>
                <p14:nvPr/>
              </p14:nvContentPartPr>
              <p14:xfrm>
                <a:off x="7911785" y="847636"/>
                <a:ext cx="360" cy="360"/>
              </p14:xfrm>
            </p:contentPart>
          </mc:Choice>
          <mc:Fallback>
            <p:pic>
              <p:nvPicPr>
                <p:cNvPr id="385" name="墨迹 384">
                  <a:extLst>
                    <a:ext uri="{FF2B5EF4-FFF2-40B4-BE49-F238E27FC236}">
                      <a16:creationId xmlns:a16="http://schemas.microsoft.com/office/drawing/2014/main" id="{03B22A8E-7722-4540-B1B2-4B12C88E0EF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894145" y="8296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D3C85012-290B-4E32-A356-B0A48C7452D9}"/>
                    </a:ext>
                  </a:extLst>
                </p14:cNvPr>
                <p14:cNvContentPartPr/>
                <p14:nvPr/>
              </p14:nvContentPartPr>
              <p14:xfrm>
                <a:off x="6652865" y="2134636"/>
                <a:ext cx="360" cy="360"/>
              </p14:xfrm>
            </p:contentPart>
          </mc:Choice>
          <mc:Fallback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D3C85012-290B-4E32-A356-B0A48C7452D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635225" y="21169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392" name="墨迹 391">
                  <a:extLst>
                    <a:ext uri="{FF2B5EF4-FFF2-40B4-BE49-F238E27FC236}">
                      <a16:creationId xmlns:a16="http://schemas.microsoft.com/office/drawing/2014/main" id="{6D98126E-13D3-42A8-81FA-3E15F8A31DDF}"/>
                    </a:ext>
                  </a:extLst>
                </p14:cNvPr>
                <p14:cNvContentPartPr/>
                <p14:nvPr/>
              </p14:nvContentPartPr>
              <p14:xfrm>
                <a:off x="6476465" y="1812796"/>
                <a:ext cx="352080" cy="299160"/>
              </p14:xfrm>
            </p:contentPart>
          </mc:Choice>
          <mc:Fallback>
            <p:pic>
              <p:nvPicPr>
                <p:cNvPr id="392" name="墨迹 391">
                  <a:extLst>
                    <a:ext uri="{FF2B5EF4-FFF2-40B4-BE49-F238E27FC236}">
                      <a16:creationId xmlns:a16="http://schemas.microsoft.com/office/drawing/2014/main" id="{6D98126E-13D3-42A8-81FA-3E15F8A31DDF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6458465" y="1794796"/>
                  <a:ext cx="3877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393" name="墨迹 392">
                  <a:extLst>
                    <a:ext uri="{FF2B5EF4-FFF2-40B4-BE49-F238E27FC236}">
                      <a16:creationId xmlns:a16="http://schemas.microsoft.com/office/drawing/2014/main" id="{01102736-F8FD-4EA8-B843-9CFE39007F95}"/>
                    </a:ext>
                  </a:extLst>
                </p14:cNvPr>
                <p14:cNvContentPartPr/>
                <p14:nvPr/>
              </p14:nvContentPartPr>
              <p14:xfrm>
                <a:off x="7459985" y="895876"/>
                <a:ext cx="302400" cy="261000"/>
              </p14:xfrm>
            </p:contentPart>
          </mc:Choice>
          <mc:Fallback>
            <p:pic>
              <p:nvPicPr>
                <p:cNvPr id="393" name="墨迹 392">
                  <a:extLst>
                    <a:ext uri="{FF2B5EF4-FFF2-40B4-BE49-F238E27FC236}">
                      <a16:creationId xmlns:a16="http://schemas.microsoft.com/office/drawing/2014/main" id="{01102736-F8FD-4EA8-B843-9CFE39007F95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7441985" y="877876"/>
                  <a:ext cx="3380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394" name="墨迹 393">
                  <a:extLst>
                    <a:ext uri="{FF2B5EF4-FFF2-40B4-BE49-F238E27FC236}">
                      <a16:creationId xmlns:a16="http://schemas.microsoft.com/office/drawing/2014/main" id="{5724C628-F74F-46FC-A4C3-1BF1D7C92F7E}"/>
                    </a:ext>
                  </a:extLst>
                </p14:cNvPr>
                <p14:cNvContentPartPr/>
                <p14:nvPr/>
              </p14:nvContentPartPr>
              <p14:xfrm>
                <a:off x="6790025" y="1155076"/>
                <a:ext cx="672120" cy="709560"/>
              </p14:xfrm>
            </p:contentPart>
          </mc:Choice>
          <mc:Fallback>
            <p:pic>
              <p:nvPicPr>
                <p:cNvPr id="394" name="墨迹 393">
                  <a:extLst>
                    <a:ext uri="{FF2B5EF4-FFF2-40B4-BE49-F238E27FC236}">
                      <a16:creationId xmlns:a16="http://schemas.microsoft.com/office/drawing/2014/main" id="{5724C628-F74F-46FC-A4C3-1BF1D7C92F7E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6772385" y="1137076"/>
                  <a:ext cx="707760" cy="7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387" name="墨迹 386">
                  <a:extLst>
                    <a:ext uri="{FF2B5EF4-FFF2-40B4-BE49-F238E27FC236}">
                      <a16:creationId xmlns:a16="http://schemas.microsoft.com/office/drawing/2014/main" id="{CC36665F-12EC-4433-9342-87CEA279376B}"/>
                    </a:ext>
                  </a:extLst>
                </p14:cNvPr>
                <p14:cNvContentPartPr/>
                <p14:nvPr/>
              </p14:nvContentPartPr>
              <p14:xfrm>
                <a:off x="8151905" y="2057956"/>
                <a:ext cx="360" cy="28440"/>
              </p14:xfrm>
            </p:contentPart>
          </mc:Choice>
          <mc:Fallback>
            <p:pic>
              <p:nvPicPr>
                <p:cNvPr id="387" name="墨迹 386">
                  <a:extLst>
                    <a:ext uri="{FF2B5EF4-FFF2-40B4-BE49-F238E27FC236}">
                      <a16:creationId xmlns:a16="http://schemas.microsoft.com/office/drawing/2014/main" id="{CC36665F-12EC-4433-9342-87CEA279376B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8133905" y="2039956"/>
                  <a:ext cx="360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390" name="墨迹 389">
                  <a:extLst>
                    <a:ext uri="{FF2B5EF4-FFF2-40B4-BE49-F238E27FC236}">
                      <a16:creationId xmlns:a16="http://schemas.microsoft.com/office/drawing/2014/main" id="{6F407456-CA65-445A-AB76-43D0414F5F30}"/>
                    </a:ext>
                  </a:extLst>
                </p14:cNvPr>
                <p14:cNvContentPartPr/>
                <p14:nvPr/>
              </p14:nvContentPartPr>
              <p14:xfrm>
                <a:off x="7682465" y="2097556"/>
                <a:ext cx="101880" cy="3240"/>
              </p14:xfrm>
            </p:contentPart>
          </mc:Choice>
          <mc:Fallback>
            <p:pic>
              <p:nvPicPr>
                <p:cNvPr id="390" name="墨迹 389">
                  <a:extLst>
                    <a:ext uri="{FF2B5EF4-FFF2-40B4-BE49-F238E27FC236}">
                      <a16:creationId xmlns:a16="http://schemas.microsoft.com/office/drawing/2014/main" id="{6F407456-CA65-445A-AB76-43D0414F5F30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7664825" y="2079916"/>
                  <a:ext cx="1375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402" name="墨迹 401">
                  <a:extLst>
                    <a:ext uri="{FF2B5EF4-FFF2-40B4-BE49-F238E27FC236}">
                      <a16:creationId xmlns:a16="http://schemas.microsoft.com/office/drawing/2014/main" id="{A6F35D30-A2A8-4160-BC35-FF9575A82AD0}"/>
                    </a:ext>
                  </a:extLst>
                </p14:cNvPr>
                <p14:cNvContentPartPr/>
                <p14:nvPr/>
              </p14:nvContentPartPr>
              <p14:xfrm>
                <a:off x="7662665" y="1679236"/>
                <a:ext cx="348480" cy="278280"/>
              </p14:xfrm>
            </p:contentPart>
          </mc:Choice>
          <mc:Fallback>
            <p:pic>
              <p:nvPicPr>
                <p:cNvPr id="402" name="墨迹 401">
                  <a:extLst>
                    <a:ext uri="{FF2B5EF4-FFF2-40B4-BE49-F238E27FC236}">
                      <a16:creationId xmlns:a16="http://schemas.microsoft.com/office/drawing/2014/main" id="{A6F35D30-A2A8-4160-BC35-FF9575A82AD0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7645025" y="1661596"/>
                  <a:ext cx="3841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395" name="墨迹 394">
                  <a:extLst>
                    <a:ext uri="{FF2B5EF4-FFF2-40B4-BE49-F238E27FC236}">
                      <a16:creationId xmlns:a16="http://schemas.microsoft.com/office/drawing/2014/main" id="{53C14B43-56BC-4B6A-A4B2-5270F9B7D95E}"/>
                    </a:ext>
                  </a:extLst>
                </p14:cNvPr>
                <p14:cNvContentPartPr/>
                <p14:nvPr/>
              </p14:nvContentPartPr>
              <p14:xfrm>
                <a:off x="8062265" y="5153596"/>
                <a:ext cx="277200" cy="221400"/>
              </p14:xfrm>
            </p:contentPart>
          </mc:Choice>
          <mc:Fallback>
            <p:pic>
              <p:nvPicPr>
                <p:cNvPr id="395" name="墨迹 394">
                  <a:extLst>
                    <a:ext uri="{FF2B5EF4-FFF2-40B4-BE49-F238E27FC236}">
                      <a16:creationId xmlns:a16="http://schemas.microsoft.com/office/drawing/2014/main" id="{53C14B43-56BC-4B6A-A4B2-5270F9B7D95E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8044625" y="5135956"/>
                  <a:ext cx="3128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396" name="墨迹 395">
                  <a:extLst>
                    <a:ext uri="{FF2B5EF4-FFF2-40B4-BE49-F238E27FC236}">
                      <a16:creationId xmlns:a16="http://schemas.microsoft.com/office/drawing/2014/main" id="{91CF6FE1-8A72-47A7-A86A-560081E6178D}"/>
                    </a:ext>
                  </a:extLst>
                </p14:cNvPr>
                <p14:cNvContentPartPr/>
                <p14:nvPr/>
              </p14:nvContentPartPr>
              <p14:xfrm>
                <a:off x="8295185" y="4810876"/>
                <a:ext cx="753120" cy="399240"/>
              </p14:xfrm>
            </p:contentPart>
          </mc:Choice>
          <mc:Fallback>
            <p:pic>
              <p:nvPicPr>
                <p:cNvPr id="396" name="墨迹 395">
                  <a:extLst>
                    <a:ext uri="{FF2B5EF4-FFF2-40B4-BE49-F238E27FC236}">
                      <a16:creationId xmlns:a16="http://schemas.microsoft.com/office/drawing/2014/main" id="{91CF6FE1-8A72-47A7-A86A-560081E6178D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8277545" y="4792876"/>
                  <a:ext cx="78876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397" name="墨迹 396">
                  <a:extLst>
                    <a:ext uri="{FF2B5EF4-FFF2-40B4-BE49-F238E27FC236}">
                      <a16:creationId xmlns:a16="http://schemas.microsoft.com/office/drawing/2014/main" id="{36042457-064B-4D96-94B5-D0CA0EC70BCC}"/>
                    </a:ext>
                  </a:extLst>
                </p14:cNvPr>
                <p14:cNvContentPartPr/>
                <p14:nvPr/>
              </p14:nvContentPartPr>
              <p14:xfrm>
                <a:off x="9044705" y="4599196"/>
                <a:ext cx="170640" cy="231480"/>
              </p14:xfrm>
            </p:contentPart>
          </mc:Choice>
          <mc:Fallback>
            <p:pic>
              <p:nvPicPr>
                <p:cNvPr id="397" name="墨迹 396">
                  <a:extLst>
                    <a:ext uri="{FF2B5EF4-FFF2-40B4-BE49-F238E27FC236}">
                      <a16:creationId xmlns:a16="http://schemas.microsoft.com/office/drawing/2014/main" id="{36042457-064B-4D96-94B5-D0CA0EC70BCC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9027065" y="4581556"/>
                  <a:ext cx="2062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400" name="墨迹 399">
                  <a:extLst>
                    <a:ext uri="{FF2B5EF4-FFF2-40B4-BE49-F238E27FC236}">
                      <a16:creationId xmlns:a16="http://schemas.microsoft.com/office/drawing/2014/main" id="{5C2C5C12-DE15-489C-A25E-28FBF0057BDF}"/>
                    </a:ext>
                  </a:extLst>
                </p14:cNvPr>
                <p14:cNvContentPartPr/>
                <p14:nvPr/>
              </p14:nvContentPartPr>
              <p14:xfrm>
                <a:off x="9165305" y="4616836"/>
                <a:ext cx="96480" cy="126360"/>
              </p14:xfrm>
            </p:contentPart>
          </mc:Choice>
          <mc:Fallback>
            <p:pic>
              <p:nvPicPr>
                <p:cNvPr id="400" name="墨迹 399">
                  <a:extLst>
                    <a:ext uri="{FF2B5EF4-FFF2-40B4-BE49-F238E27FC236}">
                      <a16:creationId xmlns:a16="http://schemas.microsoft.com/office/drawing/2014/main" id="{5C2C5C12-DE15-489C-A25E-28FBF0057BDF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9147305" y="4599196"/>
                  <a:ext cx="132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403" name="墨迹 402">
                  <a:extLst>
                    <a:ext uri="{FF2B5EF4-FFF2-40B4-BE49-F238E27FC236}">
                      <a16:creationId xmlns:a16="http://schemas.microsoft.com/office/drawing/2014/main" id="{E606565F-C1D4-4924-828E-F902513BAC64}"/>
                    </a:ext>
                  </a:extLst>
                </p14:cNvPr>
                <p14:cNvContentPartPr/>
                <p14:nvPr/>
              </p14:nvContentPartPr>
              <p14:xfrm>
                <a:off x="8999345" y="5391556"/>
                <a:ext cx="158400" cy="173880"/>
              </p14:xfrm>
            </p:contentPart>
          </mc:Choice>
          <mc:Fallback>
            <p:pic>
              <p:nvPicPr>
                <p:cNvPr id="403" name="墨迹 402">
                  <a:extLst>
                    <a:ext uri="{FF2B5EF4-FFF2-40B4-BE49-F238E27FC236}">
                      <a16:creationId xmlns:a16="http://schemas.microsoft.com/office/drawing/2014/main" id="{E606565F-C1D4-4924-828E-F902513BAC64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8981345" y="5373556"/>
                  <a:ext cx="194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404" name="墨迹 403">
                  <a:extLst>
                    <a:ext uri="{FF2B5EF4-FFF2-40B4-BE49-F238E27FC236}">
                      <a16:creationId xmlns:a16="http://schemas.microsoft.com/office/drawing/2014/main" id="{F26198CC-3091-4844-93A6-4B8573F9408B}"/>
                    </a:ext>
                  </a:extLst>
                </p14:cNvPr>
                <p14:cNvContentPartPr/>
                <p14:nvPr/>
              </p14:nvContentPartPr>
              <p14:xfrm>
                <a:off x="9146225" y="4894396"/>
                <a:ext cx="21240" cy="420480"/>
              </p14:xfrm>
            </p:contentPart>
          </mc:Choice>
          <mc:Fallback>
            <p:pic>
              <p:nvPicPr>
                <p:cNvPr id="404" name="墨迹 403">
                  <a:extLst>
                    <a:ext uri="{FF2B5EF4-FFF2-40B4-BE49-F238E27FC236}">
                      <a16:creationId xmlns:a16="http://schemas.microsoft.com/office/drawing/2014/main" id="{F26198CC-3091-4844-93A6-4B8573F9408B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9128585" y="4876756"/>
                  <a:ext cx="5688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405" name="墨迹 404">
                  <a:extLst>
                    <a:ext uri="{FF2B5EF4-FFF2-40B4-BE49-F238E27FC236}">
                      <a16:creationId xmlns:a16="http://schemas.microsoft.com/office/drawing/2014/main" id="{307B0CDC-7462-4BB9-815D-158AB52181E8}"/>
                    </a:ext>
                  </a:extLst>
                </p14:cNvPr>
                <p14:cNvContentPartPr/>
                <p14:nvPr/>
              </p14:nvContentPartPr>
              <p14:xfrm>
                <a:off x="8204105" y="5353036"/>
                <a:ext cx="753120" cy="46080"/>
              </p14:xfrm>
            </p:contentPart>
          </mc:Choice>
          <mc:Fallback>
            <p:pic>
              <p:nvPicPr>
                <p:cNvPr id="405" name="墨迹 404">
                  <a:extLst>
                    <a:ext uri="{FF2B5EF4-FFF2-40B4-BE49-F238E27FC236}">
                      <a16:creationId xmlns:a16="http://schemas.microsoft.com/office/drawing/2014/main" id="{307B0CDC-7462-4BB9-815D-158AB52181E8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8186465" y="5335396"/>
                  <a:ext cx="788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406" name="墨迹 405">
                  <a:extLst>
                    <a:ext uri="{FF2B5EF4-FFF2-40B4-BE49-F238E27FC236}">
                      <a16:creationId xmlns:a16="http://schemas.microsoft.com/office/drawing/2014/main" id="{6176EC11-A46B-44F2-AA32-70343F1DA6D1}"/>
                    </a:ext>
                  </a:extLst>
                </p14:cNvPr>
                <p14:cNvContentPartPr/>
                <p14:nvPr/>
              </p14:nvContentPartPr>
              <p14:xfrm>
                <a:off x="9722225" y="4927516"/>
                <a:ext cx="2160" cy="280800"/>
              </p14:xfrm>
            </p:contentPart>
          </mc:Choice>
          <mc:Fallback>
            <p:pic>
              <p:nvPicPr>
                <p:cNvPr id="406" name="墨迹 405">
                  <a:extLst>
                    <a:ext uri="{FF2B5EF4-FFF2-40B4-BE49-F238E27FC236}">
                      <a16:creationId xmlns:a16="http://schemas.microsoft.com/office/drawing/2014/main" id="{6176EC11-A46B-44F2-AA32-70343F1DA6D1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9704225" y="4909876"/>
                  <a:ext cx="378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407" name="墨迹 406">
                  <a:extLst>
                    <a:ext uri="{FF2B5EF4-FFF2-40B4-BE49-F238E27FC236}">
                      <a16:creationId xmlns:a16="http://schemas.microsoft.com/office/drawing/2014/main" id="{C65567D7-6083-4216-999B-33B4B0637DC3}"/>
                    </a:ext>
                  </a:extLst>
                </p14:cNvPr>
                <p14:cNvContentPartPr/>
                <p14:nvPr/>
              </p14:nvContentPartPr>
              <p14:xfrm>
                <a:off x="9813305" y="4838956"/>
                <a:ext cx="285480" cy="347400"/>
              </p14:xfrm>
            </p:contentPart>
          </mc:Choice>
          <mc:Fallback>
            <p:pic>
              <p:nvPicPr>
                <p:cNvPr id="407" name="墨迹 406">
                  <a:extLst>
                    <a:ext uri="{FF2B5EF4-FFF2-40B4-BE49-F238E27FC236}">
                      <a16:creationId xmlns:a16="http://schemas.microsoft.com/office/drawing/2014/main" id="{C65567D7-6083-4216-999B-33B4B0637DC3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9795665" y="4820956"/>
                  <a:ext cx="32112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408" name="墨迹 407">
                  <a:extLst>
                    <a:ext uri="{FF2B5EF4-FFF2-40B4-BE49-F238E27FC236}">
                      <a16:creationId xmlns:a16="http://schemas.microsoft.com/office/drawing/2014/main" id="{F1D59750-C8EF-4A99-9CD1-99DF8E496EA6}"/>
                    </a:ext>
                  </a:extLst>
                </p14:cNvPr>
                <p14:cNvContentPartPr/>
                <p14:nvPr/>
              </p14:nvContentPartPr>
              <p14:xfrm>
                <a:off x="9824105" y="4883236"/>
                <a:ext cx="229680" cy="48960"/>
              </p14:xfrm>
            </p:contentPart>
          </mc:Choice>
          <mc:Fallback>
            <p:pic>
              <p:nvPicPr>
                <p:cNvPr id="408" name="墨迹 407">
                  <a:extLst>
                    <a:ext uri="{FF2B5EF4-FFF2-40B4-BE49-F238E27FC236}">
                      <a16:creationId xmlns:a16="http://schemas.microsoft.com/office/drawing/2014/main" id="{F1D59750-C8EF-4A99-9CD1-99DF8E496EA6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9806105" y="4865236"/>
                  <a:ext cx="2653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409" name="墨迹 408">
                  <a:extLst>
                    <a:ext uri="{FF2B5EF4-FFF2-40B4-BE49-F238E27FC236}">
                      <a16:creationId xmlns:a16="http://schemas.microsoft.com/office/drawing/2014/main" id="{28ED3A98-54C5-43ED-90D7-D4E10E665215}"/>
                    </a:ext>
                  </a:extLst>
                </p14:cNvPr>
                <p14:cNvContentPartPr/>
                <p14:nvPr/>
              </p14:nvContentPartPr>
              <p14:xfrm>
                <a:off x="9822305" y="4862356"/>
                <a:ext cx="196560" cy="230760"/>
              </p14:xfrm>
            </p:contentPart>
          </mc:Choice>
          <mc:Fallback>
            <p:pic>
              <p:nvPicPr>
                <p:cNvPr id="409" name="墨迹 408">
                  <a:extLst>
                    <a:ext uri="{FF2B5EF4-FFF2-40B4-BE49-F238E27FC236}">
                      <a16:creationId xmlns:a16="http://schemas.microsoft.com/office/drawing/2014/main" id="{28ED3A98-54C5-43ED-90D7-D4E10E665215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9804305" y="4844716"/>
                  <a:ext cx="2322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410" name="墨迹 409">
                  <a:extLst>
                    <a:ext uri="{FF2B5EF4-FFF2-40B4-BE49-F238E27FC236}">
                      <a16:creationId xmlns:a16="http://schemas.microsoft.com/office/drawing/2014/main" id="{C3DB7FA1-985B-4F63-B679-B1CB07934A95}"/>
                    </a:ext>
                  </a:extLst>
                </p14:cNvPr>
                <p14:cNvContentPartPr/>
                <p14:nvPr/>
              </p14:nvContentPartPr>
              <p14:xfrm>
                <a:off x="9772985" y="5143156"/>
                <a:ext cx="304920" cy="40320"/>
              </p14:xfrm>
            </p:contentPart>
          </mc:Choice>
          <mc:Fallback>
            <p:pic>
              <p:nvPicPr>
                <p:cNvPr id="410" name="墨迹 409">
                  <a:extLst>
                    <a:ext uri="{FF2B5EF4-FFF2-40B4-BE49-F238E27FC236}">
                      <a16:creationId xmlns:a16="http://schemas.microsoft.com/office/drawing/2014/main" id="{C3DB7FA1-985B-4F63-B679-B1CB07934A95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9755345" y="5125516"/>
                  <a:ext cx="3405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414" name="墨迹 413">
                  <a:extLst>
                    <a:ext uri="{FF2B5EF4-FFF2-40B4-BE49-F238E27FC236}">
                      <a16:creationId xmlns:a16="http://schemas.microsoft.com/office/drawing/2014/main" id="{BC4621E7-6523-4015-8D53-49718896D4B9}"/>
                    </a:ext>
                  </a:extLst>
                </p14:cNvPr>
                <p14:cNvContentPartPr/>
                <p14:nvPr/>
              </p14:nvContentPartPr>
              <p14:xfrm>
                <a:off x="6843665" y="1909996"/>
                <a:ext cx="807120" cy="37800"/>
              </p14:xfrm>
            </p:contentPart>
          </mc:Choice>
          <mc:Fallback>
            <p:pic>
              <p:nvPicPr>
                <p:cNvPr id="414" name="墨迹 413">
                  <a:extLst>
                    <a:ext uri="{FF2B5EF4-FFF2-40B4-BE49-F238E27FC236}">
                      <a16:creationId xmlns:a16="http://schemas.microsoft.com/office/drawing/2014/main" id="{BC4621E7-6523-4015-8D53-49718896D4B9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6826025" y="1892356"/>
                  <a:ext cx="842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415" name="墨迹 414">
                  <a:extLst>
                    <a:ext uri="{FF2B5EF4-FFF2-40B4-BE49-F238E27FC236}">
                      <a16:creationId xmlns:a16="http://schemas.microsoft.com/office/drawing/2014/main" id="{689FBBF9-DD09-4C16-80E9-6976B69F32AE}"/>
                    </a:ext>
                  </a:extLst>
                </p14:cNvPr>
                <p14:cNvContentPartPr/>
                <p14:nvPr/>
              </p14:nvContentPartPr>
              <p14:xfrm>
                <a:off x="7628105" y="1150036"/>
                <a:ext cx="181800" cy="510120"/>
              </p14:xfrm>
            </p:contentPart>
          </mc:Choice>
          <mc:Fallback>
            <p:pic>
              <p:nvPicPr>
                <p:cNvPr id="415" name="墨迹 414">
                  <a:extLst>
                    <a:ext uri="{FF2B5EF4-FFF2-40B4-BE49-F238E27FC236}">
                      <a16:creationId xmlns:a16="http://schemas.microsoft.com/office/drawing/2014/main" id="{689FBBF9-DD09-4C16-80E9-6976B69F32AE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7610465" y="1132036"/>
                  <a:ext cx="217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416" name="墨迹 415">
                  <a:extLst>
                    <a:ext uri="{FF2B5EF4-FFF2-40B4-BE49-F238E27FC236}">
                      <a16:creationId xmlns:a16="http://schemas.microsoft.com/office/drawing/2014/main" id="{A2E84072-8395-408C-B96A-855C9071224F}"/>
                    </a:ext>
                  </a:extLst>
                </p14:cNvPr>
                <p14:cNvContentPartPr/>
                <p14:nvPr/>
              </p14:nvContentPartPr>
              <p14:xfrm>
                <a:off x="6857345" y="1140316"/>
                <a:ext cx="543600" cy="644760"/>
              </p14:xfrm>
            </p:contentPart>
          </mc:Choice>
          <mc:Fallback>
            <p:pic>
              <p:nvPicPr>
                <p:cNvPr id="416" name="墨迹 415">
                  <a:extLst>
                    <a:ext uri="{FF2B5EF4-FFF2-40B4-BE49-F238E27FC236}">
                      <a16:creationId xmlns:a16="http://schemas.microsoft.com/office/drawing/2014/main" id="{A2E84072-8395-408C-B96A-855C9071224F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6839705" y="1122316"/>
                  <a:ext cx="57924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417" name="墨迹 416">
                  <a:extLst>
                    <a:ext uri="{FF2B5EF4-FFF2-40B4-BE49-F238E27FC236}">
                      <a16:creationId xmlns:a16="http://schemas.microsoft.com/office/drawing/2014/main" id="{323CB68A-6E54-4A8C-960E-FE8D085B8C30}"/>
                    </a:ext>
                  </a:extLst>
                </p14:cNvPr>
                <p14:cNvContentPartPr/>
                <p14:nvPr/>
              </p14:nvContentPartPr>
              <p14:xfrm>
                <a:off x="6913865" y="1914676"/>
                <a:ext cx="753120" cy="65160"/>
              </p14:xfrm>
            </p:contentPart>
          </mc:Choice>
          <mc:Fallback>
            <p:pic>
              <p:nvPicPr>
                <p:cNvPr id="417" name="墨迹 416">
                  <a:extLst>
                    <a:ext uri="{FF2B5EF4-FFF2-40B4-BE49-F238E27FC236}">
                      <a16:creationId xmlns:a16="http://schemas.microsoft.com/office/drawing/2014/main" id="{323CB68A-6E54-4A8C-960E-FE8D085B8C30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6895865" y="1897036"/>
                  <a:ext cx="7887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418" name="墨迹 417">
                  <a:extLst>
                    <a:ext uri="{FF2B5EF4-FFF2-40B4-BE49-F238E27FC236}">
                      <a16:creationId xmlns:a16="http://schemas.microsoft.com/office/drawing/2014/main" id="{54D9D32C-242A-47D7-9230-B05E37DF31EF}"/>
                    </a:ext>
                  </a:extLst>
                </p14:cNvPr>
                <p14:cNvContentPartPr/>
                <p14:nvPr/>
              </p14:nvContentPartPr>
              <p14:xfrm>
                <a:off x="7605425" y="1169116"/>
                <a:ext cx="286200" cy="450000"/>
              </p14:xfrm>
            </p:contentPart>
          </mc:Choice>
          <mc:Fallback>
            <p:pic>
              <p:nvPicPr>
                <p:cNvPr id="418" name="墨迹 417">
                  <a:extLst>
                    <a:ext uri="{FF2B5EF4-FFF2-40B4-BE49-F238E27FC236}">
                      <a16:creationId xmlns:a16="http://schemas.microsoft.com/office/drawing/2014/main" id="{54D9D32C-242A-47D7-9230-B05E37DF31EF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7587785" y="1151476"/>
                  <a:ext cx="32184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419" name="墨迹 418">
                  <a:extLst>
                    <a:ext uri="{FF2B5EF4-FFF2-40B4-BE49-F238E27FC236}">
                      <a16:creationId xmlns:a16="http://schemas.microsoft.com/office/drawing/2014/main" id="{59C08BAE-0837-4BAB-8130-77274B123024}"/>
                    </a:ext>
                  </a:extLst>
                </p14:cNvPr>
                <p14:cNvContentPartPr/>
                <p14:nvPr/>
              </p14:nvContentPartPr>
              <p14:xfrm>
                <a:off x="7674185" y="1658716"/>
                <a:ext cx="344880" cy="334800"/>
              </p14:xfrm>
            </p:contentPart>
          </mc:Choice>
          <mc:Fallback>
            <p:pic>
              <p:nvPicPr>
                <p:cNvPr id="419" name="墨迹 418">
                  <a:extLst>
                    <a:ext uri="{FF2B5EF4-FFF2-40B4-BE49-F238E27FC236}">
                      <a16:creationId xmlns:a16="http://schemas.microsoft.com/office/drawing/2014/main" id="{59C08BAE-0837-4BAB-8130-77274B123024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7656185" y="1641076"/>
                  <a:ext cx="3805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420" name="墨迹 419">
                  <a:extLst>
                    <a:ext uri="{FF2B5EF4-FFF2-40B4-BE49-F238E27FC236}">
                      <a16:creationId xmlns:a16="http://schemas.microsoft.com/office/drawing/2014/main" id="{C7324FBF-03EE-43F0-ACB8-96BF8688BD3D}"/>
                    </a:ext>
                  </a:extLst>
                </p14:cNvPr>
                <p14:cNvContentPartPr/>
                <p14:nvPr/>
              </p14:nvContentPartPr>
              <p14:xfrm>
                <a:off x="7633505" y="1017556"/>
                <a:ext cx="229320" cy="716760"/>
              </p14:xfrm>
            </p:contentPart>
          </mc:Choice>
          <mc:Fallback>
            <p:pic>
              <p:nvPicPr>
                <p:cNvPr id="420" name="墨迹 419">
                  <a:extLst>
                    <a:ext uri="{FF2B5EF4-FFF2-40B4-BE49-F238E27FC236}">
                      <a16:creationId xmlns:a16="http://schemas.microsoft.com/office/drawing/2014/main" id="{C7324FBF-03EE-43F0-ACB8-96BF8688BD3D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7615505" y="999556"/>
                  <a:ext cx="2649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422" name="墨迹 421">
                  <a:extLst>
                    <a:ext uri="{FF2B5EF4-FFF2-40B4-BE49-F238E27FC236}">
                      <a16:creationId xmlns:a16="http://schemas.microsoft.com/office/drawing/2014/main" id="{87E44B8C-7D4F-45DE-8562-552EDF724414}"/>
                    </a:ext>
                  </a:extLst>
                </p14:cNvPr>
                <p14:cNvContentPartPr/>
                <p14:nvPr/>
              </p14:nvContentPartPr>
              <p14:xfrm>
                <a:off x="5212145" y="1765636"/>
                <a:ext cx="395640" cy="365400"/>
              </p14:xfrm>
            </p:contentPart>
          </mc:Choice>
          <mc:Fallback>
            <p:pic>
              <p:nvPicPr>
                <p:cNvPr id="422" name="墨迹 421">
                  <a:extLst>
                    <a:ext uri="{FF2B5EF4-FFF2-40B4-BE49-F238E27FC236}">
                      <a16:creationId xmlns:a16="http://schemas.microsoft.com/office/drawing/2014/main" id="{87E44B8C-7D4F-45DE-8562-552EDF724414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5194145" y="1747636"/>
                  <a:ext cx="43128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423" name="墨迹 422">
                  <a:extLst>
                    <a:ext uri="{FF2B5EF4-FFF2-40B4-BE49-F238E27FC236}">
                      <a16:creationId xmlns:a16="http://schemas.microsoft.com/office/drawing/2014/main" id="{CC4A2F39-0796-4DA1-BE52-B3B497D66CE6}"/>
                    </a:ext>
                  </a:extLst>
                </p14:cNvPr>
                <p14:cNvContentPartPr/>
                <p14:nvPr/>
              </p14:nvContentPartPr>
              <p14:xfrm>
                <a:off x="5182625" y="3187276"/>
                <a:ext cx="420120" cy="340920"/>
              </p14:xfrm>
            </p:contentPart>
          </mc:Choice>
          <mc:Fallback>
            <p:pic>
              <p:nvPicPr>
                <p:cNvPr id="423" name="墨迹 422">
                  <a:extLst>
                    <a:ext uri="{FF2B5EF4-FFF2-40B4-BE49-F238E27FC236}">
                      <a16:creationId xmlns:a16="http://schemas.microsoft.com/office/drawing/2014/main" id="{CC4A2F39-0796-4DA1-BE52-B3B497D66CE6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164625" y="3169636"/>
                  <a:ext cx="4557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424" name="墨迹 423">
                  <a:extLst>
                    <a:ext uri="{FF2B5EF4-FFF2-40B4-BE49-F238E27FC236}">
                      <a16:creationId xmlns:a16="http://schemas.microsoft.com/office/drawing/2014/main" id="{F14ECBCB-B043-496E-925B-3049A99CF284}"/>
                    </a:ext>
                  </a:extLst>
                </p14:cNvPr>
                <p14:cNvContentPartPr/>
                <p14:nvPr/>
              </p14:nvContentPartPr>
              <p14:xfrm>
                <a:off x="6560705" y="3149476"/>
                <a:ext cx="192240" cy="180000"/>
              </p14:xfrm>
            </p:contentPart>
          </mc:Choice>
          <mc:Fallback>
            <p:pic>
              <p:nvPicPr>
                <p:cNvPr id="424" name="墨迹 423">
                  <a:extLst>
                    <a:ext uri="{FF2B5EF4-FFF2-40B4-BE49-F238E27FC236}">
                      <a16:creationId xmlns:a16="http://schemas.microsoft.com/office/drawing/2014/main" id="{F14ECBCB-B043-496E-925B-3049A99CF284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6543065" y="3131476"/>
                  <a:ext cx="22788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8" name="组合 457">
            <a:extLst>
              <a:ext uri="{FF2B5EF4-FFF2-40B4-BE49-F238E27FC236}">
                <a16:creationId xmlns:a16="http://schemas.microsoft.com/office/drawing/2014/main" id="{68044D7A-885B-42AB-BA70-B55C1E504773}"/>
              </a:ext>
            </a:extLst>
          </p:cNvPr>
          <p:cNvGrpSpPr/>
          <p:nvPr/>
        </p:nvGrpSpPr>
        <p:grpSpPr>
          <a:xfrm>
            <a:off x="5175065" y="1634956"/>
            <a:ext cx="1740960" cy="1954440"/>
            <a:chOff x="5175065" y="1634956"/>
            <a:chExt cx="1740960" cy="19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426" name="墨迹 425">
                  <a:extLst>
                    <a:ext uri="{FF2B5EF4-FFF2-40B4-BE49-F238E27FC236}">
                      <a16:creationId xmlns:a16="http://schemas.microsoft.com/office/drawing/2014/main" id="{023B33CD-855F-4A1B-BF2B-EA1061AE468B}"/>
                    </a:ext>
                  </a:extLst>
                </p14:cNvPr>
                <p14:cNvContentPartPr/>
                <p14:nvPr/>
              </p14:nvContentPartPr>
              <p14:xfrm>
                <a:off x="5311505" y="2141116"/>
                <a:ext cx="149040" cy="81000"/>
              </p14:xfrm>
            </p:contentPart>
          </mc:Choice>
          <mc:Fallback>
            <p:pic>
              <p:nvPicPr>
                <p:cNvPr id="426" name="墨迹 425">
                  <a:extLst>
                    <a:ext uri="{FF2B5EF4-FFF2-40B4-BE49-F238E27FC236}">
                      <a16:creationId xmlns:a16="http://schemas.microsoft.com/office/drawing/2014/main" id="{023B33CD-855F-4A1B-BF2B-EA1061AE468B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5293865" y="2123476"/>
                  <a:ext cx="184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427" name="墨迹 426">
                  <a:extLst>
                    <a:ext uri="{FF2B5EF4-FFF2-40B4-BE49-F238E27FC236}">
                      <a16:creationId xmlns:a16="http://schemas.microsoft.com/office/drawing/2014/main" id="{1C424873-A4B2-4666-8E1B-C63C1DCDF814}"/>
                    </a:ext>
                  </a:extLst>
                </p14:cNvPr>
                <p14:cNvContentPartPr/>
                <p14:nvPr/>
              </p14:nvContentPartPr>
              <p14:xfrm>
                <a:off x="5317985" y="2197636"/>
                <a:ext cx="93600" cy="979920"/>
              </p14:xfrm>
            </p:contentPart>
          </mc:Choice>
          <mc:Fallback>
            <p:pic>
              <p:nvPicPr>
                <p:cNvPr id="427" name="墨迹 426">
                  <a:extLst>
                    <a:ext uri="{FF2B5EF4-FFF2-40B4-BE49-F238E27FC236}">
                      <a16:creationId xmlns:a16="http://schemas.microsoft.com/office/drawing/2014/main" id="{1C424873-A4B2-4666-8E1B-C63C1DCDF814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5300345" y="2179996"/>
                  <a:ext cx="129240" cy="10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428" name="墨迹 427">
                  <a:extLst>
                    <a:ext uri="{FF2B5EF4-FFF2-40B4-BE49-F238E27FC236}">
                      <a16:creationId xmlns:a16="http://schemas.microsoft.com/office/drawing/2014/main" id="{57D14ADF-7928-4402-A731-9C541E396819}"/>
                    </a:ext>
                  </a:extLst>
                </p14:cNvPr>
                <p14:cNvContentPartPr/>
                <p14:nvPr/>
              </p14:nvContentPartPr>
              <p14:xfrm>
                <a:off x="5229785" y="1774276"/>
                <a:ext cx="340560" cy="395640"/>
              </p14:xfrm>
            </p:contentPart>
          </mc:Choice>
          <mc:Fallback>
            <p:pic>
              <p:nvPicPr>
                <p:cNvPr id="428" name="墨迹 427">
                  <a:extLst>
                    <a:ext uri="{FF2B5EF4-FFF2-40B4-BE49-F238E27FC236}">
                      <a16:creationId xmlns:a16="http://schemas.microsoft.com/office/drawing/2014/main" id="{57D14ADF-7928-4402-A731-9C541E396819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5211785" y="1756636"/>
                  <a:ext cx="3762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429" name="墨迹 428">
                  <a:extLst>
                    <a:ext uri="{FF2B5EF4-FFF2-40B4-BE49-F238E27FC236}">
                      <a16:creationId xmlns:a16="http://schemas.microsoft.com/office/drawing/2014/main" id="{8AC8C964-CE8C-4990-AE9D-EBD86692E33E}"/>
                    </a:ext>
                  </a:extLst>
                </p14:cNvPr>
                <p14:cNvContentPartPr/>
                <p14:nvPr/>
              </p14:nvContentPartPr>
              <p14:xfrm>
                <a:off x="5180465" y="3114556"/>
                <a:ext cx="492480" cy="383040"/>
              </p14:xfrm>
            </p:contentPart>
          </mc:Choice>
          <mc:Fallback>
            <p:pic>
              <p:nvPicPr>
                <p:cNvPr id="429" name="墨迹 428">
                  <a:extLst>
                    <a:ext uri="{FF2B5EF4-FFF2-40B4-BE49-F238E27FC236}">
                      <a16:creationId xmlns:a16="http://schemas.microsoft.com/office/drawing/2014/main" id="{8AC8C964-CE8C-4990-AE9D-EBD86692E33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5162465" y="3096556"/>
                  <a:ext cx="5281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430" name="墨迹 429">
                  <a:extLst>
                    <a:ext uri="{FF2B5EF4-FFF2-40B4-BE49-F238E27FC236}">
                      <a16:creationId xmlns:a16="http://schemas.microsoft.com/office/drawing/2014/main" id="{B4DDBF32-CD8C-4148-A7FD-1EF1E4CFAFF3}"/>
                    </a:ext>
                  </a:extLst>
                </p14:cNvPr>
                <p14:cNvContentPartPr/>
                <p14:nvPr/>
              </p14:nvContentPartPr>
              <p14:xfrm>
                <a:off x="5636945" y="2095396"/>
                <a:ext cx="834120" cy="892080"/>
              </p14:xfrm>
            </p:contentPart>
          </mc:Choice>
          <mc:Fallback>
            <p:pic>
              <p:nvPicPr>
                <p:cNvPr id="430" name="墨迹 429">
                  <a:extLst>
                    <a:ext uri="{FF2B5EF4-FFF2-40B4-BE49-F238E27FC236}">
                      <a16:creationId xmlns:a16="http://schemas.microsoft.com/office/drawing/2014/main" id="{B4DDBF32-CD8C-4148-A7FD-1EF1E4CFAFF3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5619305" y="2077396"/>
                  <a:ext cx="869760" cy="9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431" name="墨迹 430">
                  <a:extLst>
                    <a:ext uri="{FF2B5EF4-FFF2-40B4-BE49-F238E27FC236}">
                      <a16:creationId xmlns:a16="http://schemas.microsoft.com/office/drawing/2014/main" id="{0E274363-11F3-4B4D-89C8-469B4FD4B7CE}"/>
                    </a:ext>
                  </a:extLst>
                </p14:cNvPr>
                <p14:cNvContentPartPr/>
                <p14:nvPr/>
              </p14:nvContentPartPr>
              <p14:xfrm>
                <a:off x="6482945" y="3040396"/>
                <a:ext cx="349200" cy="249120"/>
              </p14:xfrm>
            </p:contentPart>
          </mc:Choice>
          <mc:Fallback>
            <p:pic>
              <p:nvPicPr>
                <p:cNvPr id="431" name="墨迹 430">
                  <a:extLst>
                    <a:ext uri="{FF2B5EF4-FFF2-40B4-BE49-F238E27FC236}">
                      <a16:creationId xmlns:a16="http://schemas.microsoft.com/office/drawing/2014/main" id="{0E274363-11F3-4B4D-89C8-469B4FD4B7CE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6465305" y="3022756"/>
                  <a:ext cx="3848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432" name="墨迹 431">
                  <a:extLst>
                    <a:ext uri="{FF2B5EF4-FFF2-40B4-BE49-F238E27FC236}">
                      <a16:creationId xmlns:a16="http://schemas.microsoft.com/office/drawing/2014/main" id="{E0581251-6B55-4B3E-8236-8E40874888D3}"/>
                    </a:ext>
                  </a:extLst>
                </p14:cNvPr>
                <p14:cNvContentPartPr/>
                <p14:nvPr/>
              </p14:nvContentPartPr>
              <p14:xfrm>
                <a:off x="5576105" y="2183956"/>
                <a:ext cx="919440" cy="855360"/>
              </p14:xfrm>
            </p:contentPart>
          </mc:Choice>
          <mc:Fallback>
            <p:pic>
              <p:nvPicPr>
                <p:cNvPr id="432" name="墨迹 431">
                  <a:extLst>
                    <a:ext uri="{FF2B5EF4-FFF2-40B4-BE49-F238E27FC236}">
                      <a16:creationId xmlns:a16="http://schemas.microsoft.com/office/drawing/2014/main" id="{E0581251-6B55-4B3E-8236-8E40874888D3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5558465" y="2165956"/>
                  <a:ext cx="955080" cy="89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433" name="墨迹 432">
                  <a:extLst>
                    <a:ext uri="{FF2B5EF4-FFF2-40B4-BE49-F238E27FC236}">
                      <a16:creationId xmlns:a16="http://schemas.microsoft.com/office/drawing/2014/main" id="{08E29CF4-6172-401D-86AB-42087F1025E1}"/>
                    </a:ext>
                  </a:extLst>
                </p14:cNvPr>
                <p14:cNvContentPartPr/>
                <p14:nvPr/>
              </p14:nvContentPartPr>
              <p14:xfrm>
                <a:off x="5633345" y="3211756"/>
                <a:ext cx="908280" cy="164520"/>
              </p14:xfrm>
            </p:contentPart>
          </mc:Choice>
          <mc:Fallback>
            <p:pic>
              <p:nvPicPr>
                <p:cNvPr id="433" name="墨迹 432">
                  <a:extLst>
                    <a:ext uri="{FF2B5EF4-FFF2-40B4-BE49-F238E27FC236}">
                      <a16:creationId xmlns:a16="http://schemas.microsoft.com/office/drawing/2014/main" id="{08E29CF4-6172-401D-86AB-42087F1025E1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5615345" y="3194116"/>
                  <a:ext cx="943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434" name="墨迹 433">
                  <a:extLst>
                    <a:ext uri="{FF2B5EF4-FFF2-40B4-BE49-F238E27FC236}">
                      <a16:creationId xmlns:a16="http://schemas.microsoft.com/office/drawing/2014/main" id="{A873945C-7089-4984-BC4F-0F936DB36D0C}"/>
                    </a:ext>
                  </a:extLst>
                </p14:cNvPr>
                <p14:cNvContentPartPr/>
                <p14:nvPr/>
              </p14:nvContentPartPr>
              <p14:xfrm>
                <a:off x="6501665" y="3023476"/>
                <a:ext cx="375480" cy="254160"/>
              </p14:xfrm>
            </p:contentPart>
          </mc:Choice>
          <mc:Fallback>
            <p:pic>
              <p:nvPicPr>
                <p:cNvPr id="434" name="墨迹 433">
                  <a:extLst>
                    <a:ext uri="{FF2B5EF4-FFF2-40B4-BE49-F238E27FC236}">
                      <a16:creationId xmlns:a16="http://schemas.microsoft.com/office/drawing/2014/main" id="{A873945C-7089-4984-BC4F-0F936DB36D0C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6483665" y="3005476"/>
                  <a:ext cx="4111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436" name="墨迹 435">
                  <a:extLst>
                    <a:ext uri="{FF2B5EF4-FFF2-40B4-BE49-F238E27FC236}">
                      <a16:creationId xmlns:a16="http://schemas.microsoft.com/office/drawing/2014/main" id="{4560B234-9663-46F2-B32D-4A5AEF3E1EEE}"/>
                    </a:ext>
                  </a:extLst>
                </p14:cNvPr>
                <p14:cNvContentPartPr/>
                <p14:nvPr/>
              </p14:nvContentPartPr>
              <p14:xfrm>
                <a:off x="5215385" y="1733596"/>
                <a:ext cx="384120" cy="407520"/>
              </p14:xfrm>
            </p:contentPart>
          </mc:Choice>
          <mc:Fallback>
            <p:pic>
              <p:nvPicPr>
                <p:cNvPr id="436" name="墨迹 435">
                  <a:extLst>
                    <a:ext uri="{FF2B5EF4-FFF2-40B4-BE49-F238E27FC236}">
                      <a16:creationId xmlns:a16="http://schemas.microsoft.com/office/drawing/2014/main" id="{4560B234-9663-46F2-B32D-4A5AEF3E1EEE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5197385" y="1715956"/>
                  <a:ext cx="4197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437" name="墨迹 436">
                  <a:extLst>
                    <a:ext uri="{FF2B5EF4-FFF2-40B4-BE49-F238E27FC236}">
                      <a16:creationId xmlns:a16="http://schemas.microsoft.com/office/drawing/2014/main" id="{EA55DD4C-75F0-48DD-BDF5-1A8F2166534B}"/>
                    </a:ext>
                  </a:extLst>
                </p14:cNvPr>
                <p14:cNvContentPartPr/>
                <p14:nvPr/>
              </p14:nvContentPartPr>
              <p14:xfrm>
                <a:off x="5343185" y="2212036"/>
                <a:ext cx="47520" cy="933480"/>
              </p14:xfrm>
            </p:contentPart>
          </mc:Choice>
          <mc:Fallback>
            <p:pic>
              <p:nvPicPr>
                <p:cNvPr id="437" name="墨迹 436">
                  <a:extLst>
                    <a:ext uri="{FF2B5EF4-FFF2-40B4-BE49-F238E27FC236}">
                      <a16:creationId xmlns:a16="http://schemas.microsoft.com/office/drawing/2014/main" id="{EA55DD4C-75F0-48DD-BDF5-1A8F2166534B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5325185" y="2194396"/>
                  <a:ext cx="83160" cy="9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438" name="墨迹 437">
                  <a:extLst>
                    <a:ext uri="{FF2B5EF4-FFF2-40B4-BE49-F238E27FC236}">
                      <a16:creationId xmlns:a16="http://schemas.microsoft.com/office/drawing/2014/main" id="{D28483F8-6528-41F3-A5B4-E30C7EE94539}"/>
                    </a:ext>
                  </a:extLst>
                </p14:cNvPr>
                <p14:cNvContentPartPr/>
                <p14:nvPr/>
              </p14:nvContentPartPr>
              <p14:xfrm>
                <a:off x="5175065" y="3188356"/>
                <a:ext cx="491040" cy="356400"/>
              </p14:xfrm>
            </p:contentPart>
          </mc:Choice>
          <mc:Fallback>
            <p:pic>
              <p:nvPicPr>
                <p:cNvPr id="438" name="墨迹 437">
                  <a:extLst>
                    <a:ext uri="{FF2B5EF4-FFF2-40B4-BE49-F238E27FC236}">
                      <a16:creationId xmlns:a16="http://schemas.microsoft.com/office/drawing/2014/main" id="{D28483F8-6528-41F3-A5B4-E30C7EE94539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5157425" y="3170356"/>
                  <a:ext cx="5266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439" name="墨迹 438">
                  <a:extLst>
                    <a:ext uri="{FF2B5EF4-FFF2-40B4-BE49-F238E27FC236}">
                      <a16:creationId xmlns:a16="http://schemas.microsoft.com/office/drawing/2014/main" id="{29583DE8-8458-48A4-A6AD-8F86B36405F3}"/>
                    </a:ext>
                  </a:extLst>
                </p14:cNvPr>
                <p14:cNvContentPartPr/>
                <p14:nvPr/>
              </p14:nvContentPartPr>
              <p14:xfrm>
                <a:off x="5493665" y="2060836"/>
                <a:ext cx="313920" cy="445320"/>
              </p14:xfrm>
            </p:contentPart>
          </mc:Choice>
          <mc:Fallback>
            <p:pic>
              <p:nvPicPr>
                <p:cNvPr id="439" name="墨迹 438">
                  <a:extLst>
                    <a:ext uri="{FF2B5EF4-FFF2-40B4-BE49-F238E27FC236}">
                      <a16:creationId xmlns:a16="http://schemas.microsoft.com/office/drawing/2014/main" id="{29583DE8-8458-48A4-A6AD-8F86B36405F3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5476025" y="2042836"/>
                  <a:ext cx="34956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441" name="墨迹 440">
                  <a:extLst>
                    <a:ext uri="{FF2B5EF4-FFF2-40B4-BE49-F238E27FC236}">
                      <a16:creationId xmlns:a16="http://schemas.microsoft.com/office/drawing/2014/main" id="{33E0E265-A5D7-4E55-90DA-7081A4662618}"/>
                    </a:ext>
                  </a:extLst>
                </p14:cNvPr>
                <p14:cNvContentPartPr/>
                <p14:nvPr/>
              </p14:nvContentPartPr>
              <p14:xfrm>
                <a:off x="6439745" y="1634956"/>
                <a:ext cx="476280" cy="559800"/>
              </p14:xfrm>
            </p:contentPart>
          </mc:Choice>
          <mc:Fallback>
            <p:pic>
              <p:nvPicPr>
                <p:cNvPr id="441" name="墨迹 440">
                  <a:extLst>
                    <a:ext uri="{FF2B5EF4-FFF2-40B4-BE49-F238E27FC236}">
                      <a16:creationId xmlns:a16="http://schemas.microsoft.com/office/drawing/2014/main" id="{33E0E265-A5D7-4E55-90DA-7081A4662618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6422105" y="1617316"/>
                  <a:ext cx="51192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442" name="墨迹 441">
                  <a:extLst>
                    <a:ext uri="{FF2B5EF4-FFF2-40B4-BE49-F238E27FC236}">
                      <a16:creationId xmlns:a16="http://schemas.microsoft.com/office/drawing/2014/main" id="{54A49BA0-FA23-4ED3-AEC7-67A72A80030E}"/>
                    </a:ext>
                  </a:extLst>
                </p14:cNvPr>
                <p14:cNvContentPartPr/>
                <p14:nvPr/>
              </p14:nvContentPartPr>
              <p14:xfrm>
                <a:off x="6657185" y="2125636"/>
                <a:ext cx="5400" cy="23760"/>
              </p14:xfrm>
            </p:contentPart>
          </mc:Choice>
          <mc:Fallback>
            <p:pic>
              <p:nvPicPr>
                <p:cNvPr id="442" name="墨迹 441">
                  <a:extLst>
                    <a:ext uri="{FF2B5EF4-FFF2-40B4-BE49-F238E27FC236}">
                      <a16:creationId xmlns:a16="http://schemas.microsoft.com/office/drawing/2014/main" id="{54A49BA0-FA23-4ED3-AEC7-67A72A80030E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6639185" y="2107996"/>
                  <a:ext cx="410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443" name="墨迹 442">
                  <a:extLst>
                    <a:ext uri="{FF2B5EF4-FFF2-40B4-BE49-F238E27FC236}">
                      <a16:creationId xmlns:a16="http://schemas.microsoft.com/office/drawing/2014/main" id="{B078698B-50CF-4649-8DDD-02300E660E7A}"/>
                    </a:ext>
                  </a:extLst>
                </p14:cNvPr>
                <p14:cNvContentPartPr/>
                <p14:nvPr/>
              </p14:nvContentPartPr>
              <p14:xfrm>
                <a:off x="5636945" y="1940236"/>
                <a:ext cx="888120" cy="79200"/>
              </p14:xfrm>
            </p:contentPart>
          </mc:Choice>
          <mc:Fallback>
            <p:pic>
              <p:nvPicPr>
                <p:cNvPr id="443" name="墨迹 442">
                  <a:extLst>
                    <a:ext uri="{FF2B5EF4-FFF2-40B4-BE49-F238E27FC236}">
                      <a16:creationId xmlns:a16="http://schemas.microsoft.com/office/drawing/2014/main" id="{B078698B-50CF-4649-8DDD-02300E660E7A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5618945" y="1922596"/>
                  <a:ext cx="9237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444" name="墨迹 443">
                  <a:extLst>
                    <a:ext uri="{FF2B5EF4-FFF2-40B4-BE49-F238E27FC236}">
                      <a16:creationId xmlns:a16="http://schemas.microsoft.com/office/drawing/2014/main" id="{4D9EB757-7A6B-4653-8841-1DDE68AB58D4}"/>
                    </a:ext>
                  </a:extLst>
                </p14:cNvPr>
                <p14:cNvContentPartPr/>
                <p14:nvPr/>
              </p14:nvContentPartPr>
              <p14:xfrm>
                <a:off x="5483585" y="2063716"/>
                <a:ext cx="977040" cy="1057680"/>
              </p14:xfrm>
            </p:contentPart>
          </mc:Choice>
          <mc:Fallback>
            <p:pic>
              <p:nvPicPr>
                <p:cNvPr id="444" name="墨迹 443">
                  <a:extLst>
                    <a:ext uri="{FF2B5EF4-FFF2-40B4-BE49-F238E27FC236}">
                      <a16:creationId xmlns:a16="http://schemas.microsoft.com/office/drawing/2014/main" id="{4D9EB757-7A6B-4653-8841-1DDE68AB58D4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5465585" y="2046076"/>
                  <a:ext cx="1012680" cy="10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445" name="墨迹 444">
                  <a:extLst>
                    <a:ext uri="{FF2B5EF4-FFF2-40B4-BE49-F238E27FC236}">
                      <a16:creationId xmlns:a16="http://schemas.microsoft.com/office/drawing/2014/main" id="{8EF231A4-75DD-478B-820A-55A03ED673CD}"/>
                    </a:ext>
                  </a:extLst>
                </p14:cNvPr>
                <p14:cNvContentPartPr/>
                <p14:nvPr/>
              </p14:nvContentPartPr>
              <p14:xfrm>
                <a:off x="6661505" y="2201596"/>
                <a:ext cx="24840" cy="827640"/>
              </p14:xfrm>
            </p:contentPart>
          </mc:Choice>
          <mc:Fallback>
            <p:pic>
              <p:nvPicPr>
                <p:cNvPr id="445" name="墨迹 444">
                  <a:extLst>
                    <a:ext uri="{FF2B5EF4-FFF2-40B4-BE49-F238E27FC236}">
                      <a16:creationId xmlns:a16="http://schemas.microsoft.com/office/drawing/2014/main" id="{8EF231A4-75DD-478B-820A-55A03ED673CD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6643865" y="2183956"/>
                  <a:ext cx="60480" cy="86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446" name="墨迹 445">
                  <a:extLst>
                    <a:ext uri="{FF2B5EF4-FFF2-40B4-BE49-F238E27FC236}">
                      <a16:creationId xmlns:a16="http://schemas.microsoft.com/office/drawing/2014/main" id="{6F9EFFAD-A3F6-4632-BE09-3135BC761507}"/>
                    </a:ext>
                  </a:extLst>
                </p14:cNvPr>
                <p14:cNvContentPartPr/>
                <p14:nvPr/>
              </p14:nvContentPartPr>
              <p14:xfrm>
                <a:off x="6365585" y="3560596"/>
                <a:ext cx="232920" cy="28800"/>
              </p14:xfrm>
            </p:contentPart>
          </mc:Choice>
          <mc:Fallback>
            <p:pic>
              <p:nvPicPr>
                <p:cNvPr id="446" name="墨迹 445">
                  <a:extLst>
                    <a:ext uri="{FF2B5EF4-FFF2-40B4-BE49-F238E27FC236}">
                      <a16:creationId xmlns:a16="http://schemas.microsoft.com/office/drawing/2014/main" id="{6F9EFFAD-A3F6-4632-BE09-3135BC761507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6347945" y="3542956"/>
                  <a:ext cx="268560" cy="6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31">
            <p14:nvContentPartPr>
              <p14:cNvPr id="459" name="墨迹 458">
                <a:extLst>
                  <a:ext uri="{FF2B5EF4-FFF2-40B4-BE49-F238E27FC236}">
                    <a16:creationId xmlns:a16="http://schemas.microsoft.com/office/drawing/2014/main" id="{2A5EF619-C897-4162-A6FD-1FC98CB3FD9F}"/>
                  </a:ext>
                </a:extLst>
              </p14:cNvPr>
              <p14:cNvContentPartPr/>
              <p14:nvPr/>
            </p14:nvContentPartPr>
            <p14:xfrm>
              <a:off x="7552865" y="1280716"/>
              <a:ext cx="81000" cy="78840"/>
            </p14:xfrm>
          </p:contentPart>
        </mc:Choice>
        <mc:Fallback>
          <p:pic>
            <p:nvPicPr>
              <p:cNvPr id="459" name="墨迹 458">
                <a:extLst>
                  <a:ext uri="{FF2B5EF4-FFF2-40B4-BE49-F238E27FC236}">
                    <a16:creationId xmlns:a16="http://schemas.microsoft.com/office/drawing/2014/main" id="{2A5EF619-C897-4162-A6FD-1FC98CB3FD9F}"/>
                  </a:ext>
                </a:extLst>
              </p:cNvPr>
              <p:cNvPicPr/>
              <p:nvPr/>
            </p:nvPicPr>
            <p:blipFill>
              <a:blip r:embed="rId732"/>
              <a:stretch>
                <a:fillRect/>
              </a:stretch>
            </p:blipFill>
            <p:spPr>
              <a:xfrm>
                <a:off x="7535225" y="1262716"/>
                <a:ext cx="11664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3">
            <p14:nvContentPartPr>
              <p14:cNvPr id="460" name="墨迹 459">
                <a:extLst>
                  <a:ext uri="{FF2B5EF4-FFF2-40B4-BE49-F238E27FC236}">
                    <a16:creationId xmlns:a16="http://schemas.microsoft.com/office/drawing/2014/main" id="{E3D42961-3683-4458-847D-FE84C77C233B}"/>
                  </a:ext>
                </a:extLst>
              </p14:cNvPr>
              <p14:cNvContentPartPr/>
              <p14:nvPr/>
            </p14:nvContentPartPr>
            <p14:xfrm>
              <a:off x="7799825" y="2145076"/>
              <a:ext cx="360" cy="25560"/>
            </p14:xfrm>
          </p:contentPart>
        </mc:Choice>
        <mc:Fallback>
          <p:pic>
            <p:nvPicPr>
              <p:cNvPr id="460" name="墨迹 459">
                <a:extLst>
                  <a:ext uri="{FF2B5EF4-FFF2-40B4-BE49-F238E27FC236}">
                    <a16:creationId xmlns:a16="http://schemas.microsoft.com/office/drawing/2014/main" id="{E3D42961-3683-4458-847D-FE84C77C233B}"/>
                  </a:ext>
                </a:extLst>
              </p:cNvPr>
              <p:cNvPicPr/>
              <p:nvPr/>
            </p:nvPicPr>
            <p:blipFill>
              <a:blip r:embed="rId734"/>
              <a:stretch>
                <a:fillRect/>
              </a:stretch>
            </p:blipFill>
            <p:spPr>
              <a:xfrm>
                <a:off x="7781825" y="2127076"/>
                <a:ext cx="36000" cy="6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0" name="组合 509">
            <a:extLst>
              <a:ext uri="{FF2B5EF4-FFF2-40B4-BE49-F238E27FC236}">
                <a16:creationId xmlns:a16="http://schemas.microsoft.com/office/drawing/2014/main" id="{D4242CC2-CF81-404D-B4BB-D83D7B0C141A}"/>
              </a:ext>
            </a:extLst>
          </p:cNvPr>
          <p:cNvGrpSpPr/>
          <p:nvPr/>
        </p:nvGrpSpPr>
        <p:grpSpPr>
          <a:xfrm>
            <a:off x="8109785" y="4365916"/>
            <a:ext cx="4022640" cy="3934080"/>
            <a:chOff x="8109785" y="4365916"/>
            <a:chExt cx="4022640" cy="393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447" name="墨迹 446">
                  <a:extLst>
                    <a:ext uri="{FF2B5EF4-FFF2-40B4-BE49-F238E27FC236}">
                      <a16:creationId xmlns:a16="http://schemas.microsoft.com/office/drawing/2014/main" id="{47781CB3-BBD2-4830-9577-526F23334249}"/>
                    </a:ext>
                  </a:extLst>
                </p14:cNvPr>
                <p14:cNvContentPartPr/>
                <p14:nvPr/>
              </p14:nvContentPartPr>
              <p14:xfrm>
                <a:off x="8144345" y="5986996"/>
                <a:ext cx="258120" cy="222120"/>
              </p14:xfrm>
            </p:contentPart>
          </mc:Choice>
          <mc:Fallback>
            <p:pic>
              <p:nvPicPr>
                <p:cNvPr id="447" name="墨迹 446">
                  <a:extLst>
                    <a:ext uri="{FF2B5EF4-FFF2-40B4-BE49-F238E27FC236}">
                      <a16:creationId xmlns:a16="http://schemas.microsoft.com/office/drawing/2014/main" id="{47781CB3-BBD2-4830-9577-526F23334249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8126705" y="5969356"/>
                  <a:ext cx="2937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448" name="墨迹 447">
                  <a:extLst>
                    <a:ext uri="{FF2B5EF4-FFF2-40B4-BE49-F238E27FC236}">
                      <a16:creationId xmlns:a16="http://schemas.microsoft.com/office/drawing/2014/main" id="{69991A3B-E045-4F4E-AD58-39913A985A8D}"/>
                    </a:ext>
                  </a:extLst>
                </p14:cNvPr>
                <p14:cNvContentPartPr/>
                <p14:nvPr/>
              </p14:nvContentPartPr>
              <p14:xfrm>
                <a:off x="8405705" y="6025156"/>
                <a:ext cx="543240" cy="15840"/>
              </p14:xfrm>
            </p:contentPart>
          </mc:Choice>
          <mc:Fallback>
            <p:pic>
              <p:nvPicPr>
                <p:cNvPr id="448" name="墨迹 447">
                  <a:extLst>
                    <a:ext uri="{FF2B5EF4-FFF2-40B4-BE49-F238E27FC236}">
                      <a16:creationId xmlns:a16="http://schemas.microsoft.com/office/drawing/2014/main" id="{69991A3B-E045-4F4E-AD58-39913A985A8D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8387705" y="6007156"/>
                  <a:ext cx="578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449" name="墨迹 448">
                  <a:extLst>
                    <a:ext uri="{FF2B5EF4-FFF2-40B4-BE49-F238E27FC236}">
                      <a16:creationId xmlns:a16="http://schemas.microsoft.com/office/drawing/2014/main" id="{0D181CC5-6028-4792-A499-68672E9525EA}"/>
                    </a:ext>
                  </a:extLst>
                </p14:cNvPr>
                <p14:cNvContentPartPr/>
                <p14:nvPr/>
              </p14:nvContentPartPr>
              <p14:xfrm>
                <a:off x="8986025" y="5925076"/>
                <a:ext cx="157320" cy="230040"/>
              </p14:xfrm>
            </p:contentPart>
          </mc:Choice>
          <mc:Fallback>
            <p:pic>
              <p:nvPicPr>
                <p:cNvPr id="449" name="墨迹 448">
                  <a:extLst>
                    <a:ext uri="{FF2B5EF4-FFF2-40B4-BE49-F238E27FC236}">
                      <a16:creationId xmlns:a16="http://schemas.microsoft.com/office/drawing/2014/main" id="{0D181CC5-6028-4792-A499-68672E9525EA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8968025" y="5907436"/>
                  <a:ext cx="1929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450" name="墨迹 449">
                  <a:extLst>
                    <a:ext uri="{FF2B5EF4-FFF2-40B4-BE49-F238E27FC236}">
                      <a16:creationId xmlns:a16="http://schemas.microsoft.com/office/drawing/2014/main" id="{507CD8C2-B2AD-42C7-AAAF-10DE90766E9A}"/>
                    </a:ext>
                  </a:extLst>
                </p14:cNvPr>
                <p14:cNvContentPartPr/>
                <p14:nvPr/>
              </p14:nvContentPartPr>
              <p14:xfrm>
                <a:off x="8402825" y="6152596"/>
                <a:ext cx="658080" cy="633600"/>
              </p14:xfrm>
            </p:contentPart>
          </mc:Choice>
          <mc:Fallback>
            <p:pic>
              <p:nvPicPr>
                <p:cNvPr id="450" name="墨迹 449">
                  <a:extLst>
                    <a:ext uri="{FF2B5EF4-FFF2-40B4-BE49-F238E27FC236}">
                      <a16:creationId xmlns:a16="http://schemas.microsoft.com/office/drawing/2014/main" id="{507CD8C2-B2AD-42C7-AAAF-10DE90766E9A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8384825" y="6134596"/>
                  <a:ext cx="69372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3">
              <p14:nvContentPartPr>
                <p14:cNvPr id="451" name="墨迹 450">
                  <a:extLst>
                    <a:ext uri="{FF2B5EF4-FFF2-40B4-BE49-F238E27FC236}">
                      <a16:creationId xmlns:a16="http://schemas.microsoft.com/office/drawing/2014/main" id="{F4A422AA-A93D-46C9-A981-2790BF08C502}"/>
                    </a:ext>
                  </a:extLst>
                </p14:cNvPr>
                <p14:cNvContentPartPr/>
                <p14:nvPr/>
              </p14:nvContentPartPr>
              <p14:xfrm>
                <a:off x="8359985" y="6217756"/>
                <a:ext cx="657000" cy="485280"/>
              </p14:xfrm>
            </p:contentPart>
          </mc:Choice>
          <mc:Fallback>
            <p:pic>
              <p:nvPicPr>
                <p:cNvPr id="451" name="墨迹 450">
                  <a:extLst>
                    <a:ext uri="{FF2B5EF4-FFF2-40B4-BE49-F238E27FC236}">
                      <a16:creationId xmlns:a16="http://schemas.microsoft.com/office/drawing/2014/main" id="{F4A422AA-A93D-46C9-A981-2790BF08C502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8342345" y="6199756"/>
                  <a:ext cx="69264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452" name="墨迹 451">
                  <a:extLst>
                    <a:ext uri="{FF2B5EF4-FFF2-40B4-BE49-F238E27FC236}">
                      <a16:creationId xmlns:a16="http://schemas.microsoft.com/office/drawing/2014/main" id="{089853FF-B216-4E9C-B49C-7D077950ECE0}"/>
                    </a:ext>
                  </a:extLst>
                </p14:cNvPr>
                <p14:cNvContentPartPr/>
                <p14:nvPr/>
              </p14:nvContentPartPr>
              <p14:xfrm>
                <a:off x="9039665" y="6180676"/>
                <a:ext cx="32040" cy="435960"/>
              </p14:xfrm>
            </p:contentPart>
          </mc:Choice>
          <mc:Fallback>
            <p:pic>
              <p:nvPicPr>
                <p:cNvPr id="452" name="墨迹 451">
                  <a:extLst>
                    <a:ext uri="{FF2B5EF4-FFF2-40B4-BE49-F238E27FC236}">
                      <a16:creationId xmlns:a16="http://schemas.microsoft.com/office/drawing/2014/main" id="{089853FF-B216-4E9C-B49C-7D077950ECE0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9021665" y="6162676"/>
                  <a:ext cx="6768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453" name="墨迹 452">
                  <a:extLst>
                    <a:ext uri="{FF2B5EF4-FFF2-40B4-BE49-F238E27FC236}">
                      <a16:creationId xmlns:a16="http://schemas.microsoft.com/office/drawing/2014/main" id="{86B1400B-0815-49D9-B1BB-E520B8403B6D}"/>
                    </a:ext>
                  </a:extLst>
                </p14:cNvPr>
                <p14:cNvContentPartPr/>
                <p14:nvPr/>
              </p14:nvContentPartPr>
              <p14:xfrm>
                <a:off x="8274305" y="6186436"/>
                <a:ext cx="19800" cy="621000"/>
              </p14:xfrm>
            </p:contentPart>
          </mc:Choice>
          <mc:Fallback>
            <p:pic>
              <p:nvPicPr>
                <p:cNvPr id="453" name="墨迹 452">
                  <a:extLst>
                    <a:ext uri="{FF2B5EF4-FFF2-40B4-BE49-F238E27FC236}">
                      <a16:creationId xmlns:a16="http://schemas.microsoft.com/office/drawing/2014/main" id="{86B1400B-0815-49D9-B1BB-E520B8403B6D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8256665" y="6168796"/>
                  <a:ext cx="5544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454" name="墨迹 453">
                  <a:extLst>
                    <a:ext uri="{FF2B5EF4-FFF2-40B4-BE49-F238E27FC236}">
                      <a16:creationId xmlns:a16="http://schemas.microsoft.com/office/drawing/2014/main" id="{0BC36444-DC7D-4EBD-80E3-17334AA7C53A}"/>
                    </a:ext>
                  </a:extLst>
                </p14:cNvPr>
                <p14:cNvContentPartPr/>
                <p14:nvPr/>
              </p14:nvContentPartPr>
              <p14:xfrm>
                <a:off x="8188265" y="6769996"/>
                <a:ext cx="303480" cy="232920"/>
              </p14:xfrm>
            </p:contentPart>
          </mc:Choice>
          <mc:Fallback>
            <p:pic>
              <p:nvPicPr>
                <p:cNvPr id="454" name="墨迹 453">
                  <a:extLst>
                    <a:ext uri="{FF2B5EF4-FFF2-40B4-BE49-F238E27FC236}">
                      <a16:creationId xmlns:a16="http://schemas.microsoft.com/office/drawing/2014/main" id="{0BC36444-DC7D-4EBD-80E3-17334AA7C53A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8170265" y="6751996"/>
                  <a:ext cx="339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1">
              <p14:nvContentPartPr>
                <p14:cNvPr id="455" name="墨迹 454">
                  <a:extLst>
                    <a:ext uri="{FF2B5EF4-FFF2-40B4-BE49-F238E27FC236}">
                      <a16:creationId xmlns:a16="http://schemas.microsoft.com/office/drawing/2014/main" id="{409FE986-F668-4022-9D1E-1445CE3977B7}"/>
                    </a:ext>
                  </a:extLst>
                </p14:cNvPr>
                <p14:cNvContentPartPr/>
                <p14:nvPr/>
              </p14:nvContentPartPr>
              <p14:xfrm>
                <a:off x="8993585" y="6697996"/>
                <a:ext cx="248040" cy="253080"/>
              </p14:xfrm>
            </p:contentPart>
          </mc:Choice>
          <mc:Fallback>
            <p:pic>
              <p:nvPicPr>
                <p:cNvPr id="455" name="墨迹 454">
                  <a:extLst>
                    <a:ext uri="{FF2B5EF4-FFF2-40B4-BE49-F238E27FC236}">
                      <a16:creationId xmlns:a16="http://schemas.microsoft.com/office/drawing/2014/main" id="{409FE986-F668-4022-9D1E-1445CE3977B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8975585" y="6679996"/>
                  <a:ext cx="2836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3">
              <p14:nvContentPartPr>
                <p14:cNvPr id="456" name="墨迹 455">
                  <a:extLst>
                    <a:ext uri="{FF2B5EF4-FFF2-40B4-BE49-F238E27FC236}">
                      <a16:creationId xmlns:a16="http://schemas.microsoft.com/office/drawing/2014/main" id="{F55E9FCC-ABBD-4C54-B1AF-A654ED83A5E1}"/>
                    </a:ext>
                  </a:extLst>
                </p14:cNvPr>
                <p14:cNvContentPartPr/>
                <p14:nvPr/>
              </p14:nvContentPartPr>
              <p14:xfrm>
                <a:off x="8479865" y="6848116"/>
                <a:ext cx="512640" cy="32040"/>
              </p14:xfrm>
            </p:contentPart>
          </mc:Choice>
          <mc:Fallback>
            <p:pic>
              <p:nvPicPr>
                <p:cNvPr id="456" name="墨迹 455">
                  <a:extLst>
                    <a:ext uri="{FF2B5EF4-FFF2-40B4-BE49-F238E27FC236}">
                      <a16:creationId xmlns:a16="http://schemas.microsoft.com/office/drawing/2014/main" id="{F55E9FCC-ABBD-4C54-B1AF-A654ED83A5E1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8462225" y="6830116"/>
                  <a:ext cx="548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5">
              <p14:nvContentPartPr>
                <p14:cNvPr id="461" name="墨迹 460">
                  <a:extLst>
                    <a:ext uri="{FF2B5EF4-FFF2-40B4-BE49-F238E27FC236}">
                      <a16:creationId xmlns:a16="http://schemas.microsoft.com/office/drawing/2014/main" id="{361BF8CA-A85B-487E-AD78-DBCB031C0722}"/>
                    </a:ext>
                  </a:extLst>
                </p14:cNvPr>
                <p14:cNvContentPartPr/>
                <p14:nvPr/>
              </p14:nvContentPartPr>
              <p14:xfrm>
                <a:off x="9578945" y="5660476"/>
                <a:ext cx="306720" cy="95040"/>
              </p14:xfrm>
            </p:contentPart>
          </mc:Choice>
          <mc:Fallback>
            <p:pic>
              <p:nvPicPr>
                <p:cNvPr id="461" name="墨迹 460">
                  <a:extLst>
                    <a:ext uri="{FF2B5EF4-FFF2-40B4-BE49-F238E27FC236}">
                      <a16:creationId xmlns:a16="http://schemas.microsoft.com/office/drawing/2014/main" id="{361BF8CA-A85B-487E-AD78-DBCB031C0722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9560945" y="5642836"/>
                  <a:ext cx="342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7">
              <p14:nvContentPartPr>
                <p14:cNvPr id="462" name="墨迹 461">
                  <a:extLst>
                    <a:ext uri="{FF2B5EF4-FFF2-40B4-BE49-F238E27FC236}">
                      <a16:creationId xmlns:a16="http://schemas.microsoft.com/office/drawing/2014/main" id="{8CA6C886-C4EE-494D-B39C-693E1E50087C}"/>
                    </a:ext>
                  </a:extLst>
                </p14:cNvPr>
                <p14:cNvContentPartPr/>
                <p14:nvPr/>
              </p14:nvContentPartPr>
              <p14:xfrm>
                <a:off x="9769745" y="5557156"/>
                <a:ext cx="46080" cy="658080"/>
              </p14:xfrm>
            </p:contentPart>
          </mc:Choice>
          <mc:Fallback>
            <p:pic>
              <p:nvPicPr>
                <p:cNvPr id="462" name="墨迹 461">
                  <a:extLst>
                    <a:ext uri="{FF2B5EF4-FFF2-40B4-BE49-F238E27FC236}">
                      <a16:creationId xmlns:a16="http://schemas.microsoft.com/office/drawing/2014/main" id="{8CA6C886-C4EE-494D-B39C-693E1E50087C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9751745" y="5539156"/>
                  <a:ext cx="8172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9">
              <p14:nvContentPartPr>
                <p14:cNvPr id="463" name="墨迹 462">
                  <a:extLst>
                    <a:ext uri="{FF2B5EF4-FFF2-40B4-BE49-F238E27FC236}">
                      <a16:creationId xmlns:a16="http://schemas.microsoft.com/office/drawing/2014/main" id="{83B87C8E-4413-495E-B7CA-4200E2ED764B}"/>
                    </a:ext>
                  </a:extLst>
                </p14:cNvPr>
                <p14:cNvContentPartPr/>
                <p14:nvPr/>
              </p14:nvContentPartPr>
              <p14:xfrm>
                <a:off x="9670025" y="5914636"/>
                <a:ext cx="233280" cy="152640"/>
              </p14:xfrm>
            </p:contentPart>
          </mc:Choice>
          <mc:Fallback>
            <p:pic>
              <p:nvPicPr>
                <p:cNvPr id="463" name="墨迹 462">
                  <a:extLst>
                    <a:ext uri="{FF2B5EF4-FFF2-40B4-BE49-F238E27FC236}">
                      <a16:creationId xmlns:a16="http://schemas.microsoft.com/office/drawing/2014/main" id="{83B87C8E-4413-495E-B7CA-4200E2ED764B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9652025" y="5896996"/>
                  <a:ext cx="268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1">
              <p14:nvContentPartPr>
                <p14:cNvPr id="464" name="墨迹 463">
                  <a:extLst>
                    <a:ext uri="{FF2B5EF4-FFF2-40B4-BE49-F238E27FC236}">
                      <a16:creationId xmlns:a16="http://schemas.microsoft.com/office/drawing/2014/main" id="{81E102B2-9116-402A-ABD3-7901FC0B2CD0}"/>
                    </a:ext>
                  </a:extLst>
                </p14:cNvPr>
                <p14:cNvContentPartPr/>
                <p14:nvPr/>
              </p14:nvContentPartPr>
              <p14:xfrm>
                <a:off x="9925625" y="5674876"/>
                <a:ext cx="239760" cy="387720"/>
              </p14:xfrm>
            </p:contentPart>
          </mc:Choice>
          <mc:Fallback>
            <p:pic>
              <p:nvPicPr>
                <p:cNvPr id="464" name="墨迹 463">
                  <a:extLst>
                    <a:ext uri="{FF2B5EF4-FFF2-40B4-BE49-F238E27FC236}">
                      <a16:creationId xmlns:a16="http://schemas.microsoft.com/office/drawing/2014/main" id="{81E102B2-9116-402A-ABD3-7901FC0B2CD0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9907625" y="5657236"/>
                  <a:ext cx="27540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3">
              <p14:nvContentPartPr>
                <p14:cNvPr id="465" name="墨迹 464">
                  <a:extLst>
                    <a:ext uri="{FF2B5EF4-FFF2-40B4-BE49-F238E27FC236}">
                      <a16:creationId xmlns:a16="http://schemas.microsoft.com/office/drawing/2014/main" id="{95720A74-3BDE-412E-8DFA-8BE98495DCF9}"/>
                    </a:ext>
                  </a:extLst>
                </p14:cNvPr>
                <p14:cNvContentPartPr/>
                <p14:nvPr/>
              </p14:nvContentPartPr>
              <p14:xfrm>
                <a:off x="9909785" y="5735716"/>
                <a:ext cx="226080" cy="356400"/>
              </p14:xfrm>
            </p:contentPart>
          </mc:Choice>
          <mc:Fallback>
            <p:pic>
              <p:nvPicPr>
                <p:cNvPr id="465" name="墨迹 464">
                  <a:extLst>
                    <a:ext uri="{FF2B5EF4-FFF2-40B4-BE49-F238E27FC236}">
                      <a16:creationId xmlns:a16="http://schemas.microsoft.com/office/drawing/2014/main" id="{95720A74-3BDE-412E-8DFA-8BE98495DCF9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9891785" y="5718076"/>
                  <a:ext cx="26172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5">
              <p14:nvContentPartPr>
                <p14:cNvPr id="466" name="墨迹 465">
                  <a:extLst>
                    <a:ext uri="{FF2B5EF4-FFF2-40B4-BE49-F238E27FC236}">
                      <a16:creationId xmlns:a16="http://schemas.microsoft.com/office/drawing/2014/main" id="{40C0D5C2-1E5E-498C-8319-8250985BA586}"/>
                    </a:ext>
                  </a:extLst>
                </p14:cNvPr>
                <p14:cNvContentPartPr/>
                <p14:nvPr/>
              </p14:nvContentPartPr>
              <p14:xfrm>
                <a:off x="10179425" y="5752276"/>
                <a:ext cx="241920" cy="68400"/>
              </p14:xfrm>
            </p:contentPart>
          </mc:Choice>
          <mc:Fallback>
            <p:pic>
              <p:nvPicPr>
                <p:cNvPr id="466" name="墨迹 465">
                  <a:extLst>
                    <a:ext uri="{FF2B5EF4-FFF2-40B4-BE49-F238E27FC236}">
                      <a16:creationId xmlns:a16="http://schemas.microsoft.com/office/drawing/2014/main" id="{40C0D5C2-1E5E-498C-8319-8250985BA586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10161425" y="5734276"/>
                  <a:ext cx="277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7">
              <p14:nvContentPartPr>
                <p14:cNvPr id="467" name="墨迹 466">
                  <a:extLst>
                    <a:ext uri="{FF2B5EF4-FFF2-40B4-BE49-F238E27FC236}">
                      <a16:creationId xmlns:a16="http://schemas.microsoft.com/office/drawing/2014/main" id="{61E35781-5E65-4B27-BF04-8685C5F760BE}"/>
                    </a:ext>
                  </a:extLst>
                </p14:cNvPr>
                <p14:cNvContentPartPr/>
                <p14:nvPr/>
              </p14:nvContentPartPr>
              <p14:xfrm>
                <a:off x="10246025" y="5696116"/>
                <a:ext cx="199800" cy="310680"/>
              </p14:xfrm>
            </p:contentPart>
          </mc:Choice>
          <mc:Fallback>
            <p:pic>
              <p:nvPicPr>
                <p:cNvPr id="467" name="墨迹 466">
                  <a:extLst>
                    <a:ext uri="{FF2B5EF4-FFF2-40B4-BE49-F238E27FC236}">
                      <a16:creationId xmlns:a16="http://schemas.microsoft.com/office/drawing/2014/main" id="{61E35781-5E65-4B27-BF04-8685C5F760BE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10228025" y="5678116"/>
                  <a:ext cx="2354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9">
              <p14:nvContentPartPr>
                <p14:cNvPr id="468" name="墨迹 467">
                  <a:extLst>
                    <a:ext uri="{FF2B5EF4-FFF2-40B4-BE49-F238E27FC236}">
                      <a16:creationId xmlns:a16="http://schemas.microsoft.com/office/drawing/2014/main" id="{C0E4D94E-2FFF-43AD-825E-F52E7D93816A}"/>
                    </a:ext>
                  </a:extLst>
                </p14:cNvPr>
                <p14:cNvContentPartPr/>
                <p14:nvPr/>
              </p14:nvContentPartPr>
              <p14:xfrm>
                <a:off x="10494425" y="5689996"/>
                <a:ext cx="16200" cy="303120"/>
              </p14:xfrm>
            </p:contentPart>
          </mc:Choice>
          <mc:Fallback>
            <p:pic>
              <p:nvPicPr>
                <p:cNvPr id="468" name="墨迹 467">
                  <a:extLst>
                    <a:ext uri="{FF2B5EF4-FFF2-40B4-BE49-F238E27FC236}">
                      <a16:creationId xmlns:a16="http://schemas.microsoft.com/office/drawing/2014/main" id="{C0E4D94E-2FFF-43AD-825E-F52E7D93816A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10476785" y="5672356"/>
                  <a:ext cx="518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1">
              <p14:nvContentPartPr>
                <p14:cNvPr id="469" name="墨迹 468">
                  <a:extLst>
                    <a:ext uri="{FF2B5EF4-FFF2-40B4-BE49-F238E27FC236}">
                      <a16:creationId xmlns:a16="http://schemas.microsoft.com/office/drawing/2014/main" id="{5B4D94FC-D655-4757-9D8B-B9498847A383}"/>
                    </a:ext>
                  </a:extLst>
                </p14:cNvPr>
                <p14:cNvContentPartPr/>
                <p14:nvPr/>
              </p14:nvContentPartPr>
              <p14:xfrm>
                <a:off x="10625825" y="5590996"/>
                <a:ext cx="254520" cy="405360"/>
              </p14:xfrm>
            </p:contentPart>
          </mc:Choice>
          <mc:Fallback>
            <p:pic>
              <p:nvPicPr>
                <p:cNvPr id="469" name="墨迹 468">
                  <a:extLst>
                    <a:ext uri="{FF2B5EF4-FFF2-40B4-BE49-F238E27FC236}">
                      <a16:creationId xmlns:a16="http://schemas.microsoft.com/office/drawing/2014/main" id="{5B4D94FC-D655-4757-9D8B-B9498847A383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10608185" y="5572996"/>
                  <a:ext cx="29016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3">
              <p14:nvContentPartPr>
                <p14:cNvPr id="470" name="墨迹 469">
                  <a:extLst>
                    <a:ext uri="{FF2B5EF4-FFF2-40B4-BE49-F238E27FC236}">
                      <a16:creationId xmlns:a16="http://schemas.microsoft.com/office/drawing/2014/main" id="{BBD443F4-07FA-41CE-9E32-E8D3CBF056C7}"/>
                    </a:ext>
                  </a:extLst>
                </p14:cNvPr>
                <p14:cNvContentPartPr/>
                <p14:nvPr/>
              </p14:nvContentPartPr>
              <p14:xfrm>
                <a:off x="10634465" y="5625196"/>
                <a:ext cx="138600" cy="310680"/>
              </p14:xfrm>
            </p:contentPart>
          </mc:Choice>
          <mc:Fallback>
            <p:pic>
              <p:nvPicPr>
                <p:cNvPr id="470" name="墨迹 469">
                  <a:extLst>
                    <a:ext uri="{FF2B5EF4-FFF2-40B4-BE49-F238E27FC236}">
                      <a16:creationId xmlns:a16="http://schemas.microsoft.com/office/drawing/2014/main" id="{BBD443F4-07FA-41CE-9E32-E8D3CBF056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10616825" y="5607196"/>
                  <a:ext cx="1742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5">
              <p14:nvContentPartPr>
                <p14:cNvPr id="471" name="墨迹 470">
                  <a:extLst>
                    <a:ext uri="{FF2B5EF4-FFF2-40B4-BE49-F238E27FC236}">
                      <a16:creationId xmlns:a16="http://schemas.microsoft.com/office/drawing/2014/main" id="{43521D97-8717-4510-A2AF-BEA9BC1997E4}"/>
                    </a:ext>
                  </a:extLst>
                </p14:cNvPr>
                <p14:cNvContentPartPr/>
                <p14:nvPr/>
              </p14:nvContentPartPr>
              <p14:xfrm>
                <a:off x="10573265" y="5930836"/>
                <a:ext cx="210600" cy="77040"/>
              </p14:xfrm>
            </p:contentPart>
          </mc:Choice>
          <mc:Fallback>
            <p:pic>
              <p:nvPicPr>
                <p:cNvPr id="471" name="墨迹 470">
                  <a:extLst>
                    <a:ext uri="{FF2B5EF4-FFF2-40B4-BE49-F238E27FC236}">
                      <a16:creationId xmlns:a16="http://schemas.microsoft.com/office/drawing/2014/main" id="{43521D97-8717-4510-A2AF-BEA9BC1997E4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10555625" y="5913196"/>
                  <a:ext cx="2462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7">
              <p14:nvContentPartPr>
                <p14:cNvPr id="472" name="墨迹 471">
                  <a:extLst>
                    <a:ext uri="{FF2B5EF4-FFF2-40B4-BE49-F238E27FC236}">
                      <a16:creationId xmlns:a16="http://schemas.microsoft.com/office/drawing/2014/main" id="{0B454975-C106-4407-985E-3CAB723688FC}"/>
                    </a:ext>
                  </a:extLst>
                </p14:cNvPr>
                <p14:cNvContentPartPr/>
                <p14:nvPr/>
              </p14:nvContentPartPr>
              <p14:xfrm>
                <a:off x="11039105" y="5517196"/>
                <a:ext cx="153360" cy="341640"/>
              </p14:xfrm>
            </p:contentPart>
          </mc:Choice>
          <mc:Fallback>
            <p:pic>
              <p:nvPicPr>
                <p:cNvPr id="472" name="墨迹 471">
                  <a:extLst>
                    <a:ext uri="{FF2B5EF4-FFF2-40B4-BE49-F238E27FC236}">
                      <a16:creationId xmlns:a16="http://schemas.microsoft.com/office/drawing/2014/main" id="{0B454975-C106-4407-985E-3CAB723688FC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11021465" y="5499196"/>
                  <a:ext cx="18900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9">
              <p14:nvContentPartPr>
                <p14:cNvPr id="473" name="墨迹 472">
                  <a:extLst>
                    <a:ext uri="{FF2B5EF4-FFF2-40B4-BE49-F238E27FC236}">
                      <a16:creationId xmlns:a16="http://schemas.microsoft.com/office/drawing/2014/main" id="{EF35F6AC-3387-4FFB-B36A-B0A46422F117}"/>
                    </a:ext>
                  </a:extLst>
                </p14:cNvPr>
                <p14:cNvContentPartPr/>
                <p14:nvPr/>
              </p14:nvContentPartPr>
              <p14:xfrm>
                <a:off x="11179145" y="5774236"/>
                <a:ext cx="103680" cy="102240"/>
              </p14:xfrm>
            </p:contentPart>
          </mc:Choice>
          <mc:Fallback>
            <p:pic>
              <p:nvPicPr>
                <p:cNvPr id="473" name="墨迹 472">
                  <a:extLst>
                    <a:ext uri="{FF2B5EF4-FFF2-40B4-BE49-F238E27FC236}">
                      <a16:creationId xmlns:a16="http://schemas.microsoft.com/office/drawing/2014/main" id="{EF35F6AC-3387-4FFB-B36A-B0A46422F117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11161505" y="5756596"/>
                  <a:ext cx="139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1">
              <p14:nvContentPartPr>
                <p14:cNvPr id="474" name="墨迹 473">
                  <a:extLst>
                    <a:ext uri="{FF2B5EF4-FFF2-40B4-BE49-F238E27FC236}">
                      <a16:creationId xmlns:a16="http://schemas.microsoft.com/office/drawing/2014/main" id="{942F28F0-A85C-47E5-B5F5-A3F1F94AAACF}"/>
                    </a:ext>
                  </a:extLst>
                </p14:cNvPr>
                <p14:cNvContentPartPr/>
                <p14:nvPr/>
              </p14:nvContentPartPr>
              <p14:xfrm>
                <a:off x="11280665" y="5440156"/>
                <a:ext cx="255960" cy="306360"/>
              </p14:xfrm>
            </p:contentPart>
          </mc:Choice>
          <mc:Fallback>
            <p:pic>
              <p:nvPicPr>
                <p:cNvPr id="474" name="墨迹 473">
                  <a:extLst>
                    <a:ext uri="{FF2B5EF4-FFF2-40B4-BE49-F238E27FC236}">
                      <a16:creationId xmlns:a16="http://schemas.microsoft.com/office/drawing/2014/main" id="{942F28F0-A85C-47E5-B5F5-A3F1F94AAACF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11263025" y="5422516"/>
                  <a:ext cx="2916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3">
              <p14:nvContentPartPr>
                <p14:cNvPr id="475" name="墨迹 474">
                  <a:extLst>
                    <a:ext uri="{FF2B5EF4-FFF2-40B4-BE49-F238E27FC236}">
                      <a16:creationId xmlns:a16="http://schemas.microsoft.com/office/drawing/2014/main" id="{632806CD-BC6D-4990-9250-E0A7698A8B70}"/>
                    </a:ext>
                  </a:extLst>
                </p14:cNvPr>
                <p14:cNvContentPartPr/>
                <p14:nvPr/>
              </p14:nvContentPartPr>
              <p14:xfrm>
                <a:off x="11406665" y="5616196"/>
                <a:ext cx="240120" cy="264600"/>
              </p14:xfrm>
            </p:contentPart>
          </mc:Choice>
          <mc:Fallback>
            <p:pic>
              <p:nvPicPr>
                <p:cNvPr id="475" name="墨迹 474">
                  <a:extLst>
                    <a:ext uri="{FF2B5EF4-FFF2-40B4-BE49-F238E27FC236}">
                      <a16:creationId xmlns:a16="http://schemas.microsoft.com/office/drawing/2014/main" id="{632806CD-BC6D-4990-9250-E0A7698A8B70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11389025" y="5598196"/>
                  <a:ext cx="2757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5">
              <p14:nvContentPartPr>
                <p14:cNvPr id="476" name="墨迹 475">
                  <a:extLst>
                    <a:ext uri="{FF2B5EF4-FFF2-40B4-BE49-F238E27FC236}">
                      <a16:creationId xmlns:a16="http://schemas.microsoft.com/office/drawing/2014/main" id="{D767C755-18D4-4548-99B9-5169D12B6A92}"/>
                    </a:ext>
                  </a:extLst>
                </p14:cNvPr>
                <p14:cNvContentPartPr/>
                <p14:nvPr/>
              </p14:nvContentPartPr>
              <p14:xfrm>
                <a:off x="11515385" y="5680996"/>
                <a:ext cx="154440" cy="136440"/>
              </p14:xfrm>
            </p:contentPart>
          </mc:Choice>
          <mc:Fallback>
            <p:pic>
              <p:nvPicPr>
                <p:cNvPr id="476" name="墨迹 475">
                  <a:extLst>
                    <a:ext uri="{FF2B5EF4-FFF2-40B4-BE49-F238E27FC236}">
                      <a16:creationId xmlns:a16="http://schemas.microsoft.com/office/drawing/2014/main" id="{D767C755-18D4-4548-99B9-5169D12B6A92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11497385" y="5663356"/>
                  <a:ext cx="190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7">
              <p14:nvContentPartPr>
                <p14:cNvPr id="477" name="墨迹 476">
                  <a:extLst>
                    <a:ext uri="{FF2B5EF4-FFF2-40B4-BE49-F238E27FC236}">
                      <a16:creationId xmlns:a16="http://schemas.microsoft.com/office/drawing/2014/main" id="{E5585F04-00A6-4E7F-808B-E9491283F6AC}"/>
                    </a:ext>
                  </a:extLst>
                </p14:cNvPr>
                <p14:cNvContentPartPr/>
                <p14:nvPr/>
              </p14:nvContentPartPr>
              <p14:xfrm>
                <a:off x="11800865" y="5557156"/>
                <a:ext cx="117720" cy="153000"/>
              </p14:xfrm>
            </p:contentPart>
          </mc:Choice>
          <mc:Fallback>
            <p:pic>
              <p:nvPicPr>
                <p:cNvPr id="477" name="墨迹 476">
                  <a:extLst>
                    <a:ext uri="{FF2B5EF4-FFF2-40B4-BE49-F238E27FC236}">
                      <a16:creationId xmlns:a16="http://schemas.microsoft.com/office/drawing/2014/main" id="{E5585F04-00A6-4E7F-808B-E9491283F6AC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11782865" y="5539156"/>
                  <a:ext cx="1533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9">
              <p14:nvContentPartPr>
                <p14:cNvPr id="478" name="墨迹 477">
                  <a:extLst>
                    <a:ext uri="{FF2B5EF4-FFF2-40B4-BE49-F238E27FC236}">
                      <a16:creationId xmlns:a16="http://schemas.microsoft.com/office/drawing/2014/main" id="{3E956E5B-32D0-4879-84BA-CD165F1C937F}"/>
                    </a:ext>
                  </a:extLst>
                </p14:cNvPr>
                <p14:cNvContentPartPr/>
                <p14:nvPr/>
              </p14:nvContentPartPr>
              <p14:xfrm>
                <a:off x="11874305" y="5404876"/>
                <a:ext cx="235080" cy="262080"/>
              </p14:xfrm>
            </p:contentPart>
          </mc:Choice>
          <mc:Fallback>
            <p:pic>
              <p:nvPicPr>
                <p:cNvPr id="478" name="墨迹 477">
                  <a:extLst>
                    <a:ext uri="{FF2B5EF4-FFF2-40B4-BE49-F238E27FC236}">
                      <a16:creationId xmlns:a16="http://schemas.microsoft.com/office/drawing/2014/main" id="{3E956E5B-32D0-4879-84BA-CD165F1C937F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11856665" y="5386876"/>
                  <a:ext cx="2707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1">
              <p14:nvContentPartPr>
                <p14:cNvPr id="479" name="墨迹 478">
                  <a:extLst>
                    <a:ext uri="{FF2B5EF4-FFF2-40B4-BE49-F238E27FC236}">
                      <a16:creationId xmlns:a16="http://schemas.microsoft.com/office/drawing/2014/main" id="{756B82A9-2476-4689-B40C-B8301C221C5D}"/>
                    </a:ext>
                  </a:extLst>
                </p14:cNvPr>
                <p14:cNvContentPartPr/>
                <p14:nvPr/>
              </p14:nvContentPartPr>
              <p14:xfrm>
                <a:off x="11997065" y="5610076"/>
                <a:ext cx="135360" cy="222120"/>
              </p14:xfrm>
            </p:contentPart>
          </mc:Choice>
          <mc:Fallback>
            <p:pic>
              <p:nvPicPr>
                <p:cNvPr id="479" name="墨迹 478">
                  <a:extLst>
                    <a:ext uri="{FF2B5EF4-FFF2-40B4-BE49-F238E27FC236}">
                      <a16:creationId xmlns:a16="http://schemas.microsoft.com/office/drawing/2014/main" id="{756B82A9-2476-4689-B40C-B8301C221C5D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11979065" y="5592436"/>
                  <a:ext cx="1710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3">
              <p14:nvContentPartPr>
                <p14:cNvPr id="480" name="墨迹 479">
                  <a:extLst>
                    <a:ext uri="{FF2B5EF4-FFF2-40B4-BE49-F238E27FC236}">
                      <a16:creationId xmlns:a16="http://schemas.microsoft.com/office/drawing/2014/main" id="{6CBDE366-12FA-4883-A47C-124E3B4AEB4C}"/>
                    </a:ext>
                  </a:extLst>
                </p14:cNvPr>
                <p14:cNvContentPartPr/>
                <p14:nvPr/>
              </p14:nvContentPartPr>
              <p14:xfrm>
                <a:off x="9349625" y="7556236"/>
                <a:ext cx="34920" cy="349200"/>
              </p14:xfrm>
            </p:contentPart>
          </mc:Choice>
          <mc:Fallback>
            <p:pic>
              <p:nvPicPr>
                <p:cNvPr id="480" name="墨迹 479">
                  <a:extLst>
                    <a:ext uri="{FF2B5EF4-FFF2-40B4-BE49-F238E27FC236}">
                      <a16:creationId xmlns:a16="http://schemas.microsoft.com/office/drawing/2014/main" id="{6CBDE366-12FA-4883-A47C-124E3B4AEB4C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9331985" y="7538596"/>
                  <a:ext cx="705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5">
              <p14:nvContentPartPr>
                <p14:cNvPr id="481" name="墨迹 480">
                  <a:extLst>
                    <a:ext uri="{FF2B5EF4-FFF2-40B4-BE49-F238E27FC236}">
                      <a16:creationId xmlns:a16="http://schemas.microsoft.com/office/drawing/2014/main" id="{6CA19425-D9FC-435E-8BA8-4319A02A31C9}"/>
                    </a:ext>
                  </a:extLst>
                </p14:cNvPr>
                <p14:cNvContentPartPr/>
                <p14:nvPr/>
              </p14:nvContentPartPr>
              <p14:xfrm>
                <a:off x="9407225" y="7543996"/>
                <a:ext cx="169560" cy="228600"/>
              </p14:xfrm>
            </p:contentPart>
          </mc:Choice>
          <mc:Fallback>
            <p:pic>
              <p:nvPicPr>
                <p:cNvPr id="481" name="墨迹 480">
                  <a:extLst>
                    <a:ext uri="{FF2B5EF4-FFF2-40B4-BE49-F238E27FC236}">
                      <a16:creationId xmlns:a16="http://schemas.microsoft.com/office/drawing/2014/main" id="{6CA19425-D9FC-435E-8BA8-4319A02A31C9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9389225" y="7525996"/>
                  <a:ext cx="2052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7">
              <p14:nvContentPartPr>
                <p14:cNvPr id="482" name="墨迹 481">
                  <a:extLst>
                    <a:ext uri="{FF2B5EF4-FFF2-40B4-BE49-F238E27FC236}">
                      <a16:creationId xmlns:a16="http://schemas.microsoft.com/office/drawing/2014/main" id="{BB05B5E4-D134-4B4B-A8B5-9C49E25445C4}"/>
                    </a:ext>
                  </a:extLst>
                </p14:cNvPr>
                <p14:cNvContentPartPr/>
                <p14:nvPr/>
              </p14:nvContentPartPr>
              <p14:xfrm>
                <a:off x="9379145" y="7643356"/>
                <a:ext cx="147600" cy="132480"/>
              </p14:xfrm>
            </p:contentPart>
          </mc:Choice>
          <mc:Fallback>
            <p:pic>
              <p:nvPicPr>
                <p:cNvPr id="482" name="墨迹 481">
                  <a:extLst>
                    <a:ext uri="{FF2B5EF4-FFF2-40B4-BE49-F238E27FC236}">
                      <a16:creationId xmlns:a16="http://schemas.microsoft.com/office/drawing/2014/main" id="{BB05B5E4-D134-4B4B-A8B5-9C49E25445C4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9361505" y="7625716"/>
                  <a:ext cx="1832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9">
              <p14:nvContentPartPr>
                <p14:cNvPr id="483" name="墨迹 482">
                  <a:extLst>
                    <a:ext uri="{FF2B5EF4-FFF2-40B4-BE49-F238E27FC236}">
                      <a16:creationId xmlns:a16="http://schemas.microsoft.com/office/drawing/2014/main" id="{F2BE79D3-1340-4435-AF65-94B5CF3A6F07}"/>
                    </a:ext>
                  </a:extLst>
                </p14:cNvPr>
                <p14:cNvContentPartPr/>
                <p14:nvPr/>
              </p14:nvContentPartPr>
              <p14:xfrm>
                <a:off x="9025625" y="7760356"/>
                <a:ext cx="641520" cy="198360"/>
              </p14:xfrm>
            </p:contentPart>
          </mc:Choice>
          <mc:Fallback>
            <p:pic>
              <p:nvPicPr>
                <p:cNvPr id="483" name="墨迹 482">
                  <a:extLst>
                    <a:ext uri="{FF2B5EF4-FFF2-40B4-BE49-F238E27FC236}">
                      <a16:creationId xmlns:a16="http://schemas.microsoft.com/office/drawing/2014/main" id="{F2BE79D3-1340-4435-AF65-94B5CF3A6F07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9007625" y="7742356"/>
                  <a:ext cx="6771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1">
              <p14:nvContentPartPr>
                <p14:cNvPr id="484" name="墨迹 483">
                  <a:extLst>
                    <a:ext uri="{FF2B5EF4-FFF2-40B4-BE49-F238E27FC236}">
                      <a16:creationId xmlns:a16="http://schemas.microsoft.com/office/drawing/2014/main" id="{6B5D3C41-C69C-49D6-A6CF-36D94E002420}"/>
                    </a:ext>
                  </a:extLst>
                </p14:cNvPr>
                <p14:cNvContentPartPr/>
                <p14:nvPr/>
              </p14:nvContentPartPr>
              <p14:xfrm>
                <a:off x="9272225" y="7820836"/>
                <a:ext cx="158040" cy="479160"/>
              </p14:xfrm>
            </p:contentPart>
          </mc:Choice>
          <mc:Fallback>
            <p:pic>
              <p:nvPicPr>
                <p:cNvPr id="484" name="墨迹 483">
                  <a:extLst>
                    <a:ext uri="{FF2B5EF4-FFF2-40B4-BE49-F238E27FC236}">
                      <a16:creationId xmlns:a16="http://schemas.microsoft.com/office/drawing/2014/main" id="{6B5D3C41-C69C-49D6-A6CF-36D94E002420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9254585" y="7803196"/>
                  <a:ext cx="19368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3">
              <p14:nvContentPartPr>
                <p14:cNvPr id="485" name="墨迹 484">
                  <a:extLst>
                    <a:ext uri="{FF2B5EF4-FFF2-40B4-BE49-F238E27FC236}">
                      <a16:creationId xmlns:a16="http://schemas.microsoft.com/office/drawing/2014/main" id="{A75BF6B1-A416-4078-9E10-E69497984C2B}"/>
                    </a:ext>
                  </a:extLst>
                </p14:cNvPr>
                <p14:cNvContentPartPr/>
                <p14:nvPr/>
              </p14:nvContentPartPr>
              <p14:xfrm>
                <a:off x="9279425" y="7979596"/>
                <a:ext cx="373320" cy="297000"/>
              </p14:xfrm>
            </p:contentPart>
          </mc:Choice>
          <mc:Fallback>
            <p:pic>
              <p:nvPicPr>
                <p:cNvPr id="485" name="墨迹 484">
                  <a:extLst>
                    <a:ext uri="{FF2B5EF4-FFF2-40B4-BE49-F238E27FC236}">
                      <a16:creationId xmlns:a16="http://schemas.microsoft.com/office/drawing/2014/main" id="{A75BF6B1-A416-4078-9E10-E69497984C2B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9261425" y="7961956"/>
                  <a:ext cx="4089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5">
              <p14:nvContentPartPr>
                <p14:cNvPr id="486" name="墨迹 485">
                  <a:extLst>
                    <a:ext uri="{FF2B5EF4-FFF2-40B4-BE49-F238E27FC236}">
                      <a16:creationId xmlns:a16="http://schemas.microsoft.com/office/drawing/2014/main" id="{8E746196-51BF-41D1-99B4-8A68405762E5}"/>
                    </a:ext>
                  </a:extLst>
                </p14:cNvPr>
                <p14:cNvContentPartPr/>
                <p14:nvPr/>
              </p14:nvContentPartPr>
              <p14:xfrm>
                <a:off x="9473825" y="7857916"/>
                <a:ext cx="497520" cy="319680"/>
              </p14:xfrm>
            </p:contentPart>
          </mc:Choice>
          <mc:Fallback>
            <p:pic>
              <p:nvPicPr>
                <p:cNvPr id="486" name="墨迹 485">
                  <a:extLst>
                    <a:ext uri="{FF2B5EF4-FFF2-40B4-BE49-F238E27FC236}">
                      <a16:creationId xmlns:a16="http://schemas.microsoft.com/office/drawing/2014/main" id="{8E746196-51BF-41D1-99B4-8A68405762E5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9455825" y="7839916"/>
                  <a:ext cx="5331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7">
              <p14:nvContentPartPr>
                <p14:cNvPr id="487" name="墨迹 486">
                  <a:extLst>
                    <a:ext uri="{FF2B5EF4-FFF2-40B4-BE49-F238E27FC236}">
                      <a16:creationId xmlns:a16="http://schemas.microsoft.com/office/drawing/2014/main" id="{54FB4FCF-8BC7-4255-82C3-2A492B988C90}"/>
                    </a:ext>
                  </a:extLst>
                </p14:cNvPr>
                <p14:cNvContentPartPr/>
                <p14:nvPr/>
              </p14:nvContentPartPr>
              <p14:xfrm>
                <a:off x="9780185" y="7791316"/>
                <a:ext cx="135360" cy="465840"/>
              </p14:xfrm>
            </p:contentPart>
          </mc:Choice>
          <mc:Fallback>
            <p:pic>
              <p:nvPicPr>
                <p:cNvPr id="487" name="墨迹 486">
                  <a:extLst>
                    <a:ext uri="{FF2B5EF4-FFF2-40B4-BE49-F238E27FC236}">
                      <a16:creationId xmlns:a16="http://schemas.microsoft.com/office/drawing/2014/main" id="{54FB4FCF-8BC7-4255-82C3-2A492B988C90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9762185" y="7773676"/>
                  <a:ext cx="17100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9">
              <p14:nvContentPartPr>
                <p14:cNvPr id="488" name="墨迹 487">
                  <a:extLst>
                    <a:ext uri="{FF2B5EF4-FFF2-40B4-BE49-F238E27FC236}">
                      <a16:creationId xmlns:a16="http://schemas.microsoft.com/office/drawing/2014/main" id="{782BBDF3-F440-479D-9552-F106F8E51BEF}"/>
                    </a:ext>
                  </a:extLst>
                </p14:cNvPr>
                <p14:cNvContentPartPr/>
                <p14:nvPr/>
              </p14:nvContentPartPr>
              <p14:xfrm>
                <a:off x="9925625" y="8057356"/>
                <a:ext cx="144000" cy="126000"/>
              </p14:xfrm>
            </p:contentPart>
          </mc:Choice>
          <mc:Fallback>
            <p:pic>
              <p:nvPicPr>
                <p:cNvPr id="488" name="墨迹 487">
                  <a:extLst>
                    <a:ext uri="{FF2B5EF4-FFF2-40B4-BE49-F238E27FC236}">
                      <a16:creationId xmlns:a16="http://schemas.microsoft.com/office/drawing/2014/main" id="{782BBDF3-F440-479D-9552-F106F8E51BEF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9907625" y="8039356"/>
                  <a:ext cx="179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1">
              <p14:nvContentPartPr>
                <p14:cNvPr id="489" name="墨迹 488">
                  <a:extLst>
                    <a:ext uri="{FF2B5EF4-FFF2-40B4-BE49-F238E27FC236}">
                      <a16:creationId xmlns:a16="http://schemas.microsoft.com/office/drawing/2014/main" id="{B60AA161-4599-4C6F-9590-3953C2460852}"/>
                    </a:ext>
                  </a:extLst>
                </p14:cNvPr>
                <p14:cNvContentPartPr/>
                <p14:nvPr/>
              </p14:nvContentPartPr>
              <p14:xfrm>
                <a:off x="10183025" y="7695196"/>
                <a:ext cx="335160" cy="492480"/>
              </p14:xfrm>
            </p:contentPart>
          </mc:Choice>
          <mc:Fallback>
            <p:pic>
              <p:nvPicPr>
                <p:cNvPr id="489" name="墨迹 488">
                  <a:extLst>
                    <a:ext uri="{FF2B5EF4-FFF2-40B4-BE49-F238E27FC236}">
                      <a16:creationId xmlns:a16="http://schemas.microsoft.com/office/drawing/2014/main" id="{B60AA161-4599-4C6F-9590-3953C2460852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10165025" y="7677196"/>
                  <a:ext cx="37080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3">
              <p14:nvContentPartPr>
                <p14:cNvPr id="490" name="墨迹 489">
                  <a:extLst>
                    <a:ext uri="{FF2B5EF4-FFF2-40B4-BE49-F238E27FC236}">
                      <a16:creationId xmlns:a16="http://schemas.microsoft.com/office/drawing/2014/main" id="{8A1A7FE5-7117-46D4-8890-6442A863FFB5}"/>
                    </a:ext>
                  </a:extLst>
                </p14:cNvPr>
                <p14:cNvContentPartPr/>
                <p14:nvPr/>
              </p14:nvContentPartPr>
              <p14:xfrm>
                <a:off x="10214345" y="7794556"/>
                <a:ext cx="209160" cy="261000"/>
              </p14:xfrm>
            </p:contentPart>
          </mc:Choice>
          <mc:Fallback>
            <p:pic>
              <p:nvPicPr>
                <p:cNvPr id="490" name="墨迹 489">
                  <a:extLst>
                    <a:ext uri="{FF2B5EF4-FFF2-40B4-BE49-F238E27FC236}">
                      <a16:creationId xmlns:a16="http://schemas.microsoft.com/office/drawing/2014/main" id="{8A1A7FE5-7117-46D4-8890-6442A863FFB5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10196705" y="7776556"/>
                  <a:ext cx="2448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5">
              <p14:nvContentPartPr>
                <p14:cNvPr id="491" name="墨迹 490">
                  <a:extLst>
                    <a:ext uri="{FF2B5EF4-FFF2-40B4-BE49-F238E27FC236}">
                      <a16:creationId xmlns:a16="http://schemas.microsoft.com/office/drawing/2014/main" id="{225FD7BF-9925-4AD7-8450-A693A4A4422E}"/>
                    </a:ext>
                  </a:extLst>
                </p14:cNvPr>
                <p14:cNvContentPartPr/>
                <p14:nvPr/>
              </p14:nvContentPartPr>
              <p14:xfrm>
                <a:off x="10183025" y="7924156"/>
                <a:ext cx="338400" cy="204120"/>
              </p14:xfrm>
            </p:contentPart>
          </mc:Choice>
          <mc:Fallback>
            <p:pic>
              <p:nvPicPr>
                <p:cNvPr id="491" name="墨迹 490">
                  <a:extLst>
                    <a:ext uri="{FF2B5EF4-FFF2-40B4-BE49-F238E27FC236}">
                      <a16:creationId xmlns:a16="http://schemas.microsoft.com/office/drawing/2014/main" id="{225FD7BF-9925-4AD7-8450-A693A4A4422E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10165025" y="7906516"/>
                  <a:ext cx="3740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7">
              <p14:nvContentPartPr>
                <p14:cNvPr id="494" name="墨迹 493">
                  <a:extLst>
                    <a:ext uri="{FF2B5EF4-FFF2-40B4-BE49-F238E27FC236}">
                      <a16:creationId xmlns:a16="http://schemas.microsoft.com/office/drawing/2014/main" id="{CBAF4E1C-5B98-4573-B2ED-1EAAC97D340C}"/>
                    </a:ext>
                  </a:extLst>
                </p14:cNvPr>
                <p14:cNvContentPartPr/>
                <p14:nvPr/>
              </p14:nvContentPartPr>
              <p14:xfrm>
                <a:off x="9447545" y="6682156"/>
                <a:ext cx="564120" cy="690840"/>
              </p14:xfrm>
            </p:contentPart>
          </mc:Choice>
          <mc:Fallback>
            <p:pic>
              <p:nvPicPr>
                <p:cNvPr id="494" name="墨迹 493">
                  <a:extLst>
                    <a:ext uri="{FF2B5EF4-FFF2-40B4-BE49-F238E27FC236}">
                      <a16:creationId xmlns:a16="http://schemas.microsoft.com/office/drawing/2014/main" id="{CBAF4E1C-5B98-4573-B2ED-1EAAC97D340C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9429545" y="6664156"/>
                  <a:ext cx="599760" cy="72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9">
              <p14:nvContentPartPr>
                <p14:cNvPr id="495" name="墨迹 494">
                  <a:extLst>
                    <a:ext uri="{FF2B5EF4-FFF2-40B4-BE49-F238E27FC236}">
                      <a16:creationId xmlns:a16="http://schemas.microsoft.com/office/drawing/2014/main" id="{6A3D8946-3809-4F82-BF8B-B0C48683E61A}"/>
                    </a:ext>
                  </a:extLst>
                </p14:cNvPr>
                <p14:cNvContentPartPr/>
                <p14:nvPr/>
              </p14:nvContentPartPr>
              <p14:xfrm>
                <a:off x="9888545" y="7160236"/>
                <a:ext cx="273600" cy="331920"/>
              </p14:xfrm>
            </p:contentPart>
          </mc:Choice>
          <mc:Fallback>
            <p:pic>
              <p:nvPicPr>
                <p:cNvPr id="495" name="墨迹 494">
                  <a:extLst>
                    <a:ext uri="{FF2B5EF4-FFF2-40B4-BE49-F238E27FC236}">
                      <a16:creationId xmlns:a16="http://schemas.microsoft.com/office/drawing/2014/main" id="{6A3D8946-3809-4F82-BF8B-B0C48683E61A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9870905" y="7142596"/>
                  <a:ext cx="3092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1">
              <p14:nvContentPartPr>
                <p14:cNvPr id="496" name="墨迹 495">
                  <a:extLst>
                    <a:ext uri="{FF2B5EF4-FFF2-40B4-BE49-F238E27FC236}">
                      <a16:creationId xmlns:a16="http://schemas.microsoft.com/office/drawing/2014/main" id="{8522E3E5-54F7-4D37-A570-8D6420737243}"/>
                    </a:ext>
                  </a:extLst>
                </p14:cNvPr>
                <p14:cNvContentPartPr/>
                <p14:nvPr/>
              </p14:nvContentPartPr>
              <p14:xfrm>
                <a:off x="10257905" y="7417636"/>
                <a:ext cx="12960" cy="18000"/>
              </p14:xfrm>
            </p:contentPart>
          </mc:Choice>
          <mc:Fallback>
            <p:pic>
              <p:nvPicPr>
                <p:cNvPr id="496" name="墨迹 495">
                  <a:extLst>
                    <a:ext uri="{FF2B5EF4-FFF2-40B4-BE49-F238E27FC236}">
                      <a16:creationId xmlns:a16="http://schemas.microsoft.com/office/drawing/2014/main" id="{8522E3E5-54F7-4D37-A570-8D6420737243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10239905" y="7399636"/>
                  <a:ext cx="48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3">
              <p14:nvContentPartPr>
                <p14:cNvPr id="497" name="墨迹 496">
                  <a:extLst>
                    <a:ext uri="{FF2B5EF4-FFF2-40B4-BE49-F238E27FC236}">
                      <a16:creationId xmlns:a16="http://schemas.microsoft.com/office/drawing/2014/main" id="{C3862D2E-CD90-4072-ACAC-9FCE7AB2F626}"/>
                    </a:ext>
                  </a:extLst>
                </p14:cNvPr>
                <p14:cNvContentPartPr/>
                <p14:nvPr/>
              </p14:nvContentPartPr>
              <p14:xfrm>
                <a:off x="8109785" y="5576596"/>
                <a:ext cx="1370160" cy="127080"/>
              </p14:xfrm>
            </p:contentPart>
          </mc:Choice>
          <mc:Fallback>
            <p:pic>
              <p:nvPicPr>
                <p:cNvPr id="497" name="墨迹 496">
                  <a:extLst>
                    <a:ext uri="{FF2B5EF4-FFF2-40B4-BE49-F238E27FC236}">
                      <a16:creationId xmlns:a16="http://schemas.microsoft.com/office/drawing/2014/main" id="{C3862D2E-CD90-4072-ACAC-9FCE7AB2F626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8091785" y="5558596"/>
                  <a:ext cx="1405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5">
              <p14:nvContentPartPr>
                <p14:cNvPr id="498" name="墨迹 497">
                  <a:extLst>
                    <a:ext uri="{FF2B5EF4-FFF2-40B4-BE49-F238E27FC236}">
                      <a16:creationId xmlns:a16="http://schemas.microsoft.com/office/drawing/2014/main" id="{55F10AE7-492B-46AD-9556-55E9CDF3E1DC}"/>
                    </a:ext>
                  </a:extLst>
                </p14:cNvPr>
                <p14:cNvContentPartPr/>
                <p14:nvPr/>
              </p14:nvContentPartPr>
              <p14:xfrm>
                <a:off x="8128145" y="4760476"/>
                <a:ext cx="113400" cy="929880"/>
              </p14:xfrm>
            </p:contentPart>
          </mc:Choice>
          <mc:Fallback>
            <p:pic>
              <p:nvPicPr>
                <p:cNvPr id="498" name="墨迹 497">
                  <a:extLst>
                    <a:ext uri="{FF2B5EF4-FFF2-40B4-BE49-F238E27FC236}">
                      <a16:creationId xmlns:a16="http://schemas.microsoft.com/office/drawing/2014/main" id="{55F10AE7-492B-46AD-9556-55E9CDF3E1DC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8110145" y="4742836"/>
                  <a:ext cx="149040" cy="9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7">
              <p14:nvContentPartPr>
                <p14:cNvPr id="499" name="墨迹 498">
                  <a:extLst>
                    <a:ext uri="{FF2B5EF4-FFF2-40B4-BE49-F238E27FC236}">
                      <a16:creationId xmlns:a16="http://schemas.microsoft.com/office/drawing/2014/main" id="{C3B08E93-1707-4CFD-AAC4-8950FA81F4CA}"/>
                    </a:ext>
                  </a:extLst>
                </p14:cNvPr>
                <p14:cNvContentPartPr/>
                <p14:nvPr/>
              </p14:nvContentPartPr>
              <p14:xfrm>
                <a:off x="8337305" y="4429996"/>
                <a:ext cx="1217160" cy="933120"/>
              </p14:xfrm>
            </p:contentPart>
          </mc:Choice>
          <mc:Fallback>
            <p:pic>
              <p:nvPicPr>
                <p:cNvPr id="499" name="墨迹 498">
                  <a:extLst>
                    <a:ext uri="{FF2B5EF4-FFF2-40B4-BE49-F238E27FC236}">
                      <a16:creationId xmlns:a16="http://schemas.microsoft.com/office/drawing/2014/main" id="{C3B08E93-1707-4CFD-AAC4-8950FA81F4CA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8319665" y="4412356"/>
                  <a:ext cx="1252800" cy="9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9">
              <p14:nvContentPartPr>
                <p14:cNvPr id="500" name="墨迹 499">
                  <a:extLst>
                    <a:ext uri="{FF2B5EF4-FFF2-40B4-BE49-F238E27FC236}">
                      <a16:creationId xmlns:a16="http://schemas.microsoft.com/office/drawing/2014/main" id="{72AD3EE1-21DB-42F6-96FC-06A73169307A}"/>
                    </a:ext>
                  </a:extLst>
                </p14:cNvPr>
                <p14:cNvContentPartPr/>
                <p14:nvPr/>
              </p14:nvContentPartPr>
              <p14:xfrm>
                <a:off x="9815105" y="4523956"/>
                <a:ext cx="219240" cy="75600"/>
              </p14:xfrm>
            </p:contentPart>
          </mc:Choice>
          <mc:Fallback>
            <p:pic>
              <p:nvPicPr>
                <p:cNvPr id="500" name="墨迹 499">
                  <a:extLst>
                    <a:ext uri="{FF2B5EF4-FFF2-40B4-BE49-F238E27FC236}">
                      <a16:creationId xmlns:a16="http://schemas.microsoft.com/office/drawing/2014/main" id="{72AD3EE1-21DB-42F6-96FC-06A73169307A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9797465" y="4506316"/>
                  <a:ext cx="254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1">
              <p14:nvContentPartPr>
                <p14:cNvPr id="501" name="墨迹 500">
                  <a:extLst>
                    <a:ext uri="{FF2B5EF4-FFF2-40B4-BE49-F238E27FC236}">
                      <a16:creationId xmlns:a16="http://schemas.microsoft.com/office/drawing/2014/main" id="{A1405556-3845-4A7A-B631-98BA539E3D52}"/>
                    </a:ext>
                  </a:extLst>
                </p14:cNvPr>
                <p14:cNvContentPartPr/>
                <p14:nvPr/>
              </p14:nvContentPartPr>
              <p14:xfrm>
                <a:off x="9969185" y="4393996"/>
                <a:ext cx="77400" cy="325440"/>
              </p14:xfrm>
            </p:contentPart>
          </mc:Choice>
          <mc:Fallback>
            <p:pic>
              <p:nvPicPr>
                <p:cNvPr id="501" name="墨迹 500">
                  <a:extLst>
                    <a:ext uri="{FF2B5EF4-FFF2-40B4-BE49-F238E27FC236}">
                      <a16:creationId xmlns:a16="http://schemas.microsoft.com/office/drawing/2014/main" id="{A1405556-3845-4A7A-B631-98BA539E3D52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9951545" y="4376356"/>
                  <a:ext cx="1130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3">
              <p14:nvContentPartPr>
                <p14:cNvPr id="502" name="墨迹 501">
                  <a:extLst>
                    <a:ext uri="{FF2B5EF4-FFF2-40B4-BE49-F238E27FC236}">
                      <a16:creationId xmlns:a16="http://schemas.microsoft.com/office/drawing/2014/main" id="{62C68DD1-6A52-4BF0-B403-A4E343AB51E7}"/>
                    </a:ext>
                  </a:extLst>
                </p14:cNvPr>
                <p14:cNvContentPartPr/>
                <p14:nvPr/>
              </p14:nvContentPartPr>
              <p14:xfrm>
                <a:off x="9852905" y="4385356"/>
                <a:ext cx="460800" cy="338760"/>
              </p14:xfrm>
            </p:contentPart>
          </mc:Choice>
          <mc:Fallback>
            <p:pic>
              <p:nvPicPr>
                <p:cNvPr id="502" name="墨迹 501">
                  <a:extLst>
                    <a:ext uri="{FF2B5EF4-FFF2-40B4-BE49-F238E27FC236}">
                      <a16:creationId xmlns:a16="http://schemas.microsoft.com/office/drawing/2014/main" id="{62C68DD1-6A52-4BF0-B403-A4E343AB51E7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9834905" y="4367356"/>
                  <a:ext cx="4964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5">
              <p14:nvContentPartPr>
                <p14:cNvPr id="503" name="墨迹 502">
                  <a:extLst>
                    <a:ext uri="{FF2B5EF4-FFF2-40B4-BE49-F238E27FC236}">
                      <a16:creationId xmlns:a16="http://schemas.microsoft.com/office/drawing/2014/main" id="{EF0BDC1E-A181-4E2B-8EE3-CF4EB1DD1C6D}"/>
                    </a:ext>
                  </a:extLst>
                </p14:cNvPr>
                <p14:cNvContentPartPr/>
                <p14:nvPr/>
              </p14:nvContentPartPr>
              <p14:xfrm>
                <a:off x="10074305" y="4451596"/>
                <a:ext cx="215640" cy="257040"/>
              </p14:xfrm>
            </p:contentPart>
          </mc:Choice>
          <mc:Fallback>
            <p:pic>
              <p:nvPicPr>
                <p:cNvPr id="503" name="墨迹 502">
                  <a:extLst>
                    <a:ext uri="{FF2B5EF4-FFF2-40B4-BE49-F238E27FC236}">
                      <a16:creationId xmlns:a16="http://schemas.microsoft.com/office/drawing/2014/main" id="{EF0BDC1E-A181-4E2B-8EE3-CF4EB1DD1C6D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10056305" y="4433956"/>
                  <a:ext cx="2512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7">
              <p14:nvContentPartPr>
                <p14:cNvPr id="504" name="墨迹 503">
                  <a:extLst>
                    <a:ext uri="{FF2B5EF4-FFF2-40B4-BE49-F238E27FC236}">
                      <a16:creationId xmlns:a16="http://schemas.microsoft.com/office/drawing/2014/main" id="{93FCC677-3EBC-49F5-9C35-D9D8A10A2584}"/>
                    </a:ext>
                  </a:extLst>
                </p14:cNvPr>
                <p14:cNvContentPartPr/>
                <p14:nvPr/>
              </p14:nvContentPartPr>
              <p14:xfrm>
                <a:off x="10328105" y="4471036"/>
                <a:ext cx="138600" cy="59400"/>
              </p14:xfrm>
            </p:contentPart>
          </mc:Choice>
          <mc:Fallback>
            <p:pic>
              <p:nvPicPr>
                <p:cNvPr id="504" name="墨迹 503">
                  <a:extLst>
                    <a:ext uri="{FF2B5EF4-FFF2-40B4-BE49-F238E27FC236}">
                      <a16:creationId xmlns:a16="http://schemas.microsoft.com/office/drawing/2014/main" id="{93FCC677-3EBC-49F5-9C35-D9D8A10A2584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10310465" y="4453036"/>
                  <a:ext cx="174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9">
              <p14:nvContentPartPr>
                <p14:cNvPr id="505" name="墨迹 504">
                  <a:extLst>
                    <a:ext uri="{FF2B5EF4-FFF2-40B4-BE49-F238E27FC236}">
                      <a16:creationId xmlns:a16="http://schemas.microsoft.com/office/drawing/2014/main" id="{37F4C87A-D110-4FCB-8C3C-54711A17FC9A}"/>
                    </a:ext>
                  </a:extLst>
                </p14:cNvPr>
                <p14:cNvContentPartPr/>
                <p14:nvPr/>
              </p14:nvContentPartPr>
              <p14:xfrm>
                <a:off x="10356185" y="4388236"/>
                <a:ext cx="178920" cy="316440"/>
              </p14:xfrm>
            </p:contentPart>
          </mc:Choice>
          <mc:Fallback>
            <p:pic>
              <p:nvPicPr>
                <p:cNvPr id="505" name="墨迹 504">
                  <a:extLst>
                    <a:ext uri="{FF2B5EF4-FFF2-40B4-BE49-F238E27FC236}">
                      <a16:creationId xmlns:a16="http://schemas.microsoft.com/office/drawing/2014/main" id="{37F4C87A-D110-4FCB-8C3C-54711A17FC9A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10338545" y="4370236"/>
                  <a:ext cx="2145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1">
              <p14:nvContentPartPr>
                <p14:cNvPr id="506" name="墨迹 505">
                  <a:extLst>
                    <a:ext uri="{FF2B5EF4-FFF2-40B4-BE49-F238E27FC236}">
                      <a16:creationId xmlns:a16="http://schemas.microsoft.com/office/drawing/2014/main" id="{21940CF2-A29D-47F9-8691-C90648B4203E}"/>
                    </a:ext>
                  </a:extLst>
                </p14:cNvPr>
                <p14:cNvContentPartPr/>
                <p14:nvPr/>
              </p14:nvContentPartPr>
              <p14:xfrm>
                <a:off x="10597745" y="4385356"/>
                <a:ext cx="10800" cy="301680"/>
              </p14:xfrm>
            </p:contentPart>
          </mc:Choice>
          <mc:Fallback>
            <p:pic>
              <p:nvPicPr>
                <p:cNvPr id="506" name="墨迹 505">
                  <a:extLst>
                    <a:ext uri="{FF2B5EF4-FFF2-40B4-BE49-F238E27FC236}">
                      <a16:creationId xmlns:a16="http://schemas.microsoft.com/office/drawing/2014/main" id="{21940CF2-A29D-47F9-8691-C90648B4203E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10580105" y="4367356"/>
                  <a:ext cx="464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3">
              <p14:nvContentPartPr>
                <p14:cNvPr id="507" name="墨迹 506">
                  <a:extLst>
                    <a:ext uri="{FF2B5EF4-FFF2-40B4-BE49-F238E27FC236}">
                      <a16:creationId xmlns:a16="http://schemas.microsoft.com/office/drawing/2014/main" id="{E21AE797-8DD2-4B2E-A6D4-6B6A401F47A3}"/>
                    </a:ext>
                  </a:extLst>
                </p14:cNvPr>
                <p14:cNvContentPartPr/>
                <p14:nvPr/>
              </p14:nvContentPartPr>
              <p14:xfrm>
                <a:off x="10681985" y="4365916"/>
                <a:ext cx="196920" cy="337320"/>
              </p14:xfrm>
            </p:contentPart>
          </mc:Choice>
          <mc:Fallback>
            <p:pic>
              <p:nvPicPr>
                <p:cNvPr id="507" name="墨迹 506">
                  <a:extLst>
                    <a:ext uri="{FF2B5EF4-FFF2-40B4-BE49-F238E27FC236}">
                      <a16:creationId xmlns:a16="http://schemas.microsoft.com/office/drawing/2014/main" id="{E21AE797-8DD2-4B2E-A6D4-6B6A401F47A3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10663985" y="4347916"/>
                  <a:ext cx="2325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5">
              <p14:nvContentPartPr>
                <p14:cNvPr id="508" name="墨迹 507">
                  <a:extLst>
                    <a:ext uri="{FF2B5EF4-FFF2-40B4-BE49-F238E27FC236}">
                      <a16:creationId xmlns:a16="http://schemas.microsoft.com/office/drawing/2014/main" id="{6F77B5FC-60FA-4C0B-8ECF-8A3D369F5FDE}"/>
                    </a:ext>
                  </a:extLst>
                </p14:cNvPr>
                <p14:cNvContentPartPr/>
                <p14:nvPr/>
              </p14:nvContentPartPr>
              <p14:xfrm>
                <a:off x="10585505" y="4429636"/>
                <a:ext cx="226080" cy="223560"/>
              </p14:xfrm>
            </p:contentPart>
          </mc:Choice>
          <mc:Fallback>
            <p:pic>
              <p:nvPicPr>
                <p:cNvPr id="508" name="墨迹 507">
                  <a:extLst>
                    <a:ext uri="{FF2B5EF4-FFF2-40B4-BE49-F238E27FC236}">
                      <a16:creationId xmlns:a16="http://schemas.microsoft.com/office/drawing/2014/main" id="{6F77B5FC-60FA-4C0B-8ECF-8A3D369F5FDE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10567865" y="4411636"/>
                  <a:ext cx="2617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7">
              <p14:nvContentPartPr>
                <p14:cNvPr id="509" name="墨迹 508">
                  <a:extLst>
                    <a:ext uri="{FF2B5EF4-FFF2-40B4-BE49-F238E27FC236}">
                      <a16:creationId xmlns:a16="http://schemas.microsoft.com/office/drawing/2014/main" id="{E1DA3423-4E1E-4EDD-8740-BC59E952E5E6}"/>
                    </a:ext>
                  </a:extLst>
                </p14:cNvPr>
                <p14:cNvContentPartPr/>
                <p14:nvPr/>
              </p14:nvContentPartPr>
              <p14:xfrm>
                <a:off x="10559225" y="4695676"/>
                <a:ext cx="249120" cy="62280"/>
              </p14:xfrm>
            </p:contentPart>
          </mc:Choice>
          <mc:Fallback>
            <p:pic>
              <p:nvPicPr>
                <p:cNvPr id="509" name="墨迹 508">
                  <a:extLst>
                    <a:ext uri="{FF2B5EF4-FFF2-40B4-BE49-F238E27FC236}">
                      <a16:creationId xmlns:a16="http://schemas.microsoft.com/office/drawing/2014/main" id="{E1DA3423-4E1E-4EDD-8740-BC59E952E5E6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10541585" y="4677676"/>
                  <a:ext cx="284760" cy="97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17467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>
            <a:extLst>
              <a:ext uri="{FF2B5EF4-FFF2-40B4-BE49-F238E27FC236}">
                <a16:creationId xmlns:a16="http://schemas.microsoft.com/office/drawing/2014/main" id="{67B524F3-9100-4A01-972D-9FC3A52FABBD}"/>
              </a:ext>
            </a:extLst>
          </p:cNvPr>
          <p:cNvGrpSpPr/>
          <p:nvPr/>
        </p:nvGrpSpPr>
        <p:grpSpPr>
          <a:xfrm>
            <a:off x="1394345" y="1287916"/>
            <a:ext cx="1126800" cy="610560"/>
            <a:chOff x="1394345" y="1287916"/>
            <a:chExt cx="112680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79F75FF4-5B86-41AE-9D62-91A2F68DD6BD}"/>
                    </a:ext>
                  </a:extLst>
                </p14:cNvPr>
                <p14:cNvContentPartPr/>
                <p14:nvPr/>
              </p14:nvContentPartPr>
              <p14:xfrm>
                <a:off x="1394345" y="1287916"/>
                <a:ext cx="99000" cy="6105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79F75FF4-5B86-41AE-9D62-91A2F68DD6B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85345" y="1279276"/>
                  <a:ext cx="11664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CAF6A061-5F87-49B0-846B-FA04BF7D117B}"/>
                    </a:ext>
                  </a:extLst>
                </p14:cNvPr>
                <p14:cNvContentPartPr/>
                <p14:nvPr/>
              </p14:nvContentPartPr>
              <p14:xfrm>
                <a:off x="1872785" y="1394476"/>
                <a:ext cx="648360" cy="950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CAF6A061-5F87-49B0-846B-FA04BF7D11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63785" y="1385476"/>
                  <a:ext cx="66600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2DCD527C-C8ED-48A0-870D-E096191F1659}"/>
              </a:ext>
            </a:extLst>
          </p:cNvPr>
          <p:cNvGrpSpPr/>
          <p:nvPr/>
        </p:nvGrpSpPr>
        <p:grpSpPr>
          <a:xfrm>
            <a:off x="2911025" y="1222756"/>
            <a:ext cx="914400" cy="411120"/>
            <a:chOff x="2911025" y="1222756"/>
            <a:chExt cx="91440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39EA267-1B04-4A2A-856B-3F7EBF90A182}"/>
                    </a:ext>
                  </a:extLst>
                </p14:cNvPr>
                <p14:cNvContentPartPr/>
                <p14:nvPr/>
              </p14:nvContentPartPr>
              <p14:xfrm>
                <a:off x="2911025" y="1222756"/>
                <a:ext cx="378720" cy="4111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39EA267-1B04-4A2A-856B-3F7EBF90A1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02385" y="1214116"/>
                  <a:ext cx="39636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22A9A1CC-9750-44F7-B94B-859EF61C5E66}"/>
                    </a:ext>
                  </a:extLst>
                </p14:cNvPr>
                <p14:cNvContentPartPr/>
                <p14:nvPr/>
              </p14:nvContentPartPr>
              <p14:xfrm>
                <a:off x="3483785" y="1315996"/>
                <a:ext cx="341640" cy="342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22A9A1CC-9750-44F7-B94B-859EF61C5E6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74785" y="1307356"/>
                  <a:ext cx="35928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4B7DAC82-A574-4E7D-B4E1-E1272AD0247D}"/>
              </a:ext>
            </a:extLst>
          </p:cNvPr>
          <p:cNvGrpSpPr/>
          <p:nvPr/>
        </p:nvGrpSpPr>
        <p:grpSpPr>
          <a:xfrm>
            <a:off x="4450025" y="964276"/>
            <a:ext cx="1313640" cy="491040"/>
            <a:chOff x="4450025" y="964276"/>
            <a:chExt cx="1313640" cy="49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7A8CF50-320C-4C3F-A319-1DA42839F578}"/>
                    </a:ext>
                  </a:extLst>
                </p14:cNvPr>
                <p14:cNvContentPartPr/>
                <p14:nvPr/>
              </p14:nvContentPartPr>
              <p14:xfrm>
                <a:off x="4450025" y="964276"/>
                <a:ext cx="162360" cy="4910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7A8CF50-320C-4C3F-A319-1DA42839F57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41385" y="955636"/>
                  <a:ext cx="18000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7181E4B-0924-491F-94CC-F1743C7E4239}"/>
                    </a:ext>
                  </a:extLst>
                </p14:cNvPr>
                <p14:cNvContentPartPr/>
                <p14:nvPr/>
              </p14:nvContentPartPr>
              <p14:xfrm>
                <a:off x="4919465" y="1175596"/>
                <a:ext cx="331200" cy="18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7181E4B-0924-491F-94CC-F1743C7E42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10465" y="1166956"/>
                  <a:ext cx="348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7BFE35A-612E-4DB5-9191-6D382E424802}"/>
                    </a:ext>
                  </a:extLst>
                </p14:cNvPr>
                <p14:cNvContentPartPr/>
                <p14:nvPr/>
              </p14:nvContentPartPr>
              <p14:xfrm>
                <a:off x="5490785" y="979036"/>
                <a:ext cx="272880" cy="3020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7BFE35A-612E-4DB5-9191-6D382E42480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82145" y="970396"/>
                  <a:ext cx="2905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89BCB57-89DB-468B-B157-AED49D08BE9E}"/>
                    </a:ext>
                  </a:extLst>
                </p14:cNvPr>
                <p14:cNvContentPartPr/>
                <p14:nvPr/>
              </p14:nvContentPartPr>
              <p14:xfrm>
                <a:off x="5505905" y="1014676"/>
                <a:ext cx="226080" cy="3726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89BCB57-89DB-468B-B157-AED49D08BE9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97265" y="1005676"/>
                  <a:ext cx="243720" cy="39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A595F5AD-4814-4195-B331-66FB4C5DA09E}"/>
                  </a:ext>
                </a:extLst>
              </p14:cNvPr>
              <p14:cNvContentPartPr/>
              <p14:nvPr/>
            </p14:nvContentPartPr>
            <p14:xfrm>
              <a:off x="8970905" y="327436"/>
              <a:ext cx="222840" cy="62604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A595F5AD-4814-4195-B331-66FB4C5DA09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62265" y="318436"/>
                <a:ext cx="24048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F6843B58-3077-474A-9EDD-E6264C62CD60}"/>
                  </a:ext>
                </a:extLst>
              </p14:cNvPr>
              <p14:cNvContentPartPr/>
              <p14:nvPr/>
            </p14:nvContentPartPr>
            <p14:xfrm>
              <a:off x="7530185" y="2576356"/>
              <a:ext cx="317520" cy="27972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F6843B58-3077-474A-9EDD-E6264C62CD6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21185" y="2567716"/>
                <a:ext cx="335160" cy="29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组合 63">
            <a:extLst>
              <a:ext uri="{FF2B5EF4-FFF2-40B4-BE49-F238E27FC236}">
                <a16:creationId xmlns:a16="http://schemas.microsoft.com/office/drawing/2014/main" id="{47E63587-B91F-4C70-948E-B9A4C579673C}"/>
              </a:ext>
            </a:extLst>
          </p:cNvPr>
          <p:cNvGrpSpPr/>
          <p:nvPr/>
        </p:nvGrpSpPr>
        <p:grpSpPr>
          <a:xfrm>
            <a:off x="9577145" y="298636"/>
            <a:ext cx="1224360" cy="518400"/>
            <a:chOff x="9577145" y="298636"/>
            <a:chExt cx="1224360" cy="51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F5ABB37-5A8C-4DB0-ACA9-62E09FC459A7}"/>
                    </a:ext>
                  </a:extLst>
                </p14:cNvPr>
                <p14:cNvContentPartPr/>
                <p14:nvPr/>
              </p14:nvContentPartPr>
              <p14:xfrm>
                <a:off x="9577145" y="624436"/>
                <a:ext cx="625320" cy="374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F5ABB37-5A8C-4DB0-ACA9-62E09FC459A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68145" y="615796"/>
                  <a:ext cx="642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3D7D091-24FF-4166-9404-EE479AFC3165}"/>
                    </a:ext>
                  </a:extLst>
                </p14:cNvPr>
                <p14:cNvContentPartPr/>
                <p14:nvPr/>
              </p14:nvContentPartPr>
              <p14:xfrm>
                <a:off x="10571105" y="298636"/>
                <a:ext cx="230400" cy="5184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3D7D091-24FF-4166-9404-EE479AFC31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562105" y="289996"/>
                  <a:ext cx="248040" cy="53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A3B455EA-6B41-48D0-BB10-55B9DEA9DA70}"/>
              </a:ext>
            </a:extLst>
          </p:cNvPr>
          <p:cNvGrpSpPr/>
          <p:nvPr/>
        </p:nvGrpSpPr>
        <p:grpSpPr>
          <a:xfrm>
            <a:off x="9589385" y="1069396"/>
            <a:ext cx="817920" cy="1038960"/>
            <a:chOff x="9589385" y="1069396"/>
            <a:chExt cx="817920" cy="103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9EC9B751-0C50-4FF2-9A35-E09F361BD7A3}"/>
                    </a:ext>
                  </a:extLst>
                </p14:cNvPr>
                <p14:cNvContentPartPr/>
                <p14:nvPr/>
              </p14:nvContentPartPr>
              <p14:xfrm>
                <a:off x="9589385" y="1069396"/>
                <a:ext cx="350640" cy="3225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9EC9B751-0C50-4FF2-9A35-E09F361BD7A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580385" y="1060396"/>
                  <a:ext cx="3682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92617659-F7BB-4962-9172-51F66E9A55C3}"/>
                    </a:ext>
                  </a:extLst>
                </p14:cNvPr>
                <p14:cNvContentPartPr/>
                <p14:nvPr/>
              </p14:nvContentPartPr>
              <p14:xfrm>
                <a:off x="10208945" y="1363156"/>
                <a:ext cx="198360" cy="7452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92617659-F7BB-4962-9172-51F66E9A55C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200305" y="1354516"/>
                  <a:ext cx="216000" cy="76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8FF9ACB-0BDA-432E-85C6-6E7B2F041568}"/>
              </a:ext>
            </a:extLst>
          </p:cNvPr>
          <p:cNvGrpSpPr/>
          <p:nvPr/>
        </p:nvGrpSpPr>
        <p:grpSpPr>
          <a:xfrm>
            <a:off x="9268985" y="3012316"/>
            <a:ext cx="334800" cy="424440"/>
            <a:chOff x="9268985" y="3012316"/>
            <a:chExt cx="334800" cy="42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BA6A6846-E4F7-40AE-8438-5B11BF80B4A0}"/>
                    </a:ext>
                  </a:extLst>
                </p14:cNvPr>
                <p14:cNvContentPartPr/>
                <p14:nvPr/>
              </p14:nvContentPartPr>
              <p14:xfrm>
                <a:off x="9268985" y="3012316"/>
                <a:ext cx="77400" cy="4244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BA6A6846-E4F7-40AE-8438-5B11BF80B4A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259985" y="3003676"/>
                  <a:ext cx="950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2BDF8DC-6904-4FED-97BE-29429A24B3AF}"/>
                    </a:ext>
                  </a:extLst>
                </p14:cNvPr>
                <p14:cNvContentPartPr/>
                <p14:nvPr/>
              </p14:nvContentPartPr>
              <p14:xfrm>
                <a:off x="9466625" y="3160276"/>
                <a:ext cx="137160" cy="2530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2BDF8DC-6904-4FED-97BE-29429A24B3A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457985" y="3151276"/>
                  <a:ext cx="15480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3A77CD4-2B9D-4BA8-949C-72038F34324C}"/>
              </a:ext>
            </a:extLst>
          </p:cNvPr>
          <p:cNvGrpSpPr/>
          <p:nvPr/>
        </p:nvGrpSpPr>
        <p:grpSpPr>
          <a:xfrm>
            <a:off x="6213305" y="742516"/>
            <a:ext cx="2331000" cy="1410480"/>
            <a:chOff x="6213305" y="742516"/>
            <a:chExt cx="2331000" cy="141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7AED109-478B-4920-B48D-9022B0D0AD22}"/>
                    </a:ext>
                  </a:extLst>
                </p14:cNvPr>
                <p14:cNvContentPartPr/>
                <p14:nvPr/>
              </p14:nvContentPartPr>
              <p14:xfrm>
                <a:off x="6213305" y="1057516"/>
                <a:ext cx="429480" cy="608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7AED109-478B-4920-B48D-9022B0D0AD2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04665" y="1048516"/>
                  <a:ext cx="4471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F0186494-A14C-40B5-B1AA-3A102C8B9385}"/>
                    </a:ext>
                  </a:extLst>
                </p14:cNvPr>
                <p14:cNvContentPartPr/>
                <p14:nvPr/>
              </p14:nvContentPartPr>
              <p14:xfrm>
                <a:off x="6794705" y="819556"/>
                <a:ext cx="275760" cy="4150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F0186494-A14C-40B5-B1AA-3A102C8B938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86065" y="810556"/>
                  <a:ext cx="29340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2FD53C3-85A7-4BAE-AF36-BAE3169A5D93}"/>
                    </a:ext>
                  </a:extLst>
                </p14:cNvPr>
                <p14:cNvContentPartPr/>
                <p14:nvPr/>
              </p14:nvContentPartPr>
              <p14:xfrm>
                <a:off x="6943745" y="798676"/>
                <a:ext cx="341640" cy="565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2FD53C3-85A7-4BAE-AF36-BAE3169A5D9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34745" y="790036"/>
                  <a:ext cx="3592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03398F8-1C3C-4BE5-BD9C-78D2F24CDBF4}"/>
                    </a:ext>
                  </a:extLst>
                </p14:cNvPr>
                <p14:cNvContentPartPr/>
                <p14:nvPr/>
              </p14:nvContentPartPr>
              <p14:xfrm>
                <a:off x="7740425" y="742516"/>
                <a:ext cx="803880" cy="374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03398F8-1C3C-4BE5-BD9C-78D2F24CDBF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31425" y="733876"/>
                  <a:ext cx="821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71E0047-DA4C-4730-8B3B-1639A2A57422}"/>
                    </a:ext>
                  </a:extLst>
                </p14:cNvPr>
                <p14:cNvContentPartPr/>
                <p14:nvPr/>
              </p14:nvContentPartPr>
              <p14:xfrm>
                <a:off x="7265585" y="1423996"/>
                <a:ext cx="457200" cy="7290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71E0047-DA4C-4730-8B3B-1639A2A5742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256945" y="1414996"/>
                  <a:ext cx="474840" cy="74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D97089E0-F588-41E9-88CA-E17721EAB4BA}"/>
                    </a:ext>
                  </a:extLst>
                </p14:cNvPr>
                <p14:cNvContentPartPr/>
                <p14:nvPr/>
              </p14:nvContentPartPr>
              <p14:xfrm>
                <a:off x="7234265" y="1425436"/>
                <a:ext cx="379080" cy="6019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D97089E0-F588-41E9-88CA-E17721EAB4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25625" y="1416796"/>
                  <a:ext cx="396720" cy="61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1A860D36-BC44-46EA-A646-20F36C0843C5}"/>
              </a:ext>
            </a:extLst>
          </p:cNvPr>
          <p:cNvGrpSpPr/>
          <p:nvPr/>
        </p:nvGrpSpPr>
        <p:grpSpPr>
          <a:xfrm>
            <a:off x="7222025" y="3058396"/>
            <a:ext cx="1660320" cy="1452240"/>
            <a:chOff x="7222025" y="3058396"/>
            <a:chExt cx="1660320" cy="145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202148E-5603-461C-AD76-4C9292BAA84E}"/>
                    </a:ext>
                  </a:extLst>
                </p14:cNvPr>
                <p14:cNvContentPartPr/>
                <p14:nvPr/>
              </p14:nvContentPartPr>
              <p14:xfrm>
                <a:off x="8130665" y="3074596"/>
                <a:ext cx="751680" cy="1497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202148E-5603-461C-AD76-4C9292BAA84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22025" y="3065596"/>
                  <a:ext cx="769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9BE3983-92FF-45E2-A153-4D75D46125FB}"/>
                    </a:ext>
                  </a:extLst>
                </p14:cNvPr>
                <p14:cNvContentPartPr/>
                <p14:nvPr/>
              </p14:nvContentPartPr>
              <p14:xfrm>
                <a:off x="7638545" y="3182236"/>
                <a:ext cx="173880" cy="6314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9BE3983-92FF-45E2-A153-4D75D46125F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29905" y="3173596"/>
                  <a:ext cx="191520" cy="6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F897147-F694-4860-8E32-D6F80FC079B5}"/>
                    </a:ext>
                  </a:extLst>
                </p14:cNvPr>
                <p14:cNvContentPartPr/>
                <p14:nvPr/>
              </p14:nvContentPartPr>
              <p14:xfrm>
                <a:off x="7295465" y="4082236"/>
                <a:ext cx="136800" cy="3639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F897147-F694-4860-8E32-D6F80FC079B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86825" y="4073596"/>
                  <a:ext cx="1544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80175009-086C-4CB0-B54A-554B382FB88F}"/>
                    </a:ext>
                  </a:extLst>
                </p14:cNvPr>
                <p14:cNvContentPartPr/>
                <p14:nvPr/>
              </p14:nvContentPartPr>
              <p14:xfrm>
                <a:off x="7660145" y="4137316"/>
                <a:ext cx="135000" cy="918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80175009-086C-4CB0-B54A-554B382FB88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51145" y="4128316"/>
                  <a:ext cx="152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B068B7D2-9107-4F37-9895-853EB772C0D9}"/>
                    </a:ext>
                  </a:extLst>
                </p14:cNvPr>
                <p14:cNvContentPartPr/>
                <p14:nvPr/>
              </p14:nvContentPartPr>
              <p14:xfrm>
                <a:off x="7598225" y="4009516"/>
                <a:ext cx="188280" cy="5011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B068B7D2-9107-4F37-9895-853EB772C0D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89585" y="4000516"/>
                  <a:ext cx="20592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3B99A258-3975-4B83-85C8-B3351DE5164B}"/>
                    </a:ext>
                  </a:extLst>
                </p14:cNvPr>
                <p14:cNvContentPartPr/>
                <p14:nvPr/>
              </p14:nvContentPartPr>
              <p14:xfrm>
                <a:off x="7299065" y="4150276"/>
                <a:ext cx="360" cy="3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3B99A258-3975-4B83-85C8-B3351DE5164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90065" y="41412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BE9F667-B2C3-4139-B454-C2129154FF55}"/>
                    </a:ext>
                  </a:extLst>
                </p14:cNvPr>
                <p14:cNvContentPartPr/>
                <p14:nvPr/>
              </p14:nvContentPartPr>
              <p14:xfrm>
                <a:off x="7222025" y="3968476"/>
                <a:ext cx="226080" cy="4874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BE9F667-B2C3-4139-B454-C2129154FF5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13385" y="3959836"/>
                  <a:ext cx="24372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2F7B1DD8-1FF5-4DB4-BB65-3C2997553040}"/>
                    </a:ext>
                  </a:extLst>
                </p14:cNvPr>
                <p14:cNvContentPartPr/>
                <p14:nvPr/>
              </p14:nvContentPartPr>
              <p14:xfrm>
                <a:off x="8074865" y="3121756"/>
                <a:ext cx="520920" cy="1112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2F7B1DD8-1FF5-4DB4-BB65-3C299755304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65865" y="3113116"/>
                  <a:ext cx="538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B15830E7-5C67-45C8-A2B7-09B3E5FD855B}"/>
                    </a:ext>
                  </a:extLst>
                </p14:cNvPr>
                <p14:cNvContentPartPr/>
                <p14:nvPr/>
              </p14:nvContentPartPr>
              <p14:xfrm>
                <a:off x="8125625" y="3078916"/>
                <a:ext cx="596880" cy="1126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B15830E7-5C67-45C8-A2B7-09B3E5FD855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16625" y="3070276"/>
                  <a:ext cx="614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C8591BB-A0A4-4C14-95AF-BEF6C8F8C5D6}"/>
                    </a:ext>
                  </a:extLst>
                </p14:cNvPr>
                <p14:cNvContentPartPr/>
                <p14:nvPr/>
              </p14:nvContentPartPr>
              <p14:xfrm>
                <a:off x="7638545" y="3058396"/>
                <a:ext cx="153000" cy="7725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C8591BB-A0A4-4C14-95AF-BEF6C8F8C5D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29545" y="3049396"/>
                  <a:ext cx="170640" cy="79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8666248C-CEB5-44C5-9F99-D3EAB518D908}"/>
              </a:ext>
            </a:extLst>
          </p:cNvPr>
          <p:cNvGrpSpPr/>
          <p:nvPr/>
        </p:nvGrpSpPr>
        <p:grpSpPr>
          <a:xfrm>
            <a:off x="689105" y="4142716"/>
            <a:ext cx="1716120" cy="2400120"/>
            <a:chOff x="689105" y="4142716"/>
            <a:chExt cx="1716120" cy="240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E9FDE533-1729-40F2-B468-BEA7C93D951C}"/>
                    </a:ext>
                  </a:extLst>
                </p14:cNvPr>
                <p14:cNvContentPartPr/>
                <p14:nvPr/>
              </p14:nvContentPartPr>
              <p14:xfrm>
                <a:off x="1384985" y="4142716"/>
                <a:ext cx="236520" cy="3049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E9FDE533-1729-40F2-B468-BEA7C93D951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66985" y="4125076"/>
                  <a:ext cx="272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36ED8972-2403-4739-B8D9-650F5FD73EAB}"/>
                    </a:ext>
                  </a:extLst>
                </p14:cNvPr>
                <p14:cNvContentPartPr/>
                <p14:nvPr/>
              </p14:nvContentPartPr>
              <p14:xfrm>
                <a:off x="888545" y="4617196"/>
                <a:ext cx="327960" cy="4406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36ED8972-2403-4739-B8D9-650F5FD73EA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0905" y="4599556"/>
                  <a:ext cx="3636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F5CB3DD3-C004-4FAF-A266-6B095F554523}"/>
                    </a:ext>
                  </a:extLst>
                </p14:cNvPr>
                <p14:cNvContentPartPr/>
                <p14:nvPr/>
              </p14:nvContentPartPr>
              <p14:xfrm>
                <a:off x="689105" y="5193556"/>
                <a:ext cx="51120" cy="3463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F5CB3DD3-C004-4FAF-A266-6B095F55452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1105" y="5175556"/>
                  <a:ext cx="867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C66C9681-32D2-4035-BA1B-5A18FB7EBE83}"/>
                    </a:ext>
                  </a:extLst>
                </p14:cNvPr>
                <p14:cNvContentPartPr/>
                <p14:nvPr/>
              </p14:nvContentPartPr>
              <p14:xfrm>
                <a:off x="1699265" y="4697116"/>
                <a:ext cx="273600" cy="6120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C66C9681-32D2-4035-BA1B-5A18FB7EBE8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81625" y="4679116"/>
                  <a:ext cx="30924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F9DAC33E-4A75-4DB0-AD70-46524115E312}"/>
                    </a:ext>
                  </a:extLst>
                </p14:cNvPr>
                <p14:cNvContentPartPr/>
                <p14:nvPr/>
              </p14:nvContentPartPr>
              <p14:xfrm>
                <a:off x="1543385" y="5610076"/>
                <a:ext cx="170280" cy="2487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F9DAC33E-4A75-4DB0-AD70-46524115E3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25745" y="5592436"/>
                  <a:ext cx="2059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F1E0958C-DFC1-40F5-9957-EEF2DF03432F}"/>
                    </a:ext>
                  </a:extLst>
                </p14:cNvPr>
                <p14:cNvContentPartPr/>
                <p14:nvPr/>
              </p14:nvContentPartPr>
              <p14:xfrm>
                <a:off x="1287785" y="6244036"/>
                <a:ext cx="522000" cy="2988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F1E0958C-DFC1-40F5-9957-EEF2DF03432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70145" y="6226396"/>
                  <a:ext cx="5576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E81E7FF3-D207-4E9A-98AC-E78FCB05B3CA}"/>
                    </a:ext>
                  </a:extLst>
                </p14:cNvPr>
                <p14:cNvContentPartPr/>
                <p14:nvPr/>
              </p14:nvContentPartPr>
              <p14:xfrm>
                <a:off x="2185985" y="5933716"/>
                <a:ext cx="219240" cy="4568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E81E7FF3-D207-4E9A-98AC-E78FCB05B3C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68345" y="5916076"/>
                  <a:ext cx="25488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8901FEFF-176C-4770-B3EB-3F034F8C0417}"/>
                    </a:ext>
                  </a:extLst>
                </p14:cNvPr>
                <p14:cNvContentPartPr/>
                <p14:nvPr/>
              </p14:nvContentPartPr>
              <p14:xfrm>
                <a:off x="2149265" y="5747596"/>
                <a:ext cx="110520" cy="1645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8901FEFF-176C-4770-B3EB-3F034F8C041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31625" y="5729956"/>
                  <a:ext cx="14616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C1E50BA6-2511-42CA-BF1F-497305225A12}"/>
              </a:ext>
            </a:extLst>
          </p:cNvPr>
          <p:cNvGrpSpPr/>
          <p:nvPr/>
        </p:nvGrpSpPr>
        <p:grpSpPr>
          <a:xfrm>
            <a:off x="4499345" y="3927076"/>
            <a:ext cx="665640" cy="491760"/>
            <a:chOff x="4499345" y="3927076"/>
            <a:chExt cx="665640" cy="49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F751F1AC-7E17-4B9F-BC81-EFA24552C855}"/>
                    </a:ext>
                  </a:extLst>
                </p14:cNvPr>
                <p14:cNvContentPartPr/>
                <p14:nvPr/>
              </p14:nvContentPartPr>
              <p14:xfrm>
                <a:off x="4499345" y="4011316"/>
                <a:ext cx="329760" cy="4075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F751F1AC-7E17-4B9F-BC81-EFA24552C85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81345" y="3993676"/>
                  <a:ext cx="36540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4BCED4C4-A9BE-4E73-AE19-737FD9F22DF8}"/>
                    </a:ext>
                  </a:extLst>
                </p14:cNvPr>
                <p14:cNvContentPartPr/>
                <p14:nvPr/>
              </p14:nvContentPartPr>
              <p14:xfrm>
                <a:off x="4749545" y="3927076"/>
                <a:ext cx="415440" cy="2073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4BCED4C4-A9BE-4E73-AE19-737FD9F22DF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31905" y="3909436"/>
                  <a:ext cx="45108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723CF1E2-502D-40C0-AA63-B78AC380D88B}"/>
                  </a:ext>
                </a:extLst>
              </p14:cNvPr>
              <p14:cNvContentPartPr/>
              <p14:nvPr/>
            </p14:nvContentPartPr>
            <p14:xfrm>
              <a:off x="3669185" y="6238276"/>
              <a:ext cx="114480" cy="27504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723CF1E2-502D-40C0-AA63-B78AC380D88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651185" y="6220276"/>
                <a:ext cx="1501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25DD27F9-7586-4C7D-8FB3-50A49645EA62}"/>
                  </a:ext>
                </a:extLst>
              </p14:cNvPr>
              <p14:cNvContentPartPr/>
              <p14:nvPr/>
            </p14:nvContentPartPr>
            <p14:xfrm>
              <a:off x="3522305" y="6787996"/>
              <a:ext cx="72000" cy="29448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25DD27F9-7586-4C7D-8FB3-50A49645EA6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504305" y="6769996"/>
                <a:ext cx="107640" cy="33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组合 97">
            <a:extLst>
              <a:ext uri="{FF2B5EF4-FFF2-40B4-BE49-F238E27FC236}">
                <a16:creationId xmlns:a16="http://schemas.microsoft.com/office/drawing/2014/main" id="{BEBCE4A3-A3E9-4377-9F74-641A509304E1}"/>
              </a:ext>
            </a:extLst>
          </p:cNvPr>
          <p:cNvGrpSpPr/>
          <p:nvPr/>
        </p:nvGrpSpPr>
        <p:grpSpPr>
          <a:xfrm>
            <a:off x="4910105" y="5112196"/>
            <a:ext cx="925200" cy="1502280"/>
            <a:chOff x="4910105" y="5112196"/>
            <a:chExt cx="925200" cy="150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08B967FC-32C8-4F93-8EB4-45AE654D4517}"/>
                    </a:ext>
                  </a:extLst>
                </p14:cNvPr>
                <p14:cNvContentPartPr/>
                <p14:nvPr/>
              </p14:nvContentPartPr>
              <p14:xfrm>
                <a:off x="5346785" y="5112196"/>
                <a:ext cx="87840" cy="8604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08B967FC-32C8-4F93-8EB4-45AE654D451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328785" y="5094556"/>
                  <a:ext cx="123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E5E70A9B-80F6-4D35-9B4A-1B8BFD468FAE}"/>
                    </a:ext>
                  </a:extLst>
                </p14:cNvPr>
                <p14:cNvContentPartPr/>
                <p14:nvPr/>
              </p14:nvContentPartPr>
              <p14:xfrm>
                <a:off x="5600585" y="5496316"/>
                <a:ext cx="73800" cy="2340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E5E70A9B-80F6-4D35-9B4A-1B8BFD468FA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82585" y="5478676"/>
                  <a:ext cx="1094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490BC8BE-BFEA-494F-B6D7-AFCCFC274E45}"/>
                    </a:ext>
                  </a:extLst>
                </p14:cNvPr>
                <p14:cNvContentPartPr/>
                <p14:nvPr/>
              </p14:nvContentPartPr>
              <p14:xfrm>
                <a:off x="4910105" y="5331076"/>
                <a:ext cx="925200" cy="12834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490BC8BE-BFEA-494F-B6D7-AFCCFC274E4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92465" y="5313076"/>
                  <a:ext cx="960840" cy="131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B6CC5126-F007-4329-B57F-AF1E3F146CC6}"/>
              </a:ext>
            </a:extLst>
          </p:cNvPr>
          <p:cNvGrpSpPr/>
          <p:nvPr/>
        </p:nvGrpSpPr>
        <p:grpSpPr>
          <a:xfrm>
            <a:off x="3821825" y="4707196"/>
            <a:ext cx="665280" cy="1339200"/>
            <a:chOff x="3821825" y="4707196"/>
            <a:chExt cx="665280" cy="133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00EF2136-EBAE-4099-8D1D-3AE987489711}"/>
                    </a:ext>
                  </a:extLst>
                </p14:cNvPr>
                <p14:cNvContentPartPr/>
                <p14:nvPr/>
              </p14:nvContentPartPr>
              <p14:xfrm>
                <a:off x="4257425" y="4707196"/>
                <a:ext cx="229680" cy="3002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00EF2136-EBAE-4099-8D1D-3AE98748971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39785" y="4689556"/>
                  <a:ext cx="2653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4B09D97F-BD14-498A-8EB0-7E960DA784A6}"/>
                    </a:ext>
                  </a:extLst>
                </p14:cNvPr>
                <p14:cNvContentPartPr/>
                <p14:nvPr/>
              </p14:nvContentPartPr>
              <p14:xfrm>
                <a:off x="3983465" y="5109316"/>
                <a:ext cx="326880" cy="2340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4B09D97F-BD14-498A-8EB0-7E960DA784A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65825" y="5091316"/>
                  <a:ext cx="3625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0551A3AA-D5D9-48FF-9819-C60346924822}"/>
                    </a:ext>
                  </a:extLst>
                </p14:cNvPr>
                <p14:cNvContentPartPr/>
                <p14:nvPr/>
              </p14:nvContentPartPr>
              <p14:xfrm>
                <a:off x="4110545" y="5141716"/>
                <a:ext cx="122760" cy="3254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0551A3AA-D5D9-48FF-9819-C6034692482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92545" y="5124076"/>
                  <a:ext cx="1584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EED0BE8B-90A1-4617-AFDC-987555FCA9BE}"/>
                    </a:ext>
                  </a:extLst>
                </p14:cNvPr>
                <p14:cNvContentPartPr/>
                <p14:nvPr/>
              </p14:nvContentPartPr>
              <p14:xfrm>
                <a:off x="3833705" y="5593876"/>
                <a:ext cx="95760" cy="4525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EED0BE8B-90A1-4617-AFDC-987555FCA9B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16065" y="5576236"/>
                  <a:ext cx="13140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E3062B5C-FE38-4017-A6E8-53AD1858A033}"/>
                    </a:ext>
                  </a:extLst>
                </p14:cNvPr>
                <p14:cNvContentPartPr/>
                <p14:nvPr/>
              </p14:nvContentPartPr>
              <p14:xfrm>
                <a:off x="3821825" y="5678116"/>
                <a:ext cx="199800" cy="3625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E3062B5C-FE38-4017-A6E8-53AD1858A03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04185" y="5660476"/>
                  <a:ext cx="235440" cy="39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B015CCFC-4F3A-4D63-927A-FD824C264425}"/>
              </a:ext>
            </a:extLst>
          </p:cNvPr>
          <p:cNvGrpSpPr/>
          <p:nvPr/>
        </p:nvGrpSpPr>
        <p:grpSpPr>
          <a:xfrm>
            <a:off x="3583505" y="6235396"/>
            <a:ext cx="513360" cy="359280"/>
            <a:chOff x="3583505" y="6235396"/>
            <a:chExt cx="513360" cy="35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86ACA405-9536-4C1A-B500-D7AE4CE7F46F}"/>
                    </a:ext>
                  </a:extLst>
                </p14:cNvPr>
                <p14:cNvContentPartPr/>
                <p14:nvPr/>
              </p14:nvContentPartPr>
              <p14:xfrm>
                <a:off x="3583505" y="6235396"/>
                <a:ext cx="376920" cy="3117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86ACA405-9536-4C1A-B500-D7AE4CE7F46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65505" y="6217756"/>
                  <a:ext cx="4125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79CF11CF-C7D3-4091-B2C5-2CBE13DA4B69}"/>
                    </a:ext>
                  </a:extLst>
                </p14:cNvPr>
                <p14:cNvContentPartPr/>
                <p14:nvPr/>
              </p14:nvContentPartPr>
              <p14:xfrm>
                <a:off x="4096505" y="6594316"/>
                <a:ext cx="360" cy="3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79CF11CF-C7D3-4091-B2C5-2CBE13DA4B6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78505" y="65766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FAB79D72-5394-48D1-88D9-554026614AF9}"/>
              </a:ext>
            </a:extLst>
          </p:cNvPr>
          <p:cNvGrpSpPr/>
          <p:nvPr/>
        </p:nvGrpSpPr>
        <p:grpSpPr>
          <a:xfrm>
            <a:off x="5490425" y="1558276"/>
            <a:ext cx="259200" cy="56520"/>
            <a:chOff x="5490425" y="1558276"/>
            <a:chExt cx="259200" cy="5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2EC15685-1F4A-43AD-A7BE-84998FC6D7E4}"/>
                    </a:ext>
                  </a:extLst>
                </p14:cNvPr>
                <p14:cNvContentPartPr/>
                <p14:nvPr/>
              </p14:nvContentPartPr>
              <p14:xfrm>
                <a:off x="5490425" y="1558276"/>
                <a:ext cx="112320" cy="284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2EC15685-1F4A-43AD-A7BE-84998FC6D7E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72425" y="1540636"/>
                  <a:ext cx="1479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181D9858-F9C5-42A4-A536-C277F4BEDE2B}"/>
                    </a:ext>
                  </a:extLst>
                </p14:cNvPr>
                <p14:cNvContentPartPr/>
                <p14:nvPr/>
              </p14:nvContentPartPr>
              <p14:xfrm>
                <a:off x="5749265" y="1573036"/>
                <a:ext cx="360" cy="417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181D9858-F9C5-42A4-A536-C277F4BEDE2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31625" y="1555396"/>
                  <a:ext cx="36000" cy="7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79292154-8462-4EE1-8D56-CF987312EC79}"/>
                  </a:ext>
                </a:extLst>
              </p14:cNvPr>
              <p14:cNvContentPartPr/>
              <p14:nvPr/>
            </p14:nvContentPartPr>
            <p14:xfrm>
              <a:off x="4641185" y="1630636"/>
              <a:ext cx="360" cy="36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79292154-8462-4EE1-8D56-CF987312EC7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623185" y="161299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3257FCDF-6EA9-42B4-AA7E-BCD16FC6251C}"/>
              </a:ext>
            </a:extLst>
          </p:cNvPr>
          <p:cNvGrpSpPr/>
          <p:nvPr/>
        </p:nvGrpSpPr>
        <p:grpSpPr>
          <a:xfrm>
            <a:off x="7213385" y="5288236"/>
            <a:ext cx="3020760" cy="820440"/>
            <a:chOff x="7213385" y="5288236"/>
            <a:chExt cx="3020760" cy="82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13234F06-2D4F-4E3C-BCD4-E7D9D9A5B833}"/>
                    </a:ext>
                  </a:extLst>
                </p14:cNvPr>
                <p14:cNvContentPartPr/>
                <p14:nvPr/>
              </p14:nvContentPartPr>
              <p14:xfrm>
                <a:off x="7548905" y="5450596"/>
                <a:ext cx="253080" cy="1425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13234F06-2D4F-4E3C-BCD4-E7D9D9A5B83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540265" y="5441956"/>
                  <a:ext cx="270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5605676F-2541-4DF3-8308-51A06BD89DDE}"/>
                    </a:ext>
                  </a:extLst>
                </p14:cNvPr>
                <p14:cNvContentPartPr/>
                <p14:nvPr/>
              </p14:nvContentPartPr>
              <p14:xfrm>
                <a:off x="7440905" y="5678116"/>
                <a:ext cx="331200" cy="1378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5605676F-2541-4DF3-8308-51A06BD89DD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31905" y="5669476"/>
                  <a:ext cx="348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8C38A821-18C8-4E2E-B6F6-11E9D30891CC}"/>
                    </a:ext>
                  </a:extLst>
                </p14:cNvPr>
                <p14:cNvContentPartPr/>
                <p14:nvPr/>
              </p14:nvContentPartPr>
              <p14:xfrm>
                <a:off x="7584545" y="5472916"/>
                <a:ext cx="315360" cy="4197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8C38A821-18C8-4E2E-B6F6-11E9D30891C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575545" y="5463916"/>
                  <a:ext cx="3330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19494EFF-CD9B-47DA-A868-EB03A59BCD4B}"/>
                    </a:ext>
                  </a:extLst>
                </p14:cNvPr>
                <p14:cNvContentPartPr/>
                <p14:nvPr/>
              </p14:nvContentPartPr>
              <p14:xfrm>
                <a:off x="7213385" y="5546716"/>
                <a:ext cx="732240" cy="4568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19494EFF-CD9B-47DA-A868-EB03A59BCD4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204385" y="5537716"/>
                  <a:ext cx="74988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D9D9DE4B-4E6D-4EAA-A13F-FE5D8668DACD}"/>
                    </a:ext>
                  </a:extLst>
                </p14:cNvPr>
                <p14:cNvContentPartPr/>
                <p14:nvPr/>
              </p14:nvContentPartPr>
              <p14:xfrm>
                <a:off x="8006105" y="5440156"/>
                <a:ext cx="436680" cy="5464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D9D9DE4B-4E6D-4EAA-A13F-FE5D8668DAC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97105" y="5431516"/>
                  <a:ext cx="45432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8F21AFDB-F933-4B1B-85D0-E5AB40AB5A50}"/>
                    </a:ext>
                  </a:extLst>
                </p14:cNvPr>
                <p14:cNvContentPartPr/>
                <p14:nvPr/>
              </p14:nvContentPartPr>
              <p14:xfrm>
                <a:off x="8540345" y="5313076"/>
                <a:ext cx="194760" cy="5554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8F21AFDB-F933-4B1B-85D0-E5AB40AB5A5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531705" y="5304436"/>
                  <a:ext cx="21240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5696EC8F-6F1D-45D8-BE90-C4B03871D168}"/>
                    </a:ext>
                  </a:extLst>
                </p14:cNvPr>
                <p14:cNvContentPartPr/>
                <p14:nvPr/>
              </p14:nvContentPartPr>
              <p14:xfrm>
                <a:off x="8878745" y="5425396"/>
                <a:ext cx="148680" cy="4014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5696EC8F-6F1D-45D8-BE90-C4B03871D16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870105" y="5416756"/>
                  <a:ext cx="16632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7C3FD4CB-07CF-4EA4-B6CC-B22973D0FC22}"/>
                    </a:ext>
                  </a:extLst>
                </p14:cNvPr>
                <p14:cNvContentPartPr/>
                <p14:nvPr/>
              </p14:nvContentPartPr>
              <p14:xfrm>
                <a:off x="9139025" y="5320276"/>
                <a:ext cx="95400" cy="6699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7C3FD4CB-07CF-4EA4-B6CC-B22973D0FC2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130025" y="5311636"/>
                  <a:ext cx="113040" cy="6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FFD16D61-C2DE-44FA-8ADD-13B909EA7181}"/>
                    </a:ext>
                  </a:extLst>
                </p14:cNvPr>
                <p14:cNvContentPartPr/>
                <p14:nvPr/>
              </p14:nvContentPartPr>
              <p14:xfrm>
                <a:off x="9193745" y="5468236"/>
                <a:ext cx="278640" cy="2419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FFD16D61-C2DE-44FA-8ADD-13B909EA718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184745" y="5459596"/>
                  <a:ext cx="2962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78D99013-20B3-41EB-AFC5-76CEB87ACB4C}"/>
                    </a:ext>
                  </a:extLst>
                </p14:cNvPr>
                <p14:cNvContentPartPr/>
                <p14:nvPr/>
              </p14:nvContentPartPr>
              <p14:xfrm>
                <a:off x="9309305" y="5447716"/>
                <a:ext cx="376920" cy="9504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78D99013-20B3-41EB-AFC5-76CEB87ACB4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300305" y="5438716"/>
                  <a:ext cx="394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4C96D91F-43F1-4B67-9DC5-01565057CEF4}"/>
                    </a:ext>
                  </a:extLst>
                </p14:cNvPr>
                <p14:cNvContentPartPr/>
                <p14:nvPr/>
              </p14:nvContentPartPr>
              <p14:xfrm>
                <a:off x="9599825" y="5354476"/>
                <a:ext cx="49320" cy="5763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4C96D91F-43F1-4B67-9DC5-01565057CEF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590825" y="5345836"/>
                  <a:ext cx="6696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5920F43E-20CF-405D-9C14-2B8EC84997E7}"/>
                    </a:ext>
                  </a:extLst>
                </p14:cNvPr>
                <p14:cNvContentPartPr/>
                <p14:nvPr/>
              </p14:nvContentPartPr>
              <p14:xfrm>
                <a:off x="9512705" y="5413516"/>
                <a:ext cx="579240" cy="4143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5920F43E-20CF-405D-9C14-2B8EC84997E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504065" y="5404876"/>
                  <a:ext cx="59688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E60FA7F4-7BAA-490A-8375-E54C74DC95EE}"/>
                    </a:ext>
                  </a:extLst>
                </p14:cNvPr>
                <p14:cNvContentPartPr/>
                <p14:nvPr/>
              </p14:nvContentPartPr>
              <p14:xfrm>
                <a:off x="10233785" y="5890876"/>
                <a:ext cx="360" cy="3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E60FA7F4-7BAA-490A-8375-E54C74DC95E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224785" y="58822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CED8B844-847A-4154-B2A2-D3B928B121AA}"/>
                    </a:ext>
                  </a:extLst>
                </p14:cNvPr>
                <p14:cNvContentPartPr/>
                <p14:nvPr/>
              </p14:nvContentPartPr>
              <p14:xfrm>
                <a:off x="7584545" y="6037396"/>
                <a:ext cx="2379960" cy="712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CED8B844-847A-4154-B2A2-D3B928B121A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75545" y="6028396"/>
                  <a:ext cx="23976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E0D9B935-F6FB-4742-A2F7-7A5E1DE5F7AB}"/>
                    </a:ext>
                  </a:extLst>
                </p14:cNvPr>
                <p14:cNvContentPartPr/>
                <p14:nvPr/>
              </p14:nvContentPartPr>
              <p14:xfrm>
                <a:off x="8979905" y="5288236"/>
                <a:ext cx="140400" cy="3049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E0D9B935-F6FB-4742-A2F7-7A5E1DE5F7A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971265" y="5279236"/>
                  <a:ext cx="1580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42F3E560-4210-43F5-8B6D-1A32DC9B6738}"/>
                    </a:ext>
                  </a:extLst>
                </p14:cNvPr>
                <p14:cNvContentPartPr/>
                <p14:nvPr/>
              </p14:nvContentPartPr>
              <p14:xfrm>
                <a:off x="9135785" y="5320636"/>
                <a:ext cx="303120" cy="180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42F3E560-4210-43F5-8B6D-1A32DC9B673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127145" y="5311636"/>
                  <a:ext cx="32076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988F2993-FF62-470F-A36C-D748B9195301}"/>
              </a:ext>
            </a:extLst>
          </p:cNvPr>
          <p:cNvGrpSpPr/>
          <p:nvPr/>
        </p:nvGrpSpPr>
        <p:grpSpPr>
          <a:xfrm>
            <a:off x="8101145" y="6155476"/>
            <a:ext cx="2505960" cy="1860840"/>
            <a:chOff x="8101145" y="6155476"/>
            <a:chExt cx="2505960" cy="186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F582DDB5-FBE6-4610-A411-CE1B12D2FD9A}"/>
                    </a:ext>
                  </a:extLst>
                </p14:cNvPr>
                <p14:cNvContentPartPr/>
                <p14:nvPr/>
              </p14:nvContentPartPr>
              <p14:xfrm>
                <a:off x="8108705" y="6376516"/>
                <a:ext cx="411120" cy="6289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F582DDB5-FBE6-4610-A411-CE1B12D2FD9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090705" y="6358516"/>
                  <a:ext cx="44676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4E99F739-20BB-4F39-89DD-7C876BAA39BF}"/>
                    </a:ext>
                  </a:extLst>
                </p14:cNvPr>
                <p14:cNvContentPartPr/>
                <p14:nvPr/>
              </p14:nvContentPartPr>
              <p14:xfrm>
                <a:off x="8520905" y="6740476"/>
                <a:ext cx="131760" cy="16632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4E99F739-20BB-4F39-89DD-7C876BAA39B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03265" y="6722476"/>
                  <a:ext cx="167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C302A488-31D2-4224-9CF7-3FE1930D489D}"/>
                    </a:ext>
                  </a:extLst>
                </p14:cNvPr>
                <p14:cNvContentPartPr/>
                <p14:nvPr/>
              </p14:nvContentPartPr>
              <p14:xfrm>
                <a:off x="8626025" y="6724996"/>
                <a:ext cx="239040" cy="6357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C302A488-31D2-4224-9CF7-3FE1930D489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608025" y="6707356"/>
                  <a:ext cx="274680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FC0D224B-713A-4369-9C62-6F4F7D14409E}"/>
                    </a:ext>
                  </a:extLst>
                </p14:cNvPr>
                <p14:cNvContentPartPr/>
                <p14:nvPr/>
              </p14:nvContentPartPr>
              <p14:xfrm>
                <a:off x="9102665" y="6598996"/>
                <a:ext cx="170280" cy="3387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FC0D224B-713A-4369-9C62-6F4F7D14409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084665" y="6580996"/>
                  <a:ext cx="2059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2A101839-F43F-4B0F-8C6F-3271A820390F}"/>
                    </a:ext>
                  </a:extLst>
                </p14:cNvPr>
                <p14:cNvContentPartPr/>
                <p14:nvPr/>
              </p14:nvContentPartPr>
              <p14:xfrm>
                <a:off x="8214905" y="7054036"/>
                <a:ext cx="1117440" cy="1569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2A101839-F43F-4B0F-8C6F-3271A820390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96905" y="7036036"/>
                  <a:ext cx="1153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B80E86C6-6559-4DB7-BCE5-EFD31357D1DE}"/>
                    </a:ext>
                  </a:extLst>
                </p14:cNvPr>
                <p14:cNvContentPartPr/>
                <p14:nvPr/>
              </p14:nvContentPartPr>
              <p14:xfrm>
                <a:off x="8437025" y="6764236"/>
                <a:ext cx="142200" cy="2160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B80E86C6-6559-4DB7-BCE5-EFD31357D1D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419385" y="6746596"/>
                  <a:ext cx="177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3618C16A-44EC-4E39-A071-6A3A55120275}"/>
                    </a:ext>
                  </a:extLst>
                </p14:cNvPr>
                <p14:cNvContentPartPr/>
                <p14:nvPr/>
              </p14:nvContentPartPr>
              <p14:xfrm>
                <a:off x="8622425" y="6718156"/>
                <a:ext cx="200160" cy="7866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3618C16A-44EC-4E39-A071-6A3A5512027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04785" y="6700516"/>
                  <a:ext cx="235800" cy="82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402E9ED8-4A57-4D03-ADA3-FD1BFDBA669A}"/>
                    </a:ext>
                  </a:extLst>
                </p14:cNvPr>
                <p14:cNvContentPartPr/>
                <p14:nvPr/>
              </p14:nvContentPartPr>
              <p14:xfrm>
                <a:off x="8517665" y="6734356"/>
                <a:ext cx="179280" cy="1987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402E9ED8-4A57-4D03-ADA3-FD1BFDBA669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499665" y="6716356"/>
                  <a:ext cx="2149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CB32C0FA-048F-4B76-8A3E-315A29E73348}"/>
                    </a:ext>
                  </a:extLst>
                </p14:cNvPr>
                <p14:cNvContentPartPr/>
                <p14:nvPr/>
              </p14:nvContentPartPr>
              <p14:xfrm>
                <a:off x="9115625" y="6664876"/>
                <a:ext cx="134280" cy="3171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CB32C0FA-048F-4B76-8A3E-315A29E7334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97625" y="6646876"/>
                  <a:ext cx="1699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D5759912-6E1F-4EA1-B7BE-FCB7C4F84CBE}"/>
                    </a:ext>
                  </a:extLst>
                </p14:cNvPr>
                <p14:cNvContentPartPr/>
                <p14:nvPr/>
              </p14:nvContentPartPr>
              <p14:xfrm>
                <a:off x="8296985" y="7135396"/>
                <a:ext cx="847080" cy="298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D5759912-6E1F-4EA1-B7BE-FCB7C4F84CB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79345" y="7117396"/>
                  <a:ext cx="8827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49E2FFB3-4D35-4299-BF8A-E57C5A67D5A4}"/>
                    </a:ext>
                  </a:extLst>
                </p14:cNvPr>
                <p14:cNvContentPartPr/>
                <p14:nvPr/>
              </p14:nvContentPartPr>
              <p14:xfrm>
                <a:off x="8188625" y="7115956"/>
                <a:ext cx="1000080" cy="1807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49E2FFB3-4D35-4299-BF8A-E57C5A67D5A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70625" y="7098316"/>
                  <a:ext cx="1035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58B4B550-6EC8-459C-A654-CAA72024E45B}"/>
                    </a:ext>
                  </a:extLst>
                </p14:cNvPr>
                <p14:cNvContentPartPr/>
                <p14:nvPr/>
              </p14:nvContentPartPr>
              <p14:xfrm>
                <a:off x="8105825" y="6294436"/>
                <a:ext cx="51480" cy="8575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58B4B550-6EC8-459C-A654-CAA72024E45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88185" y="6276436"/>
                  <a:ext cx="87120" cy="89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259D9527-312A-4444-A7C6-87F7A19D7F3F}"/>
                    </a:ext>
                  </a:extLst>
                </p14:cNvPr>
                <p14:cNvContentPartPr/>
                <p14:nvPr/>
              </p14:nvContentPartPr>
              <p14:xfrm>
                <a:off x="8101145" y="6155476"/>
                <a:ext cx="1375200" cy="8877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259D9527-312A-4444-A7C6-87F7A19D7F3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083145" y="6137836"/>
                  <a:ext cx="141084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FE401DC2-2BC7-4C40-943F-68866FB9C19D}"/>
                    </a:ext>
                  </a:extLst>
                </p14:cNvPr>
                <p14:cNvContentPartPr/>
                <p14:nvPr/>
              </p14:nvContentPartPr>
              <p14:xfrm>
                <a:off x="8974865" y="7250596"/>
                <a:ext cx="422280" cy="4914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FE401DC2-2BC7-4C40-943F-68866FB9C19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56865" y="7232596"/>
                  <a:ext cx="45792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9837AB19-9F17-4FDF-BB04-C5511DABB2E8}"/>
                    </a:ext>
                  </a:extLst>
                </p14:cNvPr>
                <p14:cNvContentPartPr/>
                <p14:nvPr/>
              </p14:nvContentPartPr>
              <p14:xfrm>
                <a:off x="9349265" y="7595836"/>
                <a:ext cx="144000" cy="28908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9837AB19-9F17-4FDF-BB04-C5511DABB2E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331625" y="7578196"/>
                  <a:ext cx="1796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400D8925-2567-4D3A-A7E1-ACAD6010193C}"/>
                    </a:ext>
                  </a:extLst>
                </p14:cNvPr>
                <p14:cNvContentPartPr/>
                <p14:nvPr/>
              </p14:nvContentPartPr>
              <p14:xfrm>
                <a:off x="9824105" y="7312516"/>
                <a:ext cx="84240" cy="1051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400D8925-2567-4D3A-A7E1-ACAD6010193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806105" y="7294876"/>
                  <a:ext cx="119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5BF23BAF-4B72-461B-8CBC-61317499AD6F}"/>
                    </a:ext>
                  </a:extLst>
                </p14:cNvPr>
                <p14:cNvContentPartPr/>
                <p14:nvPr/>
              </p14:nvContentPartPr>
              <p14:xfrm>
                <a:off x="9671465" y="7448596"/>
                <a:ext cx="350640" cy="1612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5BF23BAF-4B72-461B-8CBC-61317499AD6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53825" y="7430596"/>
                  <a:ext cx="386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515550EB-3745-4963-A259-D7D238BAD8A4}"/>
                    </a:ext>
                  </a:extLst>
                </p14:cNvPr>
                <p14:cNvContentPartPr/>
                <p14:nvPr/>
              </p14:nvContentPartPr>
              <p14:xfrm>
                <a:off x="9804665" y="7588996"/>
                <a:ext cx="126720" cy="1458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515550EB-3745-4963-A259-D7D238BAD8A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787025" y="7570996"/>
                  <a:ext cx="162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CC56E356-9747-4200-BB08-1EAF85BAA6DD}"/>
                    </a:ext>
                  </a:extLst>
                </p14:cNvPr>
                <p14:cNvContentPartPr/>
                <p14:nvPr/>
              </p14:nvContentPartPr>
              <p14:xfrm>
                <a:off x="9713585" y="7715716"/>
                <a:ext cx="371880" cy="2383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CC56E356-9747-4200-BB08-1EAF85BAA6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695945" y="7698076"/>
                  <a:ext cx="4075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63F2182B-E31F-41A9-B243-0F233CA35E31}"/>
                    </a:ext>
                  </a:extLst>
                </p14:cNvPr>
                <p14:cNvContentPartPr/>
                <p14:nvPr/>
              </p14:nvContentPartPr>
              <p14:xfrm>
                <a:off x="10139105" y="7244116"/>
                <a:ext cx="196920" cy="7722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63F2182B-E31F-41A9-B243-0F233CA35E3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121105" y="7226116"/>
                  <a:ext cx="232560" cy="8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B45F37B9-CFDD-4953-B9A3-6B7F25D34B84}"/>
                    </a:ext>
                  </a:extLst>
                </p14:cNvPr>
                <p14:cNvContentPartPr/>
                <p14:nvPr/>
              </p14:nvContentPartPr>
              <p14:xfrm>
                <a:off x="10243145" y="7532476"/>
                <a:ext cx="213840" cy="34524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B45F37B9-CFDD-4953-B9A3-6B7F25D34B8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225145" y="7514836"/>
                  <a:ext cx="2494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FEC8EEC2-6F1F-4755-AB77-C81EA69D97D1}"/>
                    </a:ext>
                  </a:extLst>
                </p14:cNvPr>
                <p14:cNvContentPartPr/>
                <p14:nvPr/>
              </p14:nvContentPartPr>
              <p14:xfrm>
                <a:off x="10606745" y="7918396"/>
                <a:ext cx="360" cy="36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FEC8EEC2-6F1F-4755-AB77-C81EA69D97D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588745" y="79007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FC6BB6EE-7BF8-46B1-9827-E27625F068B9}"/>
              </a:ext>
            </a:extLst>
          </p:cNvPr>
          <p:cNvGrpSpPr/>
          <p:nvPr/>
        </p:nvGrpSpPr>
        <p:grpSpPr>
          <a:xfrm>
            <a:off x="2193545" y="7876996"/>
            <a:ext cx="5392800" cy="706680"/>
            <a:chOff x="2193545" y="7876996"/>
            <a:chExt cx="5392800" cy="70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A45E625C-DA67-42EA-9C2A-AEFA69318BA7}"/>
                    </a:ext>
                  </a:extLst>
                </p14:cNvPr>
                <p14:cNvContentPartPr/>
                <p14:nvPr/>
              </p14:nvContentPartPr>
              <p14:xfrm>
                <a:off x="2193545" y="7987156"/>
                <a:ext cx="227520" cy="3441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A45E625C-DA67-42EA-9C2A-AEFA69318BA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175545" y="7969516"/>
                  <a:ext cx="2631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790A4211-B9A9-469F-B7FA-6C04F15B3AA4}"/>
                    </a:ext>
                  </a:extLst>
                </p14:cNvPr>
                <p14:cNvContentPartPr/>
                <p14:nvPr/>
              </p14:nvContentPartPr>
              <p14:xfrm>
                <a:off x="2383985" y="8140156"/>
                <a:ext cx="704160" cy="284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790A4211-B9A9-469F-B7FA-6C04F15B3AA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366345" y="8122156"/>
                  <a:ext cx="739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BBD049BC-603E-471F-94FE-4133BEBACC0A}"/>
                    </a:ext>
                  </a:extLst>
                </p14:cNvPr>
                <p14:cNvContentPartPr/>
                <p14:nvPr/>
              </p14:nvContentPartPr>
              <p14:xfrm>
                <a:off x="3028385" y="8026396"/>
                <a:ext cx="241920" cy="23724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BBD049BC-603E-471F-94FE-4133BEBACC0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010385" y="8008396"/>
                  <a:ext cx="2775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CB216B74-E51F-4AA9-B2F2-2E53245BA6FD}"/>
                    </a:ext>
                  </a:extLst>
                </p14:cNvPr>
                <p14:cNvContentPartPr/>
                <p14:nvPr/>
              </p14:nvContentPartPr>
              <p14:xfrm>
                <a:off x="3269945" y="8094436"/>
                <a:ext cx="681480" cy="2844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CB216B74-E51F-4AA9-B2F2-2E53245BA6F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252305" y="8076436"/>
                  <a:ext cx="717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A647225B-6693-46DE-92FB-484BA343F543}"/>
                    </a:ext>
                  </a:extLst>
                </p14:cNvPr>
                <p14:cNvContentPartPr/>
                <p14:nvPr/>
              </p14:nvContentPartPr>
              <p14:xfrm>
                <a:off x="3910025" y="8041876"/>
                <a:ext cx="818640" cy="22464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A647225B-6693-46DE-92FB-484BA343F54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892385" y="8023876"/>
                  <a:ext cx="8542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1484C5A9-FF22-46B3-B09E-1D1479AA6F77}"/>
                    </a:ext>
                  </a:extLst>
                </p14:cNvPr>
                <p14:cNvContentPartPr/>
                <p14:nvPr/>
              </p14:nvContentPartPr>
              <p14:xfrm>
                <a:off x="4731905" y="8011996"/>
                <a:ext cx="240120" cy="21528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1484C5A9-FF22-46B3-B09E-1D1479AA6F7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714265" y="7993996"/>
                  <a:ext cx="2757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EAEE2538-DD48-4E92-A879-763A61906750}"/>
                    </a:ext>
                  </a:extLst>
                </p14:cNvPr>
                <p14:cNvContentPartPr/>
                <p14:nvPr/>
              </p14:nvContentPartPr>
              <p14:xfrm>
                <a:off x="4963385" y="8055916"/>
                <a:ext cx="476640" cy="122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EAEE2538-DD48-4E92-A879-763A6190675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945385" y="8037916"/>
                  <a:ext cx="512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81E3DDDA-BC48-46B6-954C-02D6AC437590}"/>
                    </a:ext>
                  </a:extLst>
                </p14:cNvPr>
                <p14:cNvContentPartPr/>
                <p14:nvPr/>
              </p14:nvContentPartPr>
              <p14:xfrm>
                <a:off x="5479625" y="7973836"/>
                <a:ext cx="229680" cy="23868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81E3DDDA-BC48-46B6-954C-02D6AC43759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461985" y="7955836"/>
                  <a:ext cx="2653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12DC0AE3-0220-4A9E-9176-9B05D2BB2A78}"/>
                    </a:ext>
                  </a:extLst>
                </p14:cNvPr>
                <p14:cNvContentPartPr/>
                <p14:nvPr/>
              </p14:nvContentPartPr>
              <p14:xfrm>
                <a:off x="5784545" y="8129716"/>
                <a:ext cx="606240" cy="608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12DC0AE3-0220-4A9E-9176-9B05D2BB2A7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766545" y="8112076"/>
                  <a:ext cx="641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10CDC3DF-A1F5-4C1B-A031-4B9E79E53C42}"/>
                    </a:ext>
                  </a:extLst>
                </p14:cNvPr>
                <p14:cNvContentPartPr/>
                <p14:nvPr/>
              </p14:nvContentPartPr>
              <p14:xfrm>
                <a:off x="6405905" y="8101996"/>
                <a:ext cx="168480" cy="16128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10CDC3DF-A1F5-4C1B-A031-4B9E79E53C4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388265" y="8083996"/>
                  <a:ext cx="204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25FD67D0-45E0-446F-97DF-B5C2AE54C205}"/>
                    </a:ext>
                  </a:extLst>
                </p14:cNvPr>
                <p14:cNvContentPartPr/>
                <p14:nvPr/>
              </p14:nvContentPartPr>
              <p14:xfrm>
                <a:off x="6621545" y="8152036"/>
                <a:ext cx="490680" cy="151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25FD67D0-45E0-446F-97DF-B5C2AE54C20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603545" y="8134036"/>
                  <a:ext cx="526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AE2317C8-4059-434D-9A55-B29D90B7E07A}"/>
                    </a:ext>
                  </a:extLst>
                </p14:cNvPr>
                <p14:cNvContentPartPr/>
                <p14:nvPr/>
              </p14:nvContentPartPr>
              <p14:xfrm>
                <a:off x="7124465" y="8105236"/>
                <a:ext cx="174960" cy="15228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AE2317C8-4059-434D-9A55-B29D90B7E07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106465" y="8087236"/>
                  <a:ext cx="210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EECF5B33-86E8-4E3E-983B-DFEB13595B66}"/>
                    </a:ext>
                  </a:extLst>
                </p14:cNvPr>
                <p14:cNvContentPartPr/>
                <p14:nvPr/>
              </p14:nvContentPartPr>
              <p14:xfrm>
                <a:off x="7097105" y="7876996"/>
                <a:ext cx="79560" cy="70668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EECF5B33-86E8-4E3E-983B-DFEB13595B6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079465" y="7859356"/>
                  <a:ext cx="115200" cy="7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8B21C7C2-8050-493A-9EE2-8C2086CB2C1F}"/>
                    </a:ext>
                  </a:extLst>
                </p14:cNvPr>
                <p14:cNvContentPartPr/>
                <p14:nvPr/>
              </p14:nvContentPartPr>
              <p14:xfrm>
                <a:off x="7078385" y="7956916"/>
                <a:ext cx="498240" cy="5353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8B21C7C2-8050-493A-9EE2-8C2086CB2C1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060745" y="7938916"/>
                  <a:ext cx="53388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1CAAE0D6-9969-4464-BD57-B38535D2DA59}"/>
                    </a:ext>
                  </a:extLst>
                </p14:cNvPr>
                <p14:cNvContentPartPr/>
                <p14:nvPr/>
              </p14:nvContentPartPr>
              <p14:xfrm>
                <a:off x="7127345" y="8435716"/>
                <a:ext cx="459000" cy="2844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1CAAE0D6-9969-4464-BD57-B38535D2DA5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109705" y="8417716"/>
                  <a:ext cx="49464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4FE4A5E6-E8F5-4A05-9ABE-0A210CC7E239}"/>
              </a:ext>
            </a:extLst>
          </p:cNvPr>
          <p:cNvGrpSpPr/>
          <p:nvPr/>
        </p:nvGrpSpPr>
        <p:grpSpPr>
          <a:xfrm>
            <a:off x="4497185" y="4915996"/>
            <a:ext cx="5644080" cy="3600720"/>
            <a:chOff x="4497185" y="4915996"/>
            <a:chExt cx="5644080" cy="360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B5EA961F-B708-485E-8BE2-083C0E8EB343}"/>
                    </a:ext>
                  </a:extLst>
                </p14:cNvPr>
                <p14:cNvContentPartPr/>
                <p14:nvPr/>
              </p14:nvContentPartPr>
              <p14:xfrm>
                <a:off x="4497185" y="7800316"/>
                <a:ext cx="35640" cy="71640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B5EA961F-B708-485E-8BE2-083C0E8EB34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479545" y="7782316"/>
                  <a:ext cx="7128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4603FFA7-1F97-4E2B-829A-C58D55D8815C}"/>
                    </a:ext>
                  </a:extLst>
                </p14:cNvPr>
                <p14:cNvContentPartPr/>
                <p14:nvPr/>
              </p14:nvContentPartPr>
              <p14:xfrm>
                <a:off x="4579625" y="7766116"/>
                <a:ext cx="501480" cy="6638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4603FFA7-1F97-4E2B-829A-C58D55D8815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561985" y="7748476"/>
                  <a:ext cx="537120" cy="6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DA760C37-B954-4141-92EE-3DD6CF0F20C9}"/>
                    </a:ext>
                  </a:extLst>
                </p14:cNvPr>
                <p14:cNvContentPartPr/>
                <p14:nvPr/>
              </p14:nvContentPartPr>
              <p14:xfrm>
                <a:off x="4618145" y="8371996"/>
                <a:ext cx="373320" cy="6552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DA760C37-B954-4141-92EE-3DD6CF0F20C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600505" y="8354356"/>
                  <a:ext cx="4089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7BCF6D1C-D4D4-4442-A30C-8E6B05E5C380}"/>
                    </a:ext>
                  </a:extLst>
                </p14:cNvPr>
                <p14:cNvContentPartPr/>
                <p14:nvPr/>
              </p14:nvContentPartPr>
              <p14:xfrm>
                <a:off x="5427065" y="7453636"/>
                <a:ext cx="2070000" cy="3747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7BCF6D1C-D4D4-4442-A30C-8E6B05E5C38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409425" y="7435996"/>
                  <a:ext cx="21056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1F460D33-BFD4-4613-81E2-2A30F3B2C4A9}"/>
                    </a:ext>
                  </a:extLst>
                </p14:cNvPr>
                <p14:cNvContentPartPr/>
                <p14:nvPr/>
              </p14:nvContentPartPr>
              <p14:xfrm>
                <a:off x="6777065" y="7154476"/>
                <a:ext cx="340200" cy="79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1F460D33-BFD4-4613-81E2-2A30F3B2C4A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759425" y="7136476"/>
                  <a:ext cx="3758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D8C9108F-0B77-4EB0-B574-D1CFB2557C82}"/>
                    </a:ext>
                  </a:extLst>
                </p14:cNvPr>
                <p14:cNvContentPartPr/>
                <p14:nvPr/>
              </p14:nvContentPartPr>
              <p14:xfrm>
                <a:off x="6915665" y="7315036"/>
                <a:ext cx="245520" cy="15084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D8C9108F-0B77-4EB0-B574-D1CFB2557C8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897665" y="7297036"/>
                  <a:ext cx="281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5E995AF7-8B61-4428-8A1E-9E754377582A}"/>
                    </a:ext>
                  </a:extLst>
                </p14:cNvPr>
                <p14:cNvContentPartPr/>
                <p14:nvPr/>
              </p14:nvContentPartPr>
              <p14:xfrm>
                <a:off x="6929345" y="6854956"/>
                <a:ext cx="129960" cy="2268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5E995AF7-8B61-4428-8A1E-9E754377582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911705" y="6836956"/>
                  <a:ext cx="1656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03FC2B68-33D3-418A-BF50-C78719963106}"/>
                    </a:ext>
                  </a:extLst>
                </p14:cNvPr>
                <p14:cNvContentPartPr/>
                <p14:nvPr/>
              </p14:nvContentPartPr>
              <p14:xfrm>
                <a:off x="6572585" y="6792316"/>
                <a:ext cx="726840" cy="8899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03FC2B68-33D3-418A-BF50-C7871996310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554945" y="6774676"/>
                  <a:ext cx="762480" cy="9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0967E46F-E197-453B-8DBB-8ECF8F18F0A7}"/>
                    </a:ext>
                  </a:extLst>
                </p14:cNvPr>
                <p14:cNvContentPartPr/>
                <p14:nvPr/>
              </p14:nvContentPartPr>
              <p14:xfrm>
                <a:off x="7295465" y="7718956"/>
                <a:ext cx="360" cy="36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0967E46F-E197-453B-8DBB-8ECF8F18F0A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277825" y="77009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84E16544-C923-4E45-A6F9-3FBF790AB02D}"/>
                    </a:ext>
                  </a:extLst>
                </p14:cNvPr>
                <p14:cNvContentPartPr/>
                <p14:nvPr/>
              </p14:nvContentPartPr>
              <p14:xfrm>
                <a:off x="7538825" y="7779436"/>
                <a:ext cx="360" cy="36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84E16544-C923-4E45-A6F9-3FBF790AB02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521185" y="77617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6425580D-9C36-4E48-BE4F-CDCB98990066}"/>
                    </a:ext>
                  </a:extLst>
                </p14:cNvPr>
                <p14:cNvContentPartPr/>
                <p14:nvPr/>
              </p14:nvContentPartPr>
              <p14:xfrm>
                <a:off x="6464945" y="6674236"/>
                <a:ext cx="895680" cy="86400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6425580D-9C36-4E48-BE4F-CDCB9899006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47305" y="6656236"/>
                  <a:ext cx="931320" cy="89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34BED01E-198A-4822-A2C9-60FE0E89F936}"/>
                    </a:ext>
                  </a:extLst>
                </p14:cNvPr>
                <p14:cNvContentPartPr/>
                <p14:nvPr/>
              </p14:nvContentPartPr>
              <p14:xfrm>
                <a:off x="8055425" y="6199756"/>
                <a:ext cx="189360" cy="89280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34BED01E-198A-4822-A2C9-60FE0E89F93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037785" y="6182116"/>
                  <a:ext cx="225000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66569F06-3348-418E-9694-AEBA9D023DD8}"/>
                    </a:ext>
                  </a:extLst>
                </p14:cNvPr>
                <p14:cNvContentPartPr/>
                <p14:nvPr/>
              </p14:nvContentPartPr>
              <p14:xfrm>
                <a:off x="8186825" y="6263476"/>
                <a:ext cx="1413720" cy="77616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66569F06-3348-418E-9694-AEBA9D023DD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168825" y="6245476"/>
                  <a:ext cx="1449360" cy="81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E7CC1D79-12E5-4225-B256-DDBE70738AFB}"/>
                    </a:ext>
                  </a:extLst>
                </p14:cNvPr>
                <p14:cNvContentPartPr/>
                <p14:nvPr/>
              </p14:nvContentPartPr>
              <p14:xfrm>
                <a:off x="8276105" y="7182556"/>
                <a:ext cx="865440" cy="594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E7CC1D79-12E5-4225-B256-DDBE70738AF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258105" y="7164556"/>
                  <a:ext cx="9010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4AD53FC0-C4B3-439D-B4E8-1ADF6CB2A0DC}"/>
                    </a:ext>
                  </a:extLst>
                </p14:cNvPr>
                <p14:cNvContentPartPr/>
                <p14:nvPr/>
              </p14:nvContentPartPr>
              <p14:xfrm>
                <a:off x="7900985" y="6193996"/>
                <a:ext cx="172440" cy="106848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4AD53FC0-C4B3-439D-B4E8-1ADF6CB2A0D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883345" y="6175996"/>
                  <a:ext cx="208080" cy="11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9FBBBA55-32FE-4F22-B98A-A64E9BC34EEF}"/>
                    </a:ext>
                  </a:extLst>
                </p14:cNvPr>
                <p14:cNvContentPartPr/>
                <p14:nvPr/>
              </p14:nvContentPartPr>
              <p14:xfrm>
                <a:off x="8127065" y="6185716"/>
                <a:ext cx="1418760" cy="8146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9FBBBA55-32FE-4F22-B98A-A64E9BC34EE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109425" y="6168076"/>
                  <a:ext cx="145440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2CD97589-5CD1-4C4C-A04A-BE7FB90FB86C}"/>
                    </a:ext>
                  </a:extLst>
                </p14:cNvPr>
                <p14:cNvContentPartPr/>
                <p14:nvPr/>
              </p14:nvContentPartPr>
              <p14:xfrm>
                <a:off x="8205905" y="7147276"/>
                <a:ext cx="1054440" cy="5364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2CD97589-5CD1-4C4C-A04A-BE7FB90FB86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188265" y="7129636"/>
                  <a:ext cx="1090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74A002C2-D361-4E67-A15E-A741AF13B265}"/>
                    </a:ext>
                  </a:extLst>
                </p14:cNvPr>
                <p14:cNvContentPartPr/>
                <p14:nvPr/>
              </p14:nvContentPartPr>
              <p14:xfrm>
                <a:off x="6288545" y="6294436"/>
                <a:ext cx="107280" cy="3063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74A002C2-D361-4E67-A15E-A741AF13B26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270905" y="6276436"/>
                  <a:ext cx="1429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EC7ABA72-504F-4ECB-BFC6-E5AB3EB257CB}"/>
                    </a:ext>
                  </a:extLst>
                </p14:cNvPr>
                <p14:cNvContentPartPr/>
                <p14:nvPr/>
              </p14:nvContentPartPr>
              <p14:xfrm>
                <a:off x="6435425" y="6404236"/>
                <a:ext cx="163440" cy="18648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EC7ABA72-504F-4ECB-BFC6-E5AB3EB257C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417785" y="6386236"/>
                  <a:ext cx="199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CBB48E37-D7E0-4B71-B28D-0A0556FFB02E}"/>
                    </a:ext>
                  </a:extLst>
                </p14:cNvPr>
                <p14:cNvContentPartPr/>
                <p14:nvPr/>
              </p14:nvContentPartPr>
              <p14:xfrm>
                <a:off x="6666905" y="6080236"/>
                <a:ext cx="119520" cy="3193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CBB48E37-D7E0-4B71-B28D-0A0556FFB02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648905" y="6062236"/>
                  <a:ext cx="1551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F7EEE967-BAC8-4DB8-AA79-88682E549D2F}"/>
                    </a:ext>
                  </a:extLst>
                </p14:cNvPr>
                <p14:cNvContentPartPr/>
                <p14:nvPr/>
              </p14:nvContentPartPr>
              <p14:xfrm>
                <a:off x="6167945" y="6372916"/>
                <a:ext cx="96840" cy="37872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F7EEE967-BAC8-4DB8-AA79-88682E549D2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149945" y="6354916"/>
                  <a:ext cx="13248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02937121-8C51-4C10-952C-F436907870E9}"/>
                    </a:ext>
                  </a:extLst>
                </p14:cNvPr>
                <p14:cNvContentPartPr/>
                <p14:nvPr/>
              </p14:nvContentPartPr>
              <p14:xfrm>
                <a:off x="7222025" y="7551916"/>
                <a:ext cx="56520" cy="29448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02937121-8C51-4C10-952C-F436907870E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204025" y="7534276"/>
                  <a:ext cx="921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58BC07AA-148D-4EB4-8924-E574AC8D55E1}"/>
                    </a:ext>
                  </a:extLst>
                </p14:cNvPr>
                <p14:cNvContentPartPr/>
                <p14:nvPr/>
              </p14:nvContentPartPr>
              <p14:xfrm>
                <a:off x="7346225" y="7595836"/>
                <a:ext cx="165240" cy="16488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58BC07AA-148D-4EB4-8924-E574AC8D55E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328225" y="7577836"/>
                  <a:ext cx="200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906456D7-A6AD-4592-B519-2EDBAC41CEC1}"/>
                    </a:ext>
                  </a:extLst>
                </p14:cNvPr>
                <p14:cNvContentPartPr/>
                <p14:nvPr/>
              </p14:nvContentPartPr>
              <p14:xfrm>
                <a:off x="7566185" y="7309636"/>
                <a:ext cx="107640" cy="22068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906456D7-A6AD-4592-B519-2EDBAC41CEC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548185" y="7291636"/>
                  <a:ext cx="1432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8B426155-BF52-4D76-819C-3811DDE76EB8}"/>
                    </a:ext>
                  </a:extLst>
                </p14:cNvPr>
                <p14:cNvContentPartPr/>
                <p14:nvPr/>
              </p14:nvContentPartPr>
              <p14:xfrm>
                <a:off x="7096025" y="7179676"/>
                <a:ext cx="713160" cy="88020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8B426155-BF52-4D76-819C-3811DDE76EB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078025" y="7161676"/>
                  <a:ext cx="748800" cy="9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19BBEFB5-EDFB-4B7F-9382-D781092E0DB3}"/>
                    </a:ext>
                  </a:extLst>
                </p14:cNvPr>
                <p14:cNvContentPartPr/>
                <p14:nvPr/>
              </p14:nvContentPartPr>
              <p14:xfrm>
                <a:off x="8260265" y="7104076"/>
                <a:ext cx="1043640" cy="11412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19BBEFB5-EDFB-4B7F-9382-D781092E0DB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42265" y="7086436"/>
                  <a:ext cx="1079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E19DFF31-A5EA-428A-90B8-B1E92C6DFE10}"/>
                    </a:ext>
                  </a:extLst>
                </p14:cNvPr>
                <p14:cNvContentPartPr/>
                <p14:nvPr/>
              </p14:nvContentPartPr>
              <p14:xfrm>
                <a:off x="9221465" y="7235836"/>
                <a:ext cx="221040" cy="43416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E19DFF31-A5EA-428A-90B8-B1E92C6DFE1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203825" y="7217836"/>
                  <a:ext cx="2566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AD697D44-8207-48F6-ADD2-682B7699D1AC}"/>
                    </a:ext>
                  </a:extLst>
                </p14:cNvPr>
                <p14:cNvContentPartPr/>
                <p14:nvPr/>
              </p14:nvContentPartPr>
              <p14:xfrm>
                <a:off x="9064145" y="7318636"/>
                <a:ext cx="229680" cy="26784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AD697D44-8207-48F6-ADD2-682B7699D1A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046145" y="7300636"/>
                  <a:ext cx="265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6A28141E-B516-4977-9019-4E042C2B3186}"/>
                    </a:ext>
                  </a:extLst>
                </p14:cNvPr>
                <p14:cNvContentPartPr/>
                <p14:nvPr/>
              </p14:nvContentPartPr>
              <p14:xfrm>
                <a:off x="9326225" y="7322236"/>
                <a:ext cx="177480" cy="23040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6A28141E-B516-4977-9019-4E042C2B318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308585" y="7304596"/>
                  <a:ext cx="2131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390ADD56-072C-4B8F-AA2B-1659FCEA6568}"/>
                    </a:ext>
                  </a:extLst>
                </p14:cNvPr>
                <p14:cNvContentPartPr/>
                <p14:nvPr/>
              </p14:nvContentPartPr>
              <p14:xfrm>
                <a:off x="9004385" y="7204516"/>
                <a:ext cx="594720" cy="46296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390ADD56-072C-4B8F-AA2B-1659FCEA656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986745" y="7186876"/>
                  <a:ext cx="63036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D395AEAB-25A3-4D9B-867E-51ABABFC7248}"/>
                    </a:ext>
                  </a:extLst>
                </p14:cNvPr>
                <p14:cNvContentPartPr/>
                <p14:nvPr/>
              </p14:nvContentPartPr>
              <p14:xfrm>
                <a:off x="9297065" y="7881316"/>
                <a:ext cx="360" cy="3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D395AEAB-25A3-4D9B-867E-51ABABFC724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279065" y="78636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DA854EC6-1DE5-4740-AAA2-4167ABB22498}"/>
                    </a:ext>
                  </a:extLst>
                </p14:cNvPr>
                <p14:cNvContentPartPr/>
                <p14:nvPr/>
              </p14:nvContentPartPr>
              <p14:xfrm>
                <a:off x="6602105" y="6572356"/>
                <a:ext cx="918000" cy="109908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DA854EC6-1DE5-4740-AAA2-4167ABB2249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584465" y="6554356"/>
                  <a:ext cx="953640" cy="11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1EF966EA-7485-450A-9EB9-C0949D355330}"/>
                    </a:ext>
                  </a:extLst>
                </p14:cNvPr>
                <p14:cNvContentPartPr/>
                <p14:nvPr/>
              </p14:nvContentPartPr>
              <p14:xfrm>
                <a:off x="8431985" y="7117396"/>
                <a:ext cx="586800" cy="13176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1EF966EA-7485-450A-9EB9-C0949D35533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413985" y="7099756"/>
                  <a:ext cx="6224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03891D3B-0C2F-4890-A9F1-C757E73EE555}"/>
                    </a:ext>
                  </a:extLst>
                </p14:cNvPr>
                <p14:cNvContentPartPr/>
                <p14:nvPr/>
              </p14:nvContentPartPr>
              <p14:xfrm>
                <a:off x="6883985" y="5236396"/>
                <a:ext cx="79200" cy="10587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03891D3B-0C2F-4890-A9F1-C757E73EE55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866345" y="5218396"/>
                  <a:ext cx="114840" cy="10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6F74CF68-D339-41B2-AE56-857C1030F515}"/>
                    </a:ext>
                  </a:extLst>
                </p14:cNvPr>
                <p14:cNvContentPartPr/>
                <p14:nvPr/>
              </p14:nvContentPartPr>
              <p14:xfrm>
                <a:off x="6836825" y="4915996"/>
                <a:ext cx="3304440" cy="117612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6F74CF68-D339-41B2-AE56-857C1030F51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818825" y="4897996"/>
                  <a:ext cx="3340080" cy="12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34C6836E-6550-47A8-900B-C5A44292FEB8}"/>
                    </a:ext>
                  </a:extLst>
                </p14:cNvPr>
                <p14:cNvContentPartPr/>
                <p14:nvPr/>
              </p14:nvContentPartPr>
              <p14:xfrm>
                <a:off x="6800105" y="6155476"/>
                <a:ext cx="2665080" cy="20592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34C6836E-6550-47A8-900B-C5A44292FEB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782465" y="6137476"/>
                  <a:ext cx="270072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2C7544CC-500B-4F3C-A7EC-5A46B4DF7059}"/>
              </a:ext>
            </a:extLst>
          </p:cNvPr>
          <p:cNvGrpSpPr/>
          <p:nvPr/>
        </p:nvGrpSpPr>
        <p:grpSpPr>
          <a:xfrm>
            <a:off x="10406945" y="4614316"/>
            <a:ext cx="1576080" cy="1296360"/>
            <a:chOff x="10406945" y="4614316"/>
            <a:chExt cx="1576080" cy="129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3BFE18DF-514E-4041-BFDD-6F44B93DF418}"/>
                    </a:ext>
                  </a:extLst>
                </p14:cNvPr>
                <p14:cNvContentPartPr/>
                <p14:nvPr/>
              </p14:nvContentPartPr>
              <p14:xfrm>
                <a:off x="10620785" y="4655716"/>
                <a:ext cx="278280" cy="2268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3BFE18DF-514E-4041-BFDD-6F44B93DF41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602785" y="4637716"/>
                  <a:ext cx="313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EDD25C10-8CEE-428F-B0B9-39550F4FCB05}"/>
                    </a:ext>
                  </a:extLst>
                </p14:cNvPr>
                <p14:cNvContentPartPr/>
                <p14:nvPr/>
              </p14:nvContentPartPr>
              <p14:xfrm>
                <a:off x="10660745" y="4614316"/>
                <a:ext cx="107280" cy="59004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EDD25C10-8CEE-428F-B0B9-39550F4FCB0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643105" y="4596316"/>
                  <a:ext cx="14292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84C3B8FF-D886-439A-B40E-46BDCC3A2162}"/>
                    </a:ext>
                  </a:extLst>
                </p14:cNvPr>
                <p14:cNvContentPartPr/>
                <p14:nvPr/>
              </p14:nvContentPartPr>
              <p14:xfrm>
                <a:off x="10580465" y="4911316"/>
                <a:ext cx="93240" cy="14508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84C3B8FF-D886-439A-B40E-46BDCC3A216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562465" y="4893316"/>
                  <a:ext cx="128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BF9584C7-C2CE-4D0D-8E4A-6D4E3E92A609}"/>
                    </a:ext>
                  </a:extLst>
                </p14:cNvPr>
                <p14:cNvContentPartPr/>
                <p14:nvPr/>
              </p14:nvContentPartPr>
              <p14:xfrm>
                <a:off x="10704665" y="4827076"/>
                <a:ext cx="167040" cy="6768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BF9584C7-C2CE-4D0D-8E4A-6D4E3E92A60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687025" y="4809076"/>
                  <a:ext cx="202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B7F9DB54-FC08-4932-8AAE-5D1B0C97CAFA}"/>
                    </a:ext>
                  </a:extLst>
                </p14:cNvPr>
                <p14:cNvContentPartPr/>
                <p14:nvPr/>
              </p14:nvContentPartPr>
              <p14:xfrm>
                <a:off x="10501625" y="4847596"/>
                <a:ext cx="192960" cy="25524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B7F9DB54-FC08-4932-8AAE-5D1B0C97CAF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483625" y="4829956"/>
                  <a:ext cx="2286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C2104931-1B45-49CD-8600-A22F74BA4911}"/>
                    </a:ext>
                  </a:extLst>
                </p14:cNvPr>
                <p14:cNvContentPartPr/>
                <p14:nvPr/>
              </p14:nvContentPartPr>
              <p14:xfrm>
                <a:off x="10730945" y="4853716"/>
                <a:ext cx="131760" cy="5796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C2104931-1B45-49CD-8600-A22F74BA491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712945" y="4835716"/>
                  <a:ext cx="1674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EA9B69AE-6BD7-4A97-ADC3-F10F48329938}"/>
                    </a:ext>
                  </a:extLst>
                </p14:cNvPr>
                <p14:cNvContentPartPr/>
                <p14:nvPr/>
              </p14:nvContentPartPr>
              <p14:xfrm>
                <a:off x="10839665" y="4803316"/>
                <a:ext cx="167760" cy="23832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EA9B69AE-6BD7-4A97-ADC3-F10F4832993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821665" y="4785676"/>
                  <a:ext cx="2034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76050D88-A73B-4AA9-ACA1-9CB57985622C}"/>
                    </a:ext>
                  </a:extLst>
                </p14:cNvPr>
                <p14:cNvContentPartPr/>
                <p14:nvPr/>
              </p14:nvContentPartPr>
              <p14:xfrm>
                <a:off x="11054945" y="4794676"/>
                <a:ext cx="164880" cy="3600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76050D88-A73B-4AA9-ACA1-9CB57985622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036945" y="4776676"/>
                  <a:ext cx="2005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954A57F5-651A-4990-9838-E53FA1AE2233}"/>
                    </a:ext>
                  </a:extLst>
                </p14:cNvPr>
                <p14:cNvContentPartPr/>
                <p14:nvPr/>
              </p14:nvContentPartPr>
              <p14:xfrm>
                <a:off x="11044505" y="4723756"/>
                <a:ext cx="169920" cy="42300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954A57F5-651A-4990-9838-E53FA1AE223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026865" y="4705756"/>
                  <a:ext cx="20556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14856030-166D-47AB-AD62-8EF19ED102B0}"/>
                    </a:ext>
                  </a:extLst>
                </p14:cNvPr>
                <p14:cNvContentPartPr/>
                <p14:nvPr/>
              </p14:nvContentPartPr>
              <p14:xfrm>
                <a:off x="11264105" y="4652836"/>
                <a:ext cx="244800" cy="51768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14856030-166D-47AB-AD62-8EF19ED102B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1246465" y="4634836"/>
                  <a:ext cx="28044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5688490C-FB8C-4B3E-8268-A1937E343221}"/>
                    </a:ext>
                  </a:extLst>
                </p14:cNvPr>
                <p14:cNvContentPartPr/>
                <p14:nvPr/>
              </p14:nvContentPartPr>
              <p14:xfrm>
                <a:off x="11543465" y="4860916"/>
                <a:ext cx="129960" cy="8460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5688490C-FB8C-4B3E-8268-A1937E343221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1525465" y="4843276"/>
                  <a:ext cx="165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45D54F43-D859-4350-BB6F-25F97BCAC198}"/>
                    </a:ext>
                  </a:extLst>
                </p14:cNvPr>
                <p14:cNvContentPartPr/>
                <p14:nvPr/>
              </p14:nvContentPartPr>
              <p14:xfrm>
                <a:off x="11462825" y="4961356"/>
                <a:ext cx="210600" cy="655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45D54F43-D859-4350-BB6F-25F97BCAC19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445185" y="4943716"/>
                  <a:ext cx="246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A39A4BF6-B117-4A5B-BA9C-C99CB97EFBC7}"/>
                    </a:ext>
                  </a:extLst>
                </p14:cNvPr>
                <p14:cNvContentPartPr/>
                <p14:nvPr/>
              </p14:nvContentPartPr>
              <p14:xfrm>
                <a:off x="11420705" y="4849396"/>
                <a:ext cx="422280" cy="41076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A39A4BF6-B117-4A5B-BA9C-C99CB97EFBC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403065" y="4831396"/>
                  <a:ext cx="45792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568FCF68-60D6-4844-B04D-D35264E17056}"/>
                    </a:ext>
                  </a:extLst>
                </p14:cNvPr>
                <p14:cNvContentPartPr/>
                <p14:nvPr/>
              </p14:nvContentPartPr>
              <p14:xfrm>
                <a:off x="11678105" y="4715116"/>
                <a:ext cx="231480" cy="45360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568FCF68-60D6-4844-B04D-D35264E1705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1660465" y="4697476"/>
                  <a:ext cx="26712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3BC33767-BA75-4535-A1AF-C02A813A9A30}"/>
                    </a:ext>
                  </a:extLst>
                </p14:cNvPr>
                <p14:cNvContentPartPr/>
                <p14:nvPr/>
              </p14:nvContentPartPr>
              <p14:xfrm>
                <a:off x="11728865" y="4669036"/>
                <a:ext cx="254160" cy="35784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3BC33767-BA75-4535-A1AF-C02A813A9A3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1711225" y="4651036"/>
                  <a:ext cx="289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67FAF3F8-52A0-432F-88CC-3A4EF897240B}"/>
                    </a:ext>
                  </a:extLst>
                </p14:cNvPr>
                <p14:cNvContentPartPr/>
                <p14:nvPr/>
              </p14:nvContentPartPr>
              <p14:xfrm>
                <a:off x="11324585" y="5393356"/>
                <a:ext cx="218520" cy="4716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67FAF3F8-52A0-432F-88CC-3A4EF897240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306585" y="5375716"/>
                  <a:ext cx="2541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65D0980D-1F6A-4140-83EA-DE497BCFB720}"/>
                    </a:ext>
                  </a:extLst>
                </p14:cNvPr>
                <p14:cNvContentPartPr/>
                <p14:nvPr/>
              </p14:nvContentPartPr>
              <p14:xfrm>
                <a:off x="11273825" y="5555716"/>
                <a:ext cx="189360" cy="4176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65D0980D-1F6A-4140-83EA-DE497BCFB72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1255825" y="5537716"/>
                  <a:ext cx="2250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8E94CF6E-C6C5-4AD1-BC8D-79B6BD98669F}"/>
                    </a:ext>
                  </a:extLst>
                </p14:cNvPr>
                <p14:cNvContentPartPr/>
                <p14:nvPr/>
              </p14:nvContentPartPr>
              <p14:xfrm>
                <a:off x="11294705" y="5458156"/>
                <a:ext cx="229680" cy="28116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8E94CF6E-C6C5-4AD1-BC8D-79B6BD98669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1277065" y="5440156"/>
                  <a:ext cx="2653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62D33626-B99D-4E52-9267-49CD477939DD}"/>
                    </a:ext>
                  </a:extLst>
                </p14:cNvPr>
                <p14:cNvContentPartPr/>
                <p14:nvPr/>
              </p14:nvContentPartPr>
              <p14:xfrm>
                <a:off x="11641385" y="5357716"/>
                <a:ext cx="52920" cy="5508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62D33626-B99D-4E52-9267-49CD477939D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623745" y="5339716"/>
                  <a:ext cx="885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799BE603-572B-45D5-AA9C-31F8ACD830A0}"/>
                    </a:ext>
                  </a:extLst>
                </p14:cNvPr>
                <p14:cNvContentPartPr/>
                <p14:nvPr/>
              </p14:nvContentPartPr>
              <p14:xfrm>
                <a:off x="11495945" y="5391556"/>
                <a:ext cx="217440" cy="20268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799BE603-572B-45D5-AA9C-31F8ACD830A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478305" y="5373556"/>
                  <a:ext cx="2530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7D1E7EAF-509A-4FE4-B8BC-86FF4EEF6586}"/>
                    </a:ext>
                  </a:extLst>
                </p14:cNvPr>
                <p14:cNvContentPartPr/>
                <p14:nvPr/>
              </p14:nvContentPartPr>
              <p14:xfrm>
                <a:off x="11520785" y="5489116"/>
                <a:ext cx="254160" cy="565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7D1E7EAF-509A-4FE4-B8BC-86FF4EEF658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1502785" y="5471116"/>
                  <a:ext cx="2898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501D1568-0706-4570-82FC-0D97EB2B9E35}"/>
                    </a:ext>
                  </a:extLst>
                </p14:cNvPr>
                <p14:cNvContentPartPr/>
                <p14:nvPr/>
              </p14:nvContentPartPr>
              <p14:xfrm>
                <a:off x="11620145" y="5580556"/>
                <a:ext cx="113040" cy="19260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501D1568-0706-4570-82FC-0D97EB2B9E3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1602145" y="5562916"/>
                  <a:ext cx="148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0B001ECB-C8B3-4A5C-8C94-0F5A48DF5AC2}"/>
                    </a:ext>
                  </a:extLst>
                </p14:cNvPr>
                <p14:cNvContentPartPr/>
                <p14:nvPr/>
              </p14:nvContentPartPr>
              <p14:xfrm>
                <a:off x="11518265" y="5663356"/>
                <a:ext cx="219960" cy="17496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0B001ECB-C8B3-4A5C-8C94-0F5A48DF5AC2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500265" y="5645716"/>
                  <a:ext cx="255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EB6E95B4-9EA5-4199-87FF-F1601FEEA38F}"/>
                    </a:ext>
                  </a:extLst>
                </p14:cNvPr>
                <p14:cNvContentPartPr/>
                <p14:nvPr/>
              </p14:nvContentPartPr>
              <p14:xfrm>
                <a:off x="11793665" y="5910316"/>
                <a:ext cx="360" cy="36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EB6E95B4-9EA5-4199-87FF-F1601FEEA38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1776025" y="58923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83612541-DA8C-44E1-AA7D-67F860E9C162}"/>
                    </a:ext>
                  </a:extLst>
                </p14:cNvPr>
                <p14:cNvContentPartPr/>
                <p14:nvPr/>
              </p14:nvContentPartPr>
              <p14:xfrm>
                <a:off x="10406945" y="5164036"/>
                <a:ext cx="1218960" cy="13500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83612541-DA8C-44E1-AA7D-67F860E9C16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389305" y="5146036"/>
                  <a:ext cx="1254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94E8E999-DE9F-459E-A196-CBB42CBFBCE9}"/>
                    </a:ext>
                  </a:extLst>
                </p14:cNvPr>
                <p14:cNvContentPartPr/>
                <p14:nvPr/>
              </p14:nvContentPartPr>
              <p14:xfrm>
                <a:off x="10536545" y="5800876"/>
                <a:ext cx="753120" cy="6984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94E8E999-DE9F-459E-A196-CBB42CBFBCE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518905" y="5782876"/>
                  <a:ext cx="788760" cy="105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64166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85ED959-5AE7-4964-8008-70065C507904}"/>
                  </a:ext>
                </a:extLst>
              </p14:cNvPr>
              <p14:cNvContentPartPr/>
              <p14:nvPr/>
            </p14:nvContentPartPr>
            <p14:xfrm>
              <a:off x="1394345" y="1287916"/>
              <a:ext cx="99000" cy="6105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85ED959-5AE7-4964-8008-70065C5079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5345" y="1279276"/>
                <a:ext cx="1166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F1845C9-498B-458F-AAC4-EC6D781DDDCE}"/>
                  </a:ext>
                </a:extLst>
              </p14:cNvPr>
              <p14:cNvContentPartPr/>
              <p14:nvPr/>
            </p14:nvContentPartPr>
            <p14:xfrm>
              <a:off x="1872785" y="1394476"/>
              <a:ext cx="648360" cy="950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F1845C9-498B-458F-AAC4-EC6D781DDD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3785" y="1385476"/>
                <a:ext cx="6660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7A89E9A-8A0C-47E8-A29E-B28B8D5BBF1A}"/>
                  </a:ext>
                </a:extLst>
              </p14:cNvPr>
              <p14:cNvContentPartPr/>
              <p14:nvPr/>
            </p14:nvContentPartPr>
            <p14:xfrm>
              <a:off x="2911025" y="1222756"/>
              <a:ext cx="378720" cy="4111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7A89E9A-8A0C-47E8-A29E-B28B8D5BBF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2385" y="1214116"/>
                <a:ext cx="39636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5E0A54E-B201-4689-9BE7-EF3E0D914C13}"/>
                  </a:ext>
                </a:extLst>
              </p14:cNvPr>
              <p14:cNvContentPartPr/>
              <p14:nvPr/>
            </p14:nvContentPartPr>
            <p14:xfrm>
              <a:off x="3483785" y="1315996"/>
              <a:ext cx="341640" cy="342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5E0A54E-B201-4689-9BE7-EF3E0D914C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74785" y="1307356"/>
                <a:ext cx="3592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C756F809-A910-4E78-A756-723ACF1C4110}"/>
                  </a:ext>
                </a:extLst>
              </p14:cNvPr>
              <p14:cNvContentPartPr/>
              <p14:nvPr/>
            </p14:nvContentPartPr>
            <p14:xfrm>
              <a:off x="4450025" y="964276"/>
              <a:ext cx="162360" cy="4910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C756F809-A910-4E78-A756-723ACF1C411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41385" y="955636"/>
                <a:ext cx="18000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D8685AE7-F7D7-40B9-ACF4-F1B2C20F0509}"/>
                  </a:ext>
                </a:extLst>
              </p14:cNvPr>
              <p14:cNvContentPartPr/>
              <p14:nvPr/>
            </p14:nvContentPartPr>
            <p14:xfrm>
              <a:off x="4919465" y="1175596"/>
              <a:ext cx="331200" cy="18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D8685AE7-F7D7-40B9-ACF4-F1B2C20F05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10465" y="1166956"/>
                <a:ext cx="3488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C860C7C6-679C-427B-8742-E94ECED04E2E}"/>
                  </a:ext>
                </a:extLst>
              </p14:cNvPr>
              <p14:cNvContentPartPr/>
              <p14:nvPr/>
            </p14:nvContentPartPr>
            <p14:xfrm>
              <a:off x="5490785" y="979036"/>
              <a:ext cx="272880" cy="30204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C860C7C6-679C-427B-8742-E94ECED04E2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82145" y="970396"/>
                <a:ext cx="29052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6544031A-5D3D-4459-BA46-86A7C6C11BED}"/>
                  </a:ext>
                </a:extLst>
              </p14:cNvPr>
              <p14:cNvContentPartPr/>
              <p14:nvPr/>
            </p14:nvContentPartPr>
            <p14:xfrm>
              <a:off x="5505905" y="1014676"/>
              <a:ext cx="226080" cy="3726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6544031A-5D3D-4459-BA46-86A7C6C11BE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97265" y="1005676"/>
                <a:ext cx="24372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5A6DD86A-EC36-4255-93D0-6373634AACF6}"/>
                  </a:ext>
                </a:extLst>
              </p14:cNvPr>
              <p14:cNvContentPartPr/>
              <p14:nvPr/>
            </p14:nvContentPartPr>
            <p14:xfrm>
              <a:off x="8970905" y="327436"/>
              <a:ext cx="222840" cy="62604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5A6DD86A-EC36-4255-93D0-6373634AACF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62265" y="318436"/>
                <a:ext cx="24048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48824E70-8AC8-40E2-9E2E-C9DA5EE8DE30}"/>
                  </a:ext>
                </a:extLst>
              </p14:cNvPr>
              <p14:cNvContentPartPr/>
              <p14:nvPr/>
            </p14:nvContentPartPr>
            <p14:xfrm>
              <a:off x="7530185" y="2576356"/>
              <a:ext cx="317520" cy="27972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48824E70-8AC8-40E2-9E2E-C9DA5EE8DE3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21185" y="2567716"/>
                <a:ext cx="33516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8A80D764-61CA-4B2C-9529-14087CF2FDD0}"/>
                  </a:ext>
                </a:extLst>
              </p14:cNvPr>
              <p14:cNvContentPartPr/>
              <p14:nvPr/>
            </p14:nvContentPartPr>
            <p14:xfrm>
              <a:off x="9577145" y="624436"/>
              <a:ext cx="625320" cy="3744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8A80D764-61CA-4B2C-9529-14087CF2FDD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68145" y="615796"/>
                <a:ext cx="6429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B8022EEE-F323-486E-9E7A-98C25032CA4F}"/>
                  </a:ext>
                </a:extLst>
              </p14:cNvPr>
              <p14:cNvContentPartPr/>
              <p14:nvPr/>
            </p14:nvContentPartPr>
            <p14:xfrm>
              <a:off x="10571105" y="298636"/>
              <a:ext cx="230400" cy="51840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B8022EEE-F323-486E-9E7A-98C25032CA4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562105" y="289996"/>
                <a:ext cx="2480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E7356A71-22F9-4DCA-9E66-21E90E7C2C7A}"/>
                  </a:ext>
                </a:extLst>
              </p14:cNvPr>
              <p14:cNvContentPartPr/>
              <p14:nvPr/>
            </p14:nvContentPartPr>
            <p14:xfrm>
              <a:off x="9589385" y="1069396"/>
              <a:ext cx="350640" cy="32256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E7356A71-22F9-4DCA-9E66-21E90E7C2C7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580385" y="1060396"/>
                <a:ext cx="36828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2EF1B768-D7B2-48D3-8914-DAD4AA813812}"/>
                  </a:ext>
                </a:extLst>
              </p14:cNvPr>
              <p14:cNvContentPartPr/>
              <p14:nvPr/>
            </p14:nvContentPartPr>
            <p14:xfrm>
              <a:off x="10208945" y="1363156"/>
              <a:ext cx="198360" cy="74520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2EF1B768-D7B2-48D3-8914-DAD4AA81381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200305" y="1354516"/>
                <a:ext cx="216000" cy="76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04A4E3BF-5219-4DD9-9CDE-A9CCCE666EA7}"/>
                  </a:ext>
                </a:extLst>
              </p14:cNvPr>
              <p14:cNvContentPartPr/>
              <p14:nvPr/>
            </p14:nvContentPartPr>
            <p14:xfrm>
              <a:off x="9268985" y="3012316"/>
              <a:ext cx="77400" cy="42444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04A4E3BF-5219-4DD9-9CDE-A9CCCE666EA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259985" y="3003676"/>
                <a:ext cx="9504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01B74C2A-1835-43C2-AB0B-D039C2F0BBA1}"/>
                  </a:ext>
                </a:extLst>
              </p14:cNvPr>
              <p14:cNvContentPartPr/>
              <p14:nvPr/>
            </p14:nvContentPartPr>
            <p14:xfrm>
              <a:off x="9466625" y="3160276"/>
              <a:ext cx="137160" cy="25308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01B74C2A-1835-43C2-AB0B-D039C2F0BBA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57985" y="3151276"/>
                <a:ext cx="1548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0F6B334D-7BC3-4DB8-9122-E1AC068F7B53}"/>
                  </a:ext>
                </a:extLst>
              </p14:cNvPr>
              <p14:cNvContentPartPr/>
              <p14:nvPr/>
            </p14:nvContentPartPr>
            <p14:xfrm>
              <a:off x="6213305" y="1057516"/>
              <a:ext cx="429480" cy="6084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0F6B334D-7BC3-4DB8-9122-E1AC068F7B5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04665" y="1048516"/>
                <a:ext cx="4471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C0554DE8-40B9-4F0E-AF06-D28C0A0919C4}"/>
                  </a:ext>
                </a:extLst>
              </p14:cNvPr>
              <p14:cNvContentPartPr/>
              <p14:nvPr/>
            </p14:nvContentPartPr>
            <p14:xfrm>
              <a:off x="6794705" y="819556"/>
              <a:ext cx="275760" cy="41508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C0554DE8-40B9-4F0E-AF06-D28C0A0919C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86065" y="810556"/>
                <a:ext cx="29340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95BC4991-092D-4AEB-9FB9-8D7C513AD174}"/>
                  </a:ext>
                </a:extLst>
              </p14:cNvPr>
              <p14:cNvContentPartPr/>
              <p14:nvPr/>
            </p14:nvContentPartPr>
            <p14:xfrm>
              <a:off x="6943745" y="798676"/>
              <a:ext cx="341640" cy="5652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95BC4991-092D-4AEB-9FB9-8D7C513AD17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34745" y="790036"/>
                <a:ext cx="3592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0EF06A2B-177A-4E8D-BEA9-A772D7B1C6A2}"/>
                  </a:ext>
                </a:extLst>
              </p14:cNvPr>
              <p14:cNvContentPartPr/>
              <p14:nvPr/>
            </p14:nvContentPartPr>
            <p14:xfrm>
              <a:off x="7740425" y="742516"/>
              <a:ext cx="803880" cy="3744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0EF06A2B-177A-4E8D-BEA9-A772D7B1C6A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31425" y="733876"/>
                <a:ext cx="8215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C8FB5B59-23E2-4C75-8C38-F29577A3751C}"/>
                  </a:ext>
                </a:extLst>
              </p14:cNvPr>
              <p14:cNvContentPartPr/>
              <p14:nvPr/>
            </p14:nvContentPartPr>
            <p14:xfrm>
              <a:off x="7265585" y="1423996"/>
              <a:ext cx="457200" cy="72900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C8FB5B59-23E2-4C75-8C38-F29577A3751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256945" y="1414996"/>
                <a:ext cx="47484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F6F3F6AA-390B-448E-AF5A-2E2B0D76CD0C}"/>
                  </a:ext>
                </a:extLst>
              </p14:cNvPr>
              <p14:cNvContentPartPr/>
              <p14:nvPr/>
            </p14:nvContentPartPr>
            <p14:xfrm>
              <a:off x="7234265" y="1425436"/>
              <a:ext cx="379080" cy="60192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F6F3F6AA-390B-448E-AF5A-2E2B0D76CD0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225625" y="1416796"/>
                <a:ext cx="39672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C7BF2C95-3208-49BE-BF81-07D7365A35CD}"/>
                  </a:ext>
                </a:extLst>
              </p14:cNvPr>
              <p14:cNvContentPartPr/>
              <p14:nvPr/>
            </p14:nvContentPartPr>
            <p14:xfrm>
              <a:off x="8130665" y="3074596"/>
              <a:ext cx="751680" cy="14976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C7BF2C95-3208-49BE-BF81-07D7365A35C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122025" y="3065596"/>
                <a:ext cx="7693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CF515EAA-29F6-447D-B240-DFBD06CFB1A2}"/>
                  </a:ext>
                </a:extLst>
              </p14:cNvPr>
              <p14:cNvContentPartPr/>
              <p14:nvPr/>
            </p14:nvContentPartPr>
            <p14:xfrm>
              <a:off x="7638545" y="3182236"/>
              <a:ext cx="173880" cy="63144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CF515EAA-29F6-447D-B240-DFBD06CFB1A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629905" y="3173596"/>
                <a:ext cx="191520" cy="6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72D37C63-C47C-43E7-B64A-6DCCD7B1EA1D}"/>
                  </a:ext>
                </a:extLst>
              </p14:cNvPr>
              <p14:cNvContentPartPr/>
              <p14:nvPr/>
            </p14:nvContentPartPr>
            <p14:xfrm>
              <a:off x="7295465" y="4082236"/>
              <a:ext cx="136800" cy="36396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72D37C63-C47C-43E7-B64A-6DCCD7B1EA1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86825" y="4073596"/>
                <a:ext cx="15444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10F28A00-BB2A-40F2-A27F-168BC0EFF6BA}"/>
                  </a:ext>
                </a:extLst>
              </p14:cNvPr>
              <p14:cNvContentPartPr/>
              <p14:nvPr/>
            </p14:nvContentPartPr>
            <p14:xfrm>
              <a:off x="7660145" y="4137316"/>
              <a:ext cx="135000" cy="9180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10F28A00-BB2A-40F2-A27F-168BC0EFF6B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651145" y="4128316"/>
                <a:ext cx="1526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3841154D-4EE0-4591-A3E5-21556B9F6D9E}"/>
                  </a:ext>
                </a:extLst>
              </p14:cNvPr>
              <p14:cNvContentPartPr/>
              <p14:nvPr/>
            </p14:nvContentPartPr>
            <p14:xfrm>
              <a:off x="7598225" y="4009516"/>
              <a:ext cx="188280" cy="50112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3841154D-4EE0-4591-A3E5-21556B9F6D9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89585" y="4000516"/>
                <a:ext cx="20592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A2FD3F7D-DA07-47A9-8B74-4D2B2404BE59}"/>
                  </a:ext>
                </a:extLst>
              </p14:cNvPr>
              <p14:cNvContentPartPr/>
              <p14:nvPr/>
            </p14:nvContentPartPr>
            <p14:xfrm>
              <a:off x="7299065" y="4150276"/>
              <a:ext cx="360" cy="36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A2FD3F7D-DA07-47A9-8B74-4D2B2404BE5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290065" y="41412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9EE2B412-EDFE-45CF-9415-3F813740C193}"/>
                  </a:ext>
                </a:extLst>
              </p14:cNvPr>
              <p14:cNvContentPartPr/>
              <p14:nvPr/>
            </p14:nvContentPartPr>
            <p14:xfrm>
              <a:off x="8074865" y="3121756"/>
              <a:ext cx="520920" cy="11124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9EE2B412-EDFE-45CF-9415-3F813740C19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065865" y="3113116"/>
                <a:ext cx="5385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EED55026-E64D-43A8-8AD4-DD5F6F4FFA42}"/>
                  </a:ext>
                </a:extLst>
              </p14:cNvPr>
              <p14:cNvContentPartPr/>
              <p14:nvPr/>
            </p14:nvContentPartPr>
            <p14:xfrm>
              <a:off x="8125625" y="3078916"/>
              <a:ext cx="596880" cy="11268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EED55026-E64D-43A8-8AD4-DD5F6F4FFA4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116625" y="3070276"/>
                <a:ext cx="6145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2A47DAD4-A81A-4C2D-A980-E0047E4E1FCD}"/>
                  </a:ext>
                </a:extLst>
              </p14:cNvPr>
              <p14:cNvContentPartPr/>
              <p14:nvPr/>
            </p14:nvContentPartPr>
            <p14:xfrm>
              <a:off x="7638545" y="3058396"/>
              <a:ext cx="153000" cy="77256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2A47DAD4-A81A-4C2D-A980-E0047E4E1FC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629545" y="3049396"/>
                <a:ext cx="170640" cy="79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19F3022E-C1E7-46C9-B98D-664C2C98921E}"/>
                  </a:ext>
                </a:extLst>
              </p14:cNvPr>
              <p14:cNvContentPartPr/>
              <p14:nvPr/>
            </p14:nvContentPartPr>
            <p14:xfrm>
              <a:off x="5490425" y="1558276"/>
              <a:ext cx="112320" cy="2844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19F3022E-C1E7-46C9-B98D-664C2C98921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472425" y="1540636"/>
                <a:ext cx="147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4BA193CE-A75B-4E3A-874E-8806DE55FF37}"/>
                  </a:ext>
                </a:extLst>
              </p14:cNvPr>
              <p14:cNvContentPartPr/>
              <p14:nvPr/>
            </p14:nvContentPartPr>
            <p14:xfrm>
              <a:off x="5749265" y="1573036"/>
              <a:ext cx="360" cy="4176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4BA193CE-A75B-4E3A-874E-8806DE55FF3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731625" y="1555396"/>
                <a:ext cx="360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291B3AA3-550C-4B2D-843D-FA4AE486B6D5}"/>
                  </a:ext>
                </a:extLst>
              </p14:cNvPr>
              <p14:cNvContentPartPr/>
              <p14:nvPr/>
            </p14:nvContentPartPr>
            <p14:xfrm>
              <a:off x="4641185" y="1630636"/>
              <a:ext cx="360" cy="3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291B3AA3-550C-4B2D-843D-FA4AE486B6D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623185" y="16129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3630AEF7-155C-48B5-9D28-7EBA28A8BCA2}"/>
                  </a:ext>
                </a:extLst>
              </p14:cNvPr>
              <p14:cNvContentPartPr/>
              <p14:nvPr/>
            </p14:nvContentPartPr>
            <p14:xfrm>
              <a:off x="4394945" y="3418036"/>
              <a:ext cx="360" cy="36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3630AEF7-155C-48B5-9D28-7EBA28A8BCA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386305" y="340903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FA5487BC-F149-4931-B6FB-289662AAD25D}"/>
              </a:ext>
            </a:extLst>
          </p:cNvPr>
          <p:cNvGrpSpPr/>
          <p:nvPr/>
        </p:nvGrpSpPr>
        <p:grpSpPr>
          <a:xfrm>
            <a:off x="394265" y="4708996"/>
            <a:ext cx="3739680" cy="603360"/>
            <a:chOff x="394265" y="4708996"/>
            <a:chExt cx="3739680" cy="60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A358F972-1599-42E6-8A6D-2E77D56529B1}"/>
                    </a:ext>
                  </a:extLst>
                </p14:cNvPr>
                <p14:cNvContentPartPr/>
                <p14:nvPr/>
              </p14:nvContentPartPr>
              <p14:xfrm>
                <a:off x="394265" y="4847596"/>
                <a:ext cx="309600" cy="4647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A358F972-1599-42E6-8A6D-2E77D56529B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76265" y="4829956"/>
                  <a:ext cx="34524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E7AFC372-CB88-463D-982B-AC20AC826144}"/>
                    </a:ext>
                  </a:extLst>
                </p14:cNvPr>
                <p14:cNvContentPartPr/>
                <p14:nvPr/>
              </p14:nvContentPartPr>
              <p14:xfrm>
                <a:off x="1259705" y="4760476"/>
                <a:ext cx="219240" cy="1573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E7AFC372-CB88-463D-982B-AC20AC82614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42065" y="4742836"/>
                  <a:ext cx="254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254B6137-DA44-4AC0-AE00-59752C5EB94C}"/>
                    </a:ext>
                  </a:extLst>
                </p14:cNvPr>
                <p14:cNvContentPartPr/>
                <p14:nvPr/>
              </p14:nvContentPartPr>
              <p14:xfrm>
                <a:off x="1145945" y="4958476"/>
                <a:ext cx="263160" cy="1317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254B6137-DA44-4AC0-AE00-59752C5EB94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28305" y="4940836"/>
                  <a:ext cx="298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A8817298-BE24-44FA-A4C0-D8BB35480A97}"/>
                    </a:ext>
                  </a:extLst>
                </p14:cNvPr>
                <p14:cNvContentPartPr/>
                <p14:nvPr/>
              </p14:nvContentPartPr>
              <p14:xfrm>
                <a:off x="1275545" y="4828516"/>
                <a:ext cx="202320" cy="3553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A8817298-BE24-44FA-A4C0-D8BB35480A9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257905" y="4810876"/>
                  <a:ext cx="2379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E9D83C84-7073-4782-A0B3-233C7583ACD7}"/>
                    </a:ext>
                  </a:extLst>
                </p14:cNvPr>
                <p14:cNvContentPartPr/>
                <p14:nvPr/>
              </p14:nvContentPartPr>
              <p14:xfrm>
                <a:off x="1018865" y="4850836"/>
                <a:ext cx="504000" cy="3556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E9D83C84-7073-4782-A0B3-233C7583ACD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00865" y="4832836"/>
                  <a:ext cx="5396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45D0916C-7B48-4A24-BE37-F96648D97F8B}"/>
                    </a:ext>
                  </a:extLst>
                </p14:cNvPr>
                <p14:cNvContentPartPr/>
                <p14:nvPr/>
              </p14:nvContentPartPr>
              <p14:xfrm>
                <a:off x="1580465" y="4801876"/>
                <a:ext cx="221040" cy="446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45D0916C-7B48-4A24-BE37-F96648D97F8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562465" y="4784236"/>
                  <a:ext cx="2566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D277729A-0284-47B1-B6BF-EE1DEA7986F9}"/>
                    </a:ext>
                  </a:extLst>
                </p14:cNvPr>
                <p14:cNvContentPartPr/>
                <p14:nvPr/>
              </p14:nvContentPartPr>
              <p14:xfrm>
                <a:off x="1592705" y="4766596"/>
                <a:ext cx="149040" cy="4453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D277729A-0284-47B1-B6BF-EE1DEA7986F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574705" y="4748596"/>
                  <a:ext cx="18468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C36945EA-568E-4E8C-9065-07469D11299C}"/>
                    </a:ext>
                  </a:extLst>
                </p14:cNvPr>
                <p14:cNvContentPartPr/>
                <p14:nvPr/>
              </p14:nvContentPartPr>
              <p14:xfrm>
                <a:off x="1802585" y="4809436"/>
                <a:ext cx="196920" cy="1947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C36945EA-568E-4E8C-9065-07469D11299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784945" y="4791436"/>
                  <a:ext cx="232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093821BE-87EF-474A-9B29-6845C1A4B782}"/>
                    </a:ext>
                  </a:extLst>
                </p14:cNvPr>
                <p14:cNvContentPartPr/>
                <p14:nvPr/>
              </p14:nvContentPartPr>
              <p14:xfrm>
                <a:off x="1923545" y="4822756"/>
                <a:ext cx="10800" cy="3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093821BE-87EF-474A-9B29-6845C1A4B78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905545" y="4804756"/>
                  <a:ext cx="46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08B2A15E-AE1B-46D8-AB76-E2D3AB4537E4}"/>
                    </a:ext>
                  </a:extLst>
                </p14:cNvPr>
                <p14:cNvContentPartPr/>
                <p14:nvPr/>
              </p14:nvContentPartPr>
              <p14:xfrm>
                <a:off x="1888265" y="4818076"/>
                <a:ext cx="55080" cy="3481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08B2A15E-AE1B-46D8-AB76-E2D3AB4537E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870265" y="4800436"/>
                  <a:ext cx="9072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8EAF0EA9-03A5-497C-9507-B5228205D684}"/>
                    </a:ext>
                  </a:extLst>
                </p14:cNvPr>
                <p14:cNvContentPartPr/>
                <p14:nvPr/>
              </p14:nvContentPartPr>
              <p14:xfrm>
                <a:off x="1898705" y="4923196"/>
                <a:ext cx="181080" cy="1972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8EAF0EA9-03A5-497C-9507-B5228205D68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880705" y="4905196"/>
                  <a:ext cx="216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C3373583-27A7-4964-AE41-BA362E418D54}"/>
                    </a:ext>
                  </a:extLst>
                </p14:cNvPr>
                <p14:cNvContentPartPr/>
                <p14:nvPr/>
              </p14:nvContentPartPr>
              <p14:xfrm>
                <a:off x="2237105" y="4776676"/>
                <a:ext cx="270000" cy="2901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C3373583-27A7-4964-AE41-BA362E418D5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219105" y="4759036"/>
                  <a:ext cx="3056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4ABE41DF-0A86-48AD-9DFE-E7ADDA2B3917}"/>
                    </a:ext>
                  </a:extLst>
                </p14:cNvPr>
                <p14:cNvContentPartPr/>
                <p14:nvPr/>
              </p14:nvContentPartPr>
              <p14:xfrm>
                <a:off x="2469665" y="4921756"/>
                <a:ext cx="95760" cy="2073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4ABE41DF-0A86-48AD-9DFE-E7ADDA2B391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452025" y="4903756"/>
                  <a:ext cx="1314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1C5FB137-7AA3-4A83-A331-91601000EFE4}"/>
                    </a:ext>
                  </a:extLst>
                </p14:cNvPr>
                <p14:cNvContentPartPr/>
                <p14:nvPr/>
              </p14:nvContentPartPr>
              <p14:xfrm>
                <a:off x="2234585" y="4945156"/>
                <a:ext cx="435240" cy="2455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1C5FB137-7AA3-4A83-A331-91601000EFE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216585" y="4927516"/>
                  <a:ext cx="4708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80322A1B-5E41-468C-9BFE-4679295544C8}"/>
                    </a:ext>
                  </a:extLst>
                </p14:cNvPr>
                <p14:cNvContentPartPr/>
                <p14:nvPr/>
              </p14:nvContentPartPr>
              <p14:xfrm>
                <a:off x="2718425" y="4810876"/>
                <a:ext cx="236880" cy="460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80322A1B-5E41-468C-9BFE-4679295544C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700785" y="4792876"/>
                  <a:ext cx="272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41059DCB-A2EA-4055-AE56-4AA5BD7D1B90}"/>
                    </a:ext>
                  </a:extLst>
                </p14:cNvPr>
                <p14:cNvContentPartPr/>
                <p14:nvPr/>
              </p14:nvContentPartPr>
              <p14:xfrm>
                <a:off x="2667665" y="4759036"/>
                <a:ext cx="191160" cy="3758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41059DCB-A2EA-4055-AE56-4AA5BD7D1B9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650025" y="4741396"/>
                  <a:ext cx="2268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DBBFD2B0-B755-4CD8-A50C-13E95CEB091E}"/>
                    </a:ext>
                  </a:extLst>
                </p14:cNvPr>
                <p14:cNvContentPartPr/>
                <p14:nvPr/>
              </p14:nvContentPartPr>
              <p14:xfrm>
                <a:off x="2770985" y="4980796"/>
                <a:ext cx="192960" cy="2419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DBBFD2B0-B755-4CD8-A50C-13E95CEB091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753345" y="4962796"/>
                  <a:ext cx="2286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907955C3-25FB-4743-A0F6-110E956F7B9A}"/>
                    </a:ext>
                  </a:extLst>
                </p14:cNvPr>
                <p14:cNvContentPartPr/>
                <p14:nvPr/>
              </p14:nvContentPartPr>
              <p14:xfrm>
                <a:off x="2918225" y="4708996"/>
                <a:ext cx="420480" cy="4435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907955C3-25FB-4743-A0F6-110E956F7B9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900225" y="4690996"/>
                  <a:ext cx="45612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543A98AF-9468-4352-855A-D808C334DFC3}"/>
                    </a:ext>
                  </a:extLst>
                </p14:cNvPr>
                <p14:cNvContentPartPr/>
                <p14:nvPr/>
              </p14:nvContentPartPr>
              <p14:xfrm>
                <a:off x="3206945" y="4713316"/>
                <a:ext cx="59760" cy="4406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543A98AF-9468-4352-855A-D808C334DFC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189305" y="4695316"/>
                  <a:ext cx="954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9644EE2E-8188-4813-85F4-FA89EF5E3835}"/>
                    </a:ext>
                  </a:extLst>
                </p14:cNvPr>
                <p14:cNvContentPartPr/>
                <p14:nvPr/>
              </p14:nvContentPartPr>
              <p14:xfrm>
                <a:off x="3252665" y="4810876"/>
                <a:ext cx="158040" cy="4093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9644EE2E-8188-4813-85F4-FA89EF5E383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234665" y="4792876"/>
                  <a:ext cx="1936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D16057A7-10AB-47EA-828D-B9C3B4A02E74}"/>
                    </a:ext>
                  </a:extLst>
                </p14:cNvPr>
                <p14:cNvContentPartPr/>
                <p14:nvPr/>
              </p14:nvContentPartPr>
              <p14:xfrm>
                <a:off x="3445985" y="4739956"/>
                <a:ext cx="218520" cy="4658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D16057A7-10AB-47EA-828D-B9C3B4A02E7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28345" y="4721956"/>
                  <a:ext cx="2541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A86C471F-3C23-4BEB-84DF-4779246043FB}"/>
                    </a:ext>
                  </a:extLst>
                </p14:cNvPr>
                <p14:cNvContentPartPr/>
                <p14:nvPr/>
              </p14:nvContentPartPr>
              <p14:xfrm>
                <a:off x="3646505" y="4770916"/>
                <a:ext cx="163080" cy="4420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A86C471F-3C23-4BEB-84DF-4779246043F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628505" y="4752916"/>
                  <a:ext cx="19872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ED1BDB0D-3D1B-46A5-81EF-9C3AF9223C74}"/>
                    </a:ext>
                  </a:extLst>
                </p14:cNvPr>
                <p14:cNvContentPartPr/>
                <p14:nvPr/>
              </p14:nvContentPartPr>
              <p14:xfrm>
                <a:off x="3916145" y="4770916"/>
                <a:ext cx="107280" cy="2876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ED1BDB0D-3D1B-46A5-81EF-9C3AF9223C7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898145" y="4752916"/>
                  <a:ext cx="1429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CB3C945F-F70A-4461-A072-70AB7E620BD1}"/>
                    </a:ext>
                  </a:extLst>
                </p14:cNvPr>
                <p14:cNvContentPartPr/>
                <p14:nvPr/>
              </p14:nvContentPartPr>
              <p14:xfrm>
                <a:off x="3767465" y="4945156"/>
                <a:ext cx="283320" cy="2192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CB3C945F-F70A-4461-A072-70AB7E620BD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749465" y="4927516"/>
                  <a:ext cx="3189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DC949BF7-B507-4A0C-90A7-A39CA344B583}"/>
                    </a:ext>
                  </a:extLst>
                </p14:cNvPr>
                <p14:cNvContentPartPr/>
                <p14:nvPr/>
              </p14:nvContentPartPr>
              <p14:xfrm>
                <a:off x="4131425" y="5177356"/>
                <a:ext cx="360" cy="3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DC949BF7-B507-4A0C-90A7-A39CA344B58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13785" y="51593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295FAE25-625C-4525-8090-19B73B510C40}"/>
                    </a:ext>
                  </a:extLst>
                </p14:cNvPr>
                <p14:cNvContentPartPr/>
                <p14:nvPr/>
              </p14:nvContentPartPr>
              <p14:xfrm>
                <a:off x="3895265" y="4745716"/>
                <a:ext cx="24840" cy="39024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295FAE25-625C-4525-8090-19B73B510C4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77265" y="4728076"/>
                  <a:ext cx="6048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8CBD5E69-3356-4D69-A320-4783CC6D92EF}"/>
                    </a:ext>
                  </a:extLst>
                </p14:cNvPr>
                <p14:cNvContentPartPr/>
                <p14:nvPr/>
              </p14:nvContentPartPr>
              <p14:xfrm>
                <a:off x="3954665" y="4940836"/>
                <a:ext cx="124560" cy="151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8CBD5E69-3356-4D69-A320-4783CC6D92E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36665" y="4923196"/>
                  <a:ext cx="160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162046BB-A8DE-4991-B5EB-D3C013AAAE72}"/>
                    </a:ext>
                  </a:extLst>
                </p14:cNvPr>
                <p14:cNvContentPartPr/>
                <p14:nvPr/>
              </p14:nvContentPartPr>
              <p14:xfrm>
                <a:off x="3758465" y="5051716"/>
                <a:ext cx="375480" cy="507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162046BB-A8DE-4991-B5EB-D3C013AAAE7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40825" y="5033716"/>
                  <a:ext cx="411120" cy="8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756DA31F-E5D1-4EB6-84E5-08F602209149}"/>
                  </a:ext>
                </a:extLst>
              </p14:cNvPr>
              <p14:cNvContentPartPr/>
              <p14:nvPr/>
            </p14:nvContentPartPr>
            <p14:xfrm>
              <a:off x="7176665" y="-303644"/>
              <a:ext cx="285480" cy="69192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756DA31F-E5D1-4EB6-84E5-08F60220914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168025" y="-312284"/>
                <a:ext cx="303120" cy="70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E86C36EC-2FED-4013-A23A-DB35FC87F63F}"/>
              </a:ext>
            </a:extLst>
          </p:cNvPr>
          <p:cNvGrpSpPr/>
          <p:nvPr/>
        </p:nvGrpSpPr>
        <p:grpSpPr>
          <a:xfrm>
            <a:off x="7362785" y="-1159004"/>
            <a:ext cx="502200" cy="343080"/>
            <a:chOff x="7362785" y="-1159004"/>
            <a:chExt cx="502200" cy="34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D54427FF-0E75-4206-BE01-FF7FCEBE897A}"/>
                    </a:ext>
                  </a:extLst>
                </p14:cNvPr>
                <p14:cNvContentPartPr/>
                <p14:nvPr/>
              </p14:nvContentPartPr>
              <p14:xfrm>
                <a:off x="7362785" y="-1159004"/>
                <a:ext cx="78480" cy="3430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D54427FF-0E75-4206-BE01-FF7FCEBE897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353785" y="-1168004"/>
                  <a:ext cx="961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6B7375C8-BD81-4286-A9B3-D6677B0FE34D}"/>
                    </a:ext>
                  </a:extLst>
                </p14:cNvPr>
                <p14:cNvContentPartPr/>
                <p14:nvPr/>
              </p14:nvContentPartPr>
              <p14:xfrm>
                <a:off x="7643585" y="-1120844"/>
                <a:ext cx="221400" cy="3038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6B7375C8-BD81-4286-A9B3-D6677B0FE34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34585" y="-1129484"/>
                  <a:ext cx="239040" cy="32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A0C2F687-388E-4F50-80A5-C67BEB334ECF}"/>
                  </a:ext>
                </a:extLst>
              </p14:cNvPr>
              <p14:cNvContentPartPr/>
              <p14:nvPr/>
            </p14:nvContentPartPr>
            <p14:xfrm>
              <a:off x="1090145" y="5456716"/>
              <a:ext cx="804240" cy="4824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A0C2F687-388E-4F50-80A5-C67BEB334EC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81145" y="5447716"/>
                <a:ext cx="8218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FE481A17-17C6-4021-A482-DE7BBAB55930}"/>
                  </a:ext>
                </a:extLst>
              </p14:cNvPr>
              <p14:cNvContentPartPr/>
              <p14:nvPr/>
            </p14:nvContentPartPr>
            <p14:xfrm>
              <a:off x="2270225" y="5431516"/>
              <a:ext cx="1343880" cy="14652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FE481A17-17C6-4021-A482-DE7BBAB5593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261225" y="5422516"/>
                <a:ext cx="13615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5B60C387-FF4B-4CDE-BABA-52FCD1562AEF}"/>
                  </a:ext>
                </a:extLst>
              </p14:cNvPr>
              <p14:cNvContentPartPr/>
              <p14:nvPr/>
            </p14:nvContentPartPr>
            <p14:xfrm>
              <a:off x="3958265" y="5558596"/>
              <a:ext cx="360" cy="36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5B60C387-FF4B-4CDE-BABA-52FCD1562AE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949265" y="554959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398469BB-E425-46A3-93BC-1415AC4C1598}"/>
                  </a:ext>
                </a:extLst>
              </p14:cNvPr>
              <p14:cNvContentPartPr/>
              <p14:nvPr/>
            </p14:nvContentPartPr>
            <p14:xfrm>
              <a:off x="4254185" y="5573356"/>
              <a:ext cx="360" cy="36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398469BB-E425-46A3-93BC-1415AC4C159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45185" y="55643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6E8B4A55-97E1-4899-BA91-7367FCC923AF}"/>
                  </a:ext>
                </a:extLst>
              </p14:cNvPr>
              <p14:cNvContentPartPr/>
              <p14:nvPr/>
            </p14:nvContentPartPr>
            <p14:xfrm>
              <a:off x="1681265" y="5283916"/>
              <a:ext cx="1007280" cy="6372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6E8B4A55-97E1-4899-BA91-7367FCC923A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663625" y="5265916"/>
                <a:ext cx="1042920" cy="9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91F15090-272F-4362-B169-CA20598A2618}"/>
              </a:ext>
            </a:extLst>
          </p:cNvPr>
          <p:cNvGrpSpPr/>
          <p:nvPr/>
        </p:nvGrpSpPr>
        <p:grpSpPr>
          <a:xfrm>
            <a:off x="2005985" y="4497676"/>
            <a:ext cx="944280" cy="1109520"/>
            <a:chOff x="2005985" y="4497676"/>
            <a:chExt cx="944280" cy="110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E784F3B7-0ED7-4772-9D77-F813BEC3A22E}"/>
                    </a:ext>
                  </a:extLst>
                </p14:cNvPr>
                <p14:cNvContentPartPr/>
                <p14:nvPr/>
              </p14:nvContentPartPr>
              <p14:xfrm>
                <a:off x="2044505" y="4497676"/>
                <a:ext cx="905760" cy="110952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E784F3B7-0ED7-4772-9D77-F813BEC3A22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026505" y="4479676"/>
                  <a:ext cx="941400" cy="11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60DAEDF3-A913-43AA-B9EC-52D8A335192B}"/>
                    </a:ext>
                  </a:extLst>
                </p14:cNvPr>
                <p14:cNvContentPartPr/>
                <p14:nvPr/>
              </p14:nvContentPartPr>
              <p14:xfrm>
                <a:off x="2005985" y="4549156"/>
                <a:ext cx="630720" cy="79092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60DAEDF3-A913-43AA-B9EC-52D8A335192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987985" y="4531516"/>
                  <a:ext cx="666360" cy="82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061F739D-5B96-49E5-914A-6E8369ABEAA1}"/>
                    </a:ext>
                  </a:extLst>
                </p14:cNvPr>
                <p14:cNvContentPartPr/>
                <p14:nvPr/>
              </p14:nvContentPartPr>
              <p14:xfrm>
                <a:off x="2832185" y="5438716"/>
                <a:ext cx="360" cy="3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061F739D-5B96-49E5-914A-6E8369ABEAA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14545" y="54210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F819702F-7FE2-4077-9DCF-FEE6C0FEDCB5}"/>
                    </a:ext>
                  </a:extLst>
                </p14:cNvPr>
                <p14:cNvContentPartPr/>
                <p14:nvPr/>
              </p14:nvContentPartPr>
              <p14:xfrm>
                <a:off x="2821745" y="5576236"/>
                <a:ext cx="360" cy="36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F819702F-7FE2-4077-9DCF-FEE6C0FEDC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04105" y="55585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A548A44B-6297-4047-A25D-A2AB4A038339}"/>
              </a:ext>
            </a:extLst>
          </p:cNvPr>
          <p:cNvGrpSpPr/>
          <p:nvPr/>
        </p:nvGrpSpPr>
        <p:grpSpPr>
          <a:xfrm>
            <a:off x="855785" y="6044596"/>
            <a:ext cx="3407400" cy="788040"/>
            <a:chOff x="855785" y="6044596"/>
            <a:chExt cx="3407400" cy="78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CCF8A8AC-57CB-4171-8696-F8800C20C2AE}"/>
                    </a:ext>
                  </a:extLst>
                </p14:cNvPr>
                <p14:cNvContentPartPr/>
                <p14:nvPr/>
              </p14:nvContentPartPr>
              <p14:xfrm>
                <a:off x="1195265" y="6044596"/>
                <a:ext cx="223200" cy="22788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CCF8A8AC-57CB-4171-8696-F8800C20C2A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86265" y="6035956"/>
                  <a:ext cx="2408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BAC6C26B-C275-4117-8413-10FDEEFAE244}"/>
                    </a:ext>
                  </a:extLst>
                </p14:cNvPr>
                <p14:cNvContentPartPr/>
                <p14:nvPr/>
              </p14:nvContentPartPr>
              <p14:xfrm>
                <a:off x="1156745" y="6285436"/>
                <a:ext cx="240120" cy="7272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BAC6C26B-C275-4117-8413-10FDEEFAE24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47745" y="6276796"/>
                  <a:ext cx="2577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9E31DECA-ED69-4816-A645-867619183EEC}"/>
                    </a:ext>
                  </a:extLst>
                </p14:cNvPr>
                <p14:cNvContentPartPr/>
                <p14:nvPr/>
              </p14:nvContentPartPr>
              <p14:xfrm>
                <a:off x="1193465" y="6072676"/>
                <a:ext cx="226080" cy="49104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9E31DECA-ED69-4816-A645-867619183EE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84465" y="6064036"/>
                  <a:ext cx="24372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E8D6A66D-24E4-44FC-BE8E-A5858E1BF375}"/>
                    </a:ext>
                  </a:extLst>
                </p14:cNvPr>
                <p14:cNvContentPartPr/>
                <p14:nvPr/>
              </p14:nvContentPartPr>
              <p14:xfrm>
                <a:off x="855785" y="6183556"/>
                <a:ext cx="591480" cy="42480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E8D6A66D-24E4-44FC-BE8E-A5858E1BF37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47145" y="6174916"/>
                  <a:ext cx="60912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A426DDE4-5908-4C67-996B-8717D45618F7}"/>
                    </a:ext>
                  </a:extLst>
                </p14:cNvPr>
                <p14:cNvContentPartPr/>
                <p14:nvPr/>
              </p14:nvContentPartPr>
              <p14:xfrm>
                <a:off x="1513865" y="6148276"/>
                <a:ext cx="226080" cy="4608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A426DDE4-5908-4C67-996B-8717D45618F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504865" y="6139276"/>
                  <a:ext cx="2437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9B402583-6655-4E95-A116-38171203977A}"/>
                    </a:ext>
                  </a:extLst>
                </p14:cNvPr>
                <p14:cNvContentPartPr/>
                <p14:nvPr/>
              </p14:nvContentPartPr>
              <p14:xfrm>
                <a:off x="1592705" y="6081676"/>
                <a:ext cx="87840" cy="54684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9B402583-6655-4E95-A116-38171203977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583705" y="6072676"/>
                  <a:ext cx="10548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53F6B5E5-F8A3-444D-8D98-B7CE12032373}"/>
                    </a:ext>
                  </a:extLst>
                </p14:cNvPr>
                <p14:cNvContentPartPr/>
                <p14:nvPr/>
              </p14:nvContentPartPr>
              <p14:xfrm>
                <a:off x="1667945" y="6363916"/>
                <a:ext cx="84240" cy="2988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53F6B5E5-F8A3-444D-8D98-B7CE1203237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658945" y="6354916"/>
                  <a:ext cx="1018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0D8ED6F1-4ED5-4FB7-A912-B564961A34F6}"/>
                    </a:ext>
                  </a:extLst>
                </p14:cNvPr>
                <p14:cNvContentPartPr/>
                <p14:nvPr/>
              </p14:nvContentPartPr>
              <p14:xfrm>
                <a:off x="1783505" y="6176356"/>
                <a:ext cx="153000" cy="20736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0D8ED6F1-4ED5-4FB7-A912-B564961A34F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774505" y="6167356"/>
                  <a:ext cx="1706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87E143A5-3BEA-46C2-99DF-E3544D1AD8BF}"/>
                    </a:ext>
                  </a:extLst>
                </p14:cNvPr>
                <p14:cNvContentPartPr/>
                <p14:nvPr/>
              </p14:nvContentPartPr>
              <p14:xfrm>
                <a:off x="1804385" y="6262396"/>
                <a:ext cx="217440" cy="32544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87E143A5-3BEA-46C2-99DF-E3544D1AD8B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795745" y="6253396"/>
                  <a:ext cx="2350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D40ABC46-3DFE-4A0D-92C9-7EFDDE8DD090}"/>
                    </a:ext>
                  </a:extLst>
                </p14:cNvPr>
                <p14:cNvContentPartPr/>
                <p14:nvPr/>
              </p14:nvContentPartPr>
              <p14:xfrm>
                <a:off x="2133785" y="6186436"/>
                <a:ext cx="340200" cy="4644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D40ABC46-3DFE-4A0D-92C9-7EFDDE8DD09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124785" y="6177436"/>
                  <a:ext cx="3578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EA480B7B-18AE-4FC9-9A98-2F30427673D2}"/>
                    </a:ext>
                  </a:extLst>
                </p14:cNvPr>
                <p14:cNvContentPartPr/>
                <p14:nvPr/>
              </p14:nvContentPartPr>
              <p14:xfrm>
                <a:off x="2203625" y="6227836"/>
                <a:ext cx="201600" cy="35352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EA480B7B-18AE-4FC9-9A98-2F30427673D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194985" y="6219196"/>
                  <a:ext cx="219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FF8ACDAC-0C16-4732-9CA4-A0345A2EEFBB}"/>
                    </a:ext>
                  </a:extLst>
                </p14:cNvPr>
                <p14:cNvContentPartPr/>
                <p14:nvPr/>
              </p14:nvContentPartPr>
              <p14:xfrm>
                <a:off x="2326385" y="6451036"/>
                <a:ext cx="101880" cy="18792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FF8ACDAC-0C16-4732-9CA4-A0345A2EEFB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317385" y="6442396"/>
                  <a:ext cx="119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FD54E14B-AB34-44B1-88BB-DFD025B2A9A1}"/>
                    </a:ext>
                  </a:extLst>
                </p14:cNvPr>
                <p14:cNvContentPartPr/>
                <p14:nvPr/>
              </p14:nvContentPartPr>
              <p14:xfrm>
                <a:off x="2369945" y="6191116"/>
                <a:ext cx="536040" cy="26784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FD54E14B-AB34-44B1-88BB-DFD025B2A9A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361305" y="6182116"/>
                  <a:ext cx="5536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00B36AAF-751E-46E9-A8E4-97479D79414E}"/>
                    </a:ext>
                  </a:extLst>
                </p14:cNvPr>
                <p14:cNvContentPartPr/>
                <p14:nvPr/>
              </p14:nvContentPartPr>
              <p14:xfrm>
                <a:off x="2585225" y="6180676"/>
                <a:ext cx="217440" cy="3610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00B36AAF-751E-46E9-A8E4-97479D79414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576585" y="6171676"/>
                  <a:ext cx="2350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F2B73DED-271F-4335-A168-5C043E126843}"/>
                    </a:ext>
                  </a:extLst>
                </p14:cNvPr>
                <p14:cNvContentPartPr/>
                <p14:nvPr/>
              </p14:nvContentPartPr>
              <p14:xfrm>
                <a:off x="2734265" y="6338716"/>
                <a:ext cx="7200" cy="25452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F2B73DED-271F-4335-A168-5C043E12684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725265" y="6330076"/>
                  <a:ext cx="248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9DDBA55D-81CE-48A5-8061-17CD83EE67A2}"/>
                    </a:ext>
                  </a:extLst>
                </p14:cNvPr>
                <p14:cNvContentPartPr/>
                <p14:nvPr/>
              </p14:nvContentPartPr>
              <p14:xfrm>
                <a:off x="2755145" y="6399196"/>
                <a:ext cx="159840" cy="4752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9DDBA55D-81CE-48A5-8061-17CD83EE67A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746505" y="6390556"/>
                  <a:ext cx="177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B2C44C57-74EC-4723-B4A8-288063BD8281}"/>
                    </a:ext>
                  </a:extLst>
                </p14:cNvPr>
                <p14:cNvContentPartPr/>
                <p14:nvPr/>
              </p14:nvContentPartPr>
              <p14:xfrm>
                <a:off x="2859545" y="6352036"/>
                <a:ext cx="139320" cy="21816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B2C44C57-74EC-4723-B4A8-288063BD828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850905" y="6343396"/>
                  <a:ext cx="1569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BE09C8A2-ECAB-4209-8150-6D435A4001DF}"/>
                    </a:ext>
                  </a:extLst>
                </p14:cNvPr>
                <p14:cNvContentPartPr/>
                <p14:nvPr/>
              </p14:nvContentPartPr>
              <p14:xfrm>
                <a:off x="3024785" y="6263476"/>
                <a:ext cx="203400" cy="2844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BE09C8A2-ECAB-4209-8150-6D435A4001D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016145" y="6254476"/>
                  <a:ext cx="2210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85DE366E-146C-4A74-9E86-63839D4A310D}"/>
                    </a:ext>
                  </a:extLst>
                </p14:cNvPr>
                <p14:cNvContentPartPr/>
                <p14:nvPr/>
              </p14:nvContentPartPr>
              <p14:xfrm>
                <a:off x="3093185" y="6173116"/>
                <a:ext cx="32040" cy="45396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85DE366E-146C-4A74-9E86-63839D4A310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084185" y="6164476"/>
                  <a:ext cx="4968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30396777-26A2-4E32-9CA5-55D683FFAB4C}"/>
                    </a:ext>
                  </a:extLst>
                </p14:cNvPr>
                <p14:cNvContentPartPr/>
                <p14:nvPr/>
              </p14:nvContentPartPr>
              <p14:xfrm>
                <a:off x="3114785" y="6366796"/>
                <a:ext cx="160920" cy="27648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30396777-26A2-4E32-9CA5-55D683FFAB4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105785" y="6358156"/>
                  <a:ext cx="1785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49C0131C-4E08-45A8-B9E0-1106FEA3C3E0}"/>
                    </a:ext>
                  </a:extLst>
                </p14:cNvPr>
                <p14:cNvContentPartPr/>
                <p14:nvPr/>
              </p14:nvContentPartPr>
              <p14:xfrm>
                <a:off x="3368225" y="6233956"/>
                <a:ext cx="124200" cy="7092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49C0131C-4E08-45A8-B9E0-1106FEA3C3E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359225" y="6224956"/>
                  <a:ext cx="1418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E20ED5F6-0149-43BE-B0EF-637FB1CCD1B4}"/>
                    </a:ext>
                  </a:extLst>
                </p14:cNvPr>
                <p14:cNvContentPartPr/>
                <p14:nvPr/>
              </p14:nvContentPartPr>
              <p14:xfrm>
                <a:off x="3368225" y="6247276"/>
                <a:ext cx="360" cy="36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E20ED5F6-0149-43BE-B0EF-637FB1CCD1B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59225" y="62382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555DA33F-21E4-40AA-B15E-B73F86420944}"/>
                    </a:ext>
                  </a:extLst>
                </p14:cNvPr>
                <p14:cNvContentPartPr/>
                <p14:nvPr/>
              </p14:nvContentPartPr>
              <p14:xfrm>
                <a:off x="3308105" y="6247276"/>
                <a:ext cx="176760" cy="37116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555DA33F-21E4-40AA-B15E-B73F8642094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299105" y="6238276"/>
                  <a:ext cx="1944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C9BC556D-E434-4A9F-8625-C2874498EF07}"/>
                    </a:ext>
                  </a:extLst>
                </p14:cNvPr>
                <p14:cNvContentPartPr/>
                <p14:nvPr/>
              </p14:nvContentPartPr>
              <p14:xfrm>
                <a:off x="3569465" y="6257356"/>
                <a:ext cx="103680" cy="27036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C9BC556D-E434-4A9F-8625-C2874498EF0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560465" y="6248356"/>
                  <a:ext cx="1213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664628BE-B78F-4AF9-B774-0D2EEF03EF5F}"/>
                    </a:ext>
                  </a:extLst>
                </p14:cNvPr>
                <p14:cNvContentPartPr/>
                <p14:nvPr/>
              </p14:nvContentPartPr>
              <p14:xfrm>
                <a:off x="3511505" y="6510076"/>
                <a:ext cx="178920" cy="6552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664628BE-B78F-4AF9-B774-0D2EEF03EF5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502865" y="6501436"/>
                  <a:ext cx="196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4C913BB3-2E4F-4891-A39C-51B42458F57A}"/>
                    </a:ext>
                  </a:extLst>
                </p14:cNvPr>
                <p14:cNvContentPartPr/>
                <p14:nvPr/>
              </p14:nvContentPartPr>
              <p14:xfrm>
                <a:off x="3469025" y="6244036"/>
                <a:ext cx="209520" cy="30348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4C913BB3-2E4F-4891-A39C-51B42458F57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460385" y="6235396"/>
                  <a:ext cx="2271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DFBF4FF7-327E-4BCD-B323-2A79425DD8E3}"/>
                    </a:ext>
                  </a:extLst>
                </p14:cNvPr>
                <p14:cNvContentPartPr/>
                <p14:nvPr/>
              </p14:nvContentPartPr>
              <p14:xfrm>
                <a:off x="3644705" y="6405316"/>
                <a:ext cx="82800" cy="6984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DFBF4FF7-327E-4BCD-B323-2A79425DD8E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636065" y="6396316"/>
                  <a:ext cx="100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470A29E8-129E-42D9-8266-996404ECFF88}"/>
                    </a:ext>
                  </a:extLst>
                </p14:cNvPr>
                <p14:cNvContentPartPr/>
                <p14:nvPr/>
              </p14:nvContentPartPr>
              <p14:xfrm>
                <a:off x="3550025" y="6411076"/>
                <a:ext cx="254160" cy="19836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470A29E8-129E-42D9-8266-996404ECFF8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541385" y="6402436"/>
                  <a:ext cx="271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481B5C74-9338-40CE-8CA3-8A9D83BBC861}"/>
                    </a:ext>
                  </a:extLst>
                </p14:cNvPr>
                <p14:cNvContentPartPr/>
                <p14:nvPr/>
              </p14:nvContentPartPr>
              <p14:xfrm>
                <a:off x="3898145" y="6303436"/>
                <a:ext cx="134640" cy="24408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481B5C74-9338-40CE-8CA3-8A9D83BBC86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889505" y="6294436"/>
                  <a:ext cx="1522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3FFD96DC-1C45-4D3F-AA08-27305B450046}"/>
                    </a:ext>
                  </a:extLst>
                </p14:cNvPr>
                <p14:cNvContentPartPr/>
                <p14:nvPr/>
              </p14:nvContentPartPr>
              <p14:xfrm>
                <a:off x="3730385" y="6632836"/>
                <a:ext cx="299880" cy="612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3FFD96DC-1C45-4D3F-AA08-27305B45004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721745" y="6623836"/>
                  <a:ext cx="3175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19C37690-A19D-447E-B65D-8021C45A6D23}"/>
                    </a:ext>
                  </a:extLst>
                </p14:cNvPr>
                <p14:cNvContentPartPr/>
                <p14:nvPr/>
              </p14:nvContentPartPr>
              <p14:xfrm>
                <a:off x="1125065" y="6767476"/>
                <a:ext cx="2838600" cy="6516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19C37690-A19D-447E-B65D-8021C45A6D2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16425" y="6758836"/>
                  <a:ext cx="28562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A106B2E8-99B4-460C-8231-FE5C369CBF03}"/>
                    </a:ext>
                  </a:extLst>
                </p14:cNvPr>
                <p14:cNvContentPartPr/>
                <p14:nvPr/>
              </p14:nvContentPartPr>
              <p14:xfrm>
                <a:off x="4262825" y="6816076"/>
                <a:ext cx="360" cy="36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A106B2E8-99B4-460C-8231-FE5C369CBF0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53825" y="68070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281" name="墨迹 280">
                <a:extLst>
                  <a:ext uri="{FF2B5EF4-FFF2-40B4-BE49-F238E27FC236}">
                    <a16:creationId xmlns:a16="http://schemas.microsoft.com/office/drawing/2014/main" id="{70549039-C22D-4F08-980F-F78019A2490C}"/>
                  </a:ext>
                </a:extLst>
              </p14:cNvPr>
              <p14:cNvContentPartPr/>
              <p14:nvPr/>
            </p14:nvContentPartPr>
            <p14:xfrm>
              <a:off x="6682745" y="6675676"/>
              <a:ext cx="506520" cy="36000"/>
            </p14:xfrm>
          </p:contentPart>
        </mc:Choice>
        <mc:Fallback>
          <p:pic>
            <p:nvPicPr>
              <p:cNvPr id="281" name="墨迹 280">
                <a:extLst>
                  <a:ext uri="{FF2B5EF4-FFF2-40B4-BE49-F238E27FC236}">
                    <a16:creationId xmlns:a16="http://schemas.microsoft.com/office/drawing/2014/main" id="{70549039-C22D-4F08-980F-F78019A2490C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664745" y="6657676"/>
                <a:ext cx="54216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3" name="组合 322">
            <a:extLst>
              <a:ext uri="{FF2B5EF4-FFF2-40B4-BE49-F238E27FC236}">
                <a16:creationId xmlns:a16="http://schemas.microsoft.com/office/drawing/2014/main" id="{11DD0E19-AC96-4C19-A05D-A7A5C758D30B}"/>
              </a:ext>
            </a:extLst>
          </p:cNvPr>
          <p:cNvGrpSpPr/>
          <p:nvPr/>
        </p:nvGrpSpPr>
        <p:grpSpPr>
          <a:xfrm>
            <a:off x="346745" y="5895556"/>
            <a:ext cx="10176120" cy="2732400"/>
            <a:chOff x="346745" y="5895556"/>
            <a:chExt cx="10176120" cy="273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63E4DE02-EBC3-4423-8A51-9AD8E5A5AA62}"/>
                    </a:ext>
                  </a:extLst>
                </p14:cNvPr>
                <p14:cNvContentPartPr/>
                <p14:nvPr/>
              </p14:nvContentPartPr>
              <p14:xfrm>
                <a:off x="346745" y="6040636"/>
                <a:ext cx="330480" cy="5418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63E4DE02-EBC3-4423-8A51-9AD8E5A5AA6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28745" y="6022636"/>
                  <a:ext cx="36612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158FE56F-ECB2-49DD-83C5-1145D065167B}"/>
                    </a:ext>
                  </a:extLst>
                </p14:cNvPr>
                <p14:cNvContentPartPr/>
                <p14:nvPr/>
              </p14:nvContentPartPr>
              <p14:xfrm>
                <a:off x="766145" y="6512956"/>
                <a:ext cx="360" cy="3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158FE56F-ECB2-49DD-83C5-1145D065167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8145" y="64953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B38B8D07-E585-4042-807A-719545CDCC6F}"/>
                    </a:ext>
                  </a:extLst>
                </p14:cNvPr>
                <p14:cNvContentPartPr/>
                <p14:nvPr/>
              </p14:nvContentPartPr>
              <p14:xfrm>
                <a:off x="859025" y="5951716"/>
                <a:ext cx="93240" cy="103212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B38B8D07-E585-4042-807A-719545CDCC6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41025" y="5933716"/>
                  <a:ext cx="128880" cy="10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08EBF549-08A0-46F7-8AD6-4506DC5342E7}"/>
                    </a:ext>
                  </a:extLst>
                </p14:cNvPr>
                <p14:cNvContentPartPr/>
                <p14:nvPr/>
              </p14:nvContentPartPr>
              <p14:xfrm>
                <a:off x="1114625" y="5895556"/>
                <a:ext cx="3021480" cy="94608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08EBF549-08A0-46F7-8AD6-4506DC5342E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96625" y="5877556"/>
                  <a:ext cx="3057120" cy="9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9AA22A34-4F39-4EC8-9412-D1B07B8BAAA6}"/>
                    </a:ext>
                  </a:extLst>
                </p14:cNvPr>
                <p14:cNvContentPartPr/>
                <p14:nvPr/>
              </p14:nvContentPartPr>
              <p14:xfrm>
                <a:off x="3511505" y="6830836"/>
                <a:ext cx="357480" cy="151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9AA22A34-4F39-4EC8-9412-D1B07B8BAAA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493865" y="6812836"/>
                  <a:ext cx="393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3E00BFF7-D9A3-4B6B-A42E-495885A0DF35}"/>
                    </a:ext>
                  </a:extLst>
                </p14:cNvPr>
                <p14:cNvContentPartPr/>
                <p14:nvPr/>
              </p14:nvContentPartPr>
              <p14:xfrm>
                <a:off x="4261385" y="6754156"/>
                <a:ext cx="917280" cy="9936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3E00BFF7-D9A3-4B6B-A42E-495885A0DF3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243385" y="6736156"/>
                  <a:ext cx="952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A88B3FDF-ACD8-42BA-9E9F-BFCC8A20F38A}"/>
                    </a:ext>
                  </a:extLst>
                </p14:cNvPr>
                <p14:cNvContentPartPr/>
                <p14:nvPr/>
              </p14:nvContentPartPr>
              <p14:xfrm>
                <a:off x="4928105" y="6666676"/>
                <a:ext cx="266760" cy="29448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A88B3FDF-ACD8-42BA-9E9F-BFCC8A20F38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10465" y="6649036"/>
                  <a:ext cx="3024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BE5EE491-3B84-444C-BB1B-DB56F13FB701}"/>
                    </a:ext>
                  </a:extLst>
                </p14:cNvPr>
                <p14:cNvContentPartPr/>
                <p14:nvPr/>
              </p14:nvContentPartPr>
              <p14:xfrm>
                <a:off x="6905585" y="6292636"/>
                <a:ext cx="244800" cy="27864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BE5EE491-3B84-444C-BB1B-DB56F13FB70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887945" y="6274636"/>
                  <a:ext cx="280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6AA3D8B3-645B-4190-8E5A-B37C0A1E8F00}"/>
                    </a:ext>
                  </a:extLst>
                </p14:cNvPr>
                <p14:cNvContentPartPr/>
                <p14:nvPr/>
              </p14:nvContentPartPr>
              <p14:xfrm>
                <a:off x="6796505" y="7429156"/>
                <a:ext cx="228240" cy="27756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6AA3D8B3-645B-4190-8E5A-B37C0A1E8F0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778505" y="7411516"/>
                  <a:ext cx="2638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019E36E1-4334-4EAF-941F-DA3A90CA38BC}"/>
                    </a:ext>
                  </a:extLst>
                </p14:cNvPr>
                <p14:cNvContentPartPr/>
                <p14:nvPr/>
              </p14:nvContentPartPr>
              <p14:xfrm>
                <a:off x="6943745" y="6708076"/>
                <a:ext cx="38520" cy="3420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019E36E1-4334-4EAF-941F-DA3A90CA38B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25745" y="6690436"/>
                  <a:ext cx="741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1D4A14AA-3D13-4241-BC8B-1F17718C8120}"/>
                    </a:ext>
                  </a:extLst>
                </p14:cNvPr>
                <p14:cNvContentPartPr/>
                <p14:nvPr/>
              </p14:nvContentPartPr>
              <p14:xfrm>
                <a:off x="6931145" y="6844156"/>
                <a:ext cx="33480" cy="3420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1D4A14AA-3D13-4241-BC8B-1F17718C812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913505" y="6826156"/>
                  <a:ext cx="69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ADBB2175-9DF7-4FC3-855F-FCEB3A74E71B}"/>
                    </a:ext>
                  </a:extLst>
                </p14:cNvPr>
                <p14:cNvContentPartPr/>
                <p14:nvPr/>
              </p14:nvContentPartPr>
              <p14:xfrm>
                <a:off x="6936545" y="6963676"/>
                <a:ext cx="35280" cy="22212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ADBB2175-9DF7-4FC3-855F-FCEB3A74E71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918905" y="6946036"/>
                  <a:ext cx="709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6213B196-4525-4994-BB67-D1EEE830B844}"/>
                    </a:ext>
                  </a:extLst>
                </p14:cNvPr>
                <p14:cNvContentPartPr/>
                <p14:nvPr/>
              </p14:nvContentPartPr>
              <p14:xfrm>
                <a:off x="6912065" y="7249156"/>
                <a:ext cx="40680" cy="7416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6213B196-4525-4994-BB67-D1EEE830B8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94065" y="7231156"/>
                  <a:ext cx="763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6F10CD41-E129-4570-9BD3-A6DB3EB1D00A}"/>
                    </a:ext>
                  </a:extLst>
                </p14:cNvPr>
                <p14:cNvContentPartPr/>
                <p14:nvPr/>
              </p14:nvContentPartPr>
              <p14:xfrm>
                <a:off x="4627505" y="7619956"/>
                <a:ext cx="329040" cy="26208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6F10CD41-E129-4570-9BD3-A6DB3EB1D00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609865" y="7601956"/>
                  <a:ext cx="364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4759E7B6-8CC9-4C94-A1DB-E8DECF141D43}"/>
                    </a:ext>
                  </a:extLst>
                </p14:cNvPr>
                <p14:cNvContentPartPr/>
                <p14:nvPr/>
              </p14:nvContentPartPr>
              <p14:xfrm>
                <a:off x="5105225" y="7558036"/>
                <a:ext cx="1518480" cy="14400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4759E7B6-8CC9-4C94-A1DB-E8DECF141D4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087225" y="7540036"/>
                  <a:ext cx="1554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E59AA5F3-886F-4F6B-822D-BD8D16FB6370}"/>
                    </a:ext>
                  </a:extLst>
                </p14:cNvPr>
                <p14:cNvContentPartPr/>
                <p14:nvPr/>
              </p14:nvContentPartPr>
              <p14:xfrm>
                <a:off x="7228865" y="7588996"/>
                <a:ext cx="1676160" cy="25164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E59AA5F3-886F-4F6B-822D-BD8D16FB637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211225" y="7570996"/>
                  <a:ext cx="17118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FD8DEECE-80D5-46D6-A394-62C17FE17AD1}"/>
                    </a:ext>
                  </a:extLst>
                </p14:cNvPr>
                <p14:cNvContentPartPr/>
                <p14:nvPr/>
              </p14:nvContentPartPr>
              <p14:xfrm>
                <a:off x="8852105" y="7775836"/>
                <a:ext cx="299520" cy="25740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FD8DEECE-80D5-46D6-A394-62C17FE17AD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834465" y="7757836"/>
                  <a:ext cx="3351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05585870-D407-4C65-B69C-7222DB81F8A9}"/>
                    </a:ext>
                  </a:extLst>
                </p14:cNvPr>
                <p14:cNvContentPartPr/>
                <p14:nvPr/>
              </p14:nvContentPartPr>
              <p14:xfrm>
                <a:off x="6432545" y="7340596"/>
                <a:ext cx="47880" cy="46872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05585870-D407-4C65-B69C-7222DB81F8A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414905" y="7322956"/>
                  <a:ext cx="8352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53DA2C74-3369-423E-A442-AEB07FCBF7BD}"/>
                    </a:ext>
                  </a:extLst>
                </p14:cNvPr>
                <p14:cNvContentPartPr/>
                <p14:nvPr/>
              </p14:nvContentPartPr>
              <p14:xfrm>
                <a:off x="6554945" y="7194436"/>
                <a:ext cx="667440" cy="62712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53DA2C74-3369-423E-A442-AEB07FCBF7B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536945" y="7176436"/>
                  <a:ext cx="70308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4835A6D9-A38B-42FD-9F11-1B30F5F4CD4B}"/>
                    </a:ext>
                  </a:extLst>
                </p14:cNvPr>
                <p14:cNvContentPartPr/>
                <p14:nvPr/>
              </p14:nvContentPartPr>
              <p14:xfrm>
                <a:off x="6533705" y="7832716"/>
                <a:ext cx="572760" cy="4176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4835A6D9-A38B-42FD-9F11-1B30F5F4CD4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516065" y="7814716"/>
                  <a:ext cx="608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41BB47FF-1ACF-4F94-B8B3-04A052E7EB28}"/>
                    </a:ext>
                  </a:extLst>
                </p14:cNvPr>
                <p14:cNvContentPartPr/>
                <p14:nvPr/>
              </p14:nvContentPartPr>
              <p14:xfrm>
                <a:off x="6899105" y="6280756"/>
                <a:ext cx="260280" cy="29952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41BB47FF-1ACF-4F94-B8B3-04A052E7EB2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881105" y="6263116"/>
                  <a:ext cx="2959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B0644952-A7A6-4E55-BEE8-65DD34271D54}"/>
                    </a:ext>
                  </a:extLst>
                </p14:cNvPr>
                <p14:cNvContentPartPr/>
                <p14:nvPr/>
              </p14:nvContentPartPr>
              <p14:xfrm>
                <a:off x="7293665" y="6288676"/>
                <a:ext cx="254160" cy="1368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B0644952-A7A6-4E55-BEE8-65DD34271D5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276025" y="6270676"/>
                  <a:ext cx="2898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8CBA24D0-B798-4619-A07A-146FEF63CF0A}"/>
                    </a:ext>
                  </a:extLst>
                </p14:cNvPr>
                <p14:cNvContentPartPr/>
                <p14:nvPr/>
              </p14:nvContentPartPr>
              <p14:xfrm>
                <a:off x="7400585" y="6230716"/>
                <a:ext cx="95040" cy="43416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8CBA24D0-B798-4619-A07A-146FEF63CF0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82585" y="6213076"/>
                  <a:ext cx="1306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3B3B96A2-F761-4B99-824F-854B875573D8}"/>
                    </a:ext>
                  </a:extLst>
                </p14:cNvPr>
                <p14:cNvContentPartPr/>
                <p14:nvPr/>
              </p14:nvContentPartPr>
              <p14:xfrm>
                <a:off x="7349825" y="6449596"/>
                <a:ext cx="131760" cy="11988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3B3B96A2-F761-4B99-824F-854B875573D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31825" y="6431596"/>
                  <a:ext cx="167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5CF09983-608F-42E2-A160-7D524FFB8200}"/>
                    </a:ext>
                  </a:extLst>
                </p14:cNvPr>
                <p14:cNvContentPartPr/>
                <p14:nvPr/>
              </p14:nvContentPartPr>
              <p14:xfrm>
                <a:off x="7587785" y="6283996"/>
                <a:ext cx="134280" cy="18000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5CF09983-608F-42E2-A160-7D524FFB820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570145" y="6266356"/>
                  <a:ext cx="169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A850A7C8-EC3D-4342-B3DE-6317C29466E2}"/>
                    </a:ext>
                  </a:extLst>
                </p14:cNvPr>
                <p14:cNvContentPartPr/>
                <p14:nvPr/>
              </p14:nvContentPartPr>
              <p14:xfrm>
                <a:off x="7594985" y="6332956"/>
                <a:ext cx="240120" cy="31356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A850A7C8-EC3D-4342-B3DE-6317C29466E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576985" y="6314956"/>
                  <a:ext cx="2757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6AEFBEC3-7B97-4C1C-AE86-17C82E572FEB}"/>
                    </a:ext>
                  </a:extLst>
                </p14:cNvPr>
                <p14:cNvContentPartPr/>
                <p14:nvPr/>
              </p14:nvContentPartPr>
              <p14:xfrm>
                <a:off x="6887945" y="6585676"/>
                <a:ext cx="217440" cy="5832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6AEFBEC3-7B97-4C1C-AE86-17C82E572FE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869945" y="6567676"/>
                  <a:ext cx="2530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793469C8-9484-4250-8FCB-9C976E312F89}"/>
                    </a:ext>
                  </a:extLst>
                </p14:cNvPr>
                <p14:cNvContentPartPr/>
                <p14:nvPr/>
              </p14:nvContentPartPr>
              <p14:xfrm>
                <a:off x="6751145" y="6580996"/>
                <a:ext cx="378720" cy="6228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793469C8-9484-4250-8FCB-9C976E312F8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733145" y="6563356"/>
                  <a:ext cx="4143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A3B38733-9A25-4DA2-B4D5-54B24F930ADC}"/>
                    </a:ext>
                  </a:extLst>
                </p14:cNvPr>
                <p14:cNvContentPartPr/>
                <p14:nvPr/>
              </p14:nvContentPartPr>
              <p14:xfrm>
                <a:off x="6516065" y="7303876"/>
                <a:ext cx="30240" cy="57672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A3B38733-9A25-4DA2-B4D5-54B24F930AD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498425" y="7285876"/>
                  <a:ext cx="6588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730D9FBA-E4DF-4EB2-AFDA-6C6D9855ED59}"/>
                    </a:ext>
                  </a:extLst>
                </p14:cNvPr>
                <p14:cNvContentPartPr/>
                <p14:nvPr/>
              </p14:nvContentPartPr>
              <p14:xfrm>
                <a:off x="6621545" y="7170676"/>
                <a:ext cx="576720" cy="63360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730D9FBA-E4DF-4EB2-AFDA-6C6D9855ED5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603545" y="7152676"/>
                  <a:ext cx="61236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C5728AC8-D7D5-44D7-B098-B8CE0FB3D365}"/>
                    </a:ext>
                  </a:extLst>
                </p14:cNvPr>
                <p14:cNvContentPartPr/>
                <p14:nvPr/>
              </p14:nvContentPartPr>
              <p14:xfrm>
                <a:off x="6609305" y="7847476"/>
                <a:ext cx="498600" cy="2556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C5728AC8-D7D5-44D7-B098-B8CE0FB3D36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591305" y="7829836"/>
                  <a:ext cx="5342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F9BA9039-7C33-4914-84A3-E78C409AFFB3}"/>
                    </a:ext>
                  </a:extLst>
                </p14:cNvPr>
                <p14:cNvContentPartPr/>
                <p14:nvPr/>
              </p14:nvContentPartPr>
              <p14:xfrm>
                <a:off x="7001345" y="6600436"/>
                <a:ext cx="51120" cy="5076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F9BA9039-7C33-4914-84A3-E78C409AFFB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983705" y="6582436"/>
                  <a:ext cx="86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7AA7B461-5CC9-4999-AE59-8D8B878FF4E6}"/>
                    </a:ext>
                  </a:extLst>
                </p14:cNvPr>
                <p14:cNvContentPartPr/>
                <p14:nvPr/>
              </p14:nvContentPartPr>
              <p14:xfrm>
                <a:off x="7104665" y="6632836"/>
                <a:ext cx="109080" cy="85140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7AA7B461-5CC9-4999-AE59-8D8B878FF4E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086665" y="6614836"/>
                  <a:ext cx="144720" cy="88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CBE24F51-5DE3-4069-B4EE-A25564B3DE2E}"/>
                    </a:ext>
                  </a:extLst>
                </p14:cNvPr>
                <p14:cNvContentPartPr/>
                <p14:nvPr/>
              </p14:nvContentPartPr>
              <p14:xfrm>
                <a:off x="6955985" y="7973116"/>
                <a:ext cx="378720" cy="47484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CBE24F51-5DE3-4069-B4EE-A25564B3DE2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937985" y="7955116"/>
                  <a:ext cx="4143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BB7FA8BC-5255-4A43-AA2E-EF939C0EFEE1}"/>
                    </a:ext>
                  </a:extLst>
                </p14:cNvPr>
                <p14:cNvContentPartPr/>
                <p14:nvPr/>
              </p14:nvContentPartPr>
              <p14:xfrm>
                <a:off x="7230665" y="8233036"/>
                <a:ext cx="3960" cy="39492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BB7FA8BC-5255-4A43-AA2E-EF939C0EFEE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213025" y="8215396"/>
                  <a:ext cx="396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0658611A-B9A4-4D0D-97AA-7CBBFE397713}"/>
                    </a:ext>
                  </a:extLst>
                </p14:cNvPr>
                <p14:cNvContentPartPr/>
                <p14:nvPr/>
              </p14:nvContentPartPr>
              <p14:xfrm>
                <a:off x="7144985" y="8341036"/>
                <a:ext cx="238320" cy="20124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0658611A-B9A4-4D0D-97AA-7CBBFE39771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26985" y="8323396"/>
                  <a:ext cx="273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0E102A7E-D8CA-4A9D-8ADC-5C2C1124B88D}"/>
                    </a:ext>
                  </a:extLst>
                </p14:cNvPr>
                <p14:cNvContentPartPr/>
                <p14:nvPr/>
              </p14:nvContentPartPr>
              <p14:xfrm>
                <a:off x="7477625" y="8216836"/>
                <a:ext cx="44280" cy="5220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0E102A7E-D8CA-4A9D-8ADC-5C2C1124B88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459625" y="8199196"/>
                  <a:ext cx="79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178AA002-8DC5-443A-A32A-89C63A39571D}"/>
                    </a:ext>
                  </a:extLst>
                </p14:cNvPr>
                <p14:cNvContentPartPr/>
                <p14:nvPr/>
              </p14:nvContentPartPr>
              <p14:xfrm>
                <a:off x="7468985" y="8293876"/>
                <a:ext cx="163080" cy="20592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178AA002-8DC5-443A-A32A-89C63A39571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450985" y="8275876"/>
                  <a:ext cx="1987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587D66D4-E4DA-48EF-B05F-0782B6CE9E0C}"/>
                    </a:ext>
                  </a:extLst>
                </p14:cNvPr>
                <p14:cNvContentPartPr/>
                <p14:nvPr/>
              </p14:nvContentPartPr>
              <p14:xfrm>
                <a:off x="7678865" y="8120716"/>
                <a:ext cx="366120" cy="39996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587D66D4-E4DA-48EF-B05F-0782B6CE9E0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661225" y="8103076"/>
                  <a:ext cx="4017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F95CD51F-A7D0-40D8-B632-A961E02DC9F7}"/>
                    </a:ext>
                  </a:extLst>
                </p14:cNvPr>
                <p14:cNvContentPartPr/>
                <p14:nvPr/>
              </p14:nvContentPartPr>
              <p14:xfrm>
                <a:off x="7869665" y="8242036"/>
                <a:ext cx="140400" cy="22356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F95CD51F-A7D0-40D8-B632-A961E02DC9F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852025" y="8224396"/>
                  <a:ext cx="1760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FFA5DD86-D3C4-4CC0-BA56-FC93899964D2}"/>
                    </a:ext>
                  </a:extLst>
                </p14:cNvPr>
                <p14:cNvContentPartPr/>
                <p14:nvPr/>
              </p14:nvContentPartPr>
              <p14:xfrm>
                <a:off x="6720545" y="6594316"/>
                <a:ext cx="443520" cy="6228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FFA5DD86-D3C4-4CC0-BA56-FC93899964D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702905" y="6576676"/>
                  <a:ext cx="47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86C0FE12-37A0-4613-9951-8AF6E21B7206}"/>
                    </a:ext>
                  </a:extLst>
                </p14:cNvPr>
                <p14:cNvContentPartPr/>
                <p14:nvPr/>
              </p14:nvContentPartPr>
              <p14:xfrm>
                <a:off x="6484025" y="7238716"/>
                <a:ext cx="74880" cy="66780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86C0FE12-37A0-4613-9951-8AF6E21B720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466025" y="7220716"/>
                  <a:ext cx="110520" cy="70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4DBDDE77-665E-413C-9A2D-518EC60F38E5}"/>
                    </a:ext>
                  </a:extLst>
                </p14:cNvPr>
                <p14:cNvContentPartPr/>
                <p14:nvPr/>
              </p14:nvContentPartPr>
              <p14:xfrm>
                <a:off x="6602105" y="7244476"/>
                <a:ext cx="632160" cy="3276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4DBDDE77-665E-413C-9A2D-518EC60F38E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584465" y="7226836"/>
                  <a:ext cx="667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32D72CA3-9E61-47BB-A304-DB12E49721FE}"/>
                    </a:ext>
                  </a:extLst>
                </p14:cNvPr>
                <p14:cNvContentPartPr/>
                <p14:nvPr/>
              </p14:nvContentPartPr>
              <p14:xfrm>
                <a:off x="6526865" y="7881316"/>
                <a:ext cx="537840" cy="6840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32D72CA3-9E61-47BB-A304-DB12E49721F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508865" y="7863676"/>
                  <a:ext cx="5734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E9B86028-EDBA-4A78-9979-68C5F39E3E26}"/>
                    </a:ext>
                  </a:extLst>
                </p14:cNvPr>
                <p14:cNvContentPartPr/>
                <p14:nvPr/>
              </p14:nvContentPartPr>
              <p14:xfrm>
                <a:off x="6013505" y="7417996"/>
                <a:ext cx="263520" cy="24984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E9B86028-EDBA-4A78-9979-68C5F39E3E2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995865" y="7399996"/>
                  <a:ext cx="2991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48EEC5A7-64D5-4949-838B-D36DEAB529C1}"/>
                    </a:ext>
                  </a:extLst>
                </p14:cNvPr>
                <p14:cNvContentPartPr/>
                <p14:nvPr/>
              </p14:nvContentPartPr>
              <p14:xfrm>
                <a:off x="7559705" y="7476316"/>
                <a:ext cx="231840" cy="23112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48EEC5A7-64D5-4949-838B-D36DEAB529C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541705" y="7458676"/>
                  <a:ext cx="267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E942594F-2AFE-4520-AFB9-CD2B41DFA95B}"/>
                    </a:ext>
                  </a:extLst>
                </p14:cNvPr>
                <p14:cNvContentPartPr/>
                <p14:nvPr/>
              </p14:nvContentPartPr>
              <p14:xfrm>
                <a:off x="6247145" y="6587116"/>
                <a:ext cx="674280" cy="82044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E942594F-2AFE-4520-AFB9-CD2B41DFA95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229145" y="6569116"/>
                  <a:ext cx="709920" cy="85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697E9506-A735-4449-9883-2F9B27DCD18F}"/>
                    </a:ext>
                  </a:extLst>
                </p14:cNvPr>
                <p14:cNvContentPartPr/>
                <p14:nvPr/>
              </p14:nvContentPartPr>
              <p14:xfrm>
                <a:off x="6064625" y="7178236"/>
                <a:ext cx="394200" cy="30276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697E9506-A735-4449-9883-2F9B27DCD18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046985" y="7160236"/>
                  <a:ext cx="4298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3A6261B0-600B-4605-98C4-870A73B9C4C6}"/>
                    </a:ext>
                  </a:extLst>
                </p14:cNvPr>
                <p14:cNvContentPartPr/>
                <p14:nvPr/>
              </p14:nvContentPartPr>
              <p14:xfrm>
                <a:off x="7003505" y="6653356"/>
                <a:ext cx="555120" cy="72540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3A6261B0-600B-4605-98C4-870A73B9C4C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985505" y="6635716"/>
                  <a:ext cx="59076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77D4E7EA-00CD-4F76-86C5-5B3A53881A5D}"/>
                    </a:ext>
                  </a:extLst>
                </p14:cNvPr>
                <p14:cNvContentPartPr/>
                <p14:nvPr/>
              </p14:nvContentPartPr>
              <p14:xfrm>
                <a:off x="7475825" y="7257796"/>
                <a:ext cx="149040" cy="21312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77D4E7EA-00CD-4F76-86C5-5B3A53881A5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458185" y="7240156"/>
                  <a:ext cx="1846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D8C44789-E3FC-47E2-A4FF-A8352CA91A79}"/>
                    </a:ext>
                  </a:extLst>
                </p14:cNvPr>
                <p14:cNvContentPartPr/>
                <p14:nvPr/>
              </p14:nvContentPartPr>
              <p14:xfrm>
                <a:off x="9745265" y="6350596"/>
                <a:ext cx="173880" cy="25020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D8C44789-E3FC-47E2-A4FF-A8352CA91A7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727265" y="6332596"/>
                  <a:ext cx="2095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34DE5724-1BF0-400F-BCFB-C4A695D2F930}"/>
                    </a:ext>
                  </a:extLst>
                </p14:cNvPr>
                <p14:cNvContentPartPr/>
                <p14:nvPr/>
              </p14:nvContentPartPr>
              <p14:xfrm>
                <a:off x="10023545" y="6455356"/>
                <a:ext cx="110520" cy="5364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34DE5724-1BF0-400F-BCFB-C4A695D2F93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005905" y="6437716"/>
                  <a:ext cx="1461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72492653-9000-402D-9F6C-C16528316120}"/>
                    </a:ext>
                  </a:extLst>
                </p14:cNvPr>
                <p14:cNvContentPartPr/>
                <p14:nvPr/>
              </p14:nvContentPartPr>
              <p14:xfrm>
                <a:off x="9785585" y="6455356"/>
                <a:ext cx="273600" cy="34020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72492653-9000-402D-9F6C-C1652831612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767585" y="6437716"/>
                  <a:ext cx="3092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A2A273EF-A642-4902-8B08-9DB4188502FE}"/>
                    </a:ext>
                  </a:extLst>
                </p14:cNvPr>
                <p14:cNvContentPartPr/>
                <p14:nvPr/>
              </p14:nvContentPartPr>
              <p14:xfrm>
                <a:off x="10188065" y="6187876"/>
                <a:ext cx="240480" cy="62568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A2A273EF-A642-4902-8B08-9DB4188502F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170065" y="6170236"/>
                  <a:ext cx="276120" cy="6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51E1F035-3361-4431-ADE4-FAC730A05113}"/>
                    </a:ext>
                  </a:extLst>
                </p14:cNvPr>
                <p14:cNvContentPartPr/>
                <p14:nvPr/>
              </p14:nvContentPartPr>
              <p14:xfrm>
                <a:off x="10412345" y="6659476"/>
                <a:ext cx="110520" cy="1944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51E1F035-3361-4431-ADE4-FAC730A0511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394345" y="6641476"/>
                  <a:ext cx="1461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4F72B932-078A-4823-B155-9037C3D3255E}"/>
                    </a:ext>
                  </a:extLst>
                </p14:cNvPr>
                <p14:cNvContentPartPr/>
                <p14:nvPr/>
              </p14:nvContentPartPr>
              <p14:xfrm>
                <a:off x="8960825" y="6637156"/>
                <a:ext cx="95040" cy="9972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4F72B932-078A-4823-B155-9037C3D3255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942825" y="6619516"/>
                  <a:ext cx="130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FCC8CB0E-EEEC-4A52-9A67-B573AE4EFA28}"/>
                    </a:ext>
                  </a:extLst>
                </p14:cNvPr>
                <p14:cNvContentPartPr/>
                <p14:nvPr/>
              </p14:nvContentPartPr>
              <p14:xfrm>
                <a:off x="9128945" y="6281116"/>
                <a:ext cx="96840" cy="64656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FCC8CB0E-EEEC-4A52-9A67-B573AE4EFA2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110945" y="6263476"/>
                  <a:ext cx="13248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BC0EECF3-DC00-4569-940E-E282439F2351}"/>
                    </a:ext>
                  </a:extLst>
                </p14:cNvPr>
                <p14:cNvContentPartPr/>
                <p14:nvPr/>
              </p14:nvContentPartPr>
              <p14:xfrm>
                <a:off x="9034265" y="6273556"/>
                <a:ext cx="221040" cy="29880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BC0EECF3-DC00-4569-940E-E282439F235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016265" y="6255916"/>
                  <a:ext cx="2566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AE7C0CCB-745E-4FCE-8DB2-13147B8585BA}"/>
                    </a:ext>
                  </a:extLst>
                </p14:cNvPr>
                <p14:cNvContentPartPr/>
                <p14:nvPr/>
              </p14:nvContentPartPr>
              <p14:xfrm>
                <a:off x="9305705" y="6255916"/>
                <a:ext cx="32040" cy="20124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AE7C0CCB-745E-4FCE-8DB2-13147B8585B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287705" y="6238276"/>
                  <a:ext cx="67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51F83A12-E117-458E-95FF-D48B15372361}"/>
                    </a:ext>
                  </a:extLst>
                </p14:cNvPr>
                <p14:cNvContentPartPr/>
                <p14:nvPr/>
              </p14:nvContentPartPr>
              <p14:xfrm>
                <a:off x="9237305" y="6456436"/>
                <a:ext cx="231480" cy="34272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51F83A12-E117-458E-95FF-D48B1537236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219665" y="6438796"/>
                  <a:ext cx="2671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15F9971C-2624-4554-92AC-5A1607ABDA37}"/>
                    </a:ext>
                  </a:extLst>
                </p14:cNvPr>
                <p14:cNvContentPartPr/>
                <p14:nvPr/>
              </p14:nvContentPartPr>
              <p14:xfrm>
                <a:off x="9519185" y="6547156"/>
                <a:ext cx="175320" cy="324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15F9971C-2624-4554-92AC-5A1607ABDA3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501545" y="6529156"/>
                  <a:ext cx="2109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8EAA27B5-0E94-475F-A694-1AE90EB16EBC}"/>
                    </a:ext>
                  </a:extLst>
                </p14:cNvPr>
                <p14:cNvContentPartPr/>
                <p14:nvPr/>
              </p14:nvContentPartPr>
              <p14:xfrm>
                <a:off x="9051905" y="6877996"/>
                <a:ext cx="1388880" cy="8460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8EAA27B5-0E94-475F-A694-1AE90EB16EB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033905" y="6860356"/>
                  <a:ext cx="1424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1EB3CFF5-2BC4-416F-8895-E8C90270155E}"/>
                    </a:ext>
                  </a:extLst>
                </p14:cNvPr>
                <p14:cNvContentPartPr/>
                <p14:nvPr/>
              </p14:nvContentPartPr>
              <p14:xfrm>
                <a:off x="10522505" y="7043596"/>
                <a:ext cx="360" cy="36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1EB3CFF5-2BC4-416F-8895-E8C90270155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504865" y="70259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EB8FC22C-05E5-47D2-B612-89C5817415EC}"/>
                    </a:ext>
                  </a:extLst>
                </p14:cNvPr>
                <p14:cNvContentPartPr/>
                <p14:nvPr/>
              </p14:nvContentPartPr>
              <p14:xfrm>
                <a:off x="6543065" y="7125316"/>
                <a:ext cx="54360" cy="71676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EB8FC22C-05E5-47D2-B612-89C5817415E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525065" y="7107316"/>
                  <a:ext cx="9000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B74D4ECA-ADBD-4080-AAC1-DD36F3FD11EB}"/>
                    </a:ext>
                  </a:extLst>
                </p14:cNvPr>
                <p14:cNvContentPartPr/>
                <p14:nvPr/>
              </p14:nvContentPartPr>
              <p14:xfrm>
                <a:off x="6640625" y="7154836"/>
                <a:ext cx="682200" cy="66240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B74D4ECA-ADBD-4080-AAC1-DD36F3FD11E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622985" y="7136836"/>
                  <a:ext cx="71784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57226EB0-993B-4B82-AD31-4E3AE57CF395}"/>
                    </a:ext>
                  </a:extLst>
                </p14:cNvPr>
                <p14:cNvContentPartPr/>
                <p14:nvPr/>
              </p14:nvContentPartPr>
              <p14:xfrm>
                <a:off x="6675545" y="7817956"/>
                <a:ext cx="397080" cy="2160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57226EB0-993B-4B82-AD31-4E3AE57CF395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657905" y="7799956"/>
                  <a:ext cx="43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CF79F09F-50BB-4F9A-BA8C-79BED1BEFE18}"/>
                    </a:ext>
                  </a:extLst>
                </p14:cNvPr>
                <p14:cNvContentPartPr/>
                <p14:nvPr/>
              </p14:nvContentPartPr>
              <p14:xfrm>
                <a:off x="6493745" y="7236556"/>
                <a:ext cx="45720" cy="71748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CF79F09F-50BB-4F9A-BA8C-79BED1BEFE1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475745" y="7218556"/>
                  <a:ext cx="8136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6E59C42E-3B11-4F6E-A101-D148D179C6D5}"/>
                    </a:ext>
                  </a:extLst>
                </p14:cNvPr>
                <p14:cNvContentPartPr/>
                <p14:nvPr/>
              </p14:nvContentPartPr>
              <p14:xfrm>
                <a:off x="6598505" y="7182556"/>
                <a:ext cx="595800" cy="59652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6E59C42E-3B11-4F6E-A101-D148D179C6D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580865" y="7164556"/>
                  <a:ext cx="63144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9B618522-F489-4AA9-B634-E98A754FB154}"/>
                    </a:ext>
                  </a:extLst>
                </p14:cNvPr>
                <p14:cNvContentPartPr/>
                <p14:nvPr/>
              </p14:nvContentPartPr>
              <p14:xfrm>
                <a:off x="6617945" y="7797076"/>
                <a:ext cx="380160" cy="2700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9B618522-F489-4AA9-B634-E98A754FB15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599945" y="7779436"/>
                  <a:ext cx="415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A7981AF7-ADBD-4160-9A8F-3BA3E023A069}"/>
                    </a:ext>
                  </a:extLst>
                </p14:cNvPr>
                <p14:cNvContentPartPr/>
                <p14:nvPr/>
              </p14:nvContentPartPr>
              <p14:xfrm>
                <a:off x="6622985" y="7241596"/>
                <a:ext cx="507960" cy="58212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A7981AF7-ADBD-4160-9A8F-3BA3E023A06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605345" y="7223956"/>
                  <a:ext cx="54360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DFECC7DB-8B69-4CD2-8591-7503500303A3}"/>
                    </a:ext>
                  </a:extLst>
                </p14:cNvPr>
                <p14:cNvContentPartPr/>
                <p14:nvPr/>
              </p14:nvContentPartPr>
              <p14:xfrm>
                <a:off x="6521465" y="7284436"/>
                <a:ext cx="590400" cy="65340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DFECC7DB-8B69-4CD2-8591-7503500303A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503825" y="7266796"/>
                  <a:ext cx="62604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463752E1-193D-414A-97D5-5575580C3BD3}"/>
                    </a:ext>
                  </a:extLst>
                </p14:cNvPr>
                <p14:cNvContentPartPr/>
                <p14:nvPr/>
              </p14:nvContentPartPr>
              <p14:xfrm>
                <a:off x="4740905" y="8098756"/>
                <a:ext cx="150840" cy="1656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463752E1-193D-414A-97D5-5575580C3BD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722905" y="8080756"/>
                  <a:ext cx="186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A23B236D-6D22-4D47-81DA-6A2206EE7C41}"/>
                    </a:ext>
                  </a:extLst>
                </p14:cNvPr>
                <p14:cNvContentPartPr/>
                <p14:nvPr/>
              </p14:nvContentPartPr>
              <p14:xfrm>
                <a:off x="5413385" y="8030716"/>
                <a:ext cx="410040" cy="13032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A23B236D-6D22-4D47-81DA-6A2206EE7C4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395385" y="8013076"/>
                  <a:ext cx="445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4C6FC5D5-1DE3-4C38-90D5-087B4B68437F}"/>
                    </a:ext>
                  </a:extLst>
                </p14:cNvPr>
                <p14:cNvContentPartPr/>
                <p14:nvPr/>
              </p14:nvContentPartPr>
              <p14:xfrm>
                <a:off x="6129425" y="7862236"/>
                <a:ext cx="751680" cy="11412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4C6FC5D5-1DE3-4C38-90D5-087B4B68437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111425" y="7844596"/>
                  <a:ext cx="787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51453382-3290-455F-B4BD-0AC20629CE66}"/>
                    </a:ext>
                  </a:extLst>
                </p14:cNvPr>
                <p14:cNvContentPartPr/>
                <p14:nvPr/>
              </p14:nvContentPartPr>
              <p14:xfrm>
                <a:off x="7106465" y="7855036"/>
                <a:ext cx="583560" cy="3276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51453382-3290-455F-B4BD-0AC20629CE6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088465" y="7837036"/>
                  <a:ext cx="6192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CC344BF8-CF9D-4024-873C-023697936D2C}"/>
                    </a:ext>
                  </a:extLst>
                </p14:cNvPr>
                <p14:cNvContentPartPr/>
                <p14:nvPr/>
              </p14:nvContentPartPr>
              <p14:xfrm>
                <a:off x="7981985" y="7878436"/>
                <a:ext cx="739440" cy="21312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CC344BF8-CF9D-4024-873C-023697936D2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963985" y="7860796"/>
                  <a:ext cx="77508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1">
            <p14:nvContentPartPr>
              <p14:cNvPr id="385" name="墨迹 384">
                <a:extLst>
                  <a:ext uri="{FF2B5EF4-FFF2-40B4-BE49-F238E27FC236}">
                    <a16:creationId xmlns:a16="http://schemas.microsoft.com/office/drawing/2014/main" id="{FA8708C8-56A3-4883-852A-DF816DE984E6}"/>
                  </a:ext>
                </a:extLst>
              </p14:cNvPr>
              <p14:cNvContentPartPr/>
              <p14:nvPr/>
            </p14:nvContentPartPr>
            <p14:xfrm>
              <a:off x="5516705" y="7461196"/>
              <a:ext cx="281520" cy="323280"/>
            </p14:xfrm>
          </p:contentPart>
        </mc:Choice>
        <mc:Fallback>
          <p:pic>
            <p:nvPicPr>
              <p:cNvPr id="385" name="墨迹 384">
                <a:extLst>
                  <a:ext uri="{FF2B5EF4-FFF2-40B4-BE49-F238E27FC236}">
                    <a16:creationId xmlns:a16="http://schemas.microsoft.com/office/drawing/2014/main" id="{FA8708C8-56A3-4883-852A-DF816DE984E6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5498705" y="7443196"/>
                <a:ext cx="317160" cy="35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2" name="组合 401">
            <a:extLst>
              <a:ext uri="{FF2B5EF4-FFF2-40B4-BE49-F238E27FC236}">
                <a16:creationId xmlns:a16="http://schemas.microsoft.com/office/drawing/2014/main" id="{8EE6E130-2FC0-4F61-A6D7-FCD54C0320B5}"/>
              </a:ext>
            </a:extLst>
          </p:cNvPr>
          <p:cNvGrpSpPr/>
          <p:nvPr/>
        </p:nvGrpSpPr>
        <p:grpSpPr>
          <a:xfrm>
            <a:off x="4332665" y="4314436"/>
            <a:ext cx="5553000" cy="4533840"/>
            <a:chOff x="4332665" y="4314436"/>
            <a:chExt cx="5553000" cy="453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E72769DB-78BA-43EE-8EDB-05DBDFC968BF}"/>
                    </a:ext>
                  </a:extLst>
                </p14:cNvPr>
                <p14:cNvContentPartPr/>
                <p14:nvPr/>
              </p14:nvContentPartPr>
              <p14:xfrm>
                <a:off x="4332665" y="7183276"/>
                <a:ext cx="53280" cy="112752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E72769DB-78BA-43EE-8EDB-05DBDFC968B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314665" y="7165636"/>
                  <a:ext cx="88920" cy="11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0923344D-5B89-478C-92DC-63A4C7226D87}"/>
                    </a:ext>
                  </a:extLst>
                </p14:cNvPr>
                <p14:cNvContentPartPr/>
                <p14:nvPr/>
              </p14:nvContentPartPr>
              <p14:xfrm>
                <a:off x="4539305" y="7196596"/>
                <a:ext cx="4790880" cy="42984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0923344D-5B89-478C-92DC-63A4C7226D8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521665" y="7178956"/>
                  <a:ext cx="482652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C327E672-B3AF-4820-A682-00273E8873A5}"/>
                    </a:ext>
                  </a:extLst>
                </p14:cNvPr>
                <p14:cNvContentPartPr/>
                <p14:nvPr/>
              </p14:nvContentPartPr>
              <p14:xfrm>
                <a:off x="9245945" y="7612396"/>
                <a:ext cx="103680" cy="110556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C327E672-B3AF-4820-A682-00273E8873A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228305" y="7594756"/>
                  <a:ext cx="139320" cy="11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6D8444FA-63E2-4239-950A-166C8A7390F5}"/>
                    </a:ext>
                  </a:extLst>
                </p14:cNvPr>
                <p14:cNvContentPartPr/>
                <p14:nvPr/>
              </p14:nvContentPartPr>
              <p14:xfrm>
                <a:off x="4605905" y="8669716"/>
                <a:ext cx="4354560" cy="17856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6D8444FA-63E2-4239-950A-166C8A7390F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588265" y="8651716"/>
                  <a:ext cx="43902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6E8B9EB8-B945-455A-B762-5F8BA7E59879}"/>
                    </a:ext>
                  </a:extLst>
                </p14:cNvPr>
                <p14:cNvContentPartPr/>
                <p14:nvPr/>
              </p14:nvContentPartPr>
              <p14:xfrm>
                <a:off x="5539385" y="5323876"/>
                <a:ext cx="3129480" cy="1213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6E8B9EB8-B945-455A-B762-5F8BA7E5987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521385" y="5305876"/>
                  <a:ext cx="31651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4FB044D1-1669-42AC-857B-75EA9B982B93}"/>
                    </a:ext>
                  </a:extLst>
                </p14:cNvPr>
                <p14:cNvContentPartPr/>
                <p14:nvPr/>
              </p14:nvContentPartPr>
              <p14:xfrm>
                <a:off x="7069745" y="5313076"/>
                <a:ext cx="35280" cy="2862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4FB044D1-1669-42AC-857B-75EA9B982B9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051745" y="5295436"/>
                  <a:ext cx="709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4AE797C8-501A-4532-9008-DD4580C970C9}"/>
                    </a:ext>
                  </a:extLst>
                </p14:cNvPr>
                <p14:cNvContentPartPr/>
                <p14:nvPr/>
              </p14:nvContentPartPr>
              <p14:xfrm>
                <a:off x="6948785" y="5292556"/>
                <a:ext cx="214200" cy="2754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4AE797C8-501A-4532-9008-DD4580C970C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931145" y="5274556"/>
                  <a:ext cx="2498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5F4D8D58-F055-43D3-AEFD-82AB8F27D100}"/>
                    </a:ext>
                  </a:extLst>
                </p14:cNvPr>
                <p14:cNvContentPartPr/>
                <p14:nvPr/>
              </p14:nvContentPartPr>
              <p14:xfrm>
                <a:off x="6903425" y="5237836"/>
                <a:ext cx="296280" cy="34920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5F4D8D58-F055-43D3-AEFD-82AB8F27D100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885425" y="5220196"/>
                  <a:ext cx="3319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CBCD75E2-C854-47F2-A16A-8CE4B4AE4589}"/>
                    </a:ext>
                  </a:extLst>
                </p14:cNvPr>
                <p14:cNvContentPartPr/>
                <p14:nvPr/>
              </p14:nvContentPartPr>
              <p14:xfrm>
                <a:off x="6391865" y="5302996"/>
                <a:ext cx="18000" cy="2613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CBCD75E2-C854-47F2-A16A-8CE4B4AE458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374225" y="5284996"/>
                  <a:ext cx="536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975FFBCA-ABD8-4F4F-B0EC-CD5031EC7117}"/>
                    </a:ext>
                  </a:extLst>
                </p14:cNvPr>
                <p14:cNvContentPartPr/>
                <p14:nvPr/>
              </p14:nvContentPartPr>
              <p14:xfrm>
                <a:off x="6354065" y="5224516"/>
                <a:ext cx="15480" cy="3186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975FFBCA-ABD8-4F4F-B0EC-CD5031EC711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336065" y="5206876"/>
                  <a:ext cx="511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C071881F-E1E5-409D-89A3-A14862D95236}"/>
                    </a:ext>
                  </a:extLst>
                </p14:cNvPr>
                <p14:cNvContentPartPr/>
                <p14:nvPr/>
              </p14:nvContentPartPr>
              <p14:xfrm>
                <a:off x="6300425" y="5193556"/>
                <a:ext cx="37800" cy="3171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C071881F-E1E5-409D-89A3-A14862D9523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282425" y="5175556"/>
                  <a:ext cx="734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2272744A-B81A-4052-B22F-AC5526EB6348}"/>
                    </a:ext>
                  </a:extLst>
                </p14:cNvPr>
                <p14:cNvContentPartPr/>
                <p14:nvPr/>
              </p14:nvContentPartPr>
              <p14:xfrm>
                <a:off x="6364145" y="5101756"/>
                <a:ext cx="153000" cy="43776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2272744A-B81A-4052-B22F-AC5526EB6348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346145" y="5084116"/>
                  <a:ext cx="1886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2F037FF0-1A03-4818-9BC7-9338A420CC02}"/>
                    </a:ext>
                  </a:extLst>
                </p14:cNvPr>
                <p14:cNvContentPartPr/>
                <p14:nvPr/>
              </p14:nvContentPartPr>
              <p14:xfrm>
                <a:off x="6222305" y="5174476"/>
                <a:ext cx="37080" cy="4708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2F037FF0-1A03-4818-9BC7-9338A420CC0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204305" y="5156476"/>
                  <a:ext cx="7272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A164FD9A-C9DB-487F-9C6E-E717592B966C}"/>
                    </a:ext>
                  </a:extLst>
                </p14:cNvPr>
                <p14:cNvContentPartPr/>
                <p14:nvPr/>
              </p14:nvContentPartPr>
              <p14:xfrm>
                <a:off x="6267665" y="5555716"/>
                <a:ext cx="198360" cy="122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A164FD9A-C9DB-487F-9C6E-E717592B966C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250025" y="5537716"/>
                  <a:ext cx="2340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A21007C6-8B53-449C-B506-F351C0B08671}"/>
                    </a:ext>
                  </a:extLst>
                </p14:cNvPr>
                <p14:cNvContentPartPr/>
                <p14:nvPr/>
              </p14:nvContentPartPr>
              <p14:xfrm>
                <a:off x="6265865" y="5137396"/>
                <a:ext cx="38880" cy="4489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A21007C6-8B53-449C-B506-F351C0B08671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248225" y="5119396"/>
                  <a:ext cx="7452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304D5A32-B0B3-4922-8553-0989E60E9CFE}"/>
                    </a:ext>
                  </a:extLst>
                </p14:cNvPr>
                <p14:cNvContentPartPr/>
                <p14:nvPr/>
              </p14:nvContentPartPr>
              <p14:xfrm>
                <a:off x="6362345" y="5078356"/>
                <a:ext cx="137160" cy="4615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304D5A32-B0B3-4922-8553-0989E60E9CFE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344345" y="5060356"/>
                  <a:ext cx="17280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6C73C2C0-5D2A-4AC9-A7AA-4698F8143223}"/>
                    </a:ext>
                  </a:extLst>
                </p14:cNvPr>
                <p14:cNvContentPartPr/>
                <p14:nvPr/>
              </p14:nvContentPartPr>
              <p14:xfrm>
                <a:off x="6350105" y="5537716"/>
                <a:ext cx="215640" cy="1368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6C73C2C0-5D2A-4AC9-A7AA-4698F814322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332105" y="5520076"/>
                  <a:ext cx="2512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E76F0192-041B-4AE9-BAD9-0BF92CF2DDF5}"/>
                    </a:ext>
                  </a:extLst>
                </p14:cNvPr>
                <p14:cNvContentPartPr/>
                <p14:nvPr/>
              </p14:nvContentPartPr>
              <p14:xfrm>
                <a:off x="5618225" y="4739236"/>
                <a:ext cx="1170000" cy="3452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E76F0192-041B-4AE9-BAD9-0BF92CF2DDF5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600225" y="4721236"/>
                  <a:ext cx="12056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977FE4EA-D3E3-44C8-8434-5FEDE4DB6ADF}"/>
                    </a:ext>
                  </a:extLst>
                </p14:cNvPr>
                <p14:cNvContentPartPr/>
                <p14:nvPr/>
              </p14:nvContentPartPr>
              <p14:xfrm>
                <a:off x="6176585" y="4314436"/>
                <a:ext cx="168480" cy="3186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977FE4EA-D3E3-44C8-8434-5FEDE4DB6AD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158945" y="4296436"/>
                  <a:ext cx="2041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F5054474-DD01-4C88-BC3E-14595E615F42}"/>
                    </a:ext>
                  </a:extLst>
                </p14:cNvPr>
                <p14:cNvContentPartPr/>
                <p14:nvPr/>
              </p14:nvContentPartPr>
              <p14:xfrm>
                <a:off x="7274585" y="4804396"/>
                <a:ext cx="1157760" cy="25812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F5054474-DD01-4C88-BC3E-14595E615F4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256585" y="4786396"/>
                  <a:ext cx="11934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51820012-EDF0-4B48-AF24-1C6806F9D272}"/>
                    </a:ext>
                  </a:extLst>
                </p14:cNvPr>
                <p14:cNvContentPartPr/>
                <p14:nvPr/>
              </p14:nvContentPartPr>
              <p14:xfrm>
                <a:off x="7810265" y="4506316"/>
                <a:ext cx="81720" cy="2145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51820012-EDF0-4B48-AF24-1C6806F9D27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792625" y="4488676"/>
                  <a:ext cx="1173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A5D15F71-742F-4470-8242-0B638EC8DD6E}"/>
                    </a:ext>
                  </a:extLst>
                </p14:cNvPr>
                <p14:cNvContentPartPr/>
                <p14:nvPr/>
              </p14:nvContentPartPr>
              <p14:xfrm>
                <a:off x="5539385" y="5675236"/>
                <a:ext cx="719280" cy="1454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A5D15F71-742F-4470-8242-0B638EC8DD6E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521385" y="5657596"/>
                  <a:ext cx="754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E7E5808A-6CAE-4E9E-81B1-986E756B1C57}"/>
                    </a:ext>
                  </a:extLst>
                </p14:cNvPr>
                <p14:cNvContentPartPr/>
                <p14:nvPr/>
              </p14:nvContentPartPr>
              <p14:xfrm>
                <a:off x="5900105" y="5969356"/>
                <a:ext cx="352440" cy="1314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E7E5808A-6CAE-4E9E-81B1-986E756B1C5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882105" y="5951356"/>
                  <a:ext cx="3880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F3378737-1DFC-4933-B51C-650BF3590A76}"/>
                    </a:ext>
                  </a:extLst>
                </p14:cNvPr>
                <p14:cNvContentPartPr/>
                <p14:nvPr/>
              </p14:nvContentPartPr>
              <p14:xfrm>
                <a:off x="6840425" y="5586676"/>
                <a:ext cx="1812600" cy="2977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F3378737-1DFC-4933-B51C-650BF3590A7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822425" y="5568676"/>
                  <a:ext cx="18482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A4CE79EC-99B6-4E29-A728-08D94B18A7AA}"/>
                    </a:ext>
                  </a:extLst>
                </p14:cNvPr>
                <p14:cNvContentPartPr/>
                <p14:nvPr/>
              </p14:nvContentPartPr>
              <p14:xfrm>
                <a:off x="8056865" y="5918956"/>
                <a:ext cx="138960" cy="16596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A4CE79EC-99B6-4E29-A728-08D94B18A7AA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039225" y="5901316"/>
                  <a:ext cx="1746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6B9CB08C-A43F-4E5D-8C2E-2CA08E9523F2}"/>
                    </a:ext>
                  </a:extLst>
                </p14:cNvPr>
                <p14:cNvContentPartPr/>
                <p14:nvPr/>
              </p14:nvContentPartPr>
              <p14:xfrm>
                <a:off x="8034545" y="5918956"/>
                <a:ext cx="312120" cy="2602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6B9CB08C-A43F-4E5D-8C2E-2CA08E9523F2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016545" y="5901316"/>
                  <a:ext cx="3477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859AC2BD-E5EE-400B-9F0C-91FB3B9AA49F}"/>
                    </a:ext>
                  </a:extLst>
                </p14:cNvPr>
                <p14:cNvContentPartPr/>
                <p14:nvPr/>
              </p14:nvContentPartPr>
              <p14:xfrm>
                <a:off x="7952105" y="5898436"/>
                <a:ext cx="227160" cy="15552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859AC2BD-E5EE-400B-9F0C-91FB3B9AA49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934465" y="5880436"/>
                  <a:ext cx="2628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32C6835D-2C92-4DDC-8D5B-75CB5ADACBA0}"/>
                    </a:ext>
                  </a:extLst>
                </p14:cNvPr>
                <p14:cNvContentPartPr/>
                <p14:nvPr/>
              </p14:nvContentPartPr>
              <p14:xfrm>
                <a:off x="8051825" y="5879356"/>
                <a:ext cx="100080" cy="27360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32C6835D-2C92-4DDC-8D5B-75CB5ADACBA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034185" y="5861356"/>
                  <a:ext cx="1357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40715DDF-7068-4DF0-B384-B4541C0AD414}"/>
                    </a:ext>
                  </a:extLst>
                </p14:cNvPr>
                <p14:cNvContentPartPr/>
                <p14:nvPr/>
              </p14:nvContentPartPr>
              <p14:xfrm>
                <a:off x="6654665" y="6032716"/>
                <a:ext cx="93240" cy="63432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40715DDF-7068-4DF0-B384-B4541C0AD41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636665" y="6015076"/>
                  <a:ext cx="12888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D0C71D82-D186-43CA-8214-7A0BD7C018D6}"/>
                    </a:ext>
                  </a:extLst>
                </p14:cNvPr>
                <p14:cNvContentPartPr/>
                <p14:nvPr/>
              </p14:nvContentPartPr>
              <p14:xfrm>
                <a:off x="6780665" y="5989876"/>
                <a:ext cx="1298520" cy="73440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D0C71D82-D186-43CA-8214-7A0BD7C018D6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763025" y="5971876"/>
                  <a:ext cx="133416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1160B4E9-085F-4448-B76A-81A4B57B56CD}"/>
                    </a:ext>
                  </a:extLst>
                </p14:cNvPr>
                <p14:cNvContentPartPr/>
                <p14:nvPr/>
              </p14:nvContentPartPr>
              <p14:xfrm>
                <a:off x="7022225" y="6569116"/>
                <a:ext cx="823320" cy="10836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1160B4E9-085F-4448-B76A-81A4B57B56C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004585" y="6551476"/>
                  <a:ext cx="8589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67E4A87A-CF80-4157-B3B9-333C5341C078}"/>
                    </a:ext>
                  </a:extLst>
                </p14:cNvPr>
                <p14:cNvContentPartPr/>
                <p14:nvPr/>
              </p14:nvContentPartPr>
              <p14:xfrm>
                <a:off x="6978665" y="6573796"/>
                <a:ext cx="187560" cy="2088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67E4A87A-CF80-4157-B3B9-333C5341C078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960665" y="6555796"/>
                  <a:ext cx="223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ED73BB37-789C-46E3-9AF3-9AEA422241DD}"/>
                    </a:ext>
                  </a:extLst>
                </p14:cNvPr>
                <p14:cNvContentPartPr/>
                <p14:nvPr/>
              </p14:nvContentPartPr>
              <p14:xfrm>
                <a:off x="6206465" y="6637156"/>
                <a:ext cx="788400" cy="82800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ED73BB37-789C-46E3-9AF3-9AEA422241DD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188465" y="6619516"/>
                  <a:ext cx="824040" cy="86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FE60B1B1-6BD4-4AB6-ADAC-270AC1A8BDDB}"/>
                    </a:ext>
                  </a:extLst>
                </p14:cNvPr>
                <p14:cNvContentPartPr/>
                <p14:nvPr/>
              </p14:nvContentPartPr>
              <p14:xfrm>
                <a:off x="7087385" y="6549676"/>
                <a:ext cx="539280" cy="76932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FE60B1B1-6BD4-4AB6-ADAC-270AC1A8BDD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069745" y="6531676"/>
                  <a:ext cx="574920" cy="80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3901A2F2-41FA-4B46-A703-755A05456D32}"/>
                    </a:ext>
                  </a:extLst>
                </p14:cNvPr>
                <p14:cNvContentPartPr/>
                <p14:nvPr/>
              </p14:nvContentPartPr>
              <p14:xfrm>
                <a:off x="6572225" y="6618076"/>
                <a:ext cx="439920" cy="74520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3901A2F2-41FA-4B46-A703-755A05456D3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554585" y="6600076"/>
                  <a:ext cx="47556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CC994C05-9400-4FC4-9F5A-B4B9D9087AEF}"/>
                    </a:ext>
                  </a:extLst>
                </p14:cNvPr>
                <p14:cNvContentPartPr/>
                <p14:nvPr/>
              </p14:nvContentPartPr>
              <p14:xfrm>
                <a:off x="6755825" y="7408636"/>
                <a:ext cx="333720" cy="29160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CC994C05-9400-4FC4-9F5A-B4B9D9087AE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737825" y="7390996"/>
                  <a:ext cx="3693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5D241315-1472-4DE5-BFAC-200753B2EE2A}"/>
                    </a:ext>
                  </a:extLst>
                </p14:cNvPr>
                <p14:cNvContentPartPr/>
                <p14:nvPr/>
              </p14:nvContentPartPr>
              <p14:xfrm>
                <a:off x="6717665" y="7643356"/>
                <a:ext cx="310320" cy="3456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5D241315-1472-4DE5-BFAC-200753B2EE2A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700025" y="7625716"/>
                  <a:ext cx="3459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29EEB664-F905-406C-B281-2A35DABCBE38}"/>
                    </a:ext>
                  </a:extLst>
                </p14:cNvPr>
                <p14:cNvContentPartPr/>
                <p14:nvPr/>
              </p14:nvContentPartPr>
              <p14:xfrm>
                <a:off x="6780665" y="7693396"/>
                <a:ext cx="257040" cy="936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29EEB664-F905-406C-B281-2A35DABCBE38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763025" y="7675756"/>
                  <a:ext cx="292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2A16FBDD-7662-4CCF-B237-F56222125825}"/>
                    </a:ext>
                  </a:extLst>
                </p14:cNvPr>
                <p14:cNvContentPartPr/>
                <p14:nvPr/>
              </p14:nvContentPartPr>
              <p14:xfrm>
                <a:off x="4887785" y="7734436"/>
                <a:ext cx="142200" cy="3528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2A16FBDD-7662-4CCF-B237-F56222125825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870145" y="7716436"/>
                  <a:ext cx="1778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C0C163C2-62EC-4885-B0CE-5307F2AB4371}"/>
                    </a:ext>
                  </a:extLst>
                </p14:cNvPr>
                <p14:cNvContentPartPr/>
                <p14:nvPr/>
              </p14:nvContentPartPr>
              <p14:xfrm>
                <a:off x="5000105" y="7705636"/>
                <a:ext cx="122760" cy="2844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C0C163C2-62EC-4885-B0CE-5307F2AB4371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982105" y="7687636"/>
                  <a:ext cx="158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3701F2D2-454E-4413-8013-6F59B3AE6B73}"/>
                    </a:ext>
                  </a:extLst>
                </p14:cNvPr>
                <p14:cNvContentPartPr/>
                <p14:nvPr/>
              </p14:nvContentPartPr>
              <p14:xfrm>
                <a:off x="5057705" y="7661356"/>
                <a:ext cx="357480" cy="4428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3701F2D2-454E-4413-8013-6F59B3AE6B73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040065" y="7643356"/>
                  <a:ext cx="3931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3B806EDC-4849-4F61-89FC-D8BFD4FCA63B}"/>
                    </a:ext>
                  </a:extLst>
                </p14:cNvPr>
                <p14:cNvContentPartPr/>
                <p14:nvPr/>
              </p14:nvContentPartPr>
              <p14:xfrm>
                <a:off x="5586545" y="7645156"/>
                <a:ext cx="172080" cy="1656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3B806EDC-4849-4F61-89FC-D8BFD4FCA63B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5568905" y="7627156"/>
                  <a:ext cx="207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97DB2476-4CF5-4691-BF6C-3BDCB6BDABF9}"/>
                    </a:ext>
                  </a:extLst>
                </p14:cNvPr>
                <p14:cNvContentPartPr/>
                <p14:nvPr/>
              </p14:nvContentPartPr>
              <p14:xfrm>
                <a:off x="5817665" y="7593316"/>
                <a:ext cx="677880" cy="5364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97DB2476-4CF5-4691-BF6C-3BDCB6BDABF9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5800025" y="7575676"/>
                  <a:ext cx="7135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C0C756B7-568B-495C-B062-9B8F6186E624}"/>
                    </a:ext>
                  </a:extLst>
                </p14:cNvPr>
                <p14:cNvContentPartPr/>
                <p14:nvPr/>
              </p14:nvContentPartPr>
              <p14:xfrm>
                <a:off x="6791105" y="7402156"/>
                <a:ext cx="331200" cy="25776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C0C756B7-568B-495C-B062-9B8F6186E624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773465" y="7384516"/>
                  <a:ext cx="3668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8821DA5E-DC51-43D9-A7EB-51A4CC67A9CC}"/>
                    </a:ext>
                  </a:extLst>
                </p14:cNvPr>
                <p14:cNvContentPartPr/>
                <p14:nvPr/>
              </p14:nvContentPartPr>
              <p14:xfrm>
                <a:off x="5185145" y="7859716"/>
                <a:ext cx="541080" cy="13176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8821DA5E-DC51-43D9-A7EB-51A4CC67A9C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5167145" y="7841716"/>
                  <a:ext cx="576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A86E19C1-1FEF-4711-92F2-472EA2DB4D52}"/>
                    </a:ext>
                  </a:extLst>
                </p14:cNvPr>
                <p14:cNvContentPartPr/>
                <p14:nvPr/>
              </p14:nvContentPartPr>
              <p14:xfrm>
                <a:off x="4917665" y="8110996"/>
                <a:ext cx="1606680" cy="6516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A86E19C1-1FEF-4711-92F2-472EA2DB4D52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900025" y="8092996"/>
                  <a:ext cx="1642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59D80854-7E6D-4F00-8525-44EF44A0767D}"/>
                    </a:ext>
                  </a:extLst>
                </p14:cNvPr>
                <p14:cNvContentPartPr/>
                <p14:nvPr/>
              </p14:nvContentPartPr>
              <p14:xfrm>
                <a:off x="7840145" y="8165356"/>
                <a:ext cx="887400" cy="10692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59D80854-7E6D-4F00-8525-44EF44A0767D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822145" y="8147356"/>
                  <a:ext cx="9230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6BCBAE32-8FDF-4DA8-A714-FC789BA4918A}"/>
                    </a:ext>
                  </a:extLst>
                </p14:cNvPr>
                <p14:cNvContentPartPr/>
                <p14:nvPr/>
              </p14:nvContentPartPr>
              <p14:xfrm>
                <a:off x="6468905" y="7247716"/>
                <a:ext cx="58320" cy="65340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6BCBAE32-8FDF-4DA8-A714-FC789BA4918A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6451265" y="7230076"/>
                  <a:ext cx="9396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1D9572FC-1E39-4B3E-AB7C-ADD519A78AA0}"/>
                    </a:ext>
                  </a:extLst>
                </p14:cNvPr>
                <p14:cNvContentPartPr/>
                <p14:nvPr/>
              </p14:nvContentPartPr>
              <p14:xfrm>
                <a:off x="6660065" y="7234756"/>
                <a:ext cx="540000" cy="60588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1D9572FC-1E39-4B3E-AB7C-ADD519A78AA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6642065" y="7217116"/>
                  <a:ext cx="57564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940726BA-5558-466F-8D46-E4335BC9F850}"/>
                    </a:ext>
                  </a:extLst>
                </p14:cNvPr>
                <p14:cNvContentPartPr/>
                <p14:nvPr/>
              </p14:nvContentPartPr>
              <p14:xfrm>
                <a:off x="6493745" y="7840276"/>
                <a:ext cx="608040" cy="4176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940726BA-5558-466F-8D46-E4335BC9F85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475745" y="7822276"/>
                  <a:ext cx="6436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B93917ED-9426-4DD5-8EAD-E91223FCFFC5}"/>
                    </a:ext>
                  </a:extLst>
                </p14:cNvPr>
                <p14:cNvContentPartPr/>
                <p14:nvPr/>
              </p14:nvContentPartPr>
              <p14:xfrm>
                <a:off x="6871745" y="7747396"/>
                <a:ext cx="7200" cy="612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B93917ED-9426-4DD5-8EAD-E91223FCFFC5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6854105" y="7729396"/>
                  <a:ext cx="42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714169A1-D606-48B5-9616-417909ACBB4F}"/>
                    </a:ext>
                  </a:extLst>
                </p14:cNvPr>
                <p14:cNvContentPartPr/>
                <p14:nvPr/>
              </p14:nvContentPartPr>
              <p14:xfrm>
                <a:off x="6878945" y="7752796"/>
                <a:ext cx="63360" cy="1944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714169A1-D606-48B5-9616-417909ACBB4F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6860945" y="7735156"/>
                  <a:ext cx="990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475082D8-7290-4F92-A907-2060C134CC69}"/>
                    </a:ext>
                  </a:extLst>
                </p14:cNvPr>
                <p14:cNvContentPartPr/>
                <p14:nvPr/>
              </p14:nvContentPartPr>
              <p14:xfrm>
                <a:off x="6906665" y="7742716"/>
                <a:ext cx="33480" cy="10080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475082D8-7290-4F92-A907-2060C134CC69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6889025" y="7724716"/>
                  <a:ext cx="69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DBFB24B3-3AB6-4837-9B66-FA446E1A1838}"/>
                    </a:ext>
                  </a:extLst>
                </p14:cNvPr>
                <p14:cNvContentPartPr/>
                <p14:nvPr/>
              </p14:nvContentPartPr>
              <p14:xfrm>
                <a:off x="6891185" y="7738036"/>
                <a:ext cx="42480" cy="21312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DBFB24B3-3AB6-4837-9B66-FA446E1A183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6873185" y="7720396"/>
                  <a:ext cx="781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061F3992-B5F1-4F0E-A138-880F83613070}"/>
                    </a:ext>
                  </a:extLst>
                </p14:cNvPr>
                <p14:cNvContentPartPr/>
                <p14:nvPr/>
              </p14:nvContentPartPr>
              <p14:xfrm>
                <a:off x="6906665" y="7786996"/>
                <a:ext cx="18000" cy="10368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061F3992-B5F1-4F0E-A138-880F83613070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889025" y="7768996"/>
                  <a:ext cx="53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9C2AEF15-1DF7-46BA-881B-7D3AEE2CFAE6}"/>
                    </a:ext>
                  </a:extLst>
                </p14:cNvPr>
                <p14:cNvContentPartPr/>
                <p14:nvPr/>
              </p14:nvContentPartPr>
              <p14:xfrm>
                <a:off x="6885425" y="7748476"/>
                <a:ext cx="35640" cy="272880"/>
              </p14:xfrm>
            </p:contentPart>
          </mc:Choice>
          <mc:Fallback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9C2AEF15-1DF7-46BA-881B-7D3AEE2CFAE6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6867425" y="7730836"/>
                  <a:ext cx="712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18BDF3CE-E89C-421B-9B40-C6F178C2A743}"/>
                    </a:ext>
                  </a:extLst>
                </p14:cNvPr>
                <p14:cNvContentPartPr/>
                <p14:nvPr/>
              </p14:nvContentPartPr>
              <p14:xfrm>
                <a:off x="7568705" y="6616636"/>
                <a:ext cx="298440" cy="875160"/>
              </p14:xfrm>
            </p:contentPart>
          </mc:Choice>
          <mc:Fallback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18BDF3CE-E89C-421B-9B40-C6F178C2A743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550705" y="6598636"/>
                  <a:ext cx="334080" cy="9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97525D94-4E7B-4503-90CF-E78B06691552}"/>
                    </a:ext>
                  </a:extLst>
                </p14:cNvPr>
                <p14:cNvContentPartPr/>
                <p14:nvPr/>
              </p14:nvContentPartPr>
              <p14:xfrm>
                <a:off x="7999265" y="6749476"/>
                <a:ext cx="264960" cy="318240"/>
              </p14:xfrm>
            </p:contentPart>
          </mc:Choice>
          <mc:Fallback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97525D94-4E7B-4503-90CF-E78B06691552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981625" y="6731836"/>
                  <a:ext cx="3006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DACD49B8-A3B5-4BEC-9E53-DCAB6C21F020}"/>
                    </a:ext>
                  </a:extLst>
                </p14:cNvPr>
                <p14:cNvContentPartPr/>
                <p14:nvPr/>
              </p14:nvContentPartPr>
              <p14:xfrm>
                <a:off x="8087105" y="6920836"/>
                <a:ext cx="175320" cy="64080"/>
              </p14:xfrm>
            </p:contentPart>
          </mc:Choice>
          <mc:Fallback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DACD49B8-A3B5-4BEC-9E53-DCAB6C21F02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069105" y="6903196"/>
                  <a:ext cx="210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E4226E2A-B227-4EB9-9946-2F8DF5681DC5}"/>
                    </a:ext>
                  </a:extLst>
                </p14:cNvPr>
                <p14:cNvContentPartPr/>
                <p14:nvPr/>
              </p14:nvContentPartPr>
              <p14:xfrm>
                <a:off x="8041025" y="6948916"/>
                <a:ext cx="286200" cy="278280"/>
              </p14:xfrm>
            </p:contentPart>
          </mc:Choice>
          <mc:Fallback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E4226E2A-B227-4EB9-9946-2F8DF5681DC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8023385" y="6931276"/>
                  <a:ext cx="3218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77CE21D4-0480-4E49-8B7F-5BD0EB2A2DEA}"/>
                    </a:ext>
                  </a:extLst>
                </p14:cNvPr>
                <p14:cNvContentPartPr/>
                <p14:nvPr/>
              </p14:nvContentPartPr>
              <p14:xfrm>
                <a:off x="8350985" y="6924076"/>
                <a:ext cx="160200" cy="131040"/>
              </p14:xfrm>
            </p:contentPart>
          </mc:Choice>
          <mc:Fallback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77CE21D4-0480-4E49-8B7F-5BD0EB2A2DEA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332985" y="6906076"/>
                  <a:ext cx="1958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4E0D995C-A2DC-4FD4-AF20-1733255A5C2F}"/>
                    </a:ext>
                  </a:extLst>
                </p14:cNvPr>
                <p14:cNvContentPartPr/>
                <p14:nvPr/>
              </p14:nvContentPartPr>
              <p14:xfrm>
                <a:off x="8403905" y="6924076"/>
                <a:ext cx="360" cy="360"/>
              </p14:xfrm>
            </p:contentPart>
          </mc:Choice>
          <mc:Fallback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4E0D995C-A2DC-4FD4-AF20-1733255A5C2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385905" y="69060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794B6A9D-5E1A-475E-A762-87FD5347E1BE}"/>
                    </a:ext>
                  </a:extLst>
                </p14:cNvPr>
                <p14:cNvContentPartPr/>
                <p14:nvPr/>
              </p14:nvContentPartPr>
              <p14:xfrm>
                <a:off x="8325785" y="6906076"/>
                <a:ext cx="281520" cy="331560"/>
              </p14:xfrm>
            </p:contentPart>
          </mc:Choice>
          <mc:Fallback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794B6A9D-5E1A-475E-A762-87FD5347E1B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307785" y="6888436"/>
                  <a:ext cx="317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92E972A6-FA26-403E-B36F-7C254F65E6C5}"/>
                    </a:ext>
                  </a:extLst>
                </p14:cNvPr>
                <p14:cNvContentPartPr/>
                <p14:nvPr/>
              </p14:nvContentPartPr>
              <p14:xfrm>
                <a:off x="8661305" y="6926956"/>
                <a:ext cx="107640" cy="333000"/>
              </p14:xfrm>
            </p:contentPart>
          </mc:Choice>
          <mc:Fallback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92E972A6-FA26-403E-B36F-7C254F65E6C5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643305" y="6908956"/>
                  <a:ext cx="1432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2F506710-FF48-4C38-B2D0-4E581D7768AF}"/>
                    </a:ext>
                  </a:extLst>
                </p14:cNvPr>
                <p14:cNvContentPartPr/>
                <p14:nvPr/>
              </p14:nvContentPartPr>
              <p14:xfrm>
                <a:off x="9016625" y="6934156"/>
                <a:ext cx="47520" cy="99360"/>
              </p14:xfrm>
            </p:contentPart>
          </mc:Choice>
          <mc:Fallback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2F506710-FF48-4C38-B2D0-4E581D7768A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998985" y="6916516"/>
                  <a:ext cx="83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4FA12CE7-AACC-401A-93ED-0109D4F99999}"/>
                    </a:ext>
                  </a:extLst>
                </p14:cNvPr>
                <p14:cNvContentPartPr/>
                <p14:nvPr/>
              </p14:nvContentPartPr>
              <p14:xfrm>
                <a:off x="8960825" y="7062676"/>
                <a:ext cx="164520" cy="17460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4FA12CE7-AACC-401A-93ED-0109D4F9999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942825" y="7045036"/>
                  <a:ext cx="200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75" name="墨迹 374">
                  <a:extLst>
                    <a:ext uri="{FF2B5EF4-FFF2-40B4-BE49-F238E27FC236}">
                      <a16:creationId xmlns:a16="http://schemas.microsoft.com/office/drawing/2014/main" id="{F50D1D93-F8F1-47F2-BE50-3FD230CDDB3C}"/>
                    </a:ext>
                  </a:extLst>
                </p14:cNvPr>
                <p14:cNvContentPartPr/>
                <p14:nvPr/>
              </p14:nvContentPartPr>
              <p14:xfrm>
                <a:off x="8993945" y="7113076"/>
                <a:ext cx="93240" cy="114120"/>
              </p14:xfrm>
            </p:contentPart>
          </mc:Choice>
          <mc:Fallback>
            <p:pic>
              <p:nvPicPr>
                <p:cNvPr id="375" name="墨迹 374">
                  <a:extLst>
                    <a:ext uri="{FF2B5EF4-FFF2-40B4-BE49-F238E27FC236}">
                      <a16:creationId xmlns:a16="http://schemas.microsoft.com/office/drawing/2014/main" id="{F50D1D93-F8F1-47F2-BE50-3FD230CDDB3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976305" y="7095076"/>
                  <a:ext cx="1288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E1FCCAFD-1335-467B-BD40-8B8FBD8CA98F}"/>
                    </a:ext>
                  </a:extLst>
                </p14:cNvPr>
                <p14:cNvContentPartPr/>
                <p14:nvPr/>
              </p14:nvContentPartPr>
              <p14:xfrm>
                <a:off x="8761025" y="7025956"/>
                <a:ext cx="364680" cy="276120"/>
              </p14:xfrm>
            </p:contentPart>
          </mc:Choice>
          <mc:Fallback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E1FCCAFD-1335-467B-BD40-8B8FBD8CA98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743025" y="7007956"/>
                  <a:ext cx="4003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B4AB827B-95D1-4964-A686-9D2C409A2155}"/>
                    </a:ext>
                  </a:extLst>
                </p14:cNvPr>
                <p14:cNvContentPartPr/>
                <p14:nvPr/>
              </p14:nvContentPartPr>
              <p14:xfrm>
                <a:off x="9256745" y="6993556"/>
                <a:ext cx="103320" cy="19116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B4AB827B-95D1-4964-A686-9D2C409A2155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239105" y="6975556"/>
                  <a:ext cx="1389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3D396DA8-4A79-4C8B-AA22-2F85034FFF74}"/>
                    </a:ext>
                  </a:extLst>
                </p14:cNvPr>
                <p14:cNvContentPartPr/>
                <p14:nvPr/>
              </p14:nvContentPartPr>
              <p14:xfrm>
                <a:off x="9186545" y="7138276"/>
                <a:ext cx="156240" cy="88920"/>
              </p14:xfrm>
            </p:contentPart>
          </mc:Choice>
          <mc:Fallback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3D396DA8-4A79-4C8B-AA22-2F85034FFF7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168905" y="7120276"/>
                  <a:ext cx="191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14DD6F7D-3BC7-49C3-A454-B5E5E0EA3E12}"/>
                    </a:ext>
                  </a:extLst>
                </p14:cNvPr>
                <p14:cNvContentPartPr/>
                <p14:nvPr/>
              </p14:nvContentPartPr>
              <p14:xfrm>
                <a:off x="9405425" y="7068796"/>
                <a:ext cx="82800" cy="150120"/>
              </p14:xfrm>
            </p:contentPart>
          </mc:Choice>
          <mc:Fallback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14DD6F7D-3BC7-49C3-A454-B5E5E0EA3E1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387785" y="7050796"/>
                  <a:ext cx="118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C2A3799B-BA30-4410-BAF2-E4D5C7A9EB04}"/>
                    </a:ext>
                  </a:extLst>
                </p14:cNvPr>
                <p14:cNvContentPartPr/>
                <p14:nvPr/>
              </p14:nvContentPartPr>
              <p14:xfrm>
                <a:off x="9270785" y="7269676"/>
                <a:ext cx="235080" cy="174600"/>
              </p14:xfrm>
            </p:contentPart>
          </mc:Choice>
          <mc:Fallback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C2A3799B-BA30-4410-BAF2-E4D5C7A9EB0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252785" y="7252036"/>
                  <a:ext cx="270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8C26F212-51EA-4956-A5D4-81DD4BF6C44C}"/>
                    </a:ext>
                  </a:extLst>
                </p14:cNvPr>
                <p14:cNvContentPartPr/>
                <p14:nvPr/>
              </p14:nvContentPartPr>
              <p14:xfrm>
                <a:off x="9645185" y="7080676"/>
                <a:ext cx="214200" cy="266400"/>
              </p14:xfrm>
            </p:contentPart>
          </mc:Choice>
          <mc:Fallback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8C26F212-51EA-4956-A5D4-81DD4BF6C44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627545" y="7062676"/>
                  <a:ext cx="2498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82" name="墨迹 381">
                  <a:extLst>
                    <a:ext uri="{FF2B5EF4-FFF2-40B4-BE49-F238E27FC236}">
                      <a16:creationId xmlns:a16="http://schemas.microsoft.com/office/drawing/2014/main" id="{0DE0CD67-DA70-4C9E-81E0-0478C21A773C}"/>
                    </a:ext>
                  </a:extLst>
                </p14:cNvPr>
                <p14:cNvContentPartPr/>
                <p14:nvPr/>
              </p14:nvContentPartPr>
              <p14:xfrm>
                <a:off x="9463385" y="7074556"/>
                <a:ext cx="271800" cy="341640"/>
              </p14:xfrm>
            </p:contentPart>
          </mc:Choice>
          <mc:Fallback>
            <p:pic>
              <p:nvPicPr>
                <p:cNvPr id="382" name="墨迹 381">
                  <a:extLst>
                    <a:ext uri="{FF2B5EF4-FFF2-40B4-BE49-F238E27FC236}">
                      <a16:creationId xmlns:a16="http://schemas.microsoft.com/office/drawing/2014/main" id="{0DE0CD67-DA70-4C9E-81E0-0478C21A773C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445385" y="7056916"/>
                  <a:ext cx="3074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83" name="墨迹 382">
                  <a:extLst>
                    <a:ext uri="{FF2B5EF4-FFF2-40B4-BE49-F238E27FC236}">
                      <a16:creationId xmlns:a16="http://schemas.microsoft.com/office/drawing/2014/main" id="{F281EAB4-5AC9-4679-B299-F3E2EE3A878E}"/>
                    </a:ext>
                  </a:extLst>
                </p14:cNvPr>
                <p14:cNvContentPartPr/>
                <p14:nvPr/>
              </p14:nvContentPartPr>
              <p14:xfrm>
                <a:off x="9885305" y="7480996"/>
                <a:ext cx="360" cy="360"/>
              </p14:xfrm>
            </p:contentPart>
          </mc:Choice>
          <mc:Fallback>
            <p:pic>
              <p:nvPicPr>
                <p:cNvPr id="383" name="墨迹 382">
                  <a:extLst>
                    <a:ext uri="{FF2B5EF4-FFF2-40B4-BE49-F238E27FC236}">
                      <a16:creationId xmlns:a16="http://schemas.microsoft.com/office/drawing/2014/main" id="{F281EAB4-5AC9-4679-B299-F3E2EE3A878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867305" y="74633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87" name="墨迹 386">
                  <a:extLst>
                    <a:ext uri="{FF2B5EF4-FFF2-40B4-BE49-F238E27FC236}">
                      <a16:creationId xmlns:a16="http://schemas.microsoft.com/office/drawing/2014/main" id="{AA6D7995-9089-47E4-AEEF-26EC98061D60}"/>
                    </a:ext>
                  </a:extLst>
                </p14:cNvPr>
                <p14:cNvContentPartPr/>
                <p14:nvPr/>
              </p14:nvContentPartPr>
              <p14:xfrm>
                <a:off x="6737105" y="6691876"/>
                <a:ext cx="417960" cy="73080"/>
              </p14:xfrm>
            </p:contentPart>
          </mc:Choice>
          <mc:Fallback>
            <p:pic>
              <p:nvPicPr>
                <p:cNvPr id="387" name="墨迹 386">
                  <a:extLst>
                    <a:ext uri="{FF2B5EF4-FFF2-40B4-BE49-F238E27FC236}">
                      <a16:creationId xmlns:a16="http://schemas.microsoft.com/office/drawing/2014/main" id="{AA6D7995-9089-47E4-AEEF-26EC98061D60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719465" y="6674236"/>
                  <a:ext cx="453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2020CF09-C3B7-47CF-81AC-70FCD199596B}"/>
                    </a:ext>
                  </a:extLst>
                </p14:cNvPr>
                <p14:cNvContentPartPr/>
                <p14:nvPr/>
              </p14:nvContentPartPr>
              <p14:xfrm>
                <a:off x="6558185" y="6201196"/>
                <a:ext cx="14400" cy="572400"/>
              </p14:xfrm>
            </p:contentPart>
          </mc:Choice>
          <mc:Fallback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2020CF09-C3B7-47CF-81AC-70FCD199596B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540545" y="6183556"/>
                  <a:ext cx="5004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89" name="墨迹 388">
                  <a:extLst>
                    <a:ext uri="{FF2B5EF4-FFF2-40B4-BE49-F238E27FC236}">
                      <a16:creationId xmlns:a16="http://schemas.microsoft.com/office/drawing/2014/main" id="{894272FE-97D1-4FB3-A806-DFAD64F24AAF}"/>
                    </a:ext>
                  </a:extLst>
                </p14:cNvPr>
                <p14:cNvContentPartPr/>
                <p14:nvPr/>
              </p14:nvContentPartPr>
              <p14:xfrm>
                <a:off x="6682745" y="6093556"/>
                <a:ext cx="508320" cy="684360"/>
              </p14:xfrm>
            </p:contentPart>
          </mc:Choice>
          <mc:Fallback>
            <p:pic>
              <p:nvPicPr>
                <p:cNvPr id="389" name="墨迹 388">
                  <a:extLst>
                    <a:ext uri="{FF2B5EF4-FFF2-40B4-BE49-F238E27FC236}">
                      <a16:creationId xmlns:a16="http://schemas.microsoft.com/office/drawing/2014/main" id="{894272FE-97D1-4FB3-A806-DFAD64F24AAF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664745" y="6075556"/>
                  <a:ext cx="543960" cy="7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91" name="墨迹 390">
                  <a:extLst>
                    <a:ext uri="{FF2B5EF4-FFF2-40B4-BE49-F238E27FC236}">
                      <a16:creationId xmlns:a16="http://schemas.microsoft.com/office/drawing/2014/main" id="{E079A773-E2A2-45A4-96E8-6DF460C6F071}"/>
                    </a:ext>
                  </a:extLst>
                </p14:cNvPr>
                <p14:cNvContentPartPr/>
                <p14:nvPr/>
              </p14:nvContentPartPr>
              <p14:xfrm>
                <a:off x="6831065" y="6530956"/>
                <a:ext cx="163080" cy="20880"/>
              </p14:xfrm>
            </p:contentPart>
          </mc:Choice>
          <mc:Fallback>
            <p:pic>
              <p:nvPicPr>
                <p:cNvPr id="391" name="墨迹 390">
                  <a:extLst>
                    <a:ext uri="{FF2B5EF4-FFF2-40B4-BE49-F238E27FC236}">
                      <a16:creationId xmlns:a16="http://schemas.microsoft.com/office/drawing/2014/main" id="{E079A773-E2A2-45A4-96E8-6DF460C6F071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6813425" y="6512956"/>
                  <a:ext cx="198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92" name="墨迹 391">
                  <a:extLst>
                    <a:ext uri="{FF2B5EF4-FFF2-40B4-BE49-F238E27FC236}">
                      <a16:creationId xmlns:a16="http://schemas.microsoft.com/office/drawing/2014/main" id="{C336CA52-9C14-4DA3-B276-4AB8EF616CCF}"/>
                    </a:ext>
                  </a:extLst>
                </p14:cNvPr>
                <p14:cNvContentPartPr/>
                <p14:nvPr/>
              </p14:nvContentPartPr>
              <p14:xfrm>
                <a:off x="6818825" y="6275356"/>
                <a:ext cx="299160" cy="382680"/>
              </p14:xfrm>
            </p:contentPart>
          </mc:Choice>
          <mc:Fallback>
            <p:pic>
              <p:nvPicPr>
                <p:cNvPr id="392" name="墨迹 391">
                  <a:extLst>
                    <a:ext uri="{FF2B5EF4-FFF2-40B4-BE49-F238E27FC236}">
                      <a16:creationId xmlns:a16="http://schemas.microsoft.com/office/drawing/2014/main" id="{C336CA52-9C14-4DA3-B276-4AB8EF616CCF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6800825" y="6257716"/>
                  <a:ext cx="33480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94" name="墨迹 393">
                  <a:extLst>
                    <a:ext uri="{FF2B5EF4-FFF2-40B4-BE49-F238E27FC236}">
                      <a16:creationId xmlns:a16="http://schemas.microsoft.com/office/drawing/2014/main" id="{324C616C-A55B-40E6-93D7-C7D5370FCC0E}"/>
                    </a:ext>
                  </a:extLst>
                </p14:cNvPr>
                <p14:cNvContentPartPr/>
                <p14:nvPr/>
              </p14:nvContentPartPr>
              <p14:xfrm>
                <a:off x="6801905" y="6279676"/>
                <a:ext cx="245880" cy="445680"/>
              </p14:xfrm>
            </p:contentPart>
          </mc:Choice>
          <mc:Fallback>
            <p:pic>
              <p:nvPicPr>
                <p:cNvPr id="394" name="墨迹 393">
                  <a:extLst>
                    <a:ext uri="{FF2B5EF4-FFF2-40B4-BE49-F238E27FC236}">
                      <a16:creationId xmlns:a16="http://schemas.microsoft.com/office/drawing/2014/main" id="{324C616C-A55B-40E6-93D7-C7D5370FCC0E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6784265" y="6262036"/>
                  <a:ext cx="28152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96" name="墨迹 395">
                  <a:extLst>
                    <a:ext uri="{FF2B5EF4-FFF2-40B4-BE49-F238E27FC236}">
                      <a16:creationId xmlns:a16="http://schemas.microsoft.com/office/drawing/2014/main" id="{981B3E8C-E8BE-4A47-B933-BD283B67D6CF}"/>
                    </a:ext>
                  </a:extLst>
                </p14:cNvPr>
                <p14:cNvContentPartPr/>
                <p14:nvPr/>
              </p14:nvContentPartPr>
              <p14:xfrm>
                <a:off x="6904865" y="6718516"/>
                <a:ext cx="3960" cy="622800"/>
              </p14:xfrm>
            </p:contentPart>
          </mc:Choice>
          <mc:Fallback>
            <p:pic>
              <p:nvPicPr>
                <p:cNvPr id="396" name="墨迹 395">
                  <a:extLst>
                    <a:ext uri="{FF2B5EF4-FFF2-40B4-BE49-F238E27FC236}">
                      <a16:creationId xmlns:a16="http://schemas.microsoft.com/office/drawing/2014/main" id="{981B3E8C-E8BE-4A47-B933-BD283B67D6CF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886865" y="6700876"/>
                  <a:ext cx="3960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97" name="墨迹 396">
                  <a:extLst>
                    <a:ext uri="{FF2B5EF4-FFF2-40B4-BE49-F238E27FC236}">
                      <a16:creationId xmlns:a16="http://schemas.microsoft.com/office/drawing/2014/main" id="{429461FD-81F3-49E7-874E-959AEF6CAA31}"/>
                    </a:ext>
                  </a:extLst>
                </p14:cNvPr>
                <p14:cNvContentPartPr/>
                <p14:nvPr/>
              </p14:nvContentPartPr>
              <p14:xfrm>
                <a:off x="6579425" y="7265356"/>
                <a:ext cx="588600" cy="750960"/>
              </p14:xfrm>
            </p:contentPart>
          </mc:Choice>
          <mc:Fallback>
            <p:pic>
              <p:nvPicPr>
                <p:cNvPr id="397" name="墨迹 396">
                  <a:extLst>
                    <a:ext uri="{FF2B5EF4-FFF2-40B4-BE49-F238E27FC236}">
                      <a16:creationId xmlns:a16="http://schemas.microsoft.com/office/drawing/2014/main" id="{429461FD-81F3-49E7-874E-959AEF6CAA31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561785" y="7247356"/>
                  <a:ext cx="624240" cy="7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98" name="墨迹 397">
                  <a:extLst>
                    <a:ext uri="{FF2B5EF4-FFF2-40B4-BE49-F238E27FC236}">
                      <a16:creationId xmlns:a16="http://schemas.microsoft.com/office/drawing/2014/main" id="{1EB4BC06-F356-4FD6-8662-434FE0039C0D}"/>
                    </a:ext>
                  </a:extLst>
                </p14:cNvPr>
                <p14:cNvContentPartPr/>
                <p14:nvPr/>
              </p14:nvContentPartPr>
              <p14:xfrm>
                <a:off x="6409505" y="7209196"/>
                <a:ext cx="700920" cy="940320"/>
              </p14:xfrm>
            </p:contentPart>
          </mc:Choice>
          <mc:Fallback>
            <p:pic>
              <p:nvPicPr>
                <p:cNvPr id="398" name="墨迹 397">
                  <a:extLst>
                    <a:ext uri="{FF2B5EF4-FFF2-40B4-BE49-F238E27FC236}">
                      <a16:creationId xmlns:a16="http://schemas.microsoft.com/office/drawing/2014/main" id="{1EB4BC06-F356-4FD6-8662-434FE0039C0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391865" y="7191196"/>
                  <a:ext cx="736560" cy="9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99" name="墨迹 398">
                  <a:extLst>
                    <a:ext uri="{FF2B5EF4-FFF2-40B4-BE49-F238E27FC236}">
                      <a16:creationId xmlns:a16="http://schemas.microsoft.com/office/drawing/2014/main" id="{58BB9086-FE9E-4926-8E09-FCF1EA181BB1}"/>
                    </a:ext>
                  </a:extLst>
                </p14:cNvPr>
                <p14:cNvContentPartPr/>
                <p14:nvPr/>
              </p14:nvContentPartPr>
              <p14:xfrm>
                <a:off x="6650705" y="7621396"/>
                <a:ext cx="368280" cy="60480"/>
              </p14:xfrm>
            </p:contentPart>
          </mc:Choice>
          <mc:Fallback>
            <p:pic>
              <p:nvPicPr>
                <p:cNvPr id="399" name="墨迹 398">
                  <a:extLst>
                    <a:ext uri="{FF2B5EF4-FFF2-40B4-BE49-F238E27FC236}">
                      <a16:creationId xmlns:a16="http://schemas.microsoft.com/office/drawing/2014/main" id="{58BB9086-FE9E-4926-8E09-FCF1EA181BB1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633065" y="7603756"/>
                  <a:ext cx="403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400" name="墨迹 399">
                  <a:extLst>
                    <a:ext uri="{FF2B5EF4-FFF2-40B4-BE49-F238E27FC236}">
                      <a16:creationId xmlns:a16="http://schemas.microsoft.com/office/drawing/2014/main" id="{2C217B46-A5DB-436B-B8A6-D0D5FB504708}"/>
                    </a:ext>
                  </a:extLst>
                </p14:cNvPr>
                <p14:cNvContentPartPr/>
                <p14:nvPr/>
              </p14:nvContentPartPr>
              <p14:xfrm>
                <a:off x="6642425" y="7702756"/>
                <a:ext cx="335520" cy="32760"/>
              </p14:xfrm>
            </p:contentPart>
          </mc:Choice>
          <mc:Fallback>
            <p:pic>
              <p:nvPicPr>
                <p:cNvPr id="400" name="墨迹 399">
                  <a:extLst>
                    <a:ext uri="{FF2B5EF4-FFF2-40B4-BE49-F238E27FC236}">
                      <a16:creationId xmlns:a16="http://schemas.microsoft.com/office/drawing/2014/main" id="{2C217B46-A5DB-436B-B8A6-D0D5FB504708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624425" y="7684756"/>
                  <a:ext cx="3711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401" name="墨迹 400">
                  <a:extLst>
                    <a:ext uri="{FF2B5EF4-FFF2-40B4-BE49-F238E27FC236}">
                      <a16:creationId xmlns:a16="http://schemas.microsoft.com/office/drawing/2014/main" id="{7815F49F-08A1-4139-AFA3-1E82E9C28578}"/>
                    </a:ext>
                  </a:extLst>
                </p14:cNvPr>
                <p14:cNvContentPartPr/>
                <p14:nvPr/>
              </p14:nvContentPartPr>
              <p14:xfrm>
                <a:off x="6714065" y="7801756"/>
                <a:ext cx="222840" cy="56520"/>
              </p14:xfrm>
            </p:contentPart>
          </mc:Choice>
          <mc:Fallback>
            <p:pic>
              <p:nvPicPr>
                <p:cNvPr id="401" name="墨迹 400">
                  <a:extLst>
                    <a:ext uri="{FF2B5EF4-FFF2-40B4-BE49-F238E27FC236}">
                      <a16:creationId xmlns:a16="http://schemas.microsoft.com/office/drawing/2014/main" id="{7815F49F-08A1-4139-AFA3-1E82E9C28578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696425" y="7783756"/>
                  <a:ext cx="258480" cy="9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5">
            <p14:nvContentPartPr>
              <p14:cNvPr id="415" name="墨迹 414">
                <a:extLst>
                  <a:ext uri="{FF2B5EF4-FFF2-40B4-BE49-F238E27FC236}">
                    <a16:creationId xmlns:a16="http://schemas.microsoft.com/office/drawing/2014/main" id="{65F9EF42-A667-45CE-99B1-29303D47437A}"/>
                  </a:ext>
                </a:extLst>
              </p14:cNvPr>
              <p14:cNvContentPartPr/>
              <p14:nvPr/>
            </p14:nvContentPartPr>
            <p14:xfrm>
              <a:off x="6717305" y="386476"/>
              <a:ext cx="833760" cy="847080"/>
            </p14:xfrm>
          </p:contentPart>
        </mc:Choice>
        <mc:Fallback>
          <p:pic>
            <p:nvPicPr>
              <p:cNvPr id="415" name="墨迹 414">
                <a:extLst>
                  <a:ext uri="{FF2B5EF4-FFF2-40B4-BE49-F238E27FC236}">
                    <a16:creationId xmlns:a16="http://schemas.microsoft.com/office/drawing/2014/main" id="{65F9EF42-A667-45CE-99B1-29303D47437A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6699305" y="368836"/>
                <a:ext cx="869400" cy="88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7">
            <p14:nvContentPartPr>
              <p14:cNvPr id="428" name="墨迹 427">
                <a:extLst>
                  <a:ext uri="{FF2B5EF4-FFF2-40B4-BE49-F238E27FC236}">
                    <a16:creationId xmlns:a16="http://schemas.microsoft.com/office/drawing/2014/main" id="{1C711745-8B53-4EE7-86C8-AD870E4AD9D5}"/>
                  </a:ext>
                </a:extLst>
              </p14:cNvPr>
              <p14:cNvContentPartPr/>
              <p14:nvPr/>
            </p14:nvContentPartPr>
            <p14:xfrm>
              <a:off x="5178665" y="658276"/>
              <a:ext cx="759600" cy="950760"/>
            </p14:xfrm>
          </p:contentPart>
        </mc:Choice>
        <mc:Fallback>
          <p:pic>
            <p:nvPicPr>
              <p:cNvPr id="428" name="墨迹 427">
                <a:extLst>
                  <a:ext uri="{FF2B5EF4-FFF2-40B4-BE49-F238E27FC236}">
                    <a16:creationId xmlns:a16="http://schemas.microsoft.com/office/drawing/2014/main" id="{1C711745-8B53-4EE7-86C8-AD870E4AD9D5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5160665" y="640276"/>
                <a:ext cx="795240" cy="98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8" name="组合 437">
            <a:extLst>
              <a:ext uri="{FF2B5EF4-FFF2-40B4-BE49-F238E27FC236}">
                <a16:creationId xmlns:a16="http://schemas.microsoft.com/office/drawing/2014/main" id="{AB671825-D66C-42CB-B7D4-77D8038F1781}"/>
              </a:ext>
            </a:extLst>
          </p:cNvPr>
          <p:cNvGrpSpPr/>
          <p:nvPr/>
        </p:nvGrpSpPr>
        <p:grpSpPr>
          <a:xfrm>
            <a:off x="578585" y="-2171324"/>
            <a:ext cx="10914480" cy="6069600"/>
            <a:chOff x="578585" y="-2171324"/>
            <a:chExt cx="10914480" cy="606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AB6F517A-1500-4759-816F-3B7EA91B3C10}"/>
                    </a:ext>
                  </a:extLst>
                </p14:cNvPr>
                <p14:cNvContentPartPr/>
                <p14:nvPr/>
              </p14:nvContentPartPr>
              <p14:xfrm>
                <a:off x="1246025" y="3295996"/>
                <a:ext cx="19800" cy="1569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AB6F517A-1500-4759-816F-3B7EA91B3C10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228025" y="3278356"/>
                  <a:ext cx="554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3C9E47C-56FD-4FE8-A54F-3A76056CC73A}"/>
                    </a:ext>
                  </a:extLst>
                </p14:cNvPr>
                <p14:cNvContentPartPr/>
                <p14:nvPr/>
              </p14:nvContentPartPr>
              <p14:xfrm>
                <a:off x="1323065" y="3120316"/>
                <a:ext cx="109080" cy="2930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3C9E47C-56FD-4FE8-A54F-3A76056CC73A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305065" y="3102316"/>
                  <a:ext cx="1447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0D7994EA-6AF5-4111-8F4A-1B684FC0D4B8}"/>
                    </a:ext>
                  </a:extLst>
                </p14:cNvPr>
                <p14:cNvContentPartPr/>
                <p14:nvPr/>
              </p14:nvContentPartPr>
              <p14:xfrm>
                <a:off x="1287785" y="3266476"/>
                <a:ext cx="158040" cy="1630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0D7994EA-6AF5-4111-8F4A-1B684FC0D4B8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270145" y="3248836"/>
                  <a:ext cx="1936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B34DDE2-BB40-48F1-A360-88E78ACC0E52}"/>
                    </a:ext>
                  </a:extLst>
                </p14:cNvPr>
                <p14:cNvContentPartPr/>
                <p14:nvPr/>
              </p14:nvContentPartPr>
              <p14:xfrm>
                <a:off x="913025" y="3501556"/>
                <a:ext cx="641160" cy="342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B34DDE2-BB40-48F1-A360-88E78ACC0E52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95385" y="3483556"/>
                  <a:ext cx="6768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267E141-E706-4B14-A0BA-D689EBE44750}"/>
                    </a:ext>
                  </a:extLst>
                </p14:cNvPr>
                <p14:cNvContentPartPr/>
                <p14:nvPr/>
              </p14:nvContentPartPr>
              <p14:xfrm>
                <a:off x="1161785" y="3532516"/>
                <a:ext cx="40680" cy="3297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267E141-E706-4B14-A0BA-D689EBE44750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144145" y="3514876"/>
                  <a:ext cx="763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CF194D5-246F-4673-934C-1AC09B810829}"/>
                    </a:ext>
                  </a:extLst>
                </p14:cNvPr>
                <p14:cNvContentPartPr/>
                <p14:nvPr/>
              </p14:nvContentPartPr>
              <p14:xfrm>
                <a:off x="1182665" y="3540076"/>
                <a:ext cx="276120" cy="3207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CF194D5-246F-4673-934C-1AC09B810829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164665" y="3522076"/>
                  <a:ext cx="3117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4A748910-8C94-4720-A905-35C2A2012C1C}"/>
                    </a:ext>
                  </a:extLst>
                </p14:cNvPr>
                <p14:cNvContentPartPr/>
                <p14:nvPr/>
              </p14:nvContentPartPr>
              <p14:xfrm>
                <a:off x="1285985" y="3624316"/>
                <a:ext cx="315360" cy="1836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4A748910-8C94-4720-A905-35C2A2012C1C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268345" y="3606316"/>
                  <a:ext cx="351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588333B-5BB9-42EB-A308-A63E993A2802}"/>
                    </a:ext>
                  </a:extLst>
                </p14:cNvPr>
                <p14:cNvContentPartPr/>
                <p14:nvPr/>
              </p14:nvContentPartPr>
              <p14:xfrm>
                <a:off x="1696025" y="3374476"/>
                <a:ext cx="310320" cy="2678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588333B-5BB9-42EB-A308-A63E993A2802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678025" y="3356476"/>
                  <a:ext cx="3459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1BCBED2-0779-4317-8E70-7E1F5DB1E74F}"/>
                    </a:ext>
                  </a:extLst>
                </p14:cNvPr>
                <p14:cNvContentPartPr/>
                <p14:nvPr/>
              </p14:nvContentPartPr>
              <p14:xfrm>
                <a:off x="1755425" y="3394996"/>
                <a:ext cx="278640" cy="3830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1BCBED2-0779-4317-8E70-7E1F5DB1E74F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737425" y="3377356"/>
                  <a:ext cx="3142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B6FFE2F-C8A9-4145-98EC-4866489448B7}"/>
                    </a:ext>
                  </a:extLst>
                </p14:cNvPr>
                <p14:cNvContentPartPr/>
                <p14:nvPr/>
              </p14:nvContentPartPr>
              <p14:xfrm>
                <a:off x="2114345" y="3074236"/>
                <a:ext cx="497160" cy="6202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B6FFE2F-C8A9-4145-98EC-4866489448B7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2096705" y="3056596"/>
                  <a:ext cx="53280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11F664FD-E253-4321-973D-6EC1525AE9C7}"/>
                    </a:ext>
                  </a:extLst>
                </p14:cNvPr>
                <p14:cNvContentPartPr/>
                <p14:nvPr/>
              </p14:nvContentPartPr>
              <p14:xfrm>
                <a:off x="2518985" y="3285916"/>
                <a:ext cx="233280" cy="817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11F664FD-E253-4321-973D-6EC1525AE9C7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500985" y="3267916"/>
                  <a:ext cx="268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88091682-E289-42C1-AE12-C3F1AD5885F1}"/>
                    </a:ext>
                  </a:extLst>
                </p14:cNvPr>
                <p14:cNvContentPartPr/>
                <p14:nvPr/>
              </p14:nvContentPartPr>
              <p14:xfrm>
                <a:off x="2564345" y="3494356"/>
                <a:ext cx="113760" cy="1688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88091682-E289-42C1-AE12-C3F1AD5885F1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546345" y="3476356"/>
                  <a:ext cx="1494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444D150-001B-430F-B42D-6E2252C935F5}"/>
                    </a:ext>
                  </a:extLst>
                </p14:cNvPr>
                <p14:cNvContentPartPr/>
                <p14:nvPr/>
              </p14:nvContentPartPr>
              <p14:xfrm>
                <a:off x="2844425" y="3142636"/>
                <a:ext cx="299880" cy="4420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444D150-001B-430F-B42D-6E2252C935F5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2826785" y="3124636"/>
                  <a:ext cx="33552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83A24372-D912-4945-8620-7566C88BD7EC}"/>
                    </a:ext>
                  </a:extLst>
                </p14:cNvPr>
                <p14:cNvContentPartPr/>
                <p14:nvPr/>
              </p14:nvContentPartPr>
              <p14:xfrm>
                <a:off x="2998505" y="3361876"/>
                <a:ext cx="142200" cy="2984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83A24372-D912-4945-8620-7566C88BD7EC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2980865" y="3344236"/>
                  <a:ext cx="1778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4E09216-C461-4021-97B8-12BB6CB3D4D0}"/>
                    </a:ext>
                  </a:extLst>
                </p14:cNvPr>
                <p14:cNvContentPartPr/>
                <p14:nvPr/>
              </p14:nvContentPartPr>
              <p14:xfrm>
                <a:off x="3040625" y="3461236"/>
                <a:ext cx="115920" cy="658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4E09216-C461-4021-97B8-12BB6CB3D4D0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3022985" y="3443596"/>
                  <a:ext cx="151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D9166DD5-87FF-47FE-83DE-F265F1EF2587}"/>
                    </a:ext>
                  </a:extLst>
                </p14:cNvPr>
                <p14:cNvContentPartPr/>
                <p14:nvPr/>
              </p14:nvContentPartPr>
              <p14:xfrm>
                <a:off x="3611585" y="3643396"/>
                <a:ext cx="896760" cy="93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D9166DD5-87FF-47FE-83DE-F265F1EF2587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593585" y="3625756"/>
                  <a:ext cx="9324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373C52B-9ACD-4536-B909-FC6439D6E49D}"/>
                    </a:ext>
                  </a:extLst>
                </p14:cNvPr>
                <p14:cNvContentPartPr/>
                <p14:nvPr/>
              </p14:nvContentPartPr>
              <p14:xfrm>
                <a:off x="4831985" y="2677156"/>
                <a:ext cx="446760" cy="5914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373C52B-9ACD-4536-B909-FC6439D6E49D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4813985" y="2659156"/>
                  <a:ext cx="48240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51C036E-E809-422C-B316-03B9EC76DC4C}"/>
                    </a:ext>
                  </a:extLst>
                </p14:cNvPr>
                <p14:cNvContentPartPr/>
                <p14:nvPr/>
              </p14:nvContentPartPr>
              <p14:xfrm>
                <a:off x="4945745" y="3059836"/>
                <a:ext cx="348840" cy="655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51C036E-E809-422C-B316-03B9EC76DC4C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4927745" y="3041836"/>
                  <a:ext cx="3844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BCE5756-5DF8-426F-AB48-5866034CDC3A}"/>
                    </a:ext>
                  </a:extLst>
                </p14:cNvPr>
                <p14:cNvContentPartPr/>
                <p14:nvPr/>
              </p14:nvContentPartPr>
              <p14:xfrm>
                <a:off x="4943945" y="3182236"/>
                <a:ext cx="385560" cy="4215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BCE5756-5DF8-426F-AB48-5866034CDC3A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4926305" y="3164596"/>
                  <a:ext cx="42120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24734D4D-8FAA-4044-9CF8-DE70E73F3FE1}"/>
                    </a:ext>
                  </a:extLst>
                </p14:cNvPr>
                <p14:cNvContentPartPr/>
                <p14:nvPr/>
              </p14:nvContentPartPr>
              <p14:xfrm>
                <a:off x="4996505" y="3383476"/>
                <a:ext cx="488880" cy="1879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24734D4D-8FAA-4044-9CF8-DE70E73F3FE1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4978505" y="3365476"/>
                  <a:ext cx="5245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1B740C8A-5E45-4F5F-9D58-3F90357F7DB0}"/>
                    </a:ext>
                  </a:extLst>
                </p14:cNvPr>
                <p14:cNvContentPartPr/>
                <p14:nvPr/>
              </p14:nvContentPartPr>
              <p14:xfrm>
                <a:off x="1629425" y="1568716"/>
                <a:ext cx="4810320" cy="5526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1B740C8A-5E45-4F5F-9D58-3F90357F7DB0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611425" y="1550716"/>
                  <a:ext cx="484596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EA3F671D-B43B-461F-BBCB-18F6BA59D3B4}"/>
                    </a:ext>
                  </a:extLst>
                </p14:cNvPr>
                <p14:cNvContentPartPr/>
                <p14:nvPr/>
              </p14:nvContentPartPr>
              <p14:xfrm>
                <a:off x="6752585" y="1472596"/>
                <a:ext cx="564120" cy="22726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EA3F671D-B43B-461F-BBCB-18F6BA59D3B4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6734945" y="1454956"/>
                  <a:ext cx="599760" cy="23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31996F52-E582-494B-A665-362DC15D407E}"/>
                    </a:ext>
                  </a:extLst>
                </p14:cNvPr>
                <p14:cNvContentPartPr/>
                <p14:nvPr/>
              </p14:nvContentPartPr>
              <p14:xfrm>
                <a:off x="7137785" y="1551076"/>
                <a:ext cx="1845000" cy="12092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31996F52-E582-494B-A665-362DC15D407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7120145" y="1533076"/>
                  <a:ext cx="1880640" cy="12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5085D291-44A5-46D0-822D-6B2523CDAC93}"/>
                    </a:ext>
                  </a:extLst>
                </p14:cNvPr>
                <p14:cNvContentPartPr/>
                <p14:nvPr/>
              </p14:nvContentPartPr>
              <p14:xfrm>
                <a:off x="7594985" y="936196"/>
                <a:ext cx="2266200" cy="11782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5085D291-44A5-46D0-822D-6B2523CDAC93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7576985" y="918556"/>
                  <a:ext cx="2301840" cy="12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AC55C828-FE59-4EA5-B6FB-FC09A3BE831D}"/>
                    </a:ext>
                  </a:extLst>
                </p14:cNvPr>
                <p14:cNvContentPartPr/>
                <p14:nvPr/>
              </p14:nvContentPartPr>
              <p14:xfrm>
                <a:off x="7822505" y="594916"/>
                <a:ext cx="2363760" cy="1303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AC55C828-FE59-4EA5-B6FB-FC09A3BE831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7804865" y="576916"/>
                  <a:ext cx="2399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21BC15C6-D9CD-431B-8343-03F8134CA64B}"/>
                    </a:ext>
                  </a:extLst>
                </p14:cNvPr>
                <p14:cNvContentPartPr/>
                <p14:nvPr/>
              </p14:nvContentPartPr>
              <p14:xfrm>
                <a:off x="1785305" y="2193676"/>
                <a:ext cx="24840" cy="3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21BC15C6-D9CD-431B-8343-03F8134CA64B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767305" y="2176036"/>
                  <a:ext cx="60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87EDE01B-56B7-4C20-A5A5-83DB6AB52431}"/>
                    </a:ext>
                  </a:extLst>
                </p14:cNvPr>
                <p14:cNvContentPartPr/>
                <p14:nvPr/>
              </p14:nvContentPartPr>
              <p14:xfrm>
                <a:off x="5330585" y="631276"/>
                <a:ext cx="606600" cy="9720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87EDE01B-56B7-4C20-A5A5-83DB6AB52431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5312945" y="613636"/>
                  <a:ext cx="642240" cy="10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9412072E-B09B-40C8-BF82-3FDDED814775}"/>
                    </a:ext>
                  </a:extLst>
                </p14:cNvPr>
                <p14:cNvContentPartPr/>
                <p14:nvPr/>
              </p14:nvContentPartPr>
              <p14:xfrm>
                <a:off x="4614905" y="899476"/>
                <a:ext cx="360" cy="3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9412072E-B09B-40C8-BF82-3FDDED81477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96905" y="8814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14F5F4C1-F861-4FAB-B2CD-A254261C9CA2}"/>
                    </a:ext>
                  </a:extLst>
                </p14:cNvPr>
                <p14:cNvContentPartPr/>
                <p14:nvPr/>
              </p14:nvContentPartPr>
              <p14:xfrm>
                <a:off x="5264345" y="704356"/>
                <a:ext cx="611640" cy="9489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14F5F4C1-F861-4FAB-B2CD-A254261C9CA2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246705" y="686356"/>
                  <a:ext cx="647280" cy="9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EF834CC5-BAE4-447F-860B-DFC1CF776304}"/>
                    </a:ext>
                  </a:extLst>
                </p14:cNvPr>
                <p14:cNvContentPartPr/>
                <p14:nvPr/>
              </p14:nvContentPartPr>
              <p14:xfrm>
                <a:off x="2180945" y="-294644"/>
                <a:ext cx="14400" cy="3398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EF834CC5-BAE4-447F-860B-DFC1CF776304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162945" y="-312644"/>
                  <a:ext cx="500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9A469203-BC3F-4E00-9D1C-8F487031093F}"/>
                    </a:ext>
                  </a:extLst>
                </p14:cNvPr>
                <p14:cNvContentPartPr/>
                <p14:nvPr/>
              </p14:nvContentPartPr>
              <p14:xfrm>
                <a:off x="2462825" y="-376004"/>
                <a:ext cx="247320" cy="2934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9A469203-BC3F-4E00-9D1C-8F487031093F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444825" y="-393644"/>
                  <a:ext cx="2829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EEE2F03E-9343-4BB8-A40D-883AA27542F5}"/>
                    </a:ext>
                  </a:extLst>
                </p14:cNvPr>
                <p14:cNvContentPartPr/>
                <p14:nvPr/>
              </p14:nvContentPartPr>
              <p14:xfrm>
                <a:off x="3028025" y="-472124"/>
                <a:ext cx="122400" cy="4053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EEE2F03E-9343-4BB8-A40D-883AA27542F5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010385" y="-489764"/>
                  <a:ext cx="15804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38D88397-AEC1-448A-BE43-CCABB1929857}"/>
                    </a:ext>
                  </a:extLst>
                </p14:cNvPr>
                <p14:cNvContentPartPr/>
                <p14:nvPr/>
              </p14:nvContentPartPr>
              <p14:xfrm>
                <a:off x="3490985" y="-517844"/>
                <a:ext cx="240120" cy="2768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38D88397-AEC1-448A-BE43-CCABB192985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472985" y="-535484"/>
                  <a:ext cx="2757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D4D85D23-297B-42CA-8E58-4DCF7A149D7C}"/>
                    </a:ext>
                  </a:extLst>
                </p14:cNvPr>
                <p14:cNvContentPartPr/>
                <p14:nvPr/>
              </p14:nvContentPartPr>
              <p14:xfrm>
                <a:off x="3534545" y="-457364"/>
                <a:ext cx="164880" cy="3625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D4D85D23-297B-42CA-8E58-4DCF7A149D7C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516545" y="-475004"/>
                  <a:ext cx="2005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08690B6D-2513-46D5-9889-4CE50BEEF92B}"/>
                    </a:ext>
                  </a:extLst>
                </p14:cNvPr>
                <p14:cNvContentPartPr/>
                <p14:nvPr/>
              </p14:nvContentPartPr>
              <p14:xfrm>
                <a:off x="4009025" y="-512084"/>
                <a:ext cx="415440" cy="3412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08690B6D-2513-46D5-9889-4CE50BEEF92B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991025" y="-529724"/>
                  <a:ext cx="4510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89A3AFE2-80BE-420B-9703-C497D6527289}"/>
                    </a:ext>
                  </a:extLst>
                </p14:cNvPr>
                <p14:cNvContentPartPr/>
                <p14:nvPr/>
              </p14:nvContentPartPr>
              <p14:xfrm>
                <a:off x="4929905" y="-659684"/>
                <a:ext cx="103680" cy="4125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89A3AFE2-80BE-420B-9703-C497D6527289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912265" y="-677324"/>
                  <a:ext cx="13932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FF14BCB1-90E6-47CB-9812-108A17131CE2}"/>
                    </a:ext>
                  </a:extLst>
                </p14:cNvPr>
                <p14:cNvContentPartPr/>
                <p14:nvPr/>
              </p14:nvContentPartPr>
              <p14:xfrm>
                <a:off x="5428865" y="-624044"/>
                <a:ext cx="89640" cy="3240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FF14BCB1-90E6-47CB-9812-108A17131CE2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5411225" y="-642044"/>
                  <a:ext cx="1252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C3CC3B16-A54B-4C98-9F59-A6C8DD0D283B}"/>
                    </a:ext>
                  </a:extLst>
                </p14:cNvPr>
                <p14:cNvContentPartPr/>
                <p14:nvPr/>
              </p14:nvContentPartPr>
              <p14:xfrm>
                <a:off x="5705705" y="-661124"/>
                <a:ext cx="101880" cy="5058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C3CC3B16-A54B-4C98-9F59-A6C8DD0D283B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5687705" y="-679124"/>
                  <a:ext cx="1375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66C59793-4ED4-4923-8833-F01B44C26305}"/>
                    </a:ext>
                  </a:extLst>
                </p14:cNvPr>
                <p14:cNvContentPartPr/>
                <p14:nvPr/>
              </p14:nvContentPartPr>
              <p14:xfrm>
                <a:off x="3303425" y="-810164"/>
                <a:ext cx="516240" cy="8071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66C59793-4ED4-4923-8833-F01B44C26305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3285425" y="-828164"/>
                  <a:ext cx="55188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790A12AD-60BD-4860-97A3-6DFC39254F6C}"/>
                    </a:ext>
                  </a:extLst>
                </p14:cNvPr>
                <p14:cNvContentPartPr/>
                <p14:nvPr/>
              </p14:nvContentPartPr>
              <p14:xfrm>
                <a:off x="1603145" y="-745364"/>
                <a:ext cx="100080" cy="10854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790A12AD-60BD-4860-97A3-6DFC39254F6C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585145" y="-763364"/>
                  <a:ext cx="135720" cy="11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37F89D8F-5A15-461B-A289-0AAD7EFC7B3D}"/>
                    </a:ext>
                  </a:extLst>
                </p14:cNvPr>
                <p14:cNvContentPartPr/>
                <p14:nvPr/>
              </p14:nvContentPartPr>
              <p14:xfrm>
                <a:off x="1825625" y="-901244"/>
                <a:ext cx="4503960" cy="88056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37F89D8F-5A15-461B-A289-0AAD7EFC7B3D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807625" y="-919244"/>
                  <a:ext cx="4539600" cy="9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6F24799A-CBA8-4B8A-B3F1-E4D787B86B3F}"/>
                    </a:ext>
                  </a:extLst>
                </p14:cNvPr>
                <p14:cNvContentPartPr/>
                <p14:nvPr/>
              </p14:nvContentPartPr>
              <p14:xfrm>
                <a:off x="1618985" y="65716"/>
                <a:ext cx="4235760" cy="2059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6F24799A-CBA8-4B8A-B3F1-E4D787B86B3F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600985" y="48076"/>
                  <a:ext cx="42714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2CB001D2-B722-4D0D-BD88-072F85D30F04}"/>
                    </a:ext>
                  </a:extLst>
                </p14:cNvPr>
                <p14:cNvContentPartPr/>
                <p14:nvPr/>
              </p14:nvContentPartPr>
              <p14:xfrm>
                <a:off x="1912745" y="-1257644"/>
                <a:ext cx="1324440" cy="52452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2CB001D2-B722-4D0D-BD88-072F85D30F04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894745" y="-1275644"/>
                  <a:ext cx="136008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26756089-3C4A-4CFB-8CDD-4898069DF0A6}"/>
                    </a:ext>
                  </a:extLst>
                </p14:cNvPr>
                <p14:cNvContentPartPr/>
                <p14:nvPr/>
              </p14:nvContentPartPr>
              <p14:xfrm>
                <a:off x="2306945" y="-1767764"/>
                <a:ext cx="348480" cy="46692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26756089-3C4A-4CFB-8CDD-4898069DF0A6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2289305" y="-1785404"/>
                  <a:ext cx="38412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9FB5C5C4-ED43-47AE-9FA5-6FCA3C2C7A4D}"/>
                    </a:ext>
                  </a:extLst>
                </p14:cNvPr>
                <p14:cNvContentPartPr/>
                <p14:nvPr/>
              </p14:nvContentPartPr>
              <p14:xfrm>
                <a:off x="4369745" y="-1621604"/>
                <a:ext cx="188280" cy="4935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9FB5C5C4-ED43-47AE-9FA5-6FCA3C2C7A4D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4351745" y="-1639604"/>
                  <a:ext cx="22392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2E1FF8E2-CD94-499C-ABD5-04557272EBCC}"/>
                    </a:ext>
                  </a:extLst>
                </p14:cNvPr>
                <p14:cNvContentPartPr/>
                <p14:nvPr/>
              </p14:nvContentPartPr>
              <p14:xfrm>
                <a:off x="4775825" y="-1181324"/>
                <a:ext cx="360" cy="36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2E1FF8E2-CD94-499C-ABD5-04557272EBC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58185" y="-11989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0438788E-5629-4E3B-9329-5FB1DA5DC010}"/>
                    </a:ext>
                  </a:extLst>
                </p14:cNvPr>
                <p14:cNvContentPartPr/>
                <p14:nvPr/>
              </p14:nvContentPartPr>
              <p14:xfrm>
                <a:off x="3937025" y="-1350164"/>
                <a:ext cx="1987560" cy="4204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0438788E-5629-4E3B-9329-5FB1DA5DC010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3919385" y="-1367804"/>
                  <a:ext cx="20232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F30AFCA6-30E0-4786-A31B-94EC56DFAD59}"/>
                    </a:ext>
                  </a:extLst>
                </p14:cNvPr>
                <p14:cNvContentPartPr/>
                <p14:nvPr/>
              </p14:nvContentPartPr>
              <p14:xfrm>
                <a:off x="4933505" y="-2171324"/>
                <a:ext cx="204120" cy="6048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F30AFCA6-30E0-4786-A31B-94EC56DFAD59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4915505" y="-2189324"/>
                  <a:ext cx="23976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2C82C9F5-2A8C-4F5A-A3A6-7A54188CBDC2}"/>
                    </a:ext>
                  </a:extLst>
                </p14:cNvPr>
                <p14:cNvContentPartPr/>
                <p14:nvPr/>
              </p14:nvContentPartPr>
              <p14:xfrm>
                <a:off x="6008465" y="813436"/>
                <a:ext cx="1031760" cy="3477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2C82C9F5-2A8C-4F5A-A3A6-7A54188CBDC2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5990825" y="795796"/>
                  <a:ext cx="10674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EA95CCF9-651F-4B28-9514-9F41CE316DBE}"/>
                    </a:ext>
                  </a:extLst>
                </p14:cNvPr>
                <p14:cNvContentPartPr/>
                <p14:nvPr/>
              </p14:nvContentPartPr>
              <p14:xfrm>
                <a:off x="7092425" y="-197084"/>
                <a:ext cx="290880" cy="90324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EA95CCF9-651F-4B28-9514-9F41CE316DBE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074425" y="-215084"/>
                  <a:ext cx="326520" cy="9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777A8837-0B84-4A72-A269-BFEA12D8E979}"/>
                    </a:ext>
                  </a:extLst>
                </p14:cNvPr>
                <p14:cNvContentPartPr/>
                <p14:nvPr/>
              </p14:nvContentPartPr>
              <p14:xfrm>
                <a:off x="4600865" y="1784356"/>
                <a:ext cx="37080" cy="46152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777A8837-0B84-4A72-A269-BFEA12D8E979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4582865" y="1766716"/>
                  <a:ext cx="7272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A61E34AC-AA71-489E-B87A-28C9C53B2DDC}"/>
                    </a:ext>
                  </a:extLst>
                </p14:cNvPr>
                <p14:cNvContentPartPr/>
                <p14:nvPr/>
              </p14:nvContentPartPr>
              <p14:xfrm>
                <a:off x="4525625" y="1831876"/>
                <a:ext cx="51120" cy="15408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A61E34AC-AA71-489E-B87A-28C9C53B2DDC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4507625" y="1813876"/>
                  <a:ext cx="86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5E672448-B92A-44F1-B066-C7838D3BDFCE}"/>
                    </a:ext>
                  </a:extLst>
                </p14:cNvPr>
                <p14:cNvContentPartPr/>
                <p14:nvPr/>
              </p14:nvContentPartPr>
              <p14:xfrm>
                <a:off x="4705985" y="1836196"/>
                <a:ext cx="65160" cy="1008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5E672448-B92A-44F1-B066-C7838D3BDFCE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4687985" y="1818196"/>
                  <a:ext cx="100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A8FF7F7E-4EFE-4346-BF11-9C21657DF85A}"/>
                    </a:ext>
                  </a:extLst>
                </p14:cNvPr>
                <p14:cNvContentPartPr/>
                <p14:nvPr/>
              </p14:nvContentPartPr>
              <p14:xfrm>
                <a:off x="5703905" y="1560436"/>
                <a:ext cx="58320" cy="6174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A8FF7F7E-4EFE-4346-BF11-9C21657DF85A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5685905" y="1542436"/>
                  <a:ext cx="9396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64A6271B-C168-4AE1-9DBE-1356A4C9AF32}"/>
                    </a:ext>
                  </a:extLst>
                </p14:cNvPr>
                <p14:cNvContentPartPr/>
                <p14:nvPr/>
              </p14:nvContentPartPr>
              <p14:xfrm>
                <a:off x="5542625" y="1612996"/>
                <a:ext cx="163080" cy="2678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64A6271B-C168-4AE1-9DBE-1356A4C9AF32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5524985" y="1595356"/>
                  <a:ext cx="1987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11A4A378-E8B1-4653-8481-53B68C9D733E}"/>
                    </a:ext>
                  </a:extLst>
                </p14:cNvPr>
                <p14:cNvContentPartPr/>
                <p14:nvPr/>
              </p14:nvContentPartPr>
              <p14:xfrm>
                <a:off x="5724785" y="1666276"/>
                <a:ext cx="180720" cy="1465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11A4A378-E8B1-4653-8481-53B68C9D733E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5707145" y="1648276"/>
                  <a:ext cx="2163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403" name="墨迹 402">
                  <a:extLst>
                    <a:ext uri="{FF2B5EF4-FFF2-40B4-BE49-F238E27FC236}">
                      <a16:creationId xmlns:a16="http://schemas.microsoft.com/office/drawing/2014/main" id="{19743773-1F72-4C0A-8493-B37AA6B512D3}"/>
                    </a:ext>
                  </a:extLst>
                </p14:cNvPr>
                <p14:cNvContentPartPr/>
                <p14:nvPr/>
              </p14:nvContentPartPr>
              <p14:xfrm>
                <a:off x="5696705" y="1914316"/>
                <a:ext cx="42480" cy="25560"/>
              </p14:xfrm>
            </p:contentPart>
          </mc:Choice>
          <mc:Fallback>
            <p:pic>
              <p:nvPicPr>
                <p:cNvPr id="403" name="墨迹 402">
                  <a:extLst>
                    <a:ext uri="{FF2B5EF4-FFF2-40B4-BE49-F238E27FC236}">
                      <a16:creationId xmlns:a16="http://schemas.microsoft.com/office/drawing/2014/main" id="{19743773-1F72-4C0A-8493-B37AA6B512D3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5679065" y="1896676"/>
                  <a:ext cx="781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404" name="墨迹 403">
                  <a:extLst>
                    <a:ext uri="{FF2B5EF4-FFF2-40B4-BE49-F238E27FC236}">
                      <a16:creationId xmlns:a16="http://schemas.microsoft.com/office/drawing/2014/main" id="{BA387605-30DB-4644-AABF-B8DBE1513ED1}"/>
                    </a:ext>
                  </a:extLst>
                </p14:cNvPr>
                <p14:cNvContentPartPr/>
                <p14:nvPr/>
              </p14:nvContentPartPr>
              <p14:xfrm>
                <a:off x="7184945" y="-1501364"/>
                <a:ext cx="72360" cy="866880"/>
              </p14:xfrm>
            </p:contentPart>
          </mc:Choice>
          <mc:Fallback>
            <p:pic>
              <p:nvPicPr>
                <p:cNvPr id="404" name="墨迹 403">
                  <a:extLst>
                    <a:ext uri="{FF2B5EF4-FFF2-40B4-BE49-F238E27FC236}">
                      <a16:creationId xmlns:a16="http://schemas.microsoft.com/office/drawing/2014/main" id="{BA387605-30DB-4644-AABF-B8DBE1513ED1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7167305" y="-1519004"/>
                  <a:ext cx="108000" cy="90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405" name="墨迹 404">
                  <a:extLst>
                    <a:ext uri="{FF2B5EF4-FFF2-40B4-BE49-F238E27FC236}">
                      <a16:creationId xmlns:a16="http://schemas.microsoft.com/office/drawing/2014/main" id="{5A6B04EE-1D45-4309-84A2-2E53EF4FA4D8}"/>
                    </a:ext>
                  </a:extLst>
                </p14:cNvPr>
                <p14:cNvContentPartPr/>
                <p14:nvPr/>
              </p14:nvContentPartPr>
              <p14:xfrm>
                <a:off x="7319945" y="-1515404"/>
                <a:ext cx="875520" cy="907920"/>
              </p14:xfrm>
            </p:contentPart>
          </mc:Choice>
          <mc:Fallback>
            <p:pic>
              <p:nvPicPr>
                <p:cNvPr id="405" name="墨迹 404">
                  <a:extLst>
                    <a:ext uri="{FF2B5EF4-FFF2-40B4-BE49-F238E27FC236}">
                      <a16:creationId xmlns:a16="http://schemas.microsoft.com/office/drawing/2014/main" id="{5A6B04EE-1D45-4309-84A2-2E53EF4FA4D8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7302305" y="-1533044"/>
                  <a:ext cx="911160" cy="9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406" name="墨迹 405">
                  <a:extLst>
                    <a:ext uri="{FF2B5EF4-FFF2-40B4-BE49-F238E27FC236}">
                      <a16:creationId xmlns:a16="http://schemas.microsoft.com/office/drawing/2014/main" id="{D9BC3DAB-2BA4-4D53-858F-66B832A598E8}"/>
                    </a:ext>
                  </a:extLst>
                </p14:cNvPr>
                <p14:cNvContentPartPr/>
                <p14:nvPr/>
              </p14:nvContentPartPr>
              <p14:xfrm>
                <a:off x="7260545" y="-662564"/>
                <a:ext cx="702360" cy="70560"/>
              </p14:xfrm>
            </p:contentPart>
          </mc:Choice>
          <mc:Fallback>
            <p:pic>
              <p:nvPicPr>
                <p:cNvPr id="406" name="墨迹 405">
                  <a:extLst>
                    <a:ext uri="{FF2B5EF4-FFF2-40B4-BE49-F238E27FC236}">
                      <a16:creationId xmlns:a16="http://schemas.microsoft.com/office/drawing/2014/main" id="{D9BC3DAB-2BA4-4D53-858F-66B832A598E8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7242545" y="-680564"/>
                  <a:ext cx="7380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407" name="墨迹 406">
                  <a:extLst>
                    <a:ext uri="{FF2B5EF4-FFF2-40B4-BE49-F238E27FC236}">
                      <a16:creationId xmlns:a16="http://schemas.microsoft.com/office/drawing/2014/main" id="{42C95A37-2264-4524-8275-9820B806A4CF}"/>
                    </a:ext>
                  </a:extLst>
                </p14:cNvPr>
                <p14:cNvContentPartPr/>
                <p14:nvPr/>
              </p14:nvContentPartPr>
              <p14:xfrm>
                <a:off x="8065865" y="-423164"/>
                <a:ext cx="360" cy="6120"/>
              </p14:xfrm>
            </p:contentPart>
          </mc:Choice>
          <mc:Fallback>
            <p:pic>
              <p:nvPicPr>
                <p:cNvPr id="407" name="墨迹 406">
                  <a:extLst>
                    <a:ext uri="{FF2B5EF4-FFF2-40B4-BE49-F238E27FC236}">
                      <a16:creationId xmlns:a16="http://schemas.microsoft.com/office/drawing/2014/main" id="{42C95A37-2264-4524-8275-9820B806A4CF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8048225" y="-441164"/>
                  <a:ext cx="36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408" name="墨迹 407">
                  <a:extLst>
                    <a:ext uri="{FF2B5EF4-FFF2-40B4-BE49-F238E27FC236}">
                      <a16:creationId xmlns:a16="http://schemas.microsoft.com/office/drawing/2014/main" id="{A644583E-F521-4F2B-94C4-B72F99556C9F}"/>
                    </a:ext>
                  </a:extLst>
                </p14:cNvPr>
                <p14:cNvContentPartPr/>
                <p14:nvPr/>
              </p14:nvContentPartPr>
              <p14:xfrm>
                <a:off x="8151905" y="-248924"/>
                <a:ext cx="360" cy="360"/>
              </p14:xfrm>
            </p:contentPart>
          </mc:Choice>
          <mc:Fallback>
            <p:pic>
              <p:nvPicPr>
                <p:cNvPr id="408" name="墨迹 407">
                  <a:extLst>
                    <a:ext uri="{FF2B5EF4-FFF2-40B4-BE49-F238E27FC236}">
                      <a16:creationId xmlns:a16="http://schemas.microsoft.com/office/drawing/2014/main" id="{A644583E-F521-4F2B-94C4-B72F99556C9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133905" y="-2665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411" name="墨迹 410">
                  <a:extLst>
                    <a:ext uri="{FF2B5EF4-FFF2-40B4-BE49-F238E27FC236}">
                      <a16:creationId xmlns:a16="http://schemas.microsoft.com/office/drawing/2014/main" id="{5E36F2F5-92E6-4A40-9823-E801EE6C423D}"/>
                    </a:ext>
                  </a:extLst>
                </p14:cNvPr>
                <p14:cNvContentPartPr/>
                <p14:nvPr/>
              </p14:nvContentPartPr>
              <p14:xfrm>
                <a:off x="7053545" y="-1733204"/>
                <a:ext cx="114480" cy="974160"/>
              </p14:xfrm>
            </p:contentPart>
          </mc:Choice>
          <mc:Fallback>
            <p:pic>
              <p:nvPicPr>
                <p:cNvPr id="411" name="墨迹 410">
                  <a:extLst>
                    <a:ext uri="{FF2B5EF4-FFF2-40B4-BE49-F238E27FC236}">
                      <a16:creationId xmlns:a16="http://schemas.microsoft.com/office/drawing/2014/main" id="{5E36F2F5-92E6-4A40-9823-E801EE6C423D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7035905" y="-1751204"/>
                  <a:ext cx="150120" cy="10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412" name="墨迹 411">
                  <a:extLst>
                    <a:ext uri="{FF2B5EF4-FFF2-40B4-BE49-F238E27FC236}">
                      <a16:creationId xmlns:a16="http://schemas.microsoft.com/office/drawing/2014/main" id="{08E33B42-0735-40EE-BC1E-457ED6D2DF53}"/>
                    </a:ext>
                  </a:extLst>
                </p14:cNvPr>
                <p14:cNvContentPartPr/>
                <p14:nvPr/>
              </p14:nvContentPartPr>
              <p14:xfrm>
                <a:off x="7335785" y="-1584884"/>
                <a:ext cx="974520" cy="896400"/>
              </p14:xfrm>
            </p:contentPart>
          </mc:Choice>
          <mc:Fallback>
            <p:pic>
              <p:nvPicPr>
                <p:cNvPr id="412" name="墨迹 411">
                  <a:extLst>
                    <a:ext uri="{FF2B5EF4-FFF2-40B4-BE49-F238E27FC236}">
                      <a16:creationId xmlns:a16="http://schemas.microsoft.com/office/drawing/2014/main" id="{08E33B42-0735-40EE-BC1E-457ED6D2DF53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7318145" y="-1602884"/>
                  <a:ext cx="1010160" cy="9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413" name="墨迹 412">
                  <a:extLst>
                    <a:ext uri="{FF2B5EF4-FFF2-40B4-BE49-F238E27FC236}">
                      <a16:creationId xmlns:a16="http://schemas.microsoft.com/office/drawing/2014/main" id="{F354D2B7-EFD7-4F72-8387-893576BFAB0E}"/>
                    </a:ext>
                  </a:extLst>
                </p14:cNvPr>
                <p14:cNvContentPartPr/>
                <p14:nvPr/>
              </p14:nvContentPartPr>
              <p14:xfrm>
                <a:off x="7060745" y="-676964"/>
                <a:ext cx="882720" cy="28080"/>
              </p14:xfrm>
            </p:contentPart>
          </mc:Choice>
          <mc:Fallback>
            <p:pic>
              <p:nvPicPr>
                <p:cNvPr id="413" name="墨迹 412">
                  <a:extLst>
                    <a:ext uri="{FF2B5EF4-FFF2-40B4-BE49-F238E27FC236}">
                      <a16:creationId xmlns:a16="http://schemas.microsoft.com/office/drawing/2014/main" id="{F354D2B7-EFD7-4F72-8387-893576BFAB0E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7043105" y="-694604"/>
                  <a:ext cx="9183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417" name="墨迹 416">
                  <a:extLst>
                    <a:ext uri="{FF2B5EF4-FFF2-40B4-BE49-F238E27FC236}">
                      <a16:creationId xmlns:a16="http://schemas.microsoft.com/office/drawing/2014/main" id="{B622FBF0-5E9C-4BE0-B038-6D2DD223E0EC}"/>
                    </a:ext>
                  </a:extLst>
                </p14:cNvPr>
                <p14:cNvContentPartPr/>
                <p14:nvPr/>
              </p14:nvContentPartPr>
              <p14:xfrm>
                <a:off x="7309505" y="-671564"/>
                <a:ext cx="536400" cy="1326960"/>
              </p14:xfrm>
            </p:contentPart>
          </mc:Choice>
          <mc:Fallback>
            <p:pic>
              <p:nvPicPr>
                <p:cNvPr id="417" name="墨迹 416">
                  <a:extLst>
                    <a:ext uri="{FF2B5EF4-FFF2-40B4-BE49-F238E27FC236}">
                      <a16:creationId xmlns:a16="http://schemas.microsoft.com/office/drawing/2014/main" id="{B622FBF0-5E9C-4BE0-B038-6D2DD223E0EC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7291865" y="-689204"/>
                  <a:ext cx="572040" cy="13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418" name="墨迹 417">
                  <a:extLst>
                    <a:ext uri="{FF2B5EF4-FFF2-40B4-BE49-F238E27FC236}">
                      <a16:creationId xmlns:a16="http://schemas.microsoft.com/office/drawing/2014/main" id="{B09A18C2-F9AC-4F0F-81D4-32B181EAEB69}"/>
                    </a:ext>
                  </a:extLst>
                </p14:cNvPr>
                <p14:cNvContentPartPr/>
                <p14:nvPr/>
              </p14:nvContentPartPr>
              <p14:xfrm>
                <a:off x="6869945" y="-585884"/>
                <a:ext cx="924840" cy="812880"/>
              </p14:xfrm>
            </p:contentPart>
          </mc:Choice>
          <mc:Fallback>
            <p:pic>
              <p:nvPicPr>
                <p:cNvPr id="418" name="墨迹 417">
                  <a:extLst>
                    <a:ext uri="{FF2B5EF4-FFF2-40B4-BE49-F238E27FC236}">
                      <a16:creationId xmlns:a16="http://schemas.microsoft.com/office/drawing/2014/main" id="{B09A18C2-F9AC-4F0F-81D4-32B181EAEB69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6852305" y="-603524"/>
                  <a:ext cx="960480" cy="8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419" name="墨迹 418">
                  <a:extLst>
                    <a:ext uri="{FF2B5EF4-FFF2-40B4-BE49-F238E27FC236}">
                      <a16:creationId xmlns:a16="http://schemas.microsoft.com/office/drawing/2014/main" id="{CD4BECFB-8CDA-4BB4-819A-96281380F9F8}"/>
                    </a:ext>
                  </a:extLst>
                </p14:cNvPr>
                <p14:cNvContentPartPr/>
                <p14:nvPr/>
              </p14:nvContentPartPr>
              <p14:xfrm>
                <a:off x="6559985" y="-392204"/>
                <a:ext cx="1600920" cy="765720"/>
              </p14:xfrm>
            </p:contentPart>
          </mc:Choice>
          <mc:Fallback>
            <p:pic>
              <p:nvPicPr>
                <p:cNvPr id="419" name="墨迹 418">
                  <a:extLst>
                    <a:ext uri="{FF2B5EF4-FFF2-40B4-BE49-F238E27FC236}">
                      <a16:creationId xmlns:a16="http://schemas.microsoft.com/office/drawing/2014/main" id="{CD4BECFB-8CDA-4BB4-819A-96281380F9F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6542345" y="-410204"/>
                  <a:ext cx="1636560" cy="8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421" name="墨迹 420">
                  <a:extLst>
                    <a:ext uri="{FF2B5EF4-FFF2-40B4-BE49-F238E27FC236}">
                      <a16:creationId xmlns:a16="http://schemas.microsoft.com/office/drawing/2014/main" id="{E4E69FAA-5FD5-4831-B460-2D40E3B6037C}"/>
                    </a:ext>
                  </a:extLst>
                </p14:cNvPr>
                <p14:cNvContentPartPr/>
                <p14:nvPr/>
              </p14:nvContentPartPr>
              <p14:xfrm>
                <a:off x="6615065" y="454516"/>
                <a:ext cx="735840" cy="1042560"/>
              </p14:xfrm>
            </p:contentPart>
          </mc:Choice>
          <mc:Fallback>
            <p:pic>
              <p:nvPicPr>
                <p:cNvPr id="421" name="墨迹 420">
                  <a:extLst>
                    <a:ext uri="{FF2B5EF4-FFF2-40B4-BE49-F238E27FC236}">
                      <a16:creationId xmlns:a16="http://schemas.microsoft.com/office/drawing/2014/main" id="{E4E69FAA-5FD5-4831-B460-2D40E3B6037C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6597065" y="436516"/>
                  <a:ext cx="771480" cy="10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422" name="墨迹 421">
                  <a:extLst>
                    <a:ext uri="{FF2B5EF4-FFF2-40B4-BE49-F238E27FC236}">
                      <a16:creationId xmlns:a16="http://schemas.microsoft.com/office/drawing/2014/main" id="{3A09F5E8-0C17-404D-AC71-AA6F4960D268}"/>
                    </a:ext>
                  </a:extLst>
                </p14:cNvPr>
                <p14:cNvContentPartPr/>
                <p14:nvPr/>
              </p14:nvContentPartPr>
              <p14:xfrm>
                <a:off x="578585" y="1379716"/>
                <a:ext cx="203760" cy="1010880"/>
              </p14:xfrm>
            </p:contentPart>
          </mc:Choice>
          <mc:Fallback>
            <p:pic>
              <p:nvPicPr>
                <p:cNvPr id="422" name="墨迹 421">
                  <a:extLst>
                    <a:ext uri="{FF2B5EF4-FFF2-40B4-BE49-F238E27FC236}">
                      <a16:creationId xmlns:a16="http://schemas.microsoft.com/office/drawing/2014/main" id="{3A09F5E8-0C17-404D-AC71-AA6F4960D268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560585" y="1361716"/>
                  <a:ext cx="239400" cy="10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423" name="墨迹 422">
                  <a:extLst>
                    <a:ext uri="{FF2B5EF4-FFF2-40B4-BE49-F238E27FC236}">
                      <a16:creationId xmlns:a16="http://schemas.microsoft.com/office/drawing/2014/main" id="{CFBE58EF-54AF-4D19-BB42-BAD2C1F4A867}"/>
                    </a:ext>
                  </a:extLst>
                </p14:cNvPr>
                <p14:cNvContentPartPr/>
                <p14:nvPr/>
              </p14:nvContentPartPr>
              <p14:xfrm>
                <a:off x="890345" y="127996"/>
                <a:ext cx="5989680" cy="1292040"/>
              </p14:xfrm>
            </p:contentPart>
          </mc:Choice>
          <mc:Fallback>
            <p:pic>
              <p:nvPicPr>
                <p:cNvPr id="423" name="墨迹 422">
                  <a:extLst>
                    <a:ext uri="{FF2B5EF4-FFF2-40B4-BE49-F238E27FC236}">
                      <a16:creationId xmlns:a16="http://schemas.microsoft.com/office/drawing/2014/main" id="{CFBE58EF-54AF-4D19-BB42-BAD2C1F4A867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872705" y="109996"/>
                  <a:ext cx="6025320" cy="13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424" name="墨迹 423">
                  <a:extLst>
                    <a:ext uri="{FF2B5EF4-FFF2-40B4-BE49-F238E27FC236}">
                      <a16:creationId xmlns:a16="http://schemas.microsoft.com/office/drawing/2014/main" id="{F8577A14-0557-49CB-B617-B428F9B41321}"/>
                    </a:ext>
                  </a:extLst>
                </p14:cNvPr>
                <p14:cNvContentPartPr/>
                <p14:nvPr/>
              </p14:nvContentPartPr>
              <p14:xfrm>
                <a:off x="7199345" y="-61364"/>
                <a:ext cx="4293720" cy="641520"/>
              </p14:xfrm>
            </p:contentPart>
          </mc:Choice>
          <mc:Fallback>
            <p:pic>
              <p:nvPicPr>
                <p:cNvPr id="424" name="墨迹 423">
                  <a:extLst>
                    <a:ext uri="{FF2B5EF4-FFF2-40B4-BE49-F238E27FC236}">
                      <a16:creationId xmlns:a16="http://schemas.microsoft.com/office/drawing/2014/main" id="{F8577A14-0557-49CB-B617-B428F9B41321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7181345" y="-79004"/>
                  <a:ext cx="432936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425" name="墨迹 424">
                  <a:extLst>
                    <a:ext uri="{FF2B5EF4-FFF2-40B4-BE49-F238E27FC236}">
                      <a16:creationId xmlns:a16="http://schemas.microsoft.com/office/drawing/2014/main" id="{DD215CE2-9C20-47D5-B3C8-D8105EA58A57}"/>
                    </a:ext>
                  </a:extLst>
                </p14:cNvPr>
                <p14:cNvContentPartPr/>
                <p14:nvPr/>
              </p14:nvContentPartPr>
              <p14:xfrm>
                <a:off x="9820505" y="639196"/>
                <a:ext cx="1504440" cy="2691360"/>
              </p14:xfrm>
            </p:contentPart>
          </mc:Choice>
          <mc:Fallback>
            <p:pic>
              <p:nvPicPr>
                <p:cNvPr id="425" name="墨迹 424">
                  <a:extLst>
                    <a:ext uri="{FF2B5EF4-FFF2-40B4-BE49-F238E27FC236}">
                      <a16:creationId xmlns:a16="http://schemas.microsoft.com/office/drawing/2014/main" id="{DD215CE2-9C20-47D5-B3C8-D8105EA58A57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9802505" y="621556"/>
                  <a:ext cx="1540080" cy="27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426" name="墨迹 425">
                  <a:extLst>
                    <a:ext uri="{FF2B5EF4-FFF2-40B4-BE49-F238E27FC236}">
                      <a16:creationId xmlns:a16="http://schemas.microsoft.com/office/drawing/2014/main" id="{0DCF7FC5-07FC-4505-8EEC-121AFE989863}"/>
                    </a:ext>
                  </a:extLst>
                </p14:cNvPr>
                <p14:cNvContentPartPr/>
                <p14:nvPr/>
              </p14:nvContentPartPr>
              <p14:xfrm>
                <a:off x="976385" y="2173156"/>
                <a:ext cx="8623080" cy="1725120"/>
              </p14:xfrm>
            </p:contentPart>
          </mc:Choice>
          <mc:Fallback>
            <p:pic>
              <p:nvPicPr>
                <p:cNvPr id="426" name="墨迹 425">
                  <a:extLst>
                    <a:ext uri="{FF2B5EF4-FFF2-40B4-BE49-F238E27FC236}">
                      <a16:creationId xmlns:a16="http://schemas.microsoft.com/office/drawing/2014/main" id="{0DCF7FC5-07FC-4505-8EEC-121AFE989863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958385" y="2155156"/>
                  <a:ext cx="8658720" cy="176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430" name="墨迹 429">
                  <a:extLst>
                    <a:ext uri="{FF2B5EF4-FFF2-40B4-BE49-F238E27FC236}">
                      <a16:creationId xmlns:a16="http://schemas.microsoft.com/office/drawing/2014/main" id="{3B0F2134-34CE-490D-A923-189B006695BD}"/>
                    </a:ext>
                  </a:extLst>
                </p14:cNvPr>
                <p14:cNvContentPartPr/>
                <p14:nvPr/>
              </p14:nvContentPartPr>
              <p14:xfrm>
                <a:off x="7414625" y="-588044"/>
                <a:ext cx="345240" cy="1139040"/>
              </p14:xfrm>
            </p:contentPart>
          </mc:Choice>
          <mc:Fallback>
            <p:pic>
              <p:nvPicPr>
                <p:cNvPr id="430" name="墨迹 429">
                  <a:extLst>
                    <a:ext uri="{FF2B5EF4-FFF2-40B4-BE49-F238E27FC236}">
                      <a16:creationId xmlns:a16="http://schemas.microsoft.com/office/drawing/2014/main" id="{3B0F2134-34CE-490D-A923-189B006695BD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7396625" y="-606044"/>
                  <a:ext cx="380880" cy="11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431" name="墨迹 430">
                  <a:extLst>
                    <a:ext uri="{FF2B5EF4-FFF2-40B4-BE49-F238E27FC236}">
                      <a16:creationId xmlns:a16="http://schemas.microsoft.com/office/drawing/2014/main" id="{993C0F57-C502-4A53-86A0-E129BC91BA0A}"/>
                    </a:ext>
                  </a:extLst>
                </p14:cNvPr>
                <p14:cNvContentPartPr/>
                <p14:nvPr/>
              </p14:nvContentPartPr>
              <p14:xfrm>
                <a:off x="8272505" y="-305084"/>
                <a:ext cx="135360" cy="322560"/>
              </p14:xfrm>
            </p:contentPart>
          </mc:Choice>
          <mc:Fallback>
            <p:pic>
              <p:nvPicPr>
                <p:cNvPr id="431" name="墨迹 430">
                  <a:extLst>
                    <a:ext uri="{FF2B5EF4-FFF2-40B4-BE49-F238E27FC236}">
                      <a16:creationId xmlns:a16="http://schemas.microsoft.com/office/drawing/2014/main" id="{993C0F57-C502-4A53-86A0-E129BC91BA0A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8254865" y="-322724"/>
                  <a:ext cx="1710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432" name="墨迹 431">
                  <a:extLst>
                    <a:ext uri="{FF2B5EF4-FFF2-40B4-BE49-F238E27FC236}">
                      <a16:creationId xmlns:a16="http://schemas.microsoft.com/office/drawing/2014/main" id="{69E1CB7E-DA5C-4FD5-8C2A-B940CB8CC6D6}"/>
                    </a:ext>
                  </a:extLst>
                </p14:cNvPr>
                <p14:cNvContentPartPr/>
                <p14:nvPr/>
              </p14:nvContentPartPr>
              <p14:xfrm>
                <a:off x="8616665" y="-297524"/>
                <a:ext cx="193680" cy="226800"/>
              </p14:xfrm>
            </p:contentPart>
          </mc:Choice>
          <mc:Fallback>
            <p:pic>
              <p:nvPicPr>
                <p:cNvPr id="432" name="墨迹 431">
                  <a:extLst>
                    <a:ext uri="{FF2B5EF4-FFF2-40B4-BE49-F238E27FC236}">
                      <a16:creationId xmlns:a16="http://schemas.microsoft.com/office/drawing/2014/main" id="{69E1CB7E-DA5C-4FD5-8C2A-B940CB8CC6D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8598665" y="-315524"/>
                  <a:ext cx="2293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433" name="墨迹 432">
                  <a:extLst>
                    <a:ext uri="{FF2B5EF4-FFF2-40B4-BE49-F238E27FC236}">
                      <a16:creationId xmlns:a16="http://schemas.microsoft.com/office/drawing/2014/main" id="{BB60C783-91B8-4698-9BE5-BE4B14C8A9E0}"/>
                    </a:ext>
                  </a:extLst>
                </p14:cNvPr>
                <p14:cNvContentPartPr/>
                <p14:nvPr/>
              </p14:nvContentPartPr>
              <p14:xfrm>
                <a:off x="8967665" y="-259364"/>
                <a:ext cx="140400" cy="29880"/>
              </p14:xfrm>
            </p:contentPart>
          </mc:Choice>
          <mc:Fallback>
            <p:pic>
              <p:nvPicPr>
                <p:cNvPr id="433" name="墨迹 432">
                  <a:extLst>
                    <a:ext uri="{FF2B5EF4-FFF2-40B4-BE49-F238E27FC236}">
                      <a16:creationId xmlns:a16="http://schemas.microsoft.com/office/drawing/2014/main" id="{BB60C783-91B8-4698-9BE5-BE4B14C8A9E0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8950025" y="-277004"/>
                  <a:ext cx="1760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434" name="墨迹 433">
                  <a:extLst>
                    <a:ext uri="{FF2B5EF4-FFF2-40B4-BE49-F238E27FC236}">
                      <a16:creationId xmlns:a16="http://schemas.microsoft.com/office/drawing/2014/main" id="{EE0B577A-8A41-49C6-87C5-259C69B9B9AE}"/>
                    </a:ext>
                  </a:extLst>
                </p14:cNvPr>
                <p14:cNvContentPartPr/>
                <p14:nvPr/>
              </p14:nvContentPartPr>
              <p14:xfrm>
                <a:off x="9186545" y="-402644"/>
                <a:ext cx="287640" cy="399240"/>
              </p14:xfrm>
            </p:contentPart>
          </mc:Choice>
          <mc:Fallback>
            <p:pic>
              <p:nvPicPr>
                <p:cNvPr id="434" name="墨迹 433">
                  <a:extLst>
                    <a:ext uri="{FF2B5EF4-FFF2-40B4-BE49-F238E27FC236}">
                      <a16:creationId xmlns:a16="http://schemas.microsoft.com/office/drawing/2014/main" id="{EE0B577A-8A41-49C6-87C5-259C69B9B9AE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9168905" y="-420284"/>
                  <a:ext cx="32328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435" name="墨迹 434">
                  <a:extLst>
                    <a:ext uri="{FF2B5EF4-FFF2-40B4-BE49-F238E27FC236}">
                      <a16:creationId xmlns:a16="http://schemas.microsoft.com/office/drawing/2014/main" id="{28232E24-84FE-4D0C-B2EE-B9DE9B759D38}"/>
                    </a:ext>
                  </a:extLst>
                </p14:cNvPr>
                <p14:cNvContentPartPr/>
                <p14:nvPr/>
              </p14:nvContentPartPr>
              <p14:xfrm>
                <a:off x="9475625" y="-361244"/>
                <a:ext cx="172080" cy="44640"/>
              </p14:xfrm>
            </p:contentPart>
          </mc:Choice>
          <mc:Fallback>
            <p:pic>
              <p:nvPicPr>
                <p:cNvPr id="435" name="墨迹 434">
                  <a:extLst>
                    <a:ext uri="{FF2B5EF4-FFF2-40B4-BE49-F238E27FC236}">
                      <a16:creationId xmlns:a16="http://schemas.microsoft.com/office/drawing/2014/main" id="{28232E24-84FE-4D0C-B2EE-B9DE9B759D38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457625" y="-378884"/>
                  <a:ext cx="2077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436" name="墨迹 435">
                  <a:extLst>
                    <a:ext uri="{FF2B5EF4-FFF2-40B4-BE49-F238E27FC236}">
                      <a16:creationId xmlns:a16="http://schemas.microsoft.com/office/drawing/2014/main" id="{B2078DBE-8629-412A-8B43-31509F5980F9}"/>
                    </a:ext>
                  </a:extLst>
                </p14:cNvPr>
                <p14:cNvContentPartPr/>
                <p14:nvPr/>
              </p14:nvContentPartPr>
              <p14:xfrm>
                <a:off x="8094305" y="-728084"/>
                <a:ext cx="1848600" cy="906480"/>
              </p14:xfrm>
            </p:contentPart>
          </mc:Choice>
          <mc:Fallback>
            <p:pic>
              <p:nvPicPr>
                <p:cNvPr id="436" name="墨迹 435">
                  <a:extLst>
                    <a:ext uri="{FF2B5EF4-FFF2-40B4-BE49-F238E27FC236}">
                      <a16:creationId xmlns:a16="http://schemas.microsoft.com/office/drawing/2014/main" id="{B2078DBE-8629-412A-8B43-31509F5980F9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8076305" y="-745724"/>
                  <a:ext cx="1884240" cy="9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437" name="墨迹 436">
                  <a:extLst>
                    <a:ext uri="{FF2B5EF4-FFF2-40B4-BE49-F238E27FC236}">
                      <a16:creationId xmlns:a16="http://schemas.microsoft.com/office/drawing/2014/main" id="{C8C3088D-51CD-4B10-8D66-921CE0B63BDA}"/>
                    </a:ext>
                  </a:extLst>
                </p14:cNvPr>
                <p14:cNvContentPartPr/>
                <p14:nvPr/>
              </p14:nvContentPartPr>
              <p14:xfrm>
                <a:off x="9415865" y="85156"/>
                <a:ext cx="79200" cy="298800"/>
              </p14:xfrm>
            </p:contentPart>
          </mc:Choice>
          <mc:Fallback>
            <p:pic>
              <p:nvPicPr>
                <p:cNvPr id="437" name="墨迹 436">
                  <a:extLst>
                    <a:ext uri="{FF2B5EF4-FFF2-40B4-BE49-F238E27FC236}">
                      <a16:creationId xmlns:a16="http://schemas.microsoft.com/office/drawing/2014/main" id="{C8C3088D-51CD-4B10-8D66-921CE0B63BDA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9398225" y="67156"/>
                  <a:ext cx="114840" cy="33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0">
            <p14:nvContentPartPr>
              <p14:cNvPr id="439" name="墨迹 438">
                <a:extLst>
                  <a:ext uri="{FF2B5EF4-FFF2-40B4-BE49-F238E27FC236}">
                    <a16:creationId xmlns:a16="http://schemas.microsoft.com/office/drawing/2014/main" id="{584F5240-9BDA-40C2-938A-04F98D68F211}"/>
                  </a:ext>
                </a:extLst>
              </p14:cNvPr>
              <p14:cNvContentPartPr/>
              <p14:nvPr/>
            </p14:nvContentPartPr>
            <p14:xfrm>
              <a:off x="3510065" y="4028956"/>
              <a:ext cx="360" cy="360"/>
            </p14:xfrm>
          </p:contentPart>
        </mc:Choice>
        <mc:Fallback>
          <p:pic>
            <p:nvPicPr>
              <p:cNvPr id="439" name="墨迹 438">
                <a:extLst>
                  <a:ext uri="{FF2B5EF4-FFF2-40B4-BE49-F238E27FC236}">
                    <a16:creationId xmlns:a16="http://schemas.microsoft.com/office/drawing/2014/main" id="{584F5240-9BDA-40C2-938A-04F98D68F21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492065" y="401131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1">
            <p14:nvContentPartPr>
              <p14:cNvPr id="440" name="墨迹 439">
                <a:extLst>
                  <a:ext uri="{FF2B5EF4-FFF2-40B4-BE49-F238E27FC236}">
                    <a16:creationId xmlns:a16="http://schemas.microsoft.com/office/drawing/2014/main" id="{5681C6EA-CD22-4D06-BEC5-DC531D352F49}"/>
                  </a:ext>
                </a:extLst>
              </p14:cNvPr>
              <p14:cNvContentPartPr/>
              <p14:nvPr/>
            </p14:nvContentPartPr>
            <p14:xfrm>
              <a:off x="2061785" y="970396"/>
              <a:ext cx="485280" cy="804600"/>
            </p14:xfrm>
          </p:contentPart>
        </mc:Choice>
        <mc:Fallback>
          <p:pic>
            <p:nvPicPr>
              <p:cNvPr id="440" name="墨迹 439">
                <a:extLst>
                  <a:ext uri="{FF2B5EF4-FFF2-40B4-BE49-F238E27FC236}">
                    <a16:creationId xmlns:a16="http://schemas.microsoft.com/office/drawing/2014/main" id="{5681C6EA-CD22-4D06-BEC5-DC531D352F49}"/>
                  </a:ext>
                </a:extLst>
              </p:cNvPr>
              <p:cNvPicPr/>
              <p:nvPr/>
            </p:nvPicPr>
            <p:blipFill>
              <a:blip r:embed="rId702"/>
              <a:stretch>
                <a:fillRect/>
              </a:stretch>
            </p:blipFill>
            <p:spPr>
              <a:xfrm>
                <a:off x="2044145" y="952396"/>
                <a:ext cx="520920" cy="8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3">
            <p14:nvContentPartPr>
              <p14:cNvPr id="441" name="墨迹 440">
                <a:extLst>
                  <a:ext uri="{FF2B5EF4-FFF2-40B4-BE49-F238E27FC236}">
                    <a16:creationId xmlns:a16="http://schemas.microsoft.com/office/drawing/2014/main" id="{F4581263-1018-41A3-B975-1AC04218B42C}"/>
                  </a:ext>
                </a:extLst>
              </p14:cNvPr>
              <p14:cNvContentPartPr/>
              <p14:nvPr/>
            </p14:nvContentPartPr>
            <p14:xfrm>
              <a:off x="3557945" y="686356"/>
              <a:ext cx="367560" cy="576720"/>
            </p14:xfrm>
          </p:contentPart>
        </mc:Choice>
        <mc:Fallback>
          <p:pic>
            <p:nvPicPr>
              <p:cNvPr id="441" name="墨迹 440">
                <a:extLst>
                  <a:ext uri="{FF2B5EF4-FFF2-40B4-BE49-F238E27FC236}">
                    <a16:creationId xmlns:a16="http://schemas.microsoft.com/office/drawing/2014/main" id="{F4581263-1018-41A3-B975-1AC04218B42C}"/>
                  </a:ext>
                </a:extLst>
              </p:cNvPr>
              <p:cNvPicPr/>
              <p:nvPr/>
            </p:nvPicPr>
            <p:blipFill>
              <a:blip r:embed="rId704"/>
              <a:stretch>
                <a:fillRect/>
              </a:stretch>
            </p:blipFill>
            <p:spPr>
              <a:xfrm>
                <a:off x="3539945" y="668716"/>
                <a:ext cx="403200" cy="61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5" name="组合 444">
            <a:extLst>
              <a:ext uri="{FF2B5EF4-FFF2-40B4-BE49-F238E27FC236}">
                <a16:creationId xmlns:a16="http://schemas.microsoft.com/office/drawing/2014/main" id="{51738E1C-814D-4778-8290-67CB6B78DF4C}"/>
              </a:ext>
            </a:extLst>
          </p:cNvPr>
          <p:cNvGrpSpPr/>
          <p:nvPr/>
        </p:nvGrpSpPr>
        <p:grpSpPr>
          <a:xfrm>
            <a:off x="4840625" y="369916"/>
            <a:ext cx="1229760" cy="1123560"/>
            <a:chOff x="4840625" y="369916"/>
            <a:chExt cx="1229760" cy="112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6DC26759-3F55-46CF-80DC-FE3DF6F1CB1E}"/>
                    </a:ext>
                  </a:extLst>
                </p14:cNvPr>
                <p14:cNvContentPartPr/>
                <p14:nvPr/>
              </p14:nvContentPartPr>
              <p14:xfrm>
                <a:off x="5323745" y="741076"/>
                <a:ext cx="444960" cy="75240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6DC26759-3F55-46CF-80DC-FE3DF6F1CB1E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5306105" y="723436"/>
                  <a:ext cx="480600" cy="78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45801E72-67D0-4037-8A5E-D74DF1E503F0}"/>
                    </a:ext>
                  </a:extLst>
                </p14:cNvPr>
                <p14:cNvContentPartPr/>
                <p14:nvPr/>
              </p14:nvContentPartPr>
              <p14:xfrm>
                <a:off x="5313305" y="755836"/>
                <a:ext cx="429480" cy="6357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45801E72-67D0-4037-8A5E-D74DF1E503F0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5295665" y="738196"/>
                  <a:ext cx="465120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442" name="墨迹 441">
                  <a:extLst>
                    <a:ext uri="{FF2B5EF4-FFF2-40B4-BE49-F238E27FC236}">
                      <a16:creationId xmlns:a16="http://schemas.microsoft.com/office/drawing/2014/main" id="{E5B2081A-BEF4-4B61-9F11-5844337BEC55}"/>
                    </a:ext>
                  </a:extLst>
                </p14:cNvPr>
                <p14:cNvContentPartPr/>
                <p14:nvPr/>
              </p14:nvContentPartPr>
              <p14:xfrm>
                <a:off x="6029705" y="369916"/>
                <a:ext cx="40680" cy="634680"/>
              </p14:xfrm>
            </p:contentPart>
          </mc:Choice>
          <mc:Fallback>
            <p:pic>
              <p:nvPicPr>
                <p:cNvPr id="442" name="墨迹 441">
                  <a:extLst>
                    <a:ext uri="{FF2B5EF4-FFF2-40B4-BE49-F238E27FC236}">
                      <a16:creationId xmlns:a16="http://schemas.microsoft.com/office/drawing/2014/main" id="{E5B2081A-BEF4-4B61-9F11-5844337BEC55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6011705" y="351916"/>
                  <a:ext cx="7632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443" name="墨迹 442">
                  <a:extLst>
                    <a:ext uri="{FF2B5EF4-FFF2-40B4-BE49-F238E27FC236}">
                      <a16:creationId xmlns:a16="http://schemas.microsoft.com/office/drawing/2014/main" id="{AB633E01-A91E-473B-B719-695023C8EC7F}"/>
                    </a:ext>
                  </a:extLst>
                </p14:cNvPr>
                <p14:cNvContentPartPr/>
                <p14:nvPr/>
              </p14:nvContentPartPr>
              <p14:xfrm>
                <a:off x="4840625" y="712996"/>
                <a:ext cx="254160" cy="203760"/>
              </p14:xfrm>
            </p:contentPart>
          </mc:Choice>
          <mc:Fallback>
            <p:pic>
              <p:nvPicPr>
                <p:cNvPr id="443" name="墨迹 442">
                  <a:extLst>
                    <a:ext uri="{FF2B5EF4-FFF2-40B4-BE49-F238E27FC236}">
                      <a16:creationId xmlns:a16="http://schemas.microsoft.com/office/drawing/2014/main" id="{AB633E01-A91E-473B-B719-695023C8EC7F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4822985" y="695356"/>
                  <a:ext cx="2898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444" name="墨迹 443">
                  <a:extLst>
                    <a:ext uri="{FF2B5EF4-FFF2-40B4-BE49-F238E27FC236}">
                      <a16:creationId xmlns:a16="http://schemas.microsoft.com/office/drawing/2014/main" id="{A31946A7-7EC3-46C9-A252-EA6B84169BC0}"/>
                    </a:ext>
                  </a:extLst>
                </p14:cNvPr>
                <p14:cNvContentPartPr/>
                <p14:nvPr/>
              </p14:nvContentPartPr>
              <p14:xfrm>
                <a:off x="5134745" y="1384036"/>
                <a:ext cx="360" cy="360"/>
              </p14:xfrm>
            </p:contentPart>
          </mc:Choice>
          <mc:Fallback>
            <p:pic>
              <p:nvPicPr>
                <p:cNvPr id="444" name="墨迹 443">
                  <a:extLst>
                    <a:ext uri="{FF2B5EF4-FFF2-40B4-BE49-F238E27FC236}">
                      <a16:creationId xmlns:a16="http://schemas.microsoft.com/office/drawing/2014/main" id="{A31946A7-7EC3-46C9-A252-EA6B84169BC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17105" y="13660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4920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36EADFB-E9AC-4493-BFAA-7F08F467A85A}"/>
                  </a:ext>
                </a:extLst>
              </p14:cNvPr>
              <p14:cNvContentPartPr/>
              <p14:nvPr/>
            </p14:nvContentPartPr>
            <p14:xfrm>
              <a:off x="1394345" y="1287916"/>
              <a:ext cx="99000" cy="6105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36EADFB-E9AC-4493-BFAA-7F08F467A8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5345" y="1279276"/>
                <a:ext cx="1166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FA0B41C-FC92-4583-807F-FCA8ED6809C2}"/>
                  </a:ext>
                </a:extLst>
              </p14:cNvPr>
              <p14:cNvContentPartPr/>
              <p14:nvPr/>
            </p14:nvContentPartPr>
            <p14:xfrm>
              <a:off x="1872785" y="1394476"/>
              <a:ext cx="648360" cy="950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FA0B41C-FC92-4583-807F-FCA8ED6809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3785" y="1385476"/>
                <a:ext cx="6660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293E909-353B-46D4-9740-2E5D5BE38884}"/>
                  </a:ext>
                </a:extLst>
              </p14:cNvPr>
              <p14:cNvContentPartPr/>
              <p14:nvPr/>
            </p14:nvContentPartPr>
            <p14:xfrm>
              <a:off x="2911025" y="1222756"/>
              <a:ext cx="378720" cy="4111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293E909-353B-46D4-9740-2E5D5BE3888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2385" y="1214116"/>
                <a:ext cx="39636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FA174E0-C9A6-42F7-9D7B-1D5376398416}"/>
                  </a:ext>
                </a:extLst>
              </p14:cNvPr>
              <p14:cNvContentPartPr/>
              <p14:nvPr/>
            </p14:nvContentPartPr>
            <p14:xfrm>
              <a:off x="3483785" y="1315996"/>
              <a:ext cx="341640" cy="342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FA174E0-C9A6-42F7-9D7B-1D53763984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74785" y="1307356"/>
                <a:ext cx="3592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7B2C5716-72AC-48AB-B12B-9C7BA01FADC3}"/>
                  </a:ext>
                </a:extLst>
              </p14:cNvPr>
              <p14:cNvContentPartPr/>
              <p14:nvPr/>
            </p14:nvContentPartPr>
            <p14:xfrm>
              <a:off x="4450025" y="964276"/>
              <a:ext cx="162360" cy="4910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7B2C5716-72AC-48AB-B12B-9C7BA01FADC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41385" y="955636"/>
                <a:ext cx="18000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64489FC2-21D5-4F04-8B0A-4339EBF53A4B}"/>
                  </a:ext>
                </a:extLst>
              </p14:cNvPr>
              <p14:cNvContentPartPr/>
              <p14:nvPr/>
            </p14:nvContentPartPr>
            <p14:xfrm>
              <a:off x="4919465" y="1175596"/>
              <a:ext cx="331200" cy="18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64489FC2-21D5-4F04-8B0A-4339EBF53A4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10465" y="1166956"/>
                <a:ext cx="3488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003AB367-AEB1-405F-AD7B-4BECD8F51462}"/>
                  </a:ext>
                </a:extLst>
              </p14:cNvPr>
              <p14:cNvContentPartPr/>
              <p14:nvPr/>
            </p14:nvContentPartPr>
            <p14:xfrm>
              <a:off x="5490785" y="979036"/>
              <a:ext cx="272880" cy="30204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003AB367-AEB1-405F-AD7B-4BECD8F514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82145" y="970396"/>
                <a:ext cx="29052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AD4568F6-3EBC-469F-BE8C-F837DF32DFFD}"/>
                  </a:ext>
                </a:extLst>
              </p14:cNvPr>
              <p14:cNvContentPartPr/>
              <p14:nvPr/>
            </p14:nvContentPartPr>
            <p14:xfrm>
              <a:off x="5505905" y="1014676"/>
              <a:ext cx="226080" cy="3726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AD4568F6-3EBC-469F-BE8C-F837DF32DFF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97265" y="1005676"/>
                <a:ext cx="24372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926DC120-F7FD-4DB5-AE17-F44613D1C373}"/>
                  </a:ext>
                </a:extLst>
              </p14:cNvPr>
              <p14:cNvContentPartPr/>
              <p14:nvPr/>
            </p14:nvContentPartPr>
            <p14:xfrm>
              <a:off x="8970905" y="327436"/>
              <a:ext cx="222840" cy="62604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926DC120-F7FD-4DB5-AE17-F44613D1C37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62265" y="318436"/>
                <a:ext cx="24048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DC4745AB-100E-4D5E-9847-4AC7AD1D8F55}"/>
                  </a:ext>
                </a:extLst>
              </p14:cNvPr>
              <p14:cNvContentPartPr/>
              <p14:nvPr/>
            </p14:nvContentPartPr>
            <p14:xfrm>
              <a:off x="7530185" y="2576356"/>
              <a:ext cx="317520" cy="27972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DC4745AB-100E-4D5E-9847-4AC7AD1D8F5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21185" y="2567716"/>
                <a:ext cx="33516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1F01F96A-F7A5-40E3-9C6D-2F55BDB9103B}"/>
                  </a:ext>
                </a:extLst>
              </p14:cNvPr>
              <p14:cNvContentPartPr/>
              <p14:nvPr/>
            </p14:nvContentPartPr>
            <p14:xfrm>
              <a:off x="9577145" y="624436"/>
              <a:ext cx="625320" cy="3744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1F01F96A-F7A5-40E3-9C6D-2F55BDB9103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68145" y="615796"/>
                <a:ext cx="6429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3BCE7AC7-9E91-4C52-B392-2F16C3A1AC7A}"/>
                  </a:ext>
                </a:extLst>
              </p14:cNvPr>
              <p14:cNvContentPartPr/>
              <p14:nvPr/>
            </p14:nvContentPartPr>
            <p14:xfrm>
              <a:off x="10571105" y="298636"/>
              <a:ext cx="230400" cy="51840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3BCE7AC7-9E91-4C52-B392-2F16C3A1AC7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562105" y="289996"/>
                <a:ext cx="2480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E5571B87-0B90-44FC-A151-B5FCC102C385}"/>
                  </a:ext>
                </a:extLst>
              </p14:cNvPr>
              <p14:cNvContentPartPr/>
              <p14:nvPr/>
            </p14:nvContentPartPr>
            <p14:xfrm>
              <a:off x="9589385" y="1069396"/>
              <a:ext cx="350640" cy="32256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E5571B87-0B90-44FC-A151-B5FCC102C38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580385" y="1060396"/>
                <a:ext cx="36828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9AD6609D-32D3-4B02-9497-D049F1CABD3E}"/>
                  </a:ext>
                </a:extLst>
              </p14:cNvPr>
              <p14:cNvContentPartPr/>
              <p14:nvPr/>
            </p14:nvContentPartPr>
            <p14:xfrm>
              <a:off x="10208945" y="1363156"/>
              <a:ext cx="198360" cy="74520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9AD6609D-32D3-4B02-9497-D049F1CABD3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200305" y="1354516"/>
                <a:ext cx="216000" cy="76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FE9378B5-3701-4899-82DE-5AC52C0840E0}"/>
                  </a:ext>
                </a:extLst>
              </p14:cNvPr>
              <p14:cNvContentPartPr/>
              <p14:nvPr/>
            </p14:nvContentPartPr>
            <p14:xfrm>
              <a:off x="9268985" y="3012316"/>
              <a:ext cx="77400" cy="42444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FE9378B5-3701-4899-82DE-5AC52C0840E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259985" y="3003676"/>
                <a:ext cx="9504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5D900F7A-8DDD-4514-9E97-5C12EAD12F2F}"/>
                  </a:ext>
                </a:extLst>
              </p14:cNvPr>
              <p14:cNvContentPartPr/>
              <p14:nvPr/>
            </p14:nvContentPartPr>
            <p14:xfrm>
              <a:off x="9466625" y="3160276"/>
              <a:ext cx="137160" cy="25308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5D900F7A-8DDD-4514-9E97-5C12EAD12F2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57985" y="3151276"/>
                <a:ext cx="1548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B022AFDE-DBEB-4EA1-9AAE-C0A6558743C5}"/>
                  </a:ext>
                </a:extLst>
              </p14:cNvPr>
              <p14:cNvContentPartPr/>
              <p14:nvPr/>
            </p14:nvContentPartPr>
            <p14:xfrm>
              <a:off x="6213305" y="1057516"/>
              <a:ext cx="429480" cy="6084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B022AFDE-DBEB-4EA1-9AAE-C0A6558743C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04665" y="1048516"/>
                <a:ext cx="4471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F17A6E35-0168-42F2-B709-50C1443F31DB}"/>
                  </a:ext>
                </a:extLst>
              </p14:cNvPr>
              <p14:cNvContentPartPr/>
              <p14:nvPr/>
            </p14:nvContentPartPr>
            <p14:xfrm>
              <a:off x="6794705" y="819556"/>
              <a:ext cx="275760" cy="41508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F17A6E35-0168-42F2-B709-50C1443F31D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86065" y="810556"/>
                <a:ext cx="29340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07FA5AC6-46E2-4553-A24E-EF2A896F9396}"/>
                  </a:ext>
                </a:extLst>
              </p14:cNvPr>
              <p14:cNvContentPartPr/>
              <p14:nvPr/>
            </p14:nvContentPartPr>
            <p14:xfrm>
              <a:off x="6943745" y="798676"/>
              <a:ext cx="341640" cy="5652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07FA5AC6-46E2-4553-A24E-EF2A896F939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34745" y="790036"/>
                <a:ext cx="3592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EE3F39AA-0C52-467C-9568-65B0C203038F}"/>
                  </a:ext>
                </a:extLst>
              </p14:cNvPr>
              <p14:cNvContentPartPr/>
              <p14:nvPr/>
            </p14:nvContentPartPr>
            <p14:xfrm>
              <a:off x="7740425" y="742516"/>
              <a:ext cx="803880" cy="3744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EE3F39AA-0C52-467C-9568-65B0C203038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31425" y="733876"/>
                <a:ext cx="8215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16913EDF-073A-404D-9E73-04B718C8AEDB}"/>
                  </a:ext>
                </a:extLst>
              </p14:cNvPr>
              <p14:cNvContentPartPr/>
              <p14:nvPr/>
            </p14:nvContentPartPr>
            <p14:xfrm>
              <a:off x="7265585" y="1423996"/>
              <a:ext cx="457200" cy="72900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16913EDF-073A-404D-9E73-04B718C8AED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256945" y="1414996"/>
                <a:ext cx="47484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AE98CA35-9D1E-4960-A8F0-C4388AB276B1}"/>
                  </a:ext>
                </a:extLst>
              </p14:cNvPr>
              <p14:cNvContentPartPr/>
              <p14:nvPr/>
            </p14:nvContentPartPr>
            <p14:xfrm>
              <a:off x="7234265" y="1425436"/>
              <a:ext cx="379080" cy="60192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AE98CA35-9D1E-4960-A8F0-C4388AB276B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225625" y="1416796"/>
                <a:ext cx="39672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1CFE2EC1-871C-4373-915F-22B38090D2BD}"/>
                  </a:ext>
                </a:extLst>
              </p14:cNvPr>
              <p14:cNvContentPartPr/>
              <p14:nvPr/>
            </p14:nvContentPartPr>
            <p14:xfrm>
              <a:off x="8130665" y="3074596"/>
              <a:ext cx="751680" cy="14976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1CFE2EC1-871C-4373-915F-22B38090D2B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122025" y="3065596"/>
                <a:ext cx="7693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D9B8CECC-6EBF-4AB1-B440-FC9A5235BBED}"/>
                  </a:ext>
                </a:extLst>
              </p14:cNvPr>
              <p14:cNvContentPartPr/>
              <p14:nvPr/>
            </p14:nvContentPartPr>
            <p14:xfrm>
              <a:off x="7638545" y="3182236"/>
              <a:ext cx="173880" cy="63144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D9B8CECC-6EBF-4AB1-B440-FC9A5235BBE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629905" y="3173596"/>
                <a:ext cx="191520" cy="6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75B72DEF-FC48-4C13-A9B4-2805740E2DDE}"/>
                  </a:ext>
                </a:extLst>
              </p14:cNvPr>
              <p14:cNvContentPartPr/>
              <p14:nvPr/>
            </p14:nvContentPartPr>
            <p14:xfrm>
              <a:off x="7295465" y="4082236"/>
              <a:ext cx="136800" cy="36396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75B72DEF-FC48-4C13-A9B4-2805740E2DD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86825" y="4073596"/>
                <a:ext cx="15444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DAEBECE8-EE8E-4AE0-BFC3-FB892CDF51E2}"/>
                  </a:ext>
                </a:extLst>
              </p14:cNvPr>
              <p14:cNvContentPartPr/>
              <p14:nvPr/>
            </p14:nvContentPartPr>
            <p14:xfrm>
              <a:off x="7660145" y="4137316"/>
              <a:ext cx="135000" cy="9180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DAEBECE8-EE8E-4AE0-BFC3-FB892CDF51E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651145" y="4128316"/>
                <a:ext cx="1526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521F93ED-C144-424B-886D-C06CB6505452}"/>
                  </a:ext>
                </a:extLst>
              </p14:cNvPr>
              <p14:cNvContentPartPr/>
              <p14:nvPr/>
            </p14:nvContentPartPr>
            <p14:xfrm>
              <a:off x="7598225" y="4009516"/>
              <a:ext cx="188280" cy="50112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521F93ED-C144-424B-886D-C06CB650545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89585" y="4000516"/>
                <a:ext cx="20592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016E6BED-BC47-4150-BFCF-D3CB1D370AFD}"/>
                  </a:ext>
                </a:extLst>
              </p14:cNvPr>
              <p14:cNvContentPartPr/>
              <p14:nvPr/>
            </p14:nvContentPartPr>
            <p14:xfrm>
              <a:off x="7299065" y="4150276"/>
              <a:ext cx="360" cy="36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016E6BED-BC47-4150-BFCF-D3CB1D370AF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290065" y="41412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16B10D5B-0ED1-46E9-963C-DDE27390421B}"/>
                  </a:ext>
                </a:extLst>
              </p14:cNvPr>
              <p14:cNvContentPartPr/>
              <p14:nvPr/>
            </p14:nvContentPartPr>
            <p14:xfrm>
              <a:off x="8074865" y="3121756"/>
              <a:ext cx="520920" cy="11124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16B10D5B-0ED1-46E9-963C-DDE27390421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065865" y="3113116"/>
                <a:ext cx="5385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C423001A-2DEC-46D7-826D-E7E4E2B1FEC0}"/>
                  </a:ext>
                </a:extLst>
              </p14:cNvPr>
              <p14:cNvContentPartPr/>
              <p14:nvPr/>
            </p14:nvContentPartPr>
            <p14:xfrm>
              <a:off x="8125625" y="3078916"/>
              <a:ext cx="596880" cy="11268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C423001A-2DEC-46D7-826D-E7E4E2B1FEC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116625" y="3070276"/>
                <a:ext cx="6145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96823211-FF5F-47D1-A4C3-1C47739E289C}"/>
                  </a:ext>
                </a:extLst>
              </p14:cNvPr>
              <p14:cNvContentPartPr/>
              <p14:nvPr/>
            </p14:nvContentPartPr>
            <p14:xfrm>
              <a:off x="7638545" y="3058396"/>
              <a:ext cx="153000" cy="77256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96823211-FF5F-47D1-A4C3-1C47739E289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629545" y="3049396"/>
                <a:ext cx="170640" cy="79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035EF5C2-FD6A-4317-B47E-4803B1B54969}"/>
                  </a:ext>
                </a:extLst>
              </p14:cNvPr>
              <p14:cNvContentPartPr/>
              <p14:nvPr/>
            </p14:nvContentPartPr>
            <p14:xfrm>
              <a:off x="5490425" y="1558276"/>
              <a:ext cx="112320" cy="2844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035EF5C2-FD6A-4317-B47E-4803B1B5496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472425" y="1540636"/>
                <a:ext cx="147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EEDE389A-B014-456B-85DD-13EB302F4A7D}"/>
                  </a:ext>
                </a:extLst>
              </p14:cNvPr>
              <p14:cNvContentPartPr/>
              <p14:nvPr/>
            </p14:nvContentPartPr>
            <p14:xfrm>
              <a:off x="5749265" y="1573036"/>
              <a:ext cx="360" cy="4176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EEDE389A-B014-456B-85DD-13EB302F4A7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731625" y="1555396"/>
                <a:ext cx="360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BC795DDE-D5EE-454F-9485-12C41426979A}"/>
                  </a:ext>
                </a:extLst>
              </p14:cNvPr>
              <p14:cNvContentPartPr/>
              <p14:nvPr/>
            </p14:nvContentPartPr>
            <p14:xfrm>
              <a:off x="4641185" y="1630636"/>
              <a:ext cx="360" cy="3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BC795DDE-D5EE-454F-9485-12C41426979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623185" y="16129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BE2A7DB9-6888-4D5D-94AF-19E148BC011C}"/>
                  </a:ext>
                </a:extLst>
              </p14:cNvPr>
              <p14:cNvContentPartPr/>
              <p14:nvPr/>
            </p14:nvContentPartPr>
            <p14:xfrm>
              <a:off x="5155985" y="621196"/>
              <a:ext cx="905400" cy="109008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BE2A7DB9-6888-4D5D-94AF-19E148BC011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37985" y="603556"/>
                <a:ext cx="941040" cy="112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组合 76">
            <a:extLst>
              <a:ext uri="{FF2B5EF4-FFF2-40B4-BE49-F238E27FC236}">
                <a16:creationId xmlns:a16="http://schemas.microsoft.com/office/drawing/2014/main" id="{04483D51-934A-4AF5-8C43-AEBB5AC72829}"/>
              </a:ext>
            </a:extLst>
          </p:cNvPr>
          <p:cNvGrpSpPr/>
          <p:nvPr/>
        </p:nvGrpSpPr>
        <p:grpSpPr>
          <a:xfrm>
            <a:off x="279785" y="2830516"/>
            <a:ext cx="5550480" cy="5177160"/>
            <a:chOff x="279785" y="2830516"/>
            <a:chExt cx="5550480" cy="517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CD7BBAC-C009-446B-B73D-B6C7C185C36C}"/>
                    </a:ext>
                  </a:extLst>
                </p14:cNvPr>
                <p14:cNvContentPartPr/>
                <p14:nvPr/>
              </p14:nvContentPartPr>
              <p14:xfrm>
                <a:off x="2525825" y="2830516"/>
                <a:ext cx="470520" cy="3355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CD7BBAC-C009-446B-B73D-B6C7C185C36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08185" y="2812876"/>
                  <a:ext cx="50616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8DD833A-A734-4225-8801-6D13F7509F19}"/>
                    </a:ext>
                  </a:extLst>
                </p14:cNvPr>
                <p14:cNvContentPartPr/>
                <p14:nvPr/>
              </p14:nvContentPartPr>
              <p14:xfrm>
                <a:off x="2720225" y="2922316"/>
                <a:ext cx="140400" cy="5738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8DD833A-A734-4225-8801-6D13F7509F1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02225" y="2904316"/>
                  <a:ext cx="17604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92B737E-5959-404F-B93E-81E84D7EAD1B}"/>
                    </a:ext>
                  </a:extLst>
                </p14:cNvPr>
                <p14:cNvContentPartPr/>
                <p14:nvPr/>
              </p14:nvContentPartPr>
              <p14:xfrm>
                <a:off x="1748585" y="3584356"/>
                <a:ext cx="460800" cy="5662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92B737E-5959-404F-B93E-81E84D7EAD1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30585" y="3566356"/>
                  <a:ext cx="49644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F8BF72C6-8FBC-45CD-9D70-4AE69177661F}"/>
                    </a:ext>
                  </a:extLst>
                </p14:cNvPr>
                <p14:cNvContentPartPr/>
                <p14:nvPr/>
              </p14:nvContentPartPr>
              <p14:xfrm>
                <a:off x="1244225" y="4246396"/>
                <a:ext cx="299880" cy="4258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F8BF72C6-8FBC-45CD-9D70-4AE69177661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26225" y="4228396"/>
                  <a:ext cx="3355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DA4233DC-885E-4BBE-B971-04258B340BFB}"/>
                    </a:ext>
                  </a:extLst>
                </p14:cNvPr>
                <p14:cNvContentPartPr/>
                <p14:nvPr/>
              </p14:nvContentPartPr>
              <p14:xfrm>
                <a:off x="1048025" y="4843276"/>
                <a:ext cx="292680" cy="3920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DA4233DC-885E-4BBE-B971-04258B340BF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30385" y="4825636"/>
                  <a:ext cx="3283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D3B94BC-F837-479A-807D-93C0D490EF93}"/>
                    </a:ext>
                  </a:extLst>
                </p14:cNvPr>
                <p14:cNvContentPartPr/>
                <p14:nvPr/>
              </p14:nvContentPartPr>
              <p14:xfrm>
                <a:off x="733025" y="5538076"/>
                <a:ext cx="285840" cy="2203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D3B94BC-F837-479A-807D-93C0D490EF9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5025" y="5520076"/>
                  <a:ext cx="3214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21F7C3F-EA82-4B8D-A04D-E622597AD179}"/>
                    </a:ext>
                  </a:extLst>
                </p14:cNvPr>
                <p14:cNvContentPartPr/>
                <p14:nvPr/>
              </p14:nvContentPartPr>
              <p14:xfrm>
                <a:off x="727625" y="5988436"/>
                <a:ext cx="79200" cy="5191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21F7C3F-EA82-4B8D-A04D-E622597AD17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9625" y="5970796"/>
                  <a:ext cx="11484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D22978D-122A-4689-B886-4F5C5F6DCF22}"/>
                    </a:ext>
                  </a:extLst>
                </p14:cNvPr>
                <p14:cNvContentPartPr/>
                <p14:nvPr/>
              </p14:nvContentPartPr>
              <p14:xfrm>
                <a:off x="743465" y="6833716"/>
                <a:ext cx="14400" cy="3063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D22978D-122A-4689-B886-4F5C5F6DCF2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5465" y="6816076"/>
                  <a:ext cx="500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0332FF32-2E0D-4BF2-9209-0BEDFDB312BC}"/>
                    </a:ext>
                  </a:extLst>
                </p14:cNvPr>
                <p14:cNvContentPartPr/>
                <p14:nvPr/>
              </p14:nvContentPartPr>
              <p14:xfrm>
                <a:off x="3411785" y="3460156"/>
                <a:ext cx="462960" cy="4392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0332FF32-2E0D-4BF2-9209-0BEDFDB312B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93785" y="3442516"/>
                  <a:ext cx="49860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4ADDECA-9210-413C-B5A6-E8232FF4E656}"/>
                    </a:ext>
                  </a:extLst>
                </p14:cNvPr>
                <p14:cNvContentPartPr/>
                <p14:nvPr/>
              </p14:nvContentPartPr>
              <p14:xfrm>
                <a:off x="3845945" y="4127956"/>
                <a:ext cx="222840" cy="3985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4ADDECA-9210-413C-B5A6-E8232FF4E65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28305" y="4110316"/>
                  <a:ext cx="25848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9919F97-4B42-4499-B46A-362609C26F80}"/>
                    </a:ext>
                  </a:extLst>
                </p14:cNvPr>
                <p14:cNvContentPartPr/>
                <p14:nvPr/>
              </p14:nvContentPartPr>
              <p14:xfrm>
                <a:off x="4009025" y="4134076"/>
                <a:ext cx="336600" cy="284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9919F97-4B42-4499-B46A-362609C26F8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91025" y="4116076"/>
                  <a:ext cx="372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EFE681E-E206-4CEB-B701-0265465122FE}"/>
                    </a:ext>
                  </a:extLst>
                </p14:cNvPr>
                <p14:cNvContentPartPr/>
                <p14:nvPr/>
              </p14:nvContentPartPr>
              <p14:xfrm>
                <a:off x="3306665" y="4930396"/>
                <a:ext cx="366480" cy="4687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EFE681E-E206-4CEB-B701-0265465122F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89025" y="4912756"/>
                  <a:ext cx="40212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985603DE-A190-47E0-BBE2-7B4BEA5EB940}"/>
                    </a:ext>
                  </a:extLst>
                </p14:cNvPr>
                <p14:cNvContentPartPr/>
                <p14:nvPr/>
              </p14:nvContentPartPr>
              <p14:xfrm>
                <a:off x="3101825" y="5592436"/>
                <a:ext cx="206640" cy="3816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985603DE-A190-47E0-BBE2-7B4BEA5EB94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84185" y="5574796"/>
                  <a:ext cx="2422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ABC3DAE-AAD4-4CAD-BB84-8558138B04ED}"/>
                    </a:ext>
                  </a:extLst>
                </p14:cNvPr>
                <p14:cNvContentPartPr/>
                <p14:nvPr/>
              </p14:nvContentPartPr>
              <p14:xfrm>
                <a:off x="2616905" y="6264916"/>
                <a:ext cx="322560" cy="4273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ABC3DAE-AAD4-4CAD-BB84-8558138B04E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98905" y="6246916"/>
                  <a:ext cx="3582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2FCFB4BD-B9FE-4E54-957C-9716DF889F20}"/>
                    </a:ext>
                  </a:extLst>
                </p14:cNvPr>
                <p14:cNvContentPartPr/>
                <p14:nvPr/>
              </p14:nvContentPartPr>
              <p14:xfrm>
                <a:off x="2149265" y="6947476"/>
                <a:ext cx="44280" cy="3135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2FCFB4BD-B9FE-4E54-957C-9716DF889F2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31625" y="6929836"/>
                  <a:ext cx="799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200F4C9-376D-4809-93A2-D829529D570A}"/>
                    </a:ext>
                  </a:extLst>
                </p14:cNvPr>
                <p14:cNvContentPartPr/>
                <p14:nvPr/>
              </p14:nvContentPartPr>
              <p14:xfrm>
                <a:off x="2377145" y="7015516"/>
                <a:ext cx="66960" cy="2307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200F4C9-376D-4809-93A2-D829529D570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59145" y="6997876"/>
                  <a:ext cx="1026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A75FE03-DA06-469B-8977-BD7B990E60D5}"/>
                    </a:ext>
                  </a:extLst>
                </p14:cNvPr>
                <p14:cNvContentPartPr/>
                <p14:nvPr/>
              </p14:nvContentPartPr>
              <p14:xfrm>
                <a:off x="3046025" y="6415756"/>
                <a:ext cx="298080" cy="2368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A75FE03-DA06-469B-8977-BD7B990E60D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28025" y="6397756"/>
                  <a:ext cx="3337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0A45D334-40F5-47DD-97B3-80F1CC0B2583}"/>
                    </a:ext>
                  </a:extLst>
                </p14:cNvPr>
                <p14:cNvContentPartPr/>
                <p14:nvPr/>
              </p14:nvContentPartPr>
              <p14:xfrm>
                <a:off x="3227825" y="6873676"/>
                <a:ext cx="508320" cy="3610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0A45D334-40F5-47DD-97B3-80F1CC0B258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10185" y="6856036"/>
                  <a:ext cx="5439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7F2C3ED-B598-4576-8D4E-3CDA73D12A1A}"/>
                    </a:ext>
                  </a:extLst>
                </p14:cNvPr>
                <p14:cNvContentPartPr/>
                <p14:nvPr/>
              </p14:nvContentPartPr>
              <p14:xfrm>
                <a:off x="4187585" y="4881796"/>
                <a:ext cx="557280" cy="5072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7F2C3ED-B598-4576-8D4E-3CDA73D12A1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69585" y="4863796"/>
                  <a:ext cx="59292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D4EBC1F-62BB-4995-831F-FF3E5BE7CDE1}"/>
                    </a:ext>
                  </a:extLst>
                </p14:cNvPr>
                <p14:cNvContentPartPr/>
                <p14:nvPr/>
              </p14:nvContentPartPr>
              <p14:xfrm>
                <a:off x="4739105" y="5292556"/>
                <a:ext cx="285840" cy="5522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D4EBC1F-62BB-4995-831F-FF3E5BE7CDE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21105" y="5274556"/>
                  <a:ext cx="32148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3EB9847-282F-4499-B2ED-FAB755A119D1}"/>
                    </a:ext>
                  </a:extLst>
                </p14:cNvPr>
                <p14:cNvContentPartPr/>
                <p14:nvPr/>
              </p14:nvContentPartPr>
              <p14:xfrm>
                <a:off x="4525625" y="6074116"/>
                <a:ext cx="115920" cy="3873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3EB9847-282F-4499-B2ED-FAB755A119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07625" y="6056476"/>
                  <a:ext cx="1515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E872A31F-0142-44A2-8C95-B0BECBBE7B24}"/>
                    </a:ext>
                  </a:extLst>
                </p14:cNvPr>
                <p14:cNvContentPartPr/>
                <p14:nvPr/>
              </p14:nvContentPartPr>
              <p14:xfrm>
                <a:off x="4399265" y="6617356"/>
                <a:ext cx="156240" cy="4237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E872A31F-0142-44A2-8C95-B0BECBBE7B2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81625" y="6599716"/>
                  <a:ext cx="1918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2EC4152-6C9A-478A-9C87-9DCF85D63675}"/>
                    </a:ext>
                  </a:extLst>
                </p14:cNvPr>
                <p14:cNvContentPartPr/>
                <p14:nvPr/>
              </p14:nvContentPartPr>
              <p14:xfrm>
                <a:off x="5027825" y="5995996"/>
                <a:ext cx="324360" cy="2901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2EC4152-6C9A-478A-9C87-9DCF85D6367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010185" y="5977996"/>
                  <a:ext cx="3600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B89D61F1-0133-41B5-8F8B-83C4CEB52B9B}"/>
                    </a:ext>
                  </a:extLst>
                </p14:cNvPr>
                <p14:cNvContentPartPr/>
                <p14:nvPr/>
              </p14:nvContentPartPr>
              <p14:xfrm>
                <a:off x="5389265" y="6258436"/>
                <a:ext cx="262440" cy="6278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B89D61F1-0133-41B5-8F8B-83C4CEB52B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71625" y="6240436"/>
                  <a:ext cx="29808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9117A132-542A-45F4-8595-64A5079F5EC8}"/>
                    </a:ext>
                  </a:extLst>
                </p14:cNvPr>
                <p14:cNvContentPartPr/>
                <p14:nvPr/>
              </p14:nvContentPartPr>
              <p14:xfrm>
                <a:off x="1107425" y="3655276"/>
                <a:ext cx="1099080" cy="36280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9117A132-542A-45F4-8595-64A5079F5EC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89785" y="3637276"/>
                  <a:ext cx="1134720" cy="36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35DF8C03-23BD-4373-99FD-9BE9F7F5615E}"/>
                    </a:ext>
                  </a:extLst>
                </p14:cNvPr>
                <p14:cNvContentPartPr/>
                <p14:nvPr/>
              </p14:nvContentPartPr>
              <p14:xfrm>
                <a:off x="279785" y="3819436"/>
                <a:ext cx="990720" cy="36374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35DF8C03-23BD-4373-99FD-9BE9F7F5615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2145" y="3801436"/>
                  <a:ext cx="1026360" cy="36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E27F389A-7F6C-43D6-B3C2-37486C034443}"/>
                    </a:ext>
                  </a:extLst>
                </p14:cNvPr>
                <p14:cNvContentPartPr/>
                <p14:nvPr/>
              </p14:nvContentPartPr>
              <p14:xfrm>
                <a:off x="778385" y="7705636"/>
                <a:ext cx="279360" cy="2750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E27F389A-7F6C-43D6-B3C2-37486C03444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0385" y="7687636"/>
                  <a:ext cx="3150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4F1259D5-016B-4799-B2A5-56C63C2EEA3C}"/>
                    </a:ext>
                  </a:extLst>
                </p14:cNvPr>
                <p14:cNvContentPartPr/>
                <p14:nvPr/>
              </p14:nvContentPartPr>
              <p14:xfrm>
                <a:off x="2041625" y="3365476"/>
                <a:ext cx="3788640" cy="43840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4F1259D5-016B-4799-B2A5-56C63C2EEA3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23985" y="3347476"/>
                  <a:ext cx="3824280" cy="44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E196B47E-740A-4619-969B-34E1DDBD282D}"/>
                    </a:ext>
                  </a:extLst>
                </p14:cNvPr>
                <p14:cNvContentPartPr/>
                <p14:nvPr/>
              </p14:nvContentPartPr>
              <p14:xfrm>
                <a:off x="4222505" y="7544716"/>
                <a:ext cx="381960" cy="4629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E196B47E-740A-4619-969B-34E1DDBD282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04865" y="7526716"/>
                  <a:ext cx="41760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10D62542-A42B-4089-A630-9AB1D796DD1E}"/>
                    </a:ext>
                  </a:extLst>
                </p14:cNvPr>
                <p14:cNvContentPartPr/>
                <p14:nvPr/>
              </p14:nvContentPartPr>
              <p14:xfrm>
                <a:off x="4774025" y="7965556"/>
                <a:ext cx="360" cy="3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10D62542-A42B-4089-A630-9AB1D796DD1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756385" y="79479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3962E13E-32A8-496E-B5F3-C16B91FE7945}"/>
              </a:ext>
            </a:extLst>
          </p:cNvPr>
          <p:cNvGrpSpPr/>
          <p:nvPr/>
        </p:nvGrpSpPr>
        <p:grpSpPr>
          <a:xfrm>
            <a:off x="6561785" y="4503436"/>
            <a:ext cx="2101680" cy="1926000"/>
            <a:chOff x="6561785" y="4503436"/>
            <a:chExt cx="2101680" cy="192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8218FF25-68BF-4027-BCA1-C9BB03191A67}"/>
                    </a:ext>
                  </a:extLst>
                </p14:cNvPr>
                <p14:cNvContentPartPr/>
                <p14:nvPr/>
              </p14:nvContentPartPr>
              <p14:xfrm>
                <a:off x="7393745" y="4907716"/>
                <a:ext cx="335880" cy="7419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8218FF25-68BF-4027-BCA1-C9BB03191A6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376105" y="4890076"/>
                  <a:ext cx="371520" cy="77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26ECECA5-6303-4AC9-8BDD-D3060D42F8CF}"/>
                    </a:ext>
                  </a:extLst>
                </p14:cNvPr>
                <p14:cNvContentPartPr/>
                <p14:nvPr/>
              </p14:nvContentPartPr>
              <p14:xfrm>
                <a:off x="7719185" y="5113636"/>
                <a:ext cx="182520" cy="1170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26ECECA5-6303-4AC9-8BDD-D3060D42F8C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701545" y="5095996"/>
                  <a:ext cx="218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EFC1BCF4-2A0F-45F4-AD8C-82C32B615472}"/>
                    </a:ext>
                  </a:extLst>
                </p14:cNvPr>
                <p14:cNvContentPartPr/>
                <p14:nvPr/>
              </p14:nvContentPartPr>
              <p14:xfrm>
                <a:off x="7915385" y="5036956"/>
                <a:ext cx="255960" cy="5292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EFC1BCF4-2A0F-45F4-AD8C-82C32B61547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897385" y="5018956"/>
                  <a:ext cx="29160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6F86F1AE-7257-4D1E-B98D-CCFF7DE82E7D}"/>
                    </a:ext>
                  </a:extLst>
                </p14:cNvPr>
                <p14:cNvContentPartPr/>
                <p14:nvPr/>
              </p14:nvContentPartPr>
              <p14:xfrm>
                <a:off x="8151545" y="5025076"/>
                <a:ext cx="343080" cy="3060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6F86F1AE-7257-4D1E-B98D-CCFF7DE82E7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133905" y="5007076"/>
                  <a:ext cx="3787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224B184C-2DDF-491C-AA83-4B125257212F}"/>
                    </a:ext>
                  </a:extLst>
                </p14:cNvPr>
                <p14:cNvContentPartPr/>
                <p14:nvPr/>
              </p14:nvContentPartPr>
              <p14:xfrm>
                <a:off x="8270705" y="5370676"/>
                <a:ext cx="158040" cy="1969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224B184C-2DDF-491C-AA83-4B125257212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253065" y="5353036"/>
                  <a:ext cx="1936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CBC6619A-8317-49FE-833E-1B224A51368D}"/>
                    </a:ext>
                  </a:extLst>
                </p14:cNvPr>
                <p14:cNvContentPartPr/>
                <p14:nvPr/>
              </p14:nvContentPartPr>
              <p14:xfrm>
                <a:off x="7379705" y="5597116"/>
                <a:ext cx="1283760" cy="1216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CBC6619A-8317-49FE-833E-1B224A51368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361705" y="5579116"/>
                  <a:ext cx="1319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62F2A20E-5250-4325-B12E-AA46C17956B7}"/>
                    </a:ext>
                  </a:extLst>
                </p14:cNvPr>
                <p14:cNvContentPartPr/>
                <p14:nvPr/>
              </p14:nvContentPartPr>
              <p14:xfrm>
                <a:off x="7167665" y="4939396"/>
                <a:ext cx="79200" cy="6926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62F2A20E-5250-4325-B12E-AA46C17956B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150025" y="4921396"/>
                  <a:ext cx="11484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2C152F26-5754-4259-A3B9-4E9B29DC0673}"/>
                    </a:ext>
                  </a:extLst>
                </p14:cNvPr>
                <p14:cNvContentPartPr/>
                <p14:nvPr/>
              </p14:nvContentPartPr>
              <p14:xfrm>
                <a:off x="7384745" y="4827076"/>
                <a:ext cx="1212120" cy="8380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2C152F26-5754-4259-A3B9-4E9B29DC067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367105" y="4809076"/>
                  <a:ext cx="1247760" cy="87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48AEEB3B-E3C6-47BD-8BC1-ABACC8FCE412}"/>
                    </a:ext>
                  </a:extLst>
                </p14:cNvPr>
                <p14:cNvContentPartPr/>
                <p14:nvPr/>
              </p14:nvContentPartPr>
              <p14:xfrm>
                <a:off x="8564825" y="5560036"/>
                <a:ext cx="360" cy="3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48AEEB3B-E3C6-47BD-8BC1-ABACC8FCE41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547185" y="55420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680891DD-B2E0-4D90-94D9-634C661CB2A2}"/>
                    </a:ext>
                  </a:extLst>
                </p14:cNvPr>
                <p14:cNvContentPartPr/>
                <p14:nvPr/>
              </p14:nvContentPartPr>
              <p14:xfrm>
                <a:off x="6561785" y="4864156"/>
                <a:ext cx="1171800" cy="417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680891DD-B2E0-4D90-94D9-634C661CB2A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544145" y="4846156"/>
                  <a:ext cx="12074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63E6EA41-AA00-4F1D-9EB8-52538590259B}"/>
                    </a:ext>
                  </a:extLst>
                </p14:cNvPr>
                <p14:cNvContentPartPr/>
                <p14:nvPr/>
              </p14:nvContentPartPr>
              <p14:xfrm>
                <a:off x="7022225" y="4503436"/>
                <a:ext cx="87840" cy="12150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63E6EA41-AA00-4F1D-9EB8-52538590259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004585" y="4485796"/>
                  <a:ext cx="12348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92CBF543-EAFF-4B10-88E8-D92B10CD7C8A}"/>
                    </a:ext>
                  </a:extLst>
                </p14:cNvPr>
                <p14:cNvContentPartPr/>
                <p14:nvPr/>
              </p14:nvContentPartPr>
              <p14:xfrm>
                <a:off x="6602105" y="5574796"/>
                <a:ext cx="816480" cy="889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92CBF543-EAFF-4B10-88E8-D92B10CD7C8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584465" y="5556796"/>
                  <a:ext cx="852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07F65EA6-04A1-4DE1-AC25-B014F2F32A18}"/>
                    </a:ext>
                  </a:extLst>
                </p14:cNvPr>
                <p14:cNvContentPartPr/>
                <p14:nvPr/>
              </p14:nvContentPartPr>
              <p14:xfrm>
                <a:off x="7139585" y="4714756"/>
                <a:ext cx="150840" cy="17146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07F65EA6-04A1-4DE1-AC25-B014F2F32A1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121945" y="4696756"/>
                  <a:ext cx="186480" cy="17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9642379B-261F-4FA8-8E19-4D43F6E6E296}"/>
                    </a:ext>
                  </a:extLst>
                </p14:cNvPr>
                <p14:cNvContentPartPr/>
                <p14:nvPr/>
              </p14:nvContentPartPr>
              <p14:xfrm>
                <a:off x="6883985" y="5703316"/>
                <a:ext cx="665640" cy="284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9642379B-261F-4FA8-8E19-4D43F6E6E29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866345" y="5685676"/>
                  <a:ext cx="701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DCC2ED5D-AE6C-47C3-8823-8F377D3B0921}"/>
                    </a:ext>
                  </a:extLst>
                </p14:cNvPr>
                <p14:cNvContentPartPr/>
                <p14:nvPr/>
              </p14:nvContentPartPr>
              <p14:xfrm>
                <a:off x="7609025" y="5715196"/>
                <a:ext cx="245520" cy="802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DCC2ED5D-AE6C-47C3-8823-8F377D3B092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591025" y="5697196"/>
                  <a:ext cx="28116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438368B9-02A6-4A5B-A50D-9F5242F73A58}"/>
              </a:ext>
            </a:extLst>
          </p:cNvPr>
          <p:cNvGrpSpPr/>
          <p:nvPr/>
        </p:nvGrpSpPr>
        <p:grpSpPr>
          <a:xfrm>
            <a:off x="9304265" y="5373196"/>
            <a:ext cx="2580120" cy="752040"/>
            <a:chOff x="9304265" y="5373196"/>
            <a:chExt cx="2580120" cy="75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B757BF74-BF56-497B-9DDC-CEDC9E4944AA}"/>
                    </a:ext>
                  </a:extLst>
                </p14:cNvPr>
                <p14:cNvContentPartPr/>
                <p14:nvPr/>
              </p14:nvContentPartPr>
              <p14:xfrm>
                <a:off x="9541505" y="5373196"/>
                <a:ext cx="305640" cy="2815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B757BF74-BF56-497B-9DDC-CEDC9E4944A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523505" y="5355196"/>
                  <a:ext cx="3412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A47E6AF8-322E-47C7-AB2A-7897117CA658}"/>
                    </a:ext>
                  </a:extLst>
                </p14:cNvPr>
                <p14:cNvContentPartPr/>
                <p14:nvPr/>
              </p14:nvContentPartPr>
              <p14:xfrm>
                <a:off x="9465545" y="5774236"/>
                <a:ext cx="295920" cy="1184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A47E6AF8-322E-47C7-AB2A-7897117CA65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447905" y="5756596"/>
                  <a:ext cx="3315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36E0AADC-7E22-4C23-AAC2-FAE9585C285A}"/>
                    </a:ext>
                  </a:extLst>
                </p14:cNvPr>
                <p14:cNvContentPartPr/>
                <p14:nvPr/>
              </p14:nvContentPartPr>
              <p14:xfrm>
                <a:off x="9304265" y="6003916"/>
                <a:ext cx="548280" cy="1213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36E0AADC-7E22-4C23-AAC2-FAE9585C285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286265" y="5986276"/>
                  <a:ext cx="583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2610FBFC-1D88-4CF3-B89E-CFF2DCE358E4}"/>
                    </a:ext>
                  </a:extLst>
                </p14:cNvPr>
                <p14:cNvContentPartPr/>
                <p14:nvPr/>
              </p14:nvContentPartPr>
              <p14:xfrm>
                <a:off x="9969185" y="5520076"/>
                <a:ext cx="333000" cy="741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2610FBFC-1D88-4CF3-B89E-CFF2DCE358E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951545" y="5502436"/>
                  <a:ext cx="3686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CE633AA8-EE27-4E66-8C5F-0A85717EF2E3}"/>
                    </a:ext>
                  </a:extLst>
                </p14:cNvPr>
                <p14:cNvContentPartPr/>
                <p14:nvPr/>
              </p14:nvContentPartPr>
              <p14:xfrm>
                <a:off x="10112825" y="5387236"/>
                <a:ext cx="84240" cy="3978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CE633AA8-EE27-4E66-8C5F-0A85717EF2E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095185" y="5369236"/>
                  <a:ext cx="1198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D9A2C846-9900-49B9-9F09-9A1C158693BB}"/>
                    </a:ext>
                  </a:extLst>
                </p14:cNvPr>
                <p14:cNvContentPartPr/>
                <p14:nvPr/>
              </p14:nvContentPartPr>
              <p14:xfrm>
                <a:off x="10053425" y="5404876"/>
                <a:ext cx="129960" cy="669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D9A2C846-9900-49B9-9F09-9A1C158693B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035425" y="5386876"/>
                  <a:ext cx="165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D59E3228-B5C6-43CE-8767-FE0EC9E3C8F2}"/>
                    </a:ext>
                  </a:extLst>
                </p14:cNvPr>
                <p14:cNvContentPartPr/>
                <p14:nvPr/>
              </p14:nvContentPartPr>
              <p14:xfrm>
                <a:off x="10049465" y="5385796"/>
                <a:ext cx="555480" cy="5752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D59E3228-B5C6-43CE-8767-FE0EC9E3C8F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031825" y="5367796"/>
                  <a:ext cx="591120" cy="6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8FE2B44C-9669-407A-BDBB-B157DAF8FA77}"/>
                    </a:ext>
                  </a:extLst>
                </p14:cNvPr>
                <p14:cNvContentPartPr/>
                <p14:nvPr/>
              </p14:nvContentPartPr>
              <p14:xfrm>
                <a:off x="9859025" y="6038836"/>
                <a:ext cx="744480" cy="79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8FE2B44C-9669-407A-BDBB-B157DAF8FA7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841025" y="6020836"/>
                  <a:ext cx="7801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E4A58F01-0CBB-4CB4-957B-CA767C7FD798}"/>
                    </a:ext>
                  </a:extLst>
                </p14:cNvPr>
                <p14:cNvContentPartPr/>
                <p14:nvPr/>
              </p14:nvContentPartPr>
              <p14:xfrm>
                <a:off x="10827425" y="5397316"/>
                <a:ext cx="115920" cy="475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E4A58F01-0CBB-4CB4-957B-CA767C7FD79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809425" y="5379676"/>
                  <a:ext cx="151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8FB79E2F-971E-488A-8BB9-E8C90C9CA0CA}"/>
                    </a:ext>
                  </a:extLst>
                </p14:cNvPr>
                <p14:cNvContentPartPr/>
                <p14:nvPr/>
              </p14:nvContentPartPr>
              <p14:xfrm>
                <a:off x="10793945" y="5415316"/>
                <a:ext cx="299880" cy="6609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8FB79E2F-971E-488A-8BB9-E8C90C9CA0C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776305" y="5397316"/>
                  <a:ext cx="33552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AF041ECD-F673-49FC-A5A0-C30199349B6A}"/>
                    </a:ext>
                  </a:extLst>
                </p14:cNvPr>
                <p14:cNvContentPartPr/>
                <p14:nvPr/>
              </p14:nvContentPartPr>
              <p14:xfrm>
                <a:off x="11089865" y="5543836"/>
                <a:ext cx="367920" cy="4413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AF041ECD-F673-49FC-A5A0-C30199349B6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072225" y="5525836"/>
                  <a:ext cx="40356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A2371394-CEBB-4E90-890C-268CD62C221C}"/>
                    </a:ext>
                  </a:extLst>
                </p14:cNvPr>
                <p14:cNvContentPartPr/>
                <p14:nvPr/>
              </p14:nvContentPartPr>
              <p14:xfrm>
                <a:off x="11394425" y="5461036"/>
                <a:ext cx="270360" cy="3078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A2371394-CEBB-4E90-890C-268CD62C221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376425" y="5443036"/>
                  <a:ext cx="3060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39A6BDB1-AAB0-4962-A903-CE61E685B7EB}"/>
                    </a:ext>
                  </a:extLst>
                </p14:cNvPr>
                <p14:cNvContentPartPr/>
                <p14:nvPr/>
              </p14:nvContentPartPr>
              <p14:xfrm>
                <a:off x="11448785" y="5740396"/>
                <a:ext cx="317160" cy="1274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39A6BDB1-AAB0-4962-A903-CE61E685B7E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431145" y="5722396"/>
                  <a:ext cx="352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BD5A889D-D229-4311-96C4-1533EAACE80A}"/>
                    </a:ext>
                  </a:extLst>
                </p14:cNvPr>
                <p14:cNvContentPartPr/>
                <p14:nvPr/>
              </p14:nvContentPartPr>
              <p14:xfrm>
                <a:off x="11432945" y="5751916"/>
                <a:ext cx="451440" cy="3448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BD5A889D-D229-4311-96C4-1533EAACE80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1414945" y="5734276"/>
                  <a:ext cx="4870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854F6D6E-627A-4E77-9F22-D5D6C49D739B}"/>
                    </a:ext>
                  </a:extLst>
                </p14:cNvPr>
                <p14:cNvContentPartPr/>
                <p14:nvPr/>
              </p14:nvContentPartPr>
              <p14:xfrm>
                <a:off x="11432945" y="5925076"/>
                <a:ext cx="152640" cy="1436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854F6D6E-627A-4E77-9F22-D5D6C49D739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415305" y="5907076"/>
                  <a:ext cx="188280" cy="179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27265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0</Words>
  <Application>Microsoft Office PowerPoint</Application>
  <PresentationFormat>宽屏</PresentationFormat>
  <Paragraphs>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Arrows</dc:creator>
  <cp:lastModifiedBy>Arrows</cp:lastModifiedBy>
  <cp:revision>13</cp:revision>
  <dcterms:created xsi:type="dcterms:W3CDTF">2022-12-09T06:10:13Z</dcterms:created>
  <dcterms:modified xsi:type="dcterms:W3CDTF">2022-12-09T07:52:46Z</dcterms:modified>
</cp:coreProperties>
</file>